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45"/>
  </p:notesMasterIdLst>
  <p:sldIdLst>
    <p:sldId id="926" r:id="rId4"/>
    <p:sldId id="311" r:id="rId5"/>
    <p:sldId id="1110" r:id="rId6"/>
    <p:sldId id="1106" r:id="rId7"/>
    <p:sldId id="1107" r:id="rId8"/>
    <p:sldId id="1108" r:id="rId9"/>
    <p:sldId id="1104" r:id="rId10"/>
    <p:sldId id="1103" r:id="rId11"/>
    <p:sldId id="1105" r:id="rId12"/>
    <p:sldId id="1109" r:id="rId13"/>
    <p:sldId id="1145" r:id="rId14"/>
    <p:sldId id="1111" r:id="rId15"/>
    <p:sldId id="1121" r:id="rId16"/>
    <p:sldId id="1113" r:id="rId17"/>
    <p:sldId id="1114" r:id="rId18"/>
    <p:sldId id="1115" r:id="rId19"/>
    <p:sldId id="1116" r:id="rId20"/>
    <p:sldId id="1117" r:id="rId21"/>
    <p:sldId id="1118" r:id="rId22"/>
    <p:sldId id="1119" r:id="rId23"/>
    <p:sldId id="1120" r:id="rId24"/>
    <p:sldId id="1122" r:id="rId25"/>
    <p:sldId id="1136" r:id="rId26"/>
    <p:sldId id="1125" r:id="rId27"/>
    <p:sldId id="298" r:id="rId28"/>
    <p:sldId id="1124" r:id="rId29"/>
    <p:sldId id="1126" r:id="rId30"/>
    <p:sldId id="1127" r:id="rId31"/>
    <p:sldId id="1128" r:id="rId32"/>
    <p:sldId id="1138" r:id="rId33"/>
    <p:sldId id="1129" r:id="rId34"/>
    <p:sldId id="1130" r:id="rId35"/>
    <p:sldId id="1131" r:id="rId36"/>
    <p:sldId id="1132" r:id="rId37"/>
    <p:sldId id="1133" r:id="rId38"/>
    <p:sldId id="1134" r:id="rId39"/>
    <p:sldId id="1135" r:id="rId40"/>
    <p:sldId id="1139" r:id="rId41"/>
    <p:sldId id="1141" r:id="rId42"/>
    <p:sldId id="1143" r:id="rId43"/>
    <p:sldId id="1144" r:id="rId44"/>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70912" autoAdjust="0"/>
  </p:normalViewPr>
  <p:slideViewPr>
    <p:cSldViewPr snapToGrid="0" snapToObjects="1">
      <p:cViewPr varScale="1">
        <p:scale>
          <a:sx n="71" d="100"/>
          <a:sy n="71" d="100"/>
        </p:scale>
        <p:origin x="1598" y="-245"/>
      </p:cViewPr>
      <p:guideLst>
        <p:guide orient="horz" pos="17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60" d="100"/>
        <a:sy n="160" d="100"/>
      </p:scale>
      <p:origin x="0" y="-1758"/>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8" Type="http://schemas.openxmlformats.org/officeDocument/2006/relationships/slide" Target="slides/slide5.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slide" Target="slides/slide38.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7:38.074"/>
    </inkml:context>
    <inkml:brush xml:id="br0">
      <inkml:brushProperty name="width" value="0.05" units="cm"/>
      <inkml:brushProperty name="height" value="0.05" units="cm"/>
      <inkml:brushProperty name="color" value="#FFFFFF"/>
    </inkml:brush>
  </inkml:definitions>
  <inkml:trace contextRef="#ctx0" brushRef="#br0">79 844 24575,'0'-330'0,"-1"329"0,1 0 0,0 1 0,0-1 0,0 0 0,0 1 0,-1-1 0,1 0 0,0 1 0,0-1 0,0 0 0,1 1 0,-1-1 0,0 0 0,0 1 0,0-1 0,0 0 0,1 1 0,-1-1 0,0 1 0,1-1 0,-1 0 0,0 1 0,1-1 0,-1 1 0,1-1 0,-1 1 0,2-1 0,9 14 0,8 31 0,-11-13 0,3 6 0,0 0 0,23 46 0,-31-77 0,0 0 0,-1 1 0,1-1 0,-1 1 0,0-1 0,-1 1 0,0 0 0,0 0 0,0 6 0,-5-6 0,-3-15 0,-6-20 0,12 25 0,-29-76 0,70 144 0,-29-49 0,0 1 0,15 32 0,-13-19 0,-7-19 0,-1 1 0,0 0 0,5 22 0,-10-34 0,0 0 0,0 0 0,1 1 0,-1-1 0,0 0 0,0 0 0,0 1 0,0-1 0,0 0 0,0 0 0,0 1 0,0-1 0,0 0 0,0 1 0,0-1 0,0 0 0,0 0 0,0 1 0,0-1 0,0 0 0,0 1 0,0-1 0,-1 0 0,1 0 0,0 1 0,0-1 0,0 0 0,0 0 0,0 0 0,-1 1 0,1-1 0,0 0 0,0 0 0,0 0 0,-1 1 0,1-1 0,0 0 0,0 0 0,-1 0 0,1 0 0,0 0 0,0 0 0,-1 0 0,1 0 0,0 1 0,-1-1 0,1 0 0,-1 0 0,-16-9 0,-15-16 0,21 11 0,13 8 0,0 6 0,0 0 0,-1 1 0,1-1 0,0 0 0,0 1 0,-1-1 0,1 1 0,0 0 0,-1 0 0,1-1 0,-1 1 0,1 0 0,-1 0 0,1 0 0,0 2 0,18 11 0,0 0 0,1-2 0,1 0 0,-1-1 0,34 11 0,-54-21 0,32 16 0,-30-9 0,-22-3 0,13-5 0,-1 0 0,1-1 0,-1 0 0,1 0 0,0 0 0,-1-1 0,1 0 0,0 0 0,0-1 0,0 0 0,1 0 0,-1 0 0,1 0 0,0-1 0,-1 0 0,2 0 0,-6-6 0,24 13 0,10 9 0,-7 0 0,-14-10 0,0 0 0,0 0 0,0 0 0,0 0 0,0 1 0,-1-1 0,1 1 0,-1-1 0,0 1 0,0 0 0,0 0 0,0 0 0,0 0 0,2 7 0,8 12 0,-9-19 0,-1 0 0,0 1 0,0-1 0,0 1 0,0 0 0,0-1 0,-1 1 0,0 0 0,1 0 0,-1 0 0,0 7 0,-2-11 0,0 1 0,0-1 0,0 0 0,0 1 0,0-1 0,0 0 0,0 0 0,0 0 0,0 0 0,0 0 0,0 0 0,0 0 0,0 0 0,0 0 0,0 0 0,0-1 0,0 1 0,0 0 0,0-1 0,1 1 0,-1-1 0,0 1 0,0-1 0,0 1 0,0-1 0,1 0 0,-1 1 0,-1-2 0,0 1 0,1 0 0,-1 0 0,1 0 0,0 0 0,-1 0 0,1 0 0,0 0 0,0 0 0,0-1 0,0 1 0,0 0 0,0-1 0,0 1 0,0-1 0,1 1 0,-1-1 0,0 1 0,1-1 0,-1-2 0,2 4 0,0 0 0,0 0 0,0-1 0,0 1 0,0 0 0,0 0 0,0 1 0,1-1 0,-1 0 0,0 0 0,0 0 0,0 1 0,0-1 0,0 0 0,0 1 0,0-1 0,0 1 0,-1 0 0,1-1 0,0 1 0,0-1 0,1 2 0,10 4 0,-10-6 0,0 0 0,0 0 0,0-1 0,0 1 0,-1-1 0,1 1 0,0-1 0,0 0 0,-1 0 0,1 1 0,0-1 0,-1 0 0,1-1 0,-1 1 0,1 0 0,-1 0 0,0-1 0,0 1 0,1 0 0,-1-1 0,0 1 0,0-1 0,0 0 0,0 1 0,-1-1 0,1 0 0,0 0 0,0-3 0,-1 3 0,1 1 0,-1-1 0,1 0 0,0 0 0,0 0 0,0 1 0,-1-1 0,2 0 0,-1 1 0,0-1 0,0 1 0,0-1 0,1 1 0,-1-1 0,1 1 0,-1 0 0,1 0 0,-1 0 0,1 0 0,0 0 0,-1 0 0,1 0 0,0 1 0,0-1 0,0 1 0,0-1 0,-1 1 0,1 0 0,0-1 0,3 1 0,-3 2 0,0-1 0,0 0 0,0 1 0,0-1 0,0 1 0,0 0 0,-1 0 0,1 0 0,0 0 0,1 3 0,-2-4 0,-1 0 0,1 1 0,-1-1 0,1 0 0,0 0 0,0 0 0,0 0 0,0 0 0,0 0 0,0 0 0,0 0 0,0 0 0,0-1 0,0 1 0,0 0 0,1-1 0,-1 1 0,2 0 0,-3 1 0,0 0 0,1 1 0,-1-1 0,0 0 0,1 0 0,-1 0 0,1 0 0,0 1 0,0-1 0,0 0 0,0 0 0,0-1 0,0 1 0,0 0 0,1 0 0,-1 0 0,1-1 0,-1 1 0,3 1 0,2 4 0,0 1 0,1-1 0,0 0 0,9 8 0,-15-15 0,-1 0 0,1 0 0,-1 0 0,1 0 0,-1 0 0,1 0 0,-1 1 0,0-1 0,1 0 0,-1 0 0,0 0 0,1 1 0,-1-1 0,0 0 0,1 1 0,-1-1 0,0 0 0,1 1 0,-1-1 0,0 0 0,0 1 0,1-1 0,-1 1 0,0-1 0,0 0 0,0 1 0,0-1 0,1 1 0,-1-1 0,0 1 0,0-1 0,0 0 0,0 1 0,0-1 0,0 1 0,0-1 0,0 1 0,0-1 0,-1 1 0,1-1 0,0 0 0,0 1 0,0-1 0,-1 1 0,-23 9 0,-34-2 0,38-8 0,0-1 0,1 0 0,-1-2 0,1 0 0,-1-2 0,1 0 0,0-1 0,1-1 0,0 0 0,0-1 0,0-2 0,1 1 0,0-2 0,-25-21 0,23 12 0,1-1 0,0-1 0,-28-47 0,30 41 0,-2 2 0,-36-41 0,50 61 0,0 0 0,0-1 0,0 0 0,1 1 0,-1-1 0,2-1 0,-1 1 0,1 0 0,0-1 0,1 1 0,-1-1 0,2 1 0,-1-1 0,1-14 0,1-4 0,1 1 0,1-1 0,8-28 0,-1 25 0,1 0 0,1 0 0,2 1 0,0 1 0,37-50 0,-46 71 0,-5 5 0,0 1 0,0 0 0,0 0 0,0-1 0,0 1 0,0 0 0,0 0 0,0-1 0,0 1 0,1 0 0,-1 0 0,0-1 0,0 1 0,0 0 0,0 0 0,1 0 0,-1-1 0,0 1 0,0 0 0,0 0 0,1 0 0,-1 0 0,0 0 0,0-1 0,0 1 0,1 0 0,-1 0 0,0 0 0,1 0 0,-1 0 0,0 0 0,0 0 0,1 0 0,-1 0 0,0 0 0,0 0 0,1 0 0,-1 0 0,0 0 0,0 0 0,1 0 0,-1 0 0,0 0 0,0 0 0,1 1 0,-1-1 0,0 0 0,0 0 0,1 0 0,4 19 0,-4 29 0,-1-45 0,1 62 0,-4 80 0,3-144 0,0 1 0,0 0 0,0-1 0,-1 1 0,1 0 0,0-1 0,-1 1 0,1 0 0,-1-1 0,1 1 0,-1-1 0,0 1 0,0-1 0,0 1 0,0-1 0,0 0 0,0 1 0,-2 1 0,2-3 0,0 0 0,1 1 0,-1-1 0,0 0 0,0 0 0,0 0 0,0 1 0,0-1 0,0 0 0,0 0 0,0 0 0,0-1 0,0 1 0,0 0 0,0 0 0,0 0 0,0-1 0,0 1 0,1 0 0,-1-1 0,0 1 0,0-1 0,-1 0 0,-2-2 0,0 0 0,0 0 0,1-1 0,-1 1 0,0-1 0,1 0 0,0 0 0,0-1 0,0 1 0,-2-7 0,-5-13 0,1-1 0,1 0 0,-4-28 0,10 43 0,0 1 0,1-1 0,0 0 0,1 0 0,0 0 0,0 0 0,1 0 0,1 1 0,-1-1 0,2 0 0,3-12 0,-3 18 0,1 0 0,-1 0 0,1 1 0,-1-1 0,1 1 0,0-1 0,0 1 0,1 0 0,-1 1 0,1-1 0,-1 1 0,1 0 0,0 0 0,5-1 0,39-23 0,-39 17 0,1 0 0,1 0 0,0 1 0,21-11 0,-33 19 0,1 0 0,-1 1 0,1-1 0,-1 0 0,1 0 0,0 0 0,-1 1 0,1-1 0,-1 0 0,1 1 0,-1-1 0,1 0 0,-1 1 0,1-1 0,-1 1 0,0-1 0,1 1 0,-1-1 0,0 1 0,1-1 0,-1 1 0,0-1 0,0 1 0,1-1 0,-1 1 0,0-1 0,0 1 0,0 0 0,0-1 0,0 1 0,0-1 0,0 1 0,0 0 0,0-1 0,0 1 0,0-1 0,0 2 0,0 24 0,-1-15 0,-1 0 0,0 1 0,0-2 0,-1 1 0,-1 0 0,0 0 0,0-1 0,-1 0 0,0 0 0,-7 9 0,12-18 0,-1-1 0,1 1 0,0-1 0,0 0 0,-1 1 0,1-1 0,0 0 0,-1 1 0,1-1 0,0 0 0,-1 1 0,1-1 0,-1 0 0,1 0 0,0 0 0,-1 1 0,1-1 0,-1 0 0,1 0 0,-1 0 0,1 0 0,-1 0 0,1 0 0,0 0 0,-1 0 0,1 0 0,-1 0 0,1 0 0,-1 0 0,1 0 0,-1 0 0,1 0 0,-1 0 0,1-1 0,0 1 0,-1 0 0,1 0 0,-1-1 0,0 1 0,-7-22 0,3-28 0,5 50 0,0-8 0,1 0 0,0 0 0,0 0 0,0 1 0,1-1 0,0 0 0,1 1 0,6-14 0,-7 17 0,0 0 0,0 0 0,1 0 0,0 0 0,-1 1 0,1-1 0,1 1 0,-1 0 0,0-1 0,1 2 0,0-1 0,-1 0 0,1 1 0,0-1 0,1 1 0,5-2 0,10 1 0,-13 10 0,-14 20 0,3-10 0,5-16 0,0-1 0,-1 0 0,1 0 0,0 0 0,0 0 0,0 0 0,0 0 0,-1 0 0,1 0 0,0 0 0,0 0 0,0 0 0,0-1 0,-1 1 0,1 0 0,0 0 0,0-1 0,-1 1 0,1-1 0,0 1 0,-1-1 0,1 1 0,0-1 0,-1 1 0,1-1 0,0 0 0,12-8 0,-1-1 0,20-19 0,1-1 0,-33 30 0,0 0 0,0 0 0,0 1 0,0-1 0,0 0 0,0 0 0,0 0 0,0 0 0,0 0 0,0 0 0,0 1 0,0-1 0,0 0 0,0 0 0,0 0 0,0 0 0,0 0 0,0 0 0,0 0 0,0 0 0,1 1 0,-1-1 0,0 0 0,0 0 0,0 0 0,0 0 0,0 0 0,0 0 0,0 0 0,1 0 0,-1 0 0,0 0 0,0 0 0,0 0 0,0 0 0,0 0 0,1 0 0,-1 0 0,0 0 0,0 0 0,0 0 0,0 0 0,0 0 0,0 0 0,1 0 0,-1 0 0,0 0 0,0 0 0,0 0 0,0 0 0,0 0 0,0 0 0,0 0 0,1-1 0,-1 1 0,0 0 0,0 0 0,0 0 0,0 0 0,0 0 0,0 0 0,0-1 0,-6 20 0,-13 20 0,15-35 0,1 0 0,-1-1 0,0 1 0,-1-1 0,1 0 0,0 0 0,-1-1 0,-7 4 0,11-5 0,1-1 0,-1 1 0,0-1 0,0 1 0,0-1 0,0 1 0,0-1 0,1 0 0,-1 1 0,0-1 0,0 0 0,0 0 0,0 0 0,0 1 0,0-1 0,0 0 0,0 0 0,0-1 0,0 1 0,0 0 0,0 0 0,0 0 0,0-1 0,0 1 0,0 0 0,1-1 0,-1 1 0,0-1 0,0 1 0,0-1 0,0 1 0,1-1 0,-1 0 0,0 1 0,1-1 0,-1 0 0,0 1 0,1-1 0,-1 0 0,1 0 0,-1 0 0,1 0 0,0 0 0,-1 1 0,1-1 0,0 0 0,0 0 0,-1 0 0,1 0 0,0 0 0,0-2 0,1-1 0,0-1 0,0 1 0,0 0 0,0-1 0,1 1 0,0 0 0,0 0 0,0 0 0,0 0 0,0 1 0,1-1 0,0 1 0,0-1 0,0 1 0,0 0 0,0 0 0,6-4 0,-2 2 0,0-1 0,1 1 0,-1 0 0,1 1 0,0 0 0,0 0 0,16-4 0,-24 8 0,0-1 0,0 1 0,0 0 0,1 0 0,-1 0 0,0 0 0,0 0 0,1 0 0,-1 0 0,0 0 0,0 0 0,1 0 0,-1 0 0,0 0 0,0 0 0,1 0 0,-1 0 0,0 0 0,0 0 0,1 0 0,-1 1 0,0-1 0,0 0 0,0 0 0,1 0 0,-1 0 0,0 0 0,0 1 0,0-1 0,1 0 0,-1 0 0,0 0 0,0 0 0,0 1 0,0-1 0,0 0 0,1 0 0,-1 1 0,0-1 0,0 0 0,0 0 0,0 1 0,0-1 0,0 0 0,0 1 0,-4 16 0,-16 20 0,18-33 0,10-14 0,0 1 0,1 0 0,0 0 0,1 1 0,0 1 0,0 0 0,14-8 0,-24 15 0,0 0 0,1-1 0,-1 1 0,0 0 0,0 0 0,0 0 0,1-1 0,-1 1 0,0 0 0,0 0 0,1 0 0,-1 0 0,0 0 0,0-1 0,1 1 0,-1 0 0,0 0 0,1 0 0,-1 0 0,0 0 0,0 0 0,1 0 0,-1 0 0,0 0 0,1 0 0,-1 0 0,0 0 0,0 0 0,1 0 0,-1 0 0,0 1 0,1-1 0,-1 0 0,0 0 0,0 0 0,1 0 0,-1 0 0,0 1 0,0-1 0,0 0 0,1 0 0,-1 1 0,0-1 0,0 0 0,0 0 0,1 0 0,-1 1 0,-4 18 0,-17 23 0,20-40 0,-25 35 0,26-37 0,-1 1 0,1-1 0,0 0 0,-1 1 0,1-1 0,-1 0 0,1 1 0,0-1 0,-1 0 0,1 0 0,-1 1 0,1-1 0,-1 0 0,1 0 0,-1 0 0,1 1 0,-1-1 0,1 0 0,-1 0 0,1 0 0,-1 0 0,1 0 0,-1 0 0,1 0 0,-1 0 0,0-1 0,0 0 0,0 0 0,0 0 0,1 0 0,-1 0 0,1 0 0,-1 0 0,1 0 0,-1 0 0,1 0 0,0-1 0,-1 1 0,1 0 0,0 0 0,0 0 0,0-1 0,0 1 0,0-2 0,0 0 0,0 0 0,0 1 0,-1-1 0,2 0 0,-1 1 0,0-1 0,1 0 0,-1 1 0,1-1 0,0 1 0,-1-1 0,1 1 0,1-1 0,-1 1 0,0 0 0,0-1 0,1 1 0,0 0 0,-1 0 0,1 0 0,0 0 0,0 0 0,0 1 0,0-1 0,0 0 0,5-1 0,1 0 0,0 0 0,0 1 0,0 1 0,1-1 0,-1 1 0,17 1 0,-19 0 0,1 0 0,0 0 0,-1 0 0,1-1 0,-1 0 0,1-1 0,-1 1 0,0-1 0,1 0 0,-1-1 0,8-4 0,-13 7 0,-1 0 0,0 0 0,1 0 0,-1 0 0,0 0 0,1 0 0,-1 0 0,0 0 0,0-1 0,1 1 0,-1 0 0,0 0 0,0 0 0,1 0 0,-1-1 0,0 1 0,0 0 0,1 0 0,-1-1 0,0 1 0,0 0 0,0 0 0,0-1 0,0 1 0,1 0 0,-1 0 0,0-1 0,0 1 0,0 0 0,0-1 0,0 1 0,0 0 0,0 0 0,0-1 0,0 1 0,0 0 0,0-1 0,0 1 0,0 0 0,0-1 0,0 1 0,0-1 0,-16 2 0,-22 10 0,29-7 0,2-1 0,1-1 0,-1 1 0,0 0 0,1 1 0,0 0 0,0 0 0,0 0 0,0 0 0,-9 11 0,15-15 0,0 0 0,-1 0 0,1 1 0,0-1 0,0 0 0,0 0 0,0 1 0,0-1 0,0 0 0,0 0 0,0 1 0,0-1 0,0 0 0,0 1 0,0-1 0,0 0 0,0 0 0,0 1 0,0-1 0,0 0 0,0 0 0,0 1 0,0-1 0,0 0 0,1 0 0,-1 1 0,0-1 0,0 0 0,0 0 0,0 0 0,1 1 0,-1-1 0,0 0 0,0 0 0,0 0 0,1 1 0,-1-1 0,0 0 0,1 0 0,14 1 0,20-7 0,-32 5 0,23-5 0,0-2 0,0-1 0,25-13 0,-51 22 0,1 0 0,-1 0 0,0 0 0,0 0 0,1 0 0,-1 0 0,0 0 0,0 0 0,1 0 0,-1 0 0,0 0 0,1 0 0,-1 0 0,0-1 0,0 1 0,1 0 0,-1 0 0,0 0 0,0 0 0,0-1 0,1 1 0,-1 0 0,0 0 0,0 0 0,0-1 0,0 1 0,1 0 0,-1 0 0,0-1 0,0 1 0,0 0 0,0 0 0,0-1 0,0 1 0,0 0 0,0 0 0,0-1 0,0 1 0,0 0 0,0-1 0,0 1 0,0 0 0,0 0 0,0-1 0,0 1 0,0 0 0,0-1 0,-17-3 0,-27 2 0,43 2 0,-32-2 0,-63-11 0,53 6 0,14 1 45,1-1-1,-35-14 1,-27-7-1544,70 23-5327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7:44.835"/>
    </inkml:context>
    <inkml:brush xml:id="br0">
      <inkml:brushProperty name="width" value="0.05" units="cm"/>
      <inkml:brushProperty name="height" value="0.05" units="cm"/>
      <inkml:brushProperty name="color" value="#FFFFFF"/>
    </inkml:brush>
  </inkml:definitions>
  <inkml:trace contextRef="#ctx0" brushRef="#br0">2 420 24575,'0'-410'0,"-1"495"0,3 102 0,-2-182 0,1-1 0,0 0 0,0 1 0,0-1 0,1 0 0,-1 0 0,1 0 0,4 8 0,-5-12 0,-1 1 0,1 0 0,-1-1 0,1 1 0,-1 0 0,1-1 0,0 1 0,-1-1 0,1 1 0,0-1 0,-1 1 0,1-1 0,0 0 0,0 1 0,0-1 0,-1 0 0,1 1 0,0-1 0,0 0 0,0 0 0,0 0 0,-1 0 0,1 0 0,0 0 0,0 0 0,0 0 0,0 0 0,0 0 0,-1-1 0,1 1 0,0 0 0,0 0 0,0-1 0,-1 1 0,1-1 0,0 1 0,0-1 0,-1 1 0,1-1 0,0 1 0,-1-1 0,1 1 0,-1-1 0,1 0 0,-1 1 0,1-1 0,-1 0 0,1 0 0,-1 1 0,0-1 0,1-1 0,13-21 0,-1 1 0,-1-2 0,-1 1 0,14-48 0,-17 45 0,2 1 0,1-1 0,0 2 0,20-30 0,-31 54 0,0-1 0,0 1 0,0 0 0,0 0 0,0 0 0,0-1 0,0 1 0,0 0 0,0 0 0,0 0 0,1-1 0,-1 1 0,0 0 0,0 0 0,0 0 0,0 0 0,0 0 0,1-1 0,-1 1 0,0 0 0,0 0 0,0 0 0,1 0 0,-1 0 0,0 0 0,0 0 0,0 0 0,1 0 0,-1 0 0,0-1 0,0 1 0,0 0 0,1 0 0,-1 0 0,0 1 0,0-1 0,0 0 0,1 0 0,-1 0 0,0 0 0,0 0 0,1 0 0,-1 0 0,0 0 0,0 0 0,0 0 0,0 0 0,1 1 0,-1-1 0,0 0 0,0 0 0,0 0 0,0 0 0,0 1 0,1-1 0,-1 0 0,0 0 0,5 21 0,-2 23 0,-3 0 0,-3 101 0,3-143 0,0-1 0,0 1 0,0-1 0,0 0 0,0 1 0,-1-1 0,1 1 0,0-1 0,-1 0 0,1 1 0,-1-1 0,0 0 0,1 1 0,-1-1 0,0 0 0,0 0 0,0 0 0,0 0 0,-1 2 0,1-3 0,1 0 0,-1 0 0,0 0 0,0 0 0,1 0 0,-1 0 0,0 0 0,0 0 0,1 0 0,-1 0 0,0-1 0,1 1 0,-1 0 0,0 0 0,1-1 0,-1 1 0,0 0 0,1-1 0,-1 1 0,0-1 0,1 1 0,-1-1 0,1 1 0,-1-1 0,0 0 0,-3-3 0,1-1 0,-1 1 0,1-1 0,0 0 0,0 0 0,0 0 0,-4-10 0,-25-122 0,29 289-1365,3-125-5461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5:48:09.404"/>
    </inkml:context>
    <inkml:brush xml:id="br0">
      <inkml:brushProperty name="width" value="0.05" units="cm"/>
      <inkml:brushProperty name="height" value="0.05" units="cm"/>
      <inkml:brushProperty name="color" value="#FFFFFF"/>
    </inkml:brush>
  </inkml:definitions>
  <inkml:trace contextRef="#ctx0" brushRef="#br0">1 320 24575,'10'49'0,"1"-8"0,-1 48 0,6 109 0,-16-191 0,0-4 0,0 0 0,-1 0 0,1 0 0,1 0 0,-1 0 0,0 0 0,1-1 0,-1 1 0,1 0 0,0 0 0,0 0 0,0 0 0,3 4 0,-2-10 0,0 0 0,0 1 0,-1-1 0,1 0 0,-1-1 0,1 1 0,-1 0 0,0 0 0,0 0 0,-1-1 0,1-4 0,1 4 0,28-159 0,-21 100 0,-6 29 0,-1 19 0,-2 37 0,0 13 0,-2 6 0,2 0 0,1-1 0,3 1 0,1-1 0,17 64 0,-7-43 0,-15-140 0,1 27 0,-1-20 0,0 44 0,0 23 0,0 11 0,2 22 0,0 0 0,2-1 0,1 1 0,15 45 0,-15-56 0,1 4 0,-5-13 0,1 0 0,1 0 0,-1 0 0,1 0 0,1 0 0,-1 0 0,1-1 0,1 0 0,-1 0 0,9 10 0,-9-12 0,-1 0 0,1 0 0,-1 0 0,0 1 0,0-1 0,-1 1 0,0 0 0,0-1 0,0 1 0,-1 0 0,1 0 0,-1 1 0,-1-1 0,1 0 0,-1 0 0,-1 0 0,1 0 0,-1 1 0,-2 10 0,3-17 0,0 1 0,0 0 0,0-1 0,0 1 0,-1 0 0,1-1 0,0 1 0,0 0 0,-1-1 0,1 1 0,0-1 0,0 1 0,-1 0 0,1-1 0,-1 1 0,1-1 0,-1 1 0,1-1 0,-1 1 0,1-1 0,-1 0 0,1 1 0,-1-1 0,1 1 0,-1-1 0,0 0 0,1 0 0,-1 1 0,1-1 0,-1 0 0,0 0 0,1 0 0,-1 0 0,0 0 0,1 0 0,-2 0 0,0-1 0,0 0 0,0 0 0,0 0 0,0 0 0,1-1 0,-1 1 0,1-1 0,-1 1 0,1-1 0,-1 0 0,-1-2 0,-27-51 0,19 20 0,8 26 0,1 0 0,-2 0 0,1 1 0,-7-11 0,10 19 0,0 0 0,0 0 0,0 0 0,0 0 0,0 0 0,0 0 0,0 0 0,0 0 0,0 0 0,0 0 0,0 0 0,0 1 0,0-1 0,0 0 0,0 0 0,0 0 0,0 0 0,0 0 0,-1 0 0,1 0 0,0 0 0,0 0 0,0 0 0,0 0 0,0 0 0,0 0 0,0 0 0,0 0 0,0 0 0,0 0 0,0 0 0,0 0 0,-1 0 0,1 0 0,0 0 0,0 0 0,0 0 0,0 0 0,0 0 0,0 0 0,0 0 0,3 17 0,8 22 0,-5-24 0,-2-6 0,0 1 0,0 0 0,-1-1 0,2 14 0,-5-22 0,0 0 0,1 0 0,-1-1 0,0 1 0,0 0 0,0 0 0,0 0 0,0-1 0,-1 1 0,1 0 0,0 0 0,0 0 0,0-1 0,-1 1 0,1 0 0,0-1 0,-1 1 0,1 0 0,-1 0 0,1-1 0,-1 1 0,1-1 0,-1 1 0,0 0 0,-1 0 0,0-1 0,1 0 0,-1 1 0,0-1 0,1 0 0,-1 0 0,0 0 0,1 0 0,-1-1 0,0 1 0,1 0 0,-1-1 0,1 1 0,-1-1 0,1 1 0,-1-1 0,-1-1 0,1 1 0,1 1 0,0 0 0,0-1 0,0 1 0,0-1 0,0 0 0,0 1 0,0-1 0,0 0 0,0 0 0,0 0 0,0 0 0,0 0 0,1 1 0,-1-1 0,0-1 0,1 1 0,-1 0 0,0 0 0,0-2 0,7-1 0,12 9 0,50 28 0,-46-20 0,1-2 0,0-1 0,0 0 0,37 8 0,-44-14 0,1 1 0,0 0 0,-1 2 0,0-1 0,-1 2 0,19 12 0,-33-20 0,-1 0 0,0 0 0,1 0 0,-1 0 0,0 0 0,1 0 0,-1 0 0,0 0 0,0 1 0,1-1 0,-1 0 0,0 0 0,0 0 0,1 1 0,-1-1 0,0 0 0,0 0 0,1 1 0,-1-1 0,0 0 0,0 0 0,0 1 0,0-1 0,1 0 0,-1 1 0,0-1 0,0 0 0,0 1 0,0-1 0,0 0 0,0 1 0,0-1 0,0 0 0,0 1 0,0-1 0,0 0 0,0 0 0,0 1 0,0-1 0,0 0 0,-1 1 0,-14 4 0,-30-3 0,42-2 0,-3 0 0,-13 0 0,1 0 0,-1-1 0,0-1 0,-22-6 0,34 6 0,1 0 0,-1-1 0,1 0 0,0 0 0,0-1 0,0 1 0,0-1 0,1-1 0,-1 1 0,1-1 0,0 0 0,1 0 0,-1 0 0,1 0 0,-4-8 0,-13-22 0,2-2 0,2 0 0,1-1 0,2 0 0,-12-51 0,21 61 0,1-1 0,-1-34 0,3 32 0,-9-53 0,1 45 0,2 7 0,-5-43 0,12 66 0,0 1 0,1-1 0,0 0 0,0 1 0,1-1 0,0 0 0,1 1 0,0-1 0,0 1 0,4-9 0,-1 8 0,1 1 0,0-1 0,0 1 0,1 0 0,14-14 0,18-20 0,-31 34 0,-9 24 0,-16 44 0,9-35 0,-9 93 0,17-118 0,0 0 0,1 1 0,-1-1 0,0 0 0,0 0 0,0 0 0,0 1 0,0-1 0,0 0 0,0 0 0,0 1 0,0-1 0,0 0 0,0 0 0,0 0 0,0 1 0,0-1 0,0 0 0,0 0 0,0 0 0,0 1 0,0-1 0,0 0 0,-1 0 0,1 0 0,0 1 0,0-1 0,0 0 0,0 0 0,0 0 0,-1 0 0,1 1 0,0-1 0,0 0 0,0 0 0,0 0 0,-1 0 0,1 0 0,0 0 0,0 0 0,0 1 0,-1-1 0,1 0 0,0 0 0,0 0 0,0 0 0,-1 0 0,1 0 0,0 0 0,0 0 0,-1 0 0,1 0 0,0 0 0,0 0 0,0 0 0,-1 0 0,1-1 0,0 1 0,0 0 0,0 0 0,-1 0 0,1 0 0,-6-20 0,1-26 0,7-16 0,2-1 0,19-95 0,-22 153 0,1-1 0,-1 0 0,2 1 0,-1-1 0,0 1 0,1 0 0,6-10 0,-8 15 0,-1-1 0,1 1 0,-1-1 0,1 0 0,-1 1 0,1-1 0,0 1 0,-1-1 0,1 1 0,-1-1 0,1 1 0,0 0 0,0-1 0,-1 1 0,1 0 0,0-1 0,0 1 0,-1 0 0,1 0 0,0 0 0,0 0 0,0 0 0,-1 0 0,2 0 0,0 1 0,-1-1 0,0 1 0,1 0 0,-1 0 0,0 0 0,0 0 0,0 1 0,0-1 0,0 0 0,0 0 0,0 1 0,0-1 0,-1 0 0,1 1 0,-1-1 0,1 1 0,-1-1 0,1 3 0,4 21 0,-1 0 0,-1 0 0,-1 0 0,-2 0 0,0 0 0,-7 44 0,1-48 0,6-21 0,0 0 0,0 0 0,-1 1 0,1-1 0,0 0 0,0 0 0,0 0 0,0 0 0,0 1 0,-1-1 0,1 0 0,0 0 0,0 0 0,0 0 0,0 0 0,-1 0 0,1 1 0,0-1 0,0 0 0,0 0 0,-1 0 0,1 0 0,0 0 0,0 0 0,-1 0 0,1 0 0,0 0 0,0 0 0,0 0 0,-1 0 0,1 0 0,0 0 0,0 0 0,-1 0 0,1 0 0,0-1 0,0 1 0,0 0 0,0 0 0,-1 0 0,1 0 0,-1-2 0,0 0 0,0 1 0,0-1 0,1 0 0,-1 1 0,0-1 0,1 0 0,0 0 0,-1 0 0,1 1 0,0-1 0,0 0 0,0 0 0,0 0 0,0 0 0,0 1 0,0-1 0,2-2 0,-1-5 0,2 0 0,-1 1 0,1-1 0,0 1 0,1 0 0,0 0 0,0 1 0,1-1 0,0 1 0,0 0 0,10-11 0,-14 18 0,-1 0 0,0 0 0,0 0 0,0 0 0,0 0 0,1 0 0,-1-1 0,0 1 0,0 0 0,0 0 0,0 0 0,1 0 0,-1 0 0,0 0 0,0 0 0,0 0 0,1 0 0,-1 0 0,0 0 0,0 0 0,0 0 0,1 0 0,-1 0 0,0 0 0,0 0 0,0 0 0,0 1 0,1-1 0,-1 0 0,0 0 0,0 0 0,0 0 0,0 0 0,1 0 0,-1 0 0,0 1 0,0-1 0,0 0 0,0 0 0,0 0 0,0 0 0,0 1 0,1-1 0,-1 0 0,0 0 0,0 0 0,0 0 0,0 1 0,0-1 0,0 0 0,0 0 0,0 0 0,0 1 0,0-1 0,0 0 0,0 0 0,1 20 0,-1-18 0,0-1 0,0 1 0,0-1 0,0 0 0,0 1 0,0-1 0,0 1 0,0-1 0,1 1 0,-1-1 0,0 0 0,1 1 0,-1-1 0,1 0 0,0 1 0,1 1 0,1-3 0,0-1 0,1 1 0,-1-1 0,0 0 0,1 0 0,-1 0 0,0 0 0,0-1 0,0 1 0,0-1 0,0 0 0,5-4 0,30-27 0,-38 33 0,0 0 0,0 0 0,1-1 0,-1 1 0,0 0 0,0 0 0,0 0 0,1 0 0,-1 0 0,0 0 0,0-1 0,0 1 0,1 0 0,-1 0 0,0 0 0,0 0 0,0-1 0,0 1 0,0 0 0,0 0 0,0 0 0,1-1 0,-1 1 0,0 0 0,0 0 0,0 0 0,0-1 0,0 1 0,0 0 0,0 0 0,0-1 0,0 1 0,0 0 0,0 0 0,0 0 0,0-1 0,0 1 0,0 0 0,-1 0 0,1 0 0,0-1 0,0 1 0,0 0 0,0 0 0,0 0 0,0-1 0,-1 1 0,1 0 0,0 0 0,0 0 0,-14 5 0,-16 15 0,10-2 0,9-9 0,31-27 0,2-4 0,-17 16 0,1-1 0,0 1 0,0 0 0,0 1 0,1-1 0,0 1 0,0 1 0,0-1 0,0 1 0,1 1 0,0-1 0,0 1 0,0 1 0,0-1 0,0 1 0,12-1 0,-11 3 0,-6 0 0,0 0 0,0 0 0,0 0 0,1 0 0,-1-1 0,0 0 0,0 1 0,0-1 0,0 0 0,0 0 0,5-3 0,-47 19 0,11 13 0,25-24 0,-1 1 0,0-1 0,0 0 0,0 0 0,-1-1 0,-8 6 0,-26 7 0,-16 7 0,53-21 0,0-1 0,0 0 0,0 1 0,0-1 0,0 1 0,0 0 0,0-1 0,0 1 0,1 0 0,-1 0 0,1 0 0,-1 1 0,1-1 0,0 0 0,0 0 0,0 1 0,0-1 0,-1 4 0,2-6 0,0 0 0,0 1 0,0-1 0,0 0 0,0 1 0,0-1 0,0 0 0,1 0 0,-1 1 0,0-1 0,0 0 0,0 1 0,0-1 0,0 0 0,0 0 0,0 1 0,1-1 0,-1 0 0,0 0 0,0 1 0,0-1 0,1 0 0,-1 0 0,0 0 0,0 0 0,1 1 0,-1-1 0,0 0 0,0 0 0,1 0 0,-1 0 0,0 0 0,1 0 0,-1 0 0,0 1 0,0-1 0,1 0 0,-1 0 0,0 0 0,1 0 0,-1 0 0,0 0 0,0-1 0,1 1 0,-1 0 0,0 0 0,1 0 0,-1 0 0,0 0 0,0 0 0,1 0 0,-1-1 0,0 1 0,0 0 0,1 0 0,-1 0 0,0-1 0,0 1 0,0 0 0,1 0 0,-1 0 0,0-1 0,0 1 0,0-1 0,19-12 0,4-15 0,-17 19 0,1 1 0,0 0 0,0 0 0,0 1 0,1 0 0,1 0 0,-1 1 0,17-10 0,-12 10 0,1 1 0,-1 1 0,1 0 0,19-4 0,9-1 0,-34 6 0,0 0 0,0-1 0,0 0 0,-1 0 0,1 0 0,-1-1 0,10-9 0,-11 9 0,0-1 0,1 2 0,0-1 0,0 1 0,0 0 0,0 0 0,1 1 0,-1 0 0,10-2 0,-11 4-115,26-8 364,-31 9-283,0 0 0,-1 0 0,1 0 0,-1-1 0,1 1 0,0 0 0,-1-1-1,1 1 1,-1 0 0,1-1 0,-1 1 0,1-1 0,-1 1 0,1 0 0,-1-1 0,0 1 0,1-1 0,-1 0 0,0 1 0,1-1 0,-1 1-1,0-1 1,0 1 0,1-1 0,-1 0 0,0 1 0,0-1 0,0 0 0,0 1 0,0-1 0,0 1 0,0-1 0,0 0 0,0 1 0,0-1 0,0 0-1,-1 1 1,1-1 0,0 1 0,0-1 0,-1 0 0,1 1 0,-1-2 0,-5-6-6792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6:44:48.216"/>
    </inkml:context>
    <inkml:brush xml:id="br0">
      <inkml:brushProperty name="width" value="0.05" units="cm"/>
      <inkml:brushProperty name="height" value="0.05" units="cm"/>
      <inkml:brushProperty name="color" value="#FFFFFF"/>
    </inkml:brush>
  </inkml:definitions>
  <inkml:trace contextRef="#ctx0" brushRef="#br0">3151 49 24575,'-125'0'0,"-772"-18"0,-760-12-182,1206 31-1001,430-1-5643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4T16:45:08.486"/>
    </inkml:context>
    <inkml:brush xml:id="br0">
      <inkml:brushProperty name="width" value="0.05" units="cm"/>
      <inkml:brushProperty name="height" value="0.05" units="cm"/>
      <inkml:brushProperty name="color" value="#FFFFFF"/>
    </inkml:brush>
  </inkml:definitions>
  <inkml:trace contextRef="#ctx0" brushRef="#br0">1 9 24575,'6'1'0,"0"1"0,1-1 0,-1 1 0,0 0 0,0 0 0,0 1 0,-1 0 0,8 4 0,25 11 0,-10-11 0,53 6 0,-8-1 0,-40-9 0,-28-3 0,0 0 0,0 0 0,0 0 0,0 1 0,0 0 0,0 0 0,0 0 0,0 1 0,-1-1 0,7 4 0,-13-1 0,18-2 0,-14-2 0,-1-1 0,1 1 0,0-1 0,-1 1 0,1-1 0,0 0 0,-1 0 0,1 0 0,-1 1 0,0-2 0,1 1 0,-1 0 0,0 0 0,1 0 0,-1-1 0,0 1 0,0 0 0,0-1 0,1-1 0,0-1 0,4 10 0,-1 0 0,0-1 0,1 0 0,0 0 0,0 0 0,7 3 0,32 21 0,-57-37 0,0 0 0,0 1 0,-1 1 0,0 0 0,-1 1 0,1 0 0,-1 1 0,0 1 0,0 0 0,0 1 0,0 0 0,-27 1 0,23-1-8,0-1-1,0 0 1,0-1 0,1-1-1,-1-1 1,1-1 0,0 0-1,-19-12 1,-20-6-1282,43 19-5536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rPr>
              <a:t>Hello Everyone!</a:t>
            </a:r>
          </a:p>
          <a:p>
            <a:r>
              <a:rPr lang="en-US" altLang="en-US" dirty="0">
                <a:latin typeface="Times New Roman" charset="0"/>
              </a:rPr>
              <a:t>Today we will be discussing how to build AI trust with fairness and use the AIF360 toolkit in the process.</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An AI/ML outcome can be biased towards certain individual/groups. As explained imagine the legal ramifications or the ethical fallout arising from the Amazon recruitment AI case. It might not constitute legal issues, but it is definitely has ethical issues where people lose trust in amazon. An outcome may be unconsciously biased against a certain group, and it may lead to mistrust in the organization and might often land the organization in legal issues.</a:t>
            </a:r>
          </a:p>
          <a:p>
            <a:r>
              <a:rPr lang="en-US" dirty="0">
                <a:ea typeface="Calibri"/>
                <a:cs typeface="Calibri"/>
              </a:rPr>
              <a:t>Fairness has over 21 definitions which makes it very difficult to understand, as different definitions might have different outcomes.</a:t>
            </a:r>
          </a:p>
          <a:p>
            <a:endParaRPr lang="en-US" dirty="0">
              <a:ea typeface="Calibri"/>
              <a:cs typeface="Calibri"/>
            </a:endParaRPr>
          </a:p>
          <a:p>
            <a:r>
              <a:rPr lang="en-US" dirty="0">
                <a:ea typeface="Calibri"/>
                <a:cs typeface="Calibri"/>
              </a:rPr>
              <a:t>AIF360 Toolkit – The AIF360 is a comprehensive toolkit consisting of over 75 fairness metrics and over 10 bias mitigation algorithms. The toolkit does many jobs from detecting bias, understanding bias to mitigating bias through various algorithms.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 high-level overview of the AIF360 toolkit.</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11</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00135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different bias issues that can occur in the course of data decision making are: </a:t>
            </a:r>
          </a:p>
          <a:p>
            <a:r>
              <a:rPr lang="en-US" dirty="0">
                <a:ea typeface="Calibri"/>
                <a:cs typeface="Calibri"/>
              </a:rPr>
              <a:t>Bias in data – This bias can occur while collecting data, this can be done unconsciously by the user collecting or the user providing the data. Imagine a website like CNN which collects data of only people visiting their site. What about people not visiting the site?</a:t>
            </a:r>
          </a:p>
          <a:p>
            <a:r>
              <a:rPr lang="en-US" dirty="0">
                <a:ea typeface="Calibri"/>
                <a:cs typeface="Calibri"/>
              </a:rPr>
              <a:t>Historical Data – There was social bias in historic periods as such any data from previous gen might be biased.</a:t>
            </a:r>
          </a:p>
          <a:p>
            <a:r>
              <a:rPr lang="en-US" dirty="0">
                <a:ea typeface="Calibri"/>
                <a:cs typeface="Calibri"/>
              </a:rPr>
              <a:t>Imbalance – There can be imbalance in the dataset. For example, imagine younger people closing their account because of options they receive and older people retaining accounts based on convivence. Here you can’t conclude that younger people tend to close their account more. Also, as the population is increasing, we tend to have more data of younger people as compared to older people. Maybe younger people responded more compared to older people to offers for opening new accounts.</a:t>
            </a:r>
          </a:p>
          <a:p>
            <a:r>
              <a:rPr lang="en-US" dirty="0">
                <a:ea typeface="Calibri"/>
                <a:cs typeface="Calibri"/>
              </a:rPr>
              <a:t>Sample/Region bias. We use data from a majority white population to make decisions on entire population.</a:t>
            </a:r>
          </a:p>
          <a:p>
            <a:endParaRPr lang="en-US" dirty="0">
              <a:ea typeface="Calibri"/>
              <a:cs typeface="Calibri"/>
            </a:endParaRPr>
          </a:p>
          <a:p>
            <a:r>
              <a:rPr lang="en-US" dirty="0">
                <a:ea typeface="Calibri"/>
                <a:cs typeface="Calibri"/>
              </a:rPr>
              <a:t>For example,  if you take the titanic dataset – The policy that followed onboard was that women and children were evacuated first, and as such the rate of survival in data is highly biased towards women and children (Age). In this context imagine if a ship travel insurance company use this data to come up with assigning premiums. Then men will tend to pay a higher premium than women as survival rate of men will be less according tot the data.</a:t>
            </a:r>
          </a:p>
          <a:p>
            <a:endParaRPr lang="en-US" dirty="0">
              <a:ea typeface="Calibri"/>
              <a:cs typeface="Calibri"/>
            </a:endParaRPr>
          </a:p>
          <a:p>
            <a:r>
              <a:rPr lang="en-US" dirty="0">
                <a:ea typeface="Calibri"/>
                <a:cs typeface="Calibri"/>
              </a:rPr>
              <a:t>Bias can also occur due to AI/ML.</a:t>
            </a:r>
          </a:p>
          <a:p>
            <a:r>
              <a:rPr lang="en-US" dirty="0">
                <a:ea typeface="Calibri"/>
                <a:cs typeface="Calibri"/>
              </a:rPr>
              <a:t>Algorithm/ Evaluation Bias – An algorithm trained on past data or training data set might proved biased towards future data or test data set.</a:t>
            </a:r>
          </a:p>
          <a:p>
            <a:r>
              <a:rPr lang="en-US" dirty="0">
                <a:ea typeface="Calibri"/>
                <a:cs typeface="Calibri"/>
              </a:rPr>
              <a:t>Aggregation Bias – Law of averages might sometime result in biased outcomes, imagine an AI/ML which aggregates different data collected from different regions. The data might not be representative of the actual true population. </a:t>
            </a:r>
          </a:p>
          <a:p>
            <a:r>
              <a:rPr lang="en-US" dirty="0">
                <a:ea typeface="Calibri"/>
                <a:cs typeface="Calibri"/>
              </a:rPr>
              <a:t>Example: Based on the features selected and the sampling methods the algorithms might get trained on, (the biased features in the titanic dataset), the algorithm can produce total biased results towards women and children survival.</a:t>
            </a:r>
          </a:p>
          <a:p>
            <a:endParaRPr lang="en-US" dirty="0">
              <a:ea typeface="Calibri"/>
              <a:cs typeface="Calibri"/>
            </a:endParaRPr>
          </a:p>
          <a:p>
            <a:r>
              <a:rPr lang="en-US" dirty="0">
                <a:ea typeface="Calibri"/>
                <a:cs typeface="Calibri"/>
              </a:rPr>
              <a:t>Bias can occur due to humans</a:t>
            </a:r>
          </a:p>
          <a:p>
            <a:r>
              <a:rPr lang="en-US" dirty="0">
                <a:ea typeface="Calibri"/>
                <a:cs typeface="Calibri"/>
              </a:rPr>
              <a:t>Since, at the end of the day, the decision has to be made by a human depending on the outcome of AI/ML, bias can occur due to the human decision-making process.</a:t>
            </a:r>
          </a:p>
          <a:p>
            <a:r>
              <a:rPr lang="en-US" dirty="0">
                <a:ea typeface="Calibri"/>
                <a:cs typeface="Calibri"/>
              </a:rPr>
              <a:t>A human can weight the decision depending on their existing systemic bias.</a:t>
            </a:r>
          </a:p>
          <a:p>
            <a:r>
              <a:rPr lang="en-US" dirty="0">
                <a:ea typeface="Calibri"/>
                <a:cs typeface="Calibri"/>
              </a:rPr>
              <a:t>It can also happen unconsciously when the human can read effectively into decision, like what was the missing data telling.</a:t>
            </a:r>
          </a:p>
          <a:p>
            <a:r>
              <a:rPr lang="en-US" dirty="0">
                <a:ea typeface="Calibri"/>
                <a:cs typeface="Calibri"/>
              </a:rPr>
              <a:t>Example: Here we can take the example of wealth and how it would effect the survival rate in titanic dataset. There might be instances where the overlooking evacuation member might have been biased against certain people based on the money he would have received. </a:t>
            </a:r>
          </a:p>
          <a:p>
            <a:endParaRPr lang="en-US" dirty="0">
              <a:ea typeface="Calibri"/>
              <a:cs typeface="Calibri"/>
            </a:endParaRPr>
          </a:p>
          <a:p>
            <a:r>
              <a:rPr lang="en-US" dirty="0">
                <a:ea typeface="Calibri"/>
                <a:cs typeface="Calibri"/>
              </a:rPr>
              <a:t>So, we have a protected or privileged attribute. Why can’t we just drop it? The reason being that the feature has a correlation with other features of variables, or it can be a strong predictor.</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2370207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Who : Who wrote it, Are they Subject Matter experts – The AIF360 developed by researchers at IBM and was donated to Linux foundation.</a:t>
            </a:r>
          </a:p>
          <a:p>
            <a:r>
              <a:rPr lang="en-US" dirty="0">
                <a:ea typeface="Calibri"/>
                <a:cs typeface="Calibri"/>
              </a:rPr>
              <a:t>What : What is the purpose – To increase fairness of AI. The tool kit’s purpose is to identify the bias in datasets and to reduce the bias.</a:t>
            </a:r>
          </a:p>
          <a:p>
            <a:r>
              <a:rPr lang="en-US" dirty="0">
                <a:ea typeface="Calibri"/>
                <a:cs typeface="Calibri"/>
              </a:rPr>
              <a:t>Why : As most of the ML algorithms tend to retain the bias existing in the dataset, this produces biased outcomes unknowingly. That’s why it’s necessary to make the outcomes of ML fair and unbiased</a:t>
            </a:r>
          </a:p>
          <a:p>
            <a:r>
              <a:rPr lang="en-US" dirty="0">
                <a:ea typeface="Calibri"/>
                <a:cs typeface="Calibri"/>
              </a:rPr>
              <a:t>Where : Where can the algorithm be used – Several industries where privileged/unprivileged, protected/unprotected groups get effected due to the outcome.</a:t>
            </a:r>
          </a:p>
          <a:p>
            <a:r>
              <a:rPr lang="en-US" dirty="0">
                <a:ea typeface="Calibri"/>
                <a:cs typeface="Calibri"/>
              </a:rPr>
              <a:t>When: When can we use the algorithm – To identify the existence of bias, to mitigate can be used before running the ML model or while running the ML model or after the model is run.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1598121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of the important terms need to remembered for AIF360 tool kit. We will use the titanic dataset to explain the terms wherever possible.</a:t>
            </a:r>
          </a:p>
          <a:p>
            <a:endParaRPr lang="en-IN" dirty="0"/>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Bias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systematic error. In the context of fairness, we are concerned with unwanted bias that places privileged groups at systematic advantage and unprivileged groups at systematic disadvantage. Example: From the titanic dataset you can identify that women and children were biased with respect to survival rate.</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Fairness metric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quantification of unwanted bias in training data or models.</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Favorable label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label whose value corresponds to an outcome that provides an advantage to the recipient. The opposite is an unfavorable label. Example: Survived is the favorable outcome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Group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groups defined by protected attributes receiving similar treatments or outcomes. Example: Children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Individual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similar individuals receiving similar treatments or outcomes. Example: Male/Female in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Privileged protected attribute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value of a protected attribute indicating a group that has historically been at systematic advantage. </a:t>
            </a:r>
            <a:r>
              <a:rPr lang="en-US" sz="1200" b="0" i="0" dirty="0">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Example: Children and Female were the privileged protected attribute as they were given preference during evacuation and their survival rate was high.</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Protected attribute-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An attribute that partitions a population into groups whose outcomes should have parity. Examples include race, gender, caste, and religion. Protected attributes are not universal but are application specific. Example: In the titanic dataset which had women and children first rule you can see that the male population would have been at considerable disadvantage to survive and if an insurance company is </a:t>
            </a:r>
            <a:r>
              <a:rPr lang="en-US" sz="1200" b="0" i="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using a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AI system to train on the data to predict insurance premiums for a cruise travel it should make sure it accounts towards this disparity, here the gender will be a protected attribute.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389625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Over 70 metrics. Some of the metrics are explained below.</a:t>
            </a:r>
          </a:p>
          <a:p>
            <a:r>
              <a:rPr lang="en-US" dirty="0">
                <a:ea typeface="Calibri"/>
                <a:cs typeface="Calibri"/>
              </a:rPr>
              <a:t>Statistical Parity Difference – The difference that the privileged and unprivileged classes get a particular outcome.  The statistical parity basically is an equity measure where members of a group have equal chance of having the same outcome.</a:t>
            </a:r>
          </a:p>
          <a:p>
            <a:endParaRPr lang="en-US" dirty="0">
              <a:ea typeface="Calibri"/>
              <a:cs typeface="Calibri"/>
            </a:endParaRPr>
          </a:p>
          <a:p>
            <a:r>
              <a:rPr lang="en-US" dirty="0">
                <a:ea typeface="Calibri"/>
                <a:cs typeface="Calibri"/>
              </a:rPr>
              <a:t>Disparate Impact - Ratio of the favorable outcomes for the unprivileged group to the privileged group.</a:t>
            </a:r>
          </a:p>
          <a:p>
            <a:endParaRPr lang="en-US" dirty="0">
              <a:ea typeface="Calibri"/>
              <a:cs typeface="Calibri"/>
            </a:endParaRPr>
          </a:p>
          <a:p>
            <a:r>
              <a:rPr lang="en-US" dirty="0">
                <a:ea typeface="Calibri"/>
                <a:cs typeface="Calibri"/>
              </a:rPr>
              <a:t>Equal Opportunity difference – True positivity rate of the unprivileged class to the privileged class. This ensures that everyone has equal opportunity towards the outcome.</a:t>
            </a:r>
          </a:p>
          <a:p>
            <a:endParaRPr lang="en-US" dirty="0">
              <a:ea typeface="Calibri"/>
              <a:cs typeface="Calibri"/>
            </a:endParaRPr>
          </a:p>
          <a:p>
            <a:r>
              <a:rPr lang="en-US" dirty="0">
                <a:ea typeface="Calibri"/>
                <a:cs typeface="Calibri"/>
              </a:rPr>
              <a:t>Example: </a:t>
            </a:r>
          </a:p>
          <a:p>
            <a:endParaRPr lang="en-US" dirty="0">
              <a:ea typeface="Calibri"/>
              <a:cs typeface="Calibri"/>
            </a:endParaRPr>
          </a:p>
          <a:p>
            <a:r>
              <a:rPr lang="en-US" dirty="0">
                <a:ea typeface="Calibri"/>
                <a:cs typeface="Calibri"/>
              </a:rPr>
              <a:t>Consider a care management setting. In yellow we have those that received the care management, and those not colored in yellow did not receive the care management.</a:t>
            </a:r>
          </a:p>
          <a:p>
            <a:endParaRPr lang="en-US" dirty="0">
              <a:ea typeface="Calibri"/>
              <a:cs typeface="Calibri"/>
            </a:endParaRPr>
          </a:p>
          <a:p>
            <a:r>
              <a:rPr lang="en-US" dirty="0">
                <a:ea typeface="Calibri"/>
                <a:cs typeface="Calibri"/>
              </a:rPr>
              <a:t>Statistical Parity Difference: In the unprivileged group 6 out of 10 received the care management and in the privileged group 7 out of 10 received the care management. The difference is -10% which indicates unfairness against the unprivileged group. </a:t>
            </a:r>
          </a:p>
          <a:p>
            <a:endParaRPr lang="en-US" dirty="0">
              <a:ea typeface="Calibri"/>
              <a:cs typeface="Calibri"/>
            </a:endParaRPr>
          </a:p>
          <a:p>
            <a:r>
              <a:rPr lang="en-US" dirty="0">
                <a:ea typeface="Calibri"/>
                <a:cs typeface="Calibri"/>
              </a:rPr>
              <a:t>Equal Opportunity Difference: We are not so much concerned about the number of people that received the care management, but the true positive rate which is based on some underlying ground truth of who needed the care. The unprivileged group has a 5/7 true positive rate, and the privileged group has a 6/7 true positive rate. The difference between the two is -15% and, being away from 0 indicates an unfair situation. The negative value indicates that it is against the privileged group. </a:t>
            </a: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593956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Pre-Process : The bias mitigation algorithm is applied to the dataset before a model is run on the dataset. This is used if we want to fix the data before the model is run. This is the most optimal and easiest way to mitigate bias.</a:t>
            </a:r>
          </a:p>
          <a:p>
            <a:r>
              <a:rPr lang="en-US" dirty="0">
                <a:ea typeface="Calibri"/>
                <a:cs typeface="Calibri"/>
              </a:rPr>
              <a:t>In-Process : The bias mitigation algorithm is applied to the dataset while model is run on the dataset, this is basically fixing the classifier to mitigate bias.</a:t>
            </a:r>
          </a:p>
          <a:p>
            <a:r>
              <a:rPr lang="en-US" dirty="0">
                <a:ea typeface="Calibri"/>
                <a:cs typeface="Calibri"/>
              </a:rPr>
              <a:t>Post-Process : The bias mitigation algorithm is applied to the dataset after a model is run on the dataset. This is carried out on the predictions or on the results. Usually followed where the system is a Blackbox.</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36545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List of algorithms and where they can be used.</a:t>
            </a:r>
          </a:p>
          <a:p>
            <a:endParaRPr lang="en-US" dirty="0">
              <a:ea typeface="Calibri"/>
              <a:cs typeface="Calibri"/>
            </a:endParaRPr>
          </a:p>
          <a:p>
            <a:r>
              <a:rPr lang="en-US" dirty="0">
                <a:ea typeface="Calibri"/>
                <a:cs typeface="Calibri"/>
              </a:rPr>
              <a:t>In this lecture, we focus on one pre-procession algorithms, namely disparate impact remover.</a:t>
            </a:r>
          </a:p>
          <a:p>
            <a:endParaRPr lang="en-US" dirty="0">
              <a:ea typeface="Calibri"/>
              <a:cs typeface="Calibri"/>
            </a:endParaRPr>
          </a:p>
          <a:p>
            <a:r>
              <a:rPr lang="en-US" dirty="0">
                <a:ea typeface="Calibri"/>
                <a:cs typeface="Calibri"/>
              </a:rPr>
              <a:t>See AIF360 toolkit for more information</a:t>
            </a:r>
          </a:p>
          <a:p>
            <a:endParaRPr lang="en-US" dirty="0">
              <a:ea typeface="Calibri"/>
              <a:cs typeface="Calibri"/>
            </a:endParaRPr>
          </a:p>
          <a:p>
            <a:r>
              <a:rPr lang="en-US" dirty="0">
                <a:ea typeface="Calibri"/>
                <a:cs typeface="Calibri"/>
              </a:rPr>
              <a:t>https://aif360.mybluemix.net/</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496178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Pre-Processing Algorithms</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Reweighing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Modifies the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weights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of different training  examples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Disparate Impact</a:t>
            </a:r>
            <a:r>
              <a:rPr kumimoji="0" lang="en-IN" sz="1200" b="1" i="0" u="sng" strike="noStrike" kern="1200" cap="none" spc="-7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Remover: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Edits feature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values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to improve group</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fairness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Optimized</a:t>
            </a:r>
            <a:r>
              <a:rPr kumimoji="0" lang="en-IN" sz="1200" b="1" i="0" u="sng" strike="noStrike" kern="1200" cap="none" spc="-4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Pre-processing: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Modifies training data features &amp;</a:t>
            </a:r>
            <a:r>
              <a:rPr kumimoji="0" lang="en-US" sz="1200" b="0" i="0" u="none" strike="noStrike" kern="1200" cap="none" spc="-3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1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labels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Learning Fair</a:t>
            </a:r>
            <a:r>
              <a:rPr kumimoji="0" lang="en-IN" sz="1200" b="1" i="0" u="sng" strike="noStrike" kern="1200" cap="none" spc="-3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IN" sz="1200" b="1" i="0" u="sng" strike="noStrike" kern="1200" cap="none" spc="-5"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Representations: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Learns fair </a:t>
            </a:r>
            <a:r>
              <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representations by</a:t>
            </a:r>
            <a:r>
              <a:rPr kumimoji="0" lang="en-US" sz="1200" b="0" i="0" u="none" strike="noStrike" kern="1200" cap="none" spc="-114"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obfuscating  information about protected</a:t>
            </a:r>
            <a:r>
              <a:rPr kumimoji="0" lang="en-US" sz="1200" b="0" i="0" u="none" strike="noStrike" kern="1200" cap="none" spc="-3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 </a:t>
            </a:r>
            <a:r>
              <a:rPr kumimoji="0" lang="en-US" sz="1200" b="0" i="0" u="none" strike="noStrike" kern="1200" cap="none" spc="-5"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rPr>
              <a:t>attributes</a:t>
            </a:r>
            <a:endParaRPr kumimoji="0" lang="en-US" sz="1200" b="0" i="0" u="none" strike="noStrike" kern="1200" cap="none" spc="0" normalizeH="0" baseline="0" noProof="0" dirty="0">
              <a:ln>
                <a:noFill/>
              </a:ln>
              <a:solidFill>
                <a:srgbClr val="7030A0"/>
              </a:solidFill>
              <a:effectLst/>
              <a:uLnTx/>
              <a:uFillTx/>
              <a:latin typeface="Open Sans" panose="020B0606030504020204" pitchFamily="34" charset="0"/>
              <a:ea typeface="Open Sans" panose="020B0606030504020204" pitchFamily="34" charset="0"/>
              <a:cs typeface="Open Sans" panose="020B0606030504020204" pitchFamily="34" charset="0"/>
              <a:sym typeface="Times New Roman"/>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87014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In-Processing Algorithms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Adversarial Debiasing: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Uses adversarial techniques to maximize accuracy  &amp; reduce evidence of protected attributes in  predictions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Prejudice Remover: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Adds a discrimination-aware regularization term to  the learning objective</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Meta Fair Classifier: </a:t>
            </a:r>
            <a:r>
              <a:rPr kumimoji="0" lang="en-US" sz="12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Takes the fairness metric as part of the input &amp;  returns a classifier optimized for the metric</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kumimoji="0" lang="en-IN" sz="1200" b="0" i="0" u="none" strike="noStrike" kern="1200" cap="none" spc="0" normalizeH="0" baseline="0" noProof="0" dirty="0">
              <a:ln>
                <a:noFill/>
              </a:ln>
              <a:solidFill>
                <a:srgbClr val="000000"/>
              </a:solidFill>
              <a:effectLst/>
              <a:uLnTx/>
              <a:uFillTx/>
              <a:latin typeface="Times New Roman"/>
              <a:cs typeface="Times New Roman"/>
              <a:sym typeface="Times New Roman"/>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81587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Fairness, and the AIF360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models whether a bank customer is likely to churn given historical information on recent interactions with the bank.</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Post-Processing Algorithms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Reject Option Classification: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Changes predictions from a classifier to make them  fairer</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Calibrated Equalized Odds: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Optimizes over calibrated classifier score outputs  that lead to fair output labels</a:t>
            </a:r>
          </a:p>
          <a:p>
            <a:pPr marL="171450" marR="0" lvl="0" indent="-171450" algn="l" defTabSz="711200" rtl="0" eaLnBrk="1" fontAlgn="auto" latinLnBrk="0" hangingPunct="1">
              <a:lnSpc>
                <a:spcPct val="90000"/>
              </a:lnSpc>
              <a:spcBef>
                <a:spcPct val="0"/>
              </a:spcBef>
              <a:spcAft>
                <a:spcPct val="15000"/>
              </a:spcAft>
              <a:buClrTx/>
              <a:buSzPts val="1400"/>
              <a:buFontTx/>
              <a:buNone/>
              <a:tabLst/>
              <a:defRPr/>
            </a:pPr>
            <a:r>
              <a:rPr kumimoji="0" lang="en-IN" sz="1600" b="1" i="0" u="sng"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Equalized Odds: </a:t>
            </a:r>
            <a:r>
              <a:rPr kumimoji="0" lang="en-US" sz="1600" b="0" i="0" u="none" strike="noStrike" kern="1200" cap="none" spc="0" normalizeH="0" baseline="0" noProof="0" dirty="0">
                <a:ln>
                  <a:noFill/>
                </a:ln>
                <a:solidFill>
                  <a:srgbClr val="7030A0"/>
                </a:solidFill>
                <a:effectLst/>
                <a:uLnTx/>
                <a:uFill>
                  <a:solidFill>
                    <a:srgbClr val="FFFFFF"/>
                  </a:solidFill>
                </a:uFill>
                <a:latin typeface="Open Sans" panose="020B0606030504020204" pitchFamily="34" charset="0"/>
                <a:ea typeface="Open Sans" panose="020B0606030504020204" pitchFamily="34" charset="0"/>
                <a:cs typeface="Open Sans" panose="020B0606030504020204" pitchFamily="34" charset="0"/>
                <a:sym typeface="Times New Roman"/>
              </a:rPr>
              <a:t>Modifies the predicted label using an optimization  scheme to make predictions fairer</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1349433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gives basic guideline on how we can approach an AI fairness problem. </a:t>
            </a:r>
          </a:p>
          <a:p>
            <a:r>
              <a:rPr lang="en-IN" dirty="0">
                <a:cs typeface="Calibri"/>
              </a:rPr>
              <a:t>We need to first identify the protected and privileged attributes based on the fairness definitions applicable to our case. </a:t>
            </a:r>
          </a:p>
          <a:p>
            <a:r>
              <a:rPr lang="en-IN" dirty="0">
                <a:cs typeface="Calibri"/>
              </a:rPr>
              <a:t>Then we apply the respective algorithm in the AI pipeline where we have access. It is always good to use pre-process algorithms if possible. </a:t>
            </a:r>
          </a:p>
          <a:p>
            <a:r>
              <a:rPr lang="en-IN" dirty="0">
                <a:cs typeface="Calibri"/>
              </a:rPr>
              <a:t>Finally, we can check the bias metrics after applying the mitigation algorithm.</a:t>
            </a:r>
          </a:p>
          <a:p>
            <a:endParaRPr lang="en-IN" dirty="0">
              <a:cs typeface="Calibri"/>
            </a:endParaRPr>
          </a:p>
          <a:p>
            <a:r>
              <a:rPr lang="en-IN" dirty="0">
                <a:cs typeface="Calibri"/>
              </a:rPr>
              <a:t>A general rule of thumb is that the AIF360 algorithms should only be applied to well-defined data and well-defined use cases. A little understanding of bias is required for the success of the AIF360 algorithms. The users need to make sure where they can apply on what protected variables etc.,</a:t>
            </a:r>
            <a:br>
              <a:rPr lang="en-IN" dirty="0">
                <a:cs typeface="Calibri"/>
              </a:rPr>
            </a:br>
            <a:endParaRPr lang="en-IN" dirty="0">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29429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lecture, the disparate impact remover algorithm is applied to a bank churn modeling data set.</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22</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15067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work with the Churn Modeling Dataset available from Kaggle.</a:t>
            </a:r>
            <a:endParaRPr lang="en-US" dirty="0"/>
          </a:p>
          <a:p>
            <a:pPr marL="228600" indent="-228600">
              <a:lnSpc>
                <a:spcPct val="90000"/>
              </a:lnSpc>
              <a:spcBef>
                <a:spcPts val="1800"/>
              </a:spcBef>
            </a:pPr>
            <a:r>
              <a:rPr lang="en-US" dirty="0"/>
              <a:t>This dataset has 14 attributes that describe churn behavior. </a:t>
            </a:r>
          </a:p>
          <a:p>
            <a:pPr marL="228600" indent="-228600">
              <a:lnSpc>
                <a:spcPct val="90000"/>
              </a:lnSpc>
              <a:spcBef>
                <a:spcPts val="1800"/>
              </a:spcBef>
            </a:pPr>
            <a:r>
              <a:rPr lang="en-US" dirty="0"/>
              <a:t>The dataset presents a binary classification problem: did the customer churn (closed account).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92698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we install the required packages.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35528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Then we import the necessary libraries.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6493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 is always a good idea to spend time on data exploration, checking your understanding of the variables, their types and the number of missing values.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98071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Data visualization can also help you to understand the data better.</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67496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Constructing a correlation matrix is another tool in your toolbox, helping you to gain insight into the data.</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98576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Dropping variable that are not going to be used for modeling (due to legal or business reasons). </a:t>
            </a:r>
            <a:r>
              <a:rPr lang="en-US" dirty="0" err="1">
                <a:ea typeface="Calibri"/>
                <a:cs typeface="Calibri"/>
              </a:rPr>
              <a:t>CustomerId’s</a:t>
            </a:r>
            <a:r>
              <a:rPr lang="en-US" dirty="0">
                <a:ea typeface="Calibri"/>
                <a:cs typeface="Calibri"/>
              </a:rPr>
              <a:t> should also not be used for modeling as the values are all unique and </a:t>
            </a:r>
            <a:r>
              <a:rPr lang="en-US" dirty="0" err="1">
                <a:ea typeface="Calibri"/>
                <a:cs typeface="Calibri"/>
              </a:rPr>
              <a:t>CustomerId</a:t>
            </a:r>
            <a:r>
              <a:rPr lang="en-US" dirty="0">
                <a:ea typeface="Calibri"/>
                <a:cs typeface="Calibri"/>
              </a:rPr>
              <a:t> should not be predictive as it should only be used as a unique identifier.</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7456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reflect on some AI Failures, trying to understand what went wrong: 	</a:t>
            </a:r>
          </a:p>
          <a:p>
            <a:endParaRPr lang="en-US" dirty="0"/>
          </a:p>
          <a:p>
            <a:pPr marL="228600" indent="-228600">
              <a:buAutoNum type="arabicPeriod"/>
            </a:pPr>
            <a:r>
              <a:rPr lang="en-US" dirty="0"/>
              <a:t>AI against women – Amazon hiring algorithm discriminated against women hires as the data contained less women applicants.</a:t>
            </a:r>
          </a:p>
          <a:p>
            <a:pPr marL="228600" indent="-228600">
              <a:buAutoNum type="arabicPeriod"/>
            </a:pPr>
            <a:r>
              <a:rPr lang="en-US" dirty="0"/>
              <a:t>AI against humans – A Microsoft AI technology chatbot Tay said “ Hitler was right to hate jews after learning from human interactions.</a:t>
            </a:r>
          </a:p>
          <a:p>
            <a:pPr marL="228600" indent="-228600">
              <a:buAutoNum type="arabicPeriod"/>
            </a:pPr>
            <a:r>
              <a:rPr lang="en-US" dirty="0"/>
              <a:t>AI bias – AI tool generify predicted 98 % probability of male when the word professor was typed and predicted 61.7% women when typed stupid. </a:t>
            </a:r>
          </a:p>
          <a:p>
            <a:endParaRPr lang="en-US" dirty="0"/>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3</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9541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Encode Male as 1 and Female as 0.</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17930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create an x and y data set, with x containing the independent variables and y containing the dependent variable.</a:t>
            </a:r>
          </a:p>
          <a:p>
            <a:endParaRPr lang="en-US" dirty="0">
              <a:ea typeface="Calibri"/>
              <a:cs typeface="Calibri"/>
            </a:endParaRPr>
          </a:p>
          <a:p>
            <a:r>
              <a:rPr lang="en-US" dirty="0">
                <a:ea typeface="Calibri"/>
                <a:cs typeface="Calibri"/>
              </a:rPr>
              <a:t>Partition the data set into a training and a testing data set, with 80% of the data going to the training data set 20% going to the testing data set.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9108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bias statistics on the original data set.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06682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disparate impact ratio. </a:t>
            </a:r>
          </a:p>
          <a:p>
            <a:endParaRPr lang="en-US" dirty="0">
              <a:ea typeface="Calibri"/>
              <a:cs typeface="Calibri"/>
            </a:endParaRPr>
          </a:p>
          <a:p>
            <a:r>
              <a:rPr lang="en-US" dirty="0">
                <a:ea typeface="Calibri"/>
                <a:cs typeface="Calibri"/>
              </a:rPr>
              <a:t>Note that the dependent variable (y) indicates whether a customer closed an account or not (1 – closed account; 0 – did not close account).</a:t>
            </a:r>
          </a:p>
          <a:p>
            <a:r>
              <a:rPr lang="en-US" dirty="0">
                <a:ea typeface="Calibri"/>
                <a:cs typeface="Calibri"/>
              </a:rPr>
              <a:t>As the variable Exited represents an unfavorable outcome, the disparate impact ratio is greater than 1. A disparate impact ratio of greater than one therefore indicates that more females than males closed their accounts.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78379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next step is to create a logistic regression model and to compute the accuracy of the model.</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76611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then apply the disparate impact remover algorithm to the data set, recompute the accuracy and the updated disparate impact ratio.</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31570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Computing the accuracy on the transformed data set after applying the disparate impact remover algorithm.</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87918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Compute the update disparate impact ratio which has </a:t>
            </a:r>
            <a:r>
              <a:rPr lang="en-US">
                <a:ea typeface="Calibri"/>
                <a:cs typeface="Calibri"/>
              </a:rPr>
              <a:t>been reduced but </a:t>
            </a:r>
            <a:r>
              <a:rPr lang="en-US" dirty="0">
                <a:ea typeface="Calibri"/>
                <a:cs typeface="Calibri"/>
              </a:rPr>
              <a:t>is still higher than the recommended value </a:t>
            </a:r>
            <a:r>
              <a:rPr lang="en-US">
                <a:ea typeface="Calibri"/>
                <a:cs typeface="Calibri"/>
              </a:rPr>
              <a:t>of 1.25</a:t>
            </a:r>
            <a:r>
              <a:rPr lang="en-US" dirty="0">
                <a:ea typeface="Calibri"/>
                <a:cs typeface="Calibri"/>
              </a:rPr>
              <a:t>.</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35626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table summarizes the results of the </a:t>
            </a:r>
            <a:r>
              <a:rPr lang="en-US" dirty="0" err="1">
                <a:ea typeface="Calibri"/>
                <a:cs typeface="Calibri"/>
              </a:rPr>
              <a:t>Jupyter</a:t>
            </a:r>
            <a:r>
              <a:rPr lang="en-US" dirty="0">
                <a:ea typeface="Calibri"/>
                <a:cs typeface="Calibri"/>
              </a:rPr>
              <a:t> Notebook.</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93995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As seen from results above we have seen that though the disparate impact values have improved the accuracy remained same.</a:t>
            </a:r>
          </a:p>
          <a:p>
            <a:endParaRPr lang="en-US" dirty="0">
              <a:ea typeface="Calibri"/>
              <a:cs typeface="Calibri"/>
            </a:endParaRPr>
          </a:p>
          <a:p>
            <a:r>
              <a:rPr lang="en-US" dirty="0">
                <a:ea typeface="Calibri"/>
                <a:cs typeface="Calibri"/>
              </a:rPr>
              <a:t>This will not be the case every time and often we need to make a call for accuracy as it may reduce after applying the bias algorithms.</a:t>
            </a:r>
          </a:p>
          <a:p>
            <a:endParaRPr lang="en-US" dirty="0">
              <a:ea typeface="Calibri"/>
              <a:cs typeface="Calibri"/>
            </a:endParaRPr>
          </a:p>
          <a:p>
            <a:r>
              <a:rPr lang="en-US" dirty="0">
                <a:ea typeface="Calibri"/>
                <a:cs typeface="Calibri"/>
              </a:rPr>
              <a:t>Also, the biggest trade-off is that the dataset should be well-defined, clean and the business case also should be well-defined to identify protected/privileged attributes for the AIF360 algorithm to work.</a:t>
            </a:r>
          </a:p>
          <a:p>
            <a:endParaRPr lang="en-US" dirty="0">
              <a:ea typeface="Calibri"/>
              <a:cs typeface="Calibri"/>
            </a:endParaRPr>
          </a:p>
          <a:p>
            <a:r>
              <a:rPr lang="en-US" dirty="0">
                <a:ea typeface="Calibri"/>
                <a:cs typeface="Calibri"/>
              </a:rPr>
              <a:t>It’s the user responsibility and judgement call whether he will use pre-process, in-process or post-process algorithm. It’s always suggested to use the pre-process algorithms.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3611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was the AI system? – As Amazon was rapidly expanding, it set up a team in an Edinburgh engineering hub to develop an AI system that could quickly search the web/application pool and find candidates worth recruiting.  The team created a system with over 500 models focused on certain job functions and locations which recognized over 50,000 key terms in the resumes to select the candidates.</a:t>
            </a:r>
          </a:p>
          <a:p>
            <a:endParaRPr lang="en-IN" dirty="0"/>
          </a:p>
          <a:p>
            <a:r>
              <a:rPr lang="en-IN" dirty="0"/>
              <a:t>What Happened? – The AI system that was built started to show a bias towards males as the existing pool of employees consisted of a majority of males. The new AI system was fed this data and bias started propagating through the tool. This put candidates that went to certain women's college at a considerable disadvantage.</a:t>
            </a:r>
          </a:p>
          <a:p>
            <a:endParaRPr lang="en-IN" dirty="0"/>
          </a:p>
          <a:p>
            <a:r>
              <a:rPr lang="en-IN" dirty="0"/>
              <a:t>We should understand that whenever an AI system is developed, it is not only important to be concerned with bias towards gender, but it is equally important to observe the features in resumes that the AI system is considering like Race, which can be sometimes be based on zip code, membership of clubs (like Latino student clubs, Black student association etc.).</a:t>
            </a:r>
          </a:p>
          <a:p>
            <a:endParaRPr lang="en-IN" dirty="0"/>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71267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Future work on AI Fairness.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58986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8071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was the AI system? – Microsoft in 2016 released its AI chatbot Tay on twitter as an experiment to understand human conversations online. The AI system was built and designed to engage people online through tweets and direct message. The system was complex combination of ML, NLP and social networks.</a:t>
            </a:r>
          </a:p>
          <a:p>
            <a:endParaRPr lang="en-US" dirty="0">
              <a:cs typeface="Calibri"/>
            </a:endParaRPr>
          </a:p>
          <a:p>
            <a:r>
              <a:rPr lang="en-US" dirty="0">
                <a:cs typeface="Calibri"/>
              </a:rPr>
              <a:t>What Happened? – The AI system was generalizing large amount of data received from past tweets/online conversations. The AI system was made to identify patterns and learn from them. Microsoft engineers then trained Tay on the public data along with other internal data collected from professional comedians. In the immediate time after release Tay was sending harmless tweets but after only few hours it started being offensive and discriminatory. Within the first day it tweeted more than 16000 times where the majority of the tweets were abusive and offensive tweets. Finally, Microsoft had to take down Tay. </a:t>
            </a:r>
          </a:p>
          <a:p>
            <a:endParaRPr lang="en-US" dirty="0">
              <a:cs typeface="Calibri"/>
            </a:endParaRPr>
          </a:p>
          <a:p>
            <a:r>
              <a:rPr lang="en-US" dirty="0">
                <a:cs typeface="Calibri"/>
              </a:rPr>
              <a:t>This example clearly highlights why every AI system should be tested for fairness all the time. Its not that you test the AI system just at the beginning and not worry about it. The Fairness testing must be done at regular intervals to make sure the AI system in not producing any biased results.</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665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What was the AI system? – </a:t>
            </a:r>
            <a:r>
              <a:rPr lang="en-US" dirty="0" err="1">
                <a:cs typeface="Calibri"/>
              </a:rPr>
              <a:t>Genderify</a:t>
            </a:r>
            <a:r>
              <a:rPr lang="en-US" dirty="0">
                <a:cs typeface="Calibri"/>
              </a:rPr>
              <a:t> developed an AI tool to predict the gender based on name and email address. </a:t>
            </a:r>
          </a:p>
          <a:p>
            <a:endParaRPr lang="en-US" dirty="0">
              <a:cs typeface="Calibri"/>
            </a:endParaRPr>
          </a:p>
          <a:p>
            <a:r>
              <a:rPr lang="en-US" dirty="0">
                <a:cs typeface="Calibri"/>
              </a:rPr>
              <a:t>What happened? – The AI system was heavily built on biased data. It returned a probability of the word scientist as 95% male and the word stupid to be 61% female. With strong criticism following the launch </a:t>
            </a:r>
            <a:r>
              <a:rPr lang="en-US" dirty="0" err="1">
                <a:cs typeface="Calibri"/>
              </a:rPr>
              <a:t>genderify</a:t>
            </a:r>
            <a:r>
              <a:rPr lang="en-US" dirty="0">
                <a:cs typeface="Calibri"/>
              </a:rPr>
              <a:t> was taken down. </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80797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give a brief introduction to AI trust and AI Fairness.</a:t>
            </a:r>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7</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five aspects that make the AI trustworthy are:</a:t>
            </a:r>
          </a:p>
          <a:p>
            <a:pPr marL="228600" indent="-228600">
              <a:buAutoNum type="arabicPeriod"/>
            </a:pPr>
            <a:r>
              <a:rPr lang="en-IN" dirty="0"/>
              <a:t>Fairness</a:t>
            </a:r>
          </a:p>
          <a:p>
            <a:pPr marL="228600" indent="-228600">
              <a:buAutoNum type="arabicPeriod"/>
            </a:pPr>
            <a:r>
              <a:rPr lang="en-IN" dirty="0"/>
              <a:t>Robustness</a:t>
            </a:r>
          </a:p>
          <a:p>
            <a:pPr marL="228600" indent="-228600">
              <a:buAutoNum type="arabicPeriod"/>
            </a:pPr>
            <a:r>
              <a:rPr lang="en-IN" dirty="0" err="1"/>
              <a:t>Explainability</a:t>
            </a:r>
            <a:endParaRPr lang="en-IN" dirty="0"/>
          </a:p>
          <a:p>
            <a:pPr marL="228600" indent="-228600">
              <a:buAutoNum type="arabicPeriod"/>
            </a:pPr>
            <a:r>
              <a:rPr lang="en-IN" dirty="0"/>
              <a:t>Transparency, and </a:t>
            </a:r>
          </a:p>
          <a:p>
            <a:pPr marL="228600" indent="-228600">
              <a:buAutoNum type="arabicPeriod"/>
            </a:pPr>
            <a:r>
              <a:rPr lang="en-IN" dirty="0"/>
              <a:t>Privacy</a:t>
            </a:r>
          </a:p>
          <a:p>
            <a:pPr marL="228600" indent="-228600">
              <a:buAutoNum type="arabicPeriod"/>
            </a:pPr>
            <a:endParaRPr lang="en-IN" dirty="0"/>
          </a:p>
          <a:p>
            <a:r>
              <a:rPr lang="en-IN" dirty="0"/>
              <a:t>Fairness – AI system needs to be fair and we have to confirm that the AI system performs optimally while making sure that it is fair towards the sensitive attributes like race, gender or age. Fairness can be ensured at an individual or at a group level.</a:t>
            </a:r>
          </a:p>
          <a:p>
            <a:r>
              <a:rPr lang="en-IN" dirty="0"/>
              <a:t>Robustness – In the present age of global internet security, it becomes very important that the AI system which is running in the real world is not vulnerable to any security threats like hacking, ransomware and other attacks. The system has to be highly secured and the engineers should make sure that its defendable to any existing and future digital threats.</a:t>
            </a:r>
          </a:p>
          <a:p>
            <a:r>
              <a:rPr lang="en-IN" dirty="0" err="1"/>
              <a:t>Explainability</a:t>
            </a:r>
            <a:r>
              <a:rPr lang="en-IN" dirty="0"/>
              <a:t> – The AI system / algorithms should be able to allow human users to understand how the system works and allow users to trust the results. This helps us understand and interpret the AI models.</a:t>
            </a:r>
          </a:p>
          <a:p>
            <a:r>
              <a:rPr lang="en-IN" dirty="0"/>
              <a:t>Privacy – With so many global laws emerging in this century like HIPPA, FREPA and the EU GDPR data rules, it becomes necessary that the AI system handles private data correctly. </a:t>
            </a:r>
          </a:p>
          <a:p>
            <a:r>
              <a:rPr lang="en-IN" dirty="0"/>
              <a:t>Transparency – In order for an AI system to be trusted, it becomes necessary to know how the AI arrived at its recommendation/conclusion. What is the logic behind the system and how it is working on the data needs to be known. Therefore, its important that the AI algorithms are transparent about what the system is doing and how it is arriving at the results.</a:t>
            </a:r>
          </a:p>
          <a:p>
            <a:endParaRPr lang="en-IN" dirty="0"/>
          </a:p>
          <a:p>
            <a:r>
              <a:rPr lang="en-IN" dirty="0"/>
              <a:t>In this presentation we deal with the fairness aspect of the AI.</a:t>
            </a: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3369620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do we care about AI fairness? – To make better ethical and transparent decisions free from bias, we need to make sure the AI system in use is fair. An unfair AI system can be unconsciously driving the decision system which can lead to a major lawsuits for any organization. Globally the focus on AI ethics/Fairness has been exponentially increasing in the past 5 years as shown in the graph, which in itself explains how important it is for an AI system to be fair. As seen in the graph we the number of publications on AI ethics has recently exceeded 400 publications. </a:t>
            </a:r>
          </a:p>
          <a:p>
            <a:endParaRPr lang="en-IN" dirty="0"/>
          </a:p>
          <a:p>
            <a:r>
              <a:rPr lang="en-IN" dirty="0"/>
              <a:t>Review: Plot with numbers</a:t>
            </a:r>
          </a:p>
          <a:p>
            <a:endParaRPr lang="en-IN" dirty="0"/>
          </a:p>
          <a:p>
            <a:r>
              <a:rPr lang="en-IN" dirty="0"/>
              <a:t>Why is it now more important than ever? – Over the years the bias, discrimination and inequality kept showing up in different datasets. Whether this happened consciously or unconsciously is debatable and it occurred either through the way it was collected, or the period it was collected from, or the person/organization which collected it. As many decisions are now made through the help of data and AI, it is now very import to address the problem of AI fairness. </a:t>
            </a:r>
          </a:p>
          <a:p>
            <a:endParaRPr lang="en-IN"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9DA8F-BC78-4EB2-86E2-9C47F021D8EC}"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7233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3ca%20rel=%22license%22%20href=%22http:/creativecommons.org/licenses/by-sa/4.0/"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7/19/2022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7/19/2022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7/19/2022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2821162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pic>
        <p:nvPicPr>
          <p:cNvPr id="7" name="Picture 2" descr="Creative Commons License">
            <a:hlinkClick r:id="rId3"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7/19/2022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7/19/2022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 </a:t>
            </a:r>
            <a:r>
              <a:rPr lang="en-US" sz="800" dirty="0" err="1">
                <a:hlinkClick r:id="rId3"/>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Except where otherwise noted, this work is licensed under a </a:t>
            </a:r>
            <a:r>
              <a:rPr lang="en-US" sz="800" dirty="0">
                <a:uFillTx/>
                <a:hlinkClick r:id="rId14"/>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7/19/2022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 id="2147483699"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customXml" Target="../ink/ink4.xml"/><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customXml" Target="../ink/ink1.xml"/><Relationship Id="rId11" Type="http://schemas.openxmlformats.org/officeDocument/2006/relationships/image" Target="../media/image25.png"/><Relationship Id="rId5" Type="http://schemas.openxmlformats.org/officeDocument/2006/relationships/image" Target="../media/image22.jpg"/><Relationship Id="rId15" Type="http://schemas.openxmlformats.org/officeDocument/2006/relationships/image" Target="../media/image27.png"/><Relationship Id="rId10" Type="http://schemas.openxmlformats.org/officeDocument/2006/relationships/customXml" Target="../ink/ink3.xml"/><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customXml" Target="../ink/ink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9.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datasets/shivan118/churn-modeling-dataset"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odpi/OpenDS4All"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hyperlink" Target="https://aif360.mybluemix.net/" TargetMode="External"/><Relationship Id="rId4" Type="http://schemas.openxmlformats.org/officeDocument/2006/relationships/hyperlink" Target="https://github.com/odpi/OpenDS4All/tree/master/opends4all-resources/opends4all-eth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Building AI Trust</a:t>
            </a:r>
            <a:r>
              <a:rPr lang="en-US" altLang="x-none" sz="4000" dirty="0">
                <a:ln>
                  <a:noFill/>
                </a:ln>
              </a:rPr>
              <a:t>:</a:t>
            </a:r>
            <a:br>
              <a:rPr lang="en-US" altLang="x-none" sz="4000" dirty="0">
                <a:ln>
                  <a:noFill/>
                </a:ln>
              </a:rPr>
            </a:br>
            <a:r>
              <a:rPr lang="en-US" altLang="x-none" sz="4000" dirty="0">
                <a:ln>
                  <a:noFill/>
                </a:ln>
              </a:rPr>
              <a:t>AI </a:t>
            </a:r>
            <a:r>
              <a:rPr lang="en-US" altLang="x-none" sz="4000" dirty="0"/>
              <a:t>Fairness</a:t>
            </a:r>
            <a:r>
              <a:rPr lang="en-US" altLang="x-none" sz="4000" dirty="0">
                <a:ln>
                  <a:noFill/>
                </a:ln>
              </a:rPr>
              <a:t> 360</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basic-</a:t>
            </a:r>
            <a:r>
              <a:rPr lang="en-US" sz="1200" dirty="0">
                <a:solidFill>
                  <a:schemeClr val="accent6"/>
                </a:solidFill>
                <a:latin typeface="Abadi Extra Light" panose="020B0604020202020204" pitchFamily="34" charset="0"/>
              </a:rPr>
              <a:t>intermediate</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lnSpcReduction="10000"/>
          </a:bodyPr>
          <a:lstStyle/>
          <a:p>
            <a:pPr marL="576263" indent="-342900"/>
            <a:r>
              <a:rPr lang="en-US" dirty="0">
                <a:ea typeface="+mn-lt"/>
                <a:cs typeface="+mn-lt"/>
              </a:rPr>
              <a:t>What aspects constitute fairness? </a:t>
            </a:r>
          </a:p>
          <a:p>
            <a:pPr marL="804863" lvl="1" indent="-342900"/>
            <a:r>
              <a:rPr lang="en-US" sz="2000" dirty="0">
                <a:ea typeface="+mn-lt"/>
                <a:cs typeface="+mn-lt"/>
              </a:rPr>
              <a:t>The AI/ML outcome should not be biased against certain individuals or groups</a:t>
            </a:r>
          </a:p>
          <a:p>
            <a:pPr marL="576263" indent="-342900"/>
            <a:r>
              <a:rPr lang="en-US" dirty="0">
                <a:ea typeface="+mn-lt"/>
                <a:cs typeface="+mn-lt"/>
              </a:rPr>
              <a:t>Why is it intricate? </a:t>
            </a:r>
          </a:p>
          <a:p>
            <a:pPr marL="804863" lvl="1" indent="-342900"/>
            <a:r>
              <a:rPr lang="en-US" sz="2000" dirty="0">
                <a:ea typeface="+mn-lt"/>
                <a:cs typeface="+mn-lt"/>
              </a:rPr>
              <a:t>21 definitions of fairness, different definitions have different outcomes</a:t>
            </a:r>
          </a:p>
          <a:p>
            <a:pPr marL="804863" lvl="1" indent="-342900"/>
            <a:r>
              <a:rPr lang="en-US" sz="2000" dirty="0">
                <a:ea typeface="+mn-lt"/>
                <a:cs typeface="+mn-lt"/>
              </a:rPr>
              <a:t>The way fairness is defined impacts bias detection</a:t>
            </a:r>
          </a:p>
          <a:p>
            <a:pPr marL="576263" indent="-342900"/>
            <a:r>
              <a:rPr lang="en-US" dirty="0">
                <a:ea typeface="+mn-lt"/>
                <a:cs typeface="+mn-lt"/>
              </a:rPr>
              <a:t>AIF360 toolkit</a:t>
            </a:r>
          </a:p>
          <a:p>
            <a:pPr marL="804863" lvl="1" indent="-342900"/>
            <a:r>
              <a:rPr lang="en-US" sz="2000" dirty="0">
                <a:ea typeface="+mn-lt"/>
                <a:cs typeface="+mn-lt"/>
              </a:rPr>
              <a:t>Comprehensive</a:t>
            </a:r>
          </a:p>
          <a:p>
            <a:pPr marL="804863" lvl="1" indent="-342900"/>
            <a:r>
              <a:rPr lang="en-US" sz="2000" dirty="0">
                <a:ea typeface="+mn-lt"/>
                <a:cs typeface="+mn-lt"/>
              </a:rPr>
              <a:t>Extensible</a:t>
            </a:r>
          </a:p>
          <a:p>
            <a:pPr marL="804863" lvl="1" indent="-342900"/>
            <a:r>
              <a:rPr lang="en-US" sz="2000" dirty="0">
                <a:ea typeface="+mn-lt"/>
                <a:cs typeface="+mn-lt"/>
              </a:rPr>
              <a:t>Open source</a:t>
            </a:r>
          </a:p>
          <a:p>
            <a:pPr marL="576263" indent="-342900"/>
            <a:endParaRPr lang="en-US" sz="2200" dirty="0">
              <a:ea typeface="+mn-lt"/>
              <a:cs typeface="+mn-lt"/>
            </a:endParaRPr>
          </a:p>
          <a:p>
            <a:pPr marL="576263" indent="-342900"/>
            <a:endParaRPr lang="en-US" sz="2200" dirty="0">
              <a:ea typeface="+mn-lt"/>
              <a:cs typeface="+mn-lt"/>
            </a:endParaRPr>
          </a:p>
          <a:p>
            <a:pPr marL="576263" indent="-342900"/>
            <a:endParaRPr lang="en-US" sz="22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Fairness </a:t>
            </a:r>
          </a:p>
        </p:txBody>
      </p:sp>
    </p:spTree>
    <p:extLst>
      <p:ext uri="{BB962C8B-B14F-4D97-AF65-F5344CB8AC3E}">
        <p14:creationId xmlns:p14="http://schemas.microsoft.com/office/powerpoint/2010/main" val="71070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AIF360 Toolkit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408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937101"/>
          </a:xfrm>
        </p:spPr>
        <p:txBody>
          <a:bodyPr vert="horz" wrap="square" lIns="68580" tIns="34290" rIns="68580" bIns="34290" rtlCol="0" anchor="t" anchorCtr="0">
            <a:normAutofit/>
          </a:bodyPr>
          <a:lstStyle/>
          <a:p>
            <a:pPr marL="576263" indent="-342900"/>
            <a:r>
              <a:rPr lang="en-US" dirty="0">
                <a:ea typeface="+mn-lt"/>
                <a:cs typeface="+mn-lt"/>
              </a:rPr>
              <a:t>Bias can be introduced through data, AI/ML algorithms and humans</a:t>
            </a:r>
          </a:p>
          <a:p>
            <a:pPr marL="576263" indent="-342900"/>
            <a:r>
              <a:rPr lang="en-US" dirty="0">
                <a:ea typeface="+mn-lt"/>
                <a:cs typeface="+mn-lt"/>
              </a:rPr>
              <a:t>Why can’t we drop protected variables?</a:t>
            </a:r>
          </a:p>
          <a:p>
            <a:pPr marL="576263" indent="-342900"/>
            <a:endParaRPr lang="en-US" dirty="0">
              <a:ea typeface="+mn-lt"/>
              <a:cs typeface="+mn-lt"/>
            </a:endParaRPr>
          </a:p>
          <a:p>
            <a:pPr marL="576263" indent="-342900"/>
            <a:endParaRPr lang="en-US" sz="2200" dirty="0">
              <a:ea typeface="+mn-lt"/>
              <a:cs typeface="+mn-lt"/>
            </a:endParaRPr>
          </a:p>
          <a:p>
            <a:pPr marL="576263" indent="-342900"/>
            <a:endParaRPr lang="en-US" sz="2200" dirty="0">
              <a:ea typeface="+mn-lt"/>
              <a:cs typeface="+mn-lt"/>
            </a:endParaRPr>
          </a:p>
          <a:p>
            <a:pPr marL="233363" indent="0">
              <a:buNone/>
            </a:pPr>
            <a:endParaRPr lang="en-US" sz="22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48380"/>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Bias </a:t>
            </a:r>
          </a:p>
        </p:txBody>
      </p:sp>
      <p:pic>
        <p:nvPicPr>
          <p:cNvPr id="4" name="Picture 3">
            <a:extLst>
              <a:ext uri="{FF2B5EF4-FFF2-40B4-BE49-F238E27FC236}">
                <a16:creationId xmlns:a16="http://schemas.microsoft.com/office/drawing/2014/main" id="{22392C1B-D7FE-711D-EBB7-796C0CAC1E1E}"/>
              </a:ext>
            </a:extLst>
          </p:cNvPr>
          <p:cNvPicPr>
            <a:picLocks noChangeAspect="1"/>
          </p:cNvPicPr>
          <p:nvPr/>
        </p:nvPicPr>
        <p:blipFill>
          <a:blip r:embed="rId3"/>
          <a:stretch>
            <a:fillRect/>
          </a:stretch>
        </p:blipFill>
        <p:spPr>
          <a:xfrm>
            <a:off x="1545442" y="2472473"/>
            <a:ext cx="6084048" cy="2841406"/>
          </a:xfrm>
          <a:prstGeom prst="rect">
            <a:avLst/>
          </a:prstGeom>
        </p:spPr>
      </p:pic>
    </p:spTree>
    <p:extLst>
      <p:ext uri="{BB962C8B-B14F-4D97-AF65-F5344CB8AC3E}">
        <p14:creationId xmlns:p14="http://schemas.microsoft.com/office/powerpoint/2010/main" val="312075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48382"/>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Five W’s of AIF360 </a:t>
            </a:r>
          </a:p>
        </p:txBody>
      </p:sp>
      <p:grpSp>
        <p:nvGrpSpPr>
          <p:cNvPr id="96" name="Group 95">
            <a:extLst>
              <a:ext uri="{FF2B5EF4-FFF2-40B4-BE49-F238E27FC236}">
                <a16:creationId xmlns:a16="http://schemas.microsoft.com/office/drawing/2014/main" id="{F3A64013-5BFF-D937-37AE-B4FA9551F329}"/>
              </a:ext>
            </a:extLst>
          </p:cNvPr>
          <p:cNvGrpSpPr/>
          <p:nvPr/>
        </p:nvGrpSpPr>
        <p:grpSpPr>
          <a:xfrm>
            <a:off x="478278" y="1278678"/>
            <a:ext cx="8246172" cy="3906931"/>
            <a:chOff x="-262162" y="787506"/>
            <a:chExt cx="11390784" cy="6079458"/>
          </a:xfrm>
          <a:solidFill>
            <a:srgbClr val="E8D3A2">
              <a:lumMod val="40000"/>
              <a:lumOff val="60000"/>
            </a:srgbClr>
          </a:solidFill>
        </p:grpSpPr>
        <p:sp>
          <p:nvSpPr>
            <p:cNvPr id="100" name="Oval Callout 251">
              <a:extLst>
                <a:ext uri="{FF2B5EF4-FFF2-40B4-BE49-F238E27FC236}">
                  <a16:creationId xmlns:a16="http://schemas.microsoft.com/office/drawing/2014/main" id="{BAED8C52-DD88-6D79-4AF7-9BA55B27B59E}"/>
                </a:ext>
                <a:ext uri="{C183D7F6-B498-43B3-948B-1728B52AA6E4}">
                  <adec:decorative xmlns:adec="http://schemas.microsoft.com/office/drawing/2017/decorative" val="1"/>
                </a:ext>
              </a:extLst>
            </p:cNvPr>
            <p:cNvSpPr/>
            <p:nvPr/>
          </p:nvSpPr>
          <p:spPr>
            <a:xfrm flipH="1">
              <a:off x="-262162" y="3208517"/>
              <a:ext cx="3766869" cy="1724319"/>
            </a:xfrm>
            <a:prstGeom prst="wedgeEllipseCallout">
              <a:avLst>
                <a:gd name="adj1" fmla="val -89799"/>
                <a:gd name="adj2" fmla="val 33149"/>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122959"/>
                </a:solidFill>
                <a:effectLst/>
                <a:uLnTx/>
                <a:uFillTx/>
                <a:latin typeface="Calibri"/>
                <a:ea typeface="+mn-ea"/>
                <a:cs typeface="Arial" panose="020B0604020202020204" pitchFamily="34" charset="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2959"/>
                  </a:solidFill>
                  <a:effectLst/>
                  <a:uLnTx/>
                  <a:uFillTx/>
                  <a:latin typeface="+mn-lt"/>
                  <a:ea typeface="+mn-ea"/>
                  <a:cs typeface="Arial" panose="020B0604020202020204" pitchFamily="34" charset="0"/>
                </a:rPr>
                <a:t>Why:</a:t>
              </a:r>
              <a:r>
                <a:rPr kumimoji="0" lang="en-US" sz="1800" b="0" i="0" u="none" strike="noStrike" kern="1200" cap="none" spc="0" normalizeH="0" baseline="0" noProof="0" dirty="0">
                  <a:ln>
                    <a:noFill/>
                  </a:ln>
                  <a:solidFill>
                    <a:srgbClr val="122959"/>
                  </a:solidFill>
                  <a:effectLst/>
                  <a:uLnTx/>
                  <a:uFillTx/>
                  <a:latin typeface="+mn-lt"/>
                  <a:ea typeface="+mn-ea"/>
                  <a:cs typeface="Arial" panose="020B0604020202020204" pitchFamily="34" charset="0"/>
                </a:rPr>
                <a:t> To </a:t>
              </a:r>
              <a:r>
                <a:rPr lang="en-US" sz="1800" kern="1200" dirty="0">
                  <a:solidFill>
                    <a:srgbClr val="122959"/>
                  </a:solidFill>
                  <a:latin typeface="+mn-lt"/>
                  <a:ea typeface="+mn-ea"/>
                  <a:cs typeface="Arial" panose="020B0604020202020204" pitchFamily="34" charset="0"/>
                </a:rPr>
                <a:t>increase fairness</a:t>
              </a:r>
              <a:endParaRPr kumimoji="0" lang="en-US" sz="1800" b="0" i="0" u="none" strike="noStrike" kern="1200" cap="none" spc="0" normalizeH="0" baseline="0" noProof="0" dirty="0">
                <a:ln>
                  <a:noFill/>
                </a:ln>
                <a:solidFill>
                  <a:srgbClr val="E8D3A2"/>
                </a:solidFill>
                <a:effectLst/>
                <a:uLnTx/>
                <a:uFillTx/>
                <a:latin typeface="+mn-lt"/>
                <a:ea typeface="+mn-ea"/>
                <a:cs typeface="+mn-cs"/>
              </a:endParaRPr>
            </a:p>
          </p:txBody>
        </p:sp>
        <p:grpSp>
          <p:nvGrpSpPr>
            <p:cNvPr id="97" name="Group 96">
              <a:extLst>
                <a:ext uri="{FF2B5EF4-FFF2-40B4-BE49-F238E27FC236}">
                  <a16:creationId xmlns:a16="http://schemas.microsoft.com/office/drawing/2014/main" id="{16AB1153-8DD1-8C52-29CB-B820F84FF57C}"/>
                </a:ext>
                <a:ext uri="{C183D7F6-B498-43B3-948B-1728B52AA6E4}">
                  <adec:decorative xmlns:adec="http://schemas.microsoft.com/office/drawing/2017/decorative" val="1"/>
                </a:ext>
              </a:extLst>
            </p:cNvPr>
            <p:cNvGrpSpPr/>
            <p:nvPr/>
          </p:nvGrpSpPr>
          <p:grpSpPr>
            <a:xfrm>
              <a:off x="4454010" y="1714501"/>
              <a:ext cx="3283980" cy="5152463"/>
              <a:chOff x="4350749" y="1285876"/>
              <a:chExt cx="3553093" cy="5574695"/>
            </a:xfrm>
            <a:grpFill/>
          </p:grpSpPr>
          <p:sp>
            <p:nvSpPr>
              <p:cNvPr id="143" name="Freeform 5">
                <a:extLst>
                  <a:ext uri="{FF2B5EF4-FFF2-40B4-BE49-F238E27FC236}">
                    <a16:creationId xmlns:a16="http://schemas.microsoft.com/office/drawing/2014/main" id="{DA068A22-96CE-1E74-68D2-CAAFE529228D}"/>
                  </a:ext>
                </a:extLst>
              </p:cNvPr>
              <p:cNvSpPr>
                <a:spLocks/>
              </p:cNvSpPr>
              <p:nvPr/>
            </p:nvSpPr>
            <p:spPr bwMode="auto">
              <a:xfrm>
                <a:off x="4350749" y="1285876"/>
                <a:ext cx="3547064" cy="5570815"/>
              </a:xfrm>
              <a:custGeom>
                <a:avLst/>
                <a:gdLst>
                  <a:gd name="T0" fmla="*/ 50 w 5512"/>
                  <a:gd name="T1" fmla="*/ 8546 h 8640"/>
                  <a:gd name="T2" fmla="*/ 5470 w 5512"/>
                  <a:gd name="T3" fmla="*/ 8349 h 8640"/>
                  <a:gd name="T4" fmla="*/ 5484 w 5512"/>
                  <a:gd name="T5" fmla="*/ 7888 h 8640"/>
                  <a:gd name="T6" fmla="*/ 5501 w 5512"/>
                  <a:gd name="T7" fmla="*/ 7518 h 8640"/>
                  <a:gd name="T8" fmla="*/ 5492 w 5512"/>
                  <a:gd name="T9" fmla="*/ 7081 h 8640"/>
                  <a:gd name="T10" fmla="*/ 5508 w 5512"/>
                  <a:gd name="T11" fmla="*/ 6617 h 8640"/>
                  <a:gd name="T12" fmla="*/ 5438 w 5512"/>
                  <a:gd name="T13" fmla="*/ 5784 h 8640"/>
                  <a:gd name="T14" fmla="*/ 5435 w 5512"/>
                  <a:gd name="T15" fmla="*/ 5326 h 8640"/>
                  <a:gd name="T16" fmla="*/ 5390 w 5512"/>
                  <a:gd name="T17" fmla="*/ 4893 h 8640"/>
                  <a:gd name="T18" fmla="*/ 5414 w 5512"/>
                  <a:gd name="T19" fmla="*/ 4782 h 8640"/>
                  <a:gd name="T20" fmla="*/ 5326 w 5512"/>
                  <a:gd name="T21" fmla="*/ 4294 h 8640"/>
                  <a:gd name="T22" fmla="*/ 5299 w 5512"/>
                  <a:gd name="T23" fmla="*/ 3861 h 8640"/>
                  <a:gd name="T24" fmla="*/ 5192 w 5512"/>
                  <a:gd name="T25" fmla="*/ 3339 h 8640"/>
                  <a:gd name="T26" fmla="*/ 5096 w 5512"/>
                  <a:gd name="T27" fmla="*/ 3144 h 8640"/>
                  <a:gd name="T28" fmla="*/ 5008 w 5512"/>
                  <a:gd name="T29" fmla="*/ 3096 h 8640"/>
                  <a:gd name="T30" fmla="*/ 4591 w 5512"/>
                  <a:gd name="T31" fmla="*/ 2925 h 8640"/>
                  <a:gd name="T32" fmla="*/ 4174 w 5512"/>
                  <a:gd name="T33" fmla="*/ 2804 h 8640"/>
                  <a:gd name="T34" fmla="*/ 3746 w 5512"/>
                  <a:gd name="T35" fmla="*/ 2649 h 8640"/>
                  <a:gd name="T36" fmla="*/ 3529 w 5512"/>
                  <a:gd name="T37" fmla="*/ 2500 h 8640"/>
                  <a:gd name="T38" fmla="*/ 3349 w 5512"/>
                  <a:gd name="T39" fmla="*/ 2317 h 8640"/>
                  <a:gd name="T40" fmla="*/ 3335 w 5512"/>
                  <a:gd name="T41" fmla="*/ 2162 h 8640"/>
                  <a:gd name="T42" fmla="*/ 3353 w 5512"/>
                  <a:gd name="T43" fmla="*/ 1958 h 8640"/>
                  <a:gd name="T44" fmla="*/ 3379 w 5512"/>
                  <a:gd name="T45" fmla="*/ 1737 h 8640"/>
                  <a:gd name="T46" fmla="*/ 3455 w 5512"/>
                  <a:gd name="T47" fmla="*/ 1644 h 8640"/>
                  <a:gd name="T48" fmla="*/ 3554 w 5512"/>
                  <a:gd name="T49" fmla="*/ 1504 h 8640"/>
                  <a:gd name="T50" fmla="*/ 3572 w 5512"/>
                  <a:gd name="T51" fmla="*/ 1305 h 8640"/>
                  <a:gd name="T52" fmla="*/ 3594 w 5512"/>
                  <a:gd name="T53" fmla="*/ 1129 h 8640"/>
                  <a:gd name="T54" fmla="*/ 3560 w 5512"/>
                  <a:gd name="T55" fmla="*/ 1059 h 8640"/>
                  <a:gd name="T56" fmla="*/ 3545 w 5512"/>
                  <a:gd name="T57" fmla="*/ 906 h 8640"/>
                  <a:gd name="T58" fmla="*/ 3554 w 5512"/>
                  <a:gd name="T59" fmla="*/ 815 h 8640"/>
                  <a:gd name="T60" fmla="*/ 3554 w 5512"/>
                  <a:gd name="T61" fmla="*/ 569 h 8640"/>
                  <a:gd name="T62" fmla="*/ 3409 w 5512"/>
                  <a:gd name="T63" fmla="*/ 333 h 8640"/>
                  <a:gd name="T64" fmla="*/ 3235 w 5512"/>
                  <a:gd name="T65" fmla="*/ 199 h 8640"/>
                  <a:gd name="T66" fmla="*/ 3151 w 5512"/>
                  <a:gd name="T67" fmla="*/ 96 h 8640"/>
                  <a:gd name="T68" fmla="*/ 2967 w 5512"/>
                  <a:gd name="T69" fmla="*/ 15 h 8640"/>
                  <a:gd name="T70" fmla="*/ 2690 w 5512"/>
                  <a:gd name="T71" fmla="*/ 4 h 8640"/>
                  <a:gd name="T72" fmla="*/ 2235 w 5512"/>
                  <a:gd name="T73" fmla="*/ 128 h 8640"/>
                  <a:gd name="T74" fmla="*/ 2074 w 5512"/>
                  <a:gd name="T75" fmla="*/ 267 h 8640"/>
                  <a:gd name="T76" fmla="*/ 1954 w 5512"/>
                  <a:gd name="T77" fmla="*/ 446 h 8640"/>
                  <a:gd name="T78" fmla="*/ 1882 w 5512"/>
                  <a:gd name="T79" fmla="*/ 675 h 8640"/>
                  <a:gd name="T80" fmla="*/ 1896 w 5512"/>
                  <a:gd name="T81" fmla="*/ 893 h 8640"/>
                  <a:gd name="T82" fmla="*/ 1871 w 5512"/>
                  <a:gd name="T83" fmla="*/ 986 h 8640"/>
                  <a:gd name="T84" fmla="*/ 1870 w 5512"/>
                  <a:gd name="T85" fmla="*/ 1198 h 8640"/>
                  <a:gd name="T86" fmla="*/ 1921 w 5512"/>
                  <a:gd name="T87" fmla="*/ 1513 h 8640"/>
                  <a:gd name="T88" fmla="*/ 2031 w 5512"/>
                  <a:gd name="T89" fmla="*/ 1601 h 8640"/>
                  <a:gd name="T90" fmla="*/ 2070 w 5512"/>
                  <a:gd name="T91" fmla="*/ 1718 h 8640"/>
                  <a:gd name="T92" fmla="*/ 2101 w 5512"/>
                  <a:gd name="T93" fmla="*/ 2110 h 8640"/>
                  <a:gd name="T94" fmla="*/ 2032 w 5512"/>
                  <a:gd name="T95" fmla="*/ 2373 h 8640"/>
                  <a:gd name="T96" fmla="*/ 1831 w 5512"/>
                  <a:gd name="T97" fmla="*/ 2590 h 8640"/>
                  <a:gd name="T98" fmla="*/ 1367 w 5512"/>
                  <a:gd name="T99" fmla="*/ 2762 h 8640"/>
                  <a:gd name="T100" fmla="*/ 796 w 5512"/>
                  <a:gd name="T101" fmla="*/ 2980 h 8640"/>
                  <a:gd name="T102" fmla="*/ 484 w 5512"/>
                  <a:gd name="T103" fmla="*/ 3121 h 8640"/>
                  <a:gd name="T104" fmla="*/ 394 w 5512"/>
                  <a:gd name="T105" fmla="*/ 3189 h 8640"/>
                  <a:gd name="T106" fmla="*/ 343 w 5512"/>
                  <a:gd name="T107" fmla="*/ 3429 h 8640"/>
                  <a:gd name="T108" fmla="*/ 248 w 5512"/>
                  <a:gd name="T109" fmla="*/ 4120 h 8640"/>
                  <a:gd name="T110" fmla="*/ 120 w 5512"/>
                  <a:gd name="T111" fmla="*/ 5226 h 8640"/>
                  <a:gd name="T112" fmla="*/ 67 w 5512"/>
                  <a:gd name="T113" fmla="*/ 5986 h 8640"/>
                  <a:gd name="T114" fmla="*/ 1 w 5512"/>
                  <a:gd name="T115" fmla="*/ 7311 h 8640"/>
                  <a:gd name="T116" fmla="*/ 39 w 5512"/>
                  <a:gd name="T117" fmla="*/ 7814 h 8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12" h="8640">
                    <a:moveTo>
                      <a:pt x="39" y="7814"/>
                    </a:moveTo>
                    <a:lnTo>
                      <a:pt x="39" y="7814"/>
                    </a:lnTo>
                    <a:lnTo>
                      <a:pt x="44" y="7925"/>
                    </a:lnTo>
                    <a:lnTo>
                      <a:pt x="47" y="8027"/>
                    </a:lnTo>
                    <a:lnTo>
                      <a:pt x="49" y="8125"/>
                    </a:lnTo>
                    <a:lnTo>
                      <a:pt x="52" y="8228"/>
                    </a:lnTo>
                    <a:lnTo>
                      <a:pt x="52" y="8228"/>
                    </a:lnTo>
                    <a:lnTo>
                      <a:pt x="53" y="8272"/>
                    </a:lnTo>
                    <a:lnTo>
                      <a:pt x="53" y="8323"/>
                    </a:lnTo>
                    <a:lnTo>
                      <a:pt x="53" y="8433"/>
                    </a:lnTo>
                    <a:lnTo>
                      <a:pt x="50" y="8546"/>
                    </a:lnTo>
                    <a:lnTo>
                      <a:pt x="49" y="8640"/>
                    </a:lnTo>
                    <a:lnTo>
                      <a:pt x="5459" y="8640"/>
                    </a:lnTo>
                    <a:lnTo>
                      <a:pt x="5459" y="8640"/>
                    </a:lnTo>
                    <a:lnTo>
                      <a:pt x="5460" y="8620"/>
                    </a:lnTo>
                    <a:lnTo>
                      <a:pt x="5460" y="8620"/>
                    </a:lnTo>
                    <a:lnTo>
                      <a:pt x="5463" y="8590"/>
                    </a:lnTo>
                    <a:lnTo>
                      <a:pt x="5464" y="8559"/>
                    </a:lnTo>
                    <a:lnTo>
                      <a:pt x="5465" y="8496"/>
                    </a:lnTo>
                    <a:lnTo>
                      <a:pt x="5467" y="8427"/>
                    </a:lnTo>
                    <a:lnTo>
                      <a:pt x="5468" y="8389"/>
                    </a:lnTo>
                    <a:lnTo>
                      <a:pt x="5470" y="8349"/>
                    </a:lnTo>
                    <a:lnTo>
                      <a:pt x="5470" y="8349"/>
                    </a:lnTo>
                    <a:lnTo>
                      <a:pt x="5477" y="8277"/>
                    </a:lnTo>
                    <a:lnTo>
                      <a:pt x="5484" y="8217"/>
                    </a:lnTo>
                    <a:lnTo>
                      <a:pt x="5503" y="8087"/>
                    </a:lnTo>
                    <a:lnTo>
                      <a:pt x="5503" y="8087"/>
                    </a:lnTo>
                    <a:lnTo>
                      <a:pt x="5506" y="8066"/>
                    </a:lnTo>
                    <a:lnTo>
                      <a:pt x="5506" y="8043"/>
                    </a:lnTo>
                    <a:lnTo>
                      <a:pt x="5504" y="8019"/>
                    </a:lnTo>
                    <a:lnTo>
                      <a:pt x="5502" y="7994"/>
                    </a:lnTo>
                    <a:lnTo>
                      <a:pt x="5494" y="7941"/>
                    </a:lnTo>
                    <a:lnTo>
                      <a:pt x="5484" y="7888"/>
                    </a:lnTo>
                    <a:lnTo>
                      <a:pt x="5474" y="7836"/>
                    </a:lnTo>
                    <a:lnTo>
                      <a:pt x="5465" y="7788"/>
                    </a:lnTo>
                    <a:lnTo>
                      <a:pt x="5463" y="7767"/>
                    </a:lnTo>
                    <a:lnTo>
                      <a:pt x="5462" y="7747"/>
                    </a:lnTo>
                    <a:lnTo>
                      <a:pt x="5460" y="7729"/>
                    </a:lnTo>
                    <a:lnTo>
                      <a:pt x="5463" y="7713"/>
                    </a:lnTo>
                    <a:lnTo>
                      <a:pt x="5463" y="7713"/>
                    </a:lnTo>
                    <a:lnTo>
                      <a:pt x="5474" y="7654"/>
                    </a:lnTo>
                    <a:lnTo>
                      <a:pt x="5487" y="7592"/>
                    </a:lnTo>
                    <a:lnTo>
                      <a:pt x="5497" y="7539"/>
                    </a:lnTo>
                    <a:lnTo>
                      <a:pt x="5501" y="7518"/>
                    </a:lnTo>
                    <a:lnTo>
                      <a:pt x="5503" y="7501"/>
                    </a:lnTo>
                    <a:lnTo>
                      <a:pt x="5503" y="7501"/>
                    </a:lnTo>
                    <a:lnTo>
                      <a:pt x="5503" y="7472"/>
                    </a:lnTo>
                    <a:lnTo>
                      <a:pt x="5502" y="7437"/>
                    </a:lnTo>
                    <a:lnTo>
                      <a:pt x="5499" y="7389"/>
                    </a:lnTo>
                    <a:lnTo>
                      <a:pt x="5498" y="7325"/>
                    </a:lnTo>
                    <a:lnTo>
                      <a:pt x="5498" y="7325"/>
                    </a:lnTo>
                    <a:lnTo>
                      <a:pt x="5496" y="7248"/>
                    </a:lnTo>
                    <a:lnTo>
                      <a:pt x="5493" y="7167"/>
                    </a:lnTo>
                    <a:lnTo>
                      <a:pt x="5492" y="7125"/>
                    </a:lnTo>
                    <a:lnTo>
                      <a:pt x="5492" y="7081"/>
                    </a:lnTo>
                    <a:lnTo>
                      <a:pt x="5493" y="7035"/>
                    </a:lnTo>
                    <a:lnTo>
                      <a:pt x="5496" y="6989"/>
                    </a:lnTo>
                    <a:lnTo>
                      <a:pt x="5496" y="6989"/>
                    </a:lnTo>
                    <a:lnTo>
                      <a:pt x="5501" y="6899"/>
                    </a:lnTo>
                    <a:lnTo>
                      <a:pt x="5503" y="6820"/>
                    </a:lnTo>
                    <a:lnTo>
                      <a:pt x="5507" y="6753"/>
                    </a:lnTo>
                    <a:lnTo>
                      <a:pt x="5511" y="6701"/>
                    </a:lnTo>
                    <a:lnTo>
                      <a:pt x="5511" y="6701"/>
                    </a:lnTo>
                    <a:lnTo>
                      <a:pt x="5512" y="6680"/>
                    </a:lnTo>
                    <a:lnTo>
                      <a:pt x="5511" y="6659"/>
                    </a:lnTo>
                    <a:lnTo>
                      <a:pt x="5508" y="6617"/>
                    </a:lnTo>
                    <a:lnTo>
                      <a:pt x="5503" y="6569"/>
                    </a:lnTo>
                    <a:lnTo>
                      <a:pt x="5502" y="6541"/>
                    </a:lnTo>
                    <a:lnTo>
                      <a:pt x="5501" y="6511"/>
                    </a:lnTo>
                    <a:lnTo>
                      <a:pt x="5501" y="6511"/>
                    </a:lnTo>
                    <a:lnTo>
                      <a:pt x="5497" y="6432"/>
                    </a:lnTo>
                    <a:lnTo>
                      <a:pt x="5491" y="6330"/>
                    </a:lnTo>
                    <a:lnTo>
                      <a:pt x="5482" y="6221"/>
                    </a:lnTo>
                    <a:lnTo>
                      <a:pt x="5473" y="6123"/>
                    </a:lnTo>
                    <a:lnTo>
                      <a:pt x="5473" y="6123"/>
                    </a:lnTo>
                    <a:lnTo>
                      <a:pt x="5438" y="5784"/>
                    </a:lnTo>
                    <a:lnTo>
                      <a:pt x="5438" y="5784"/>
                    </a:lnTo>
                    <a:lnTo>
                      <a:pt x="5434" y="5747"/>
                    </a:lnTo>
                    <a:lnTo>
                      <a:pt x="5433" y="5710"/>
                    </a:lnTo>
                    <a:lnTo>
                      <a:pt x="5430" y="5636"/>
                    </a:lnTo>
                    <a:lnTo>
                      <a:pt x="5429" y="5568"/>
                    </a:lnTo>
                    <a:lnTo>
                      <a:pt x="5429" y="5536"/>
                    </a:lnTo>
                    <a:lnTo>
                      <a:pt x="5428" y="5510"/>
                    </a:lnTo>
                    <a:lnTo>
                      <a:pt x="5428" y="5510"/>
                    </a:lnTo>
                    <a:lnTo>
                      <a:pt x="5426" y="5481"/>
                    </a:lnTo>
                    <a:lnTo>
                      <a:pt x="5428" y="5447"/>
                    </a:lnTo>
                    <a:lnTo>
                      <a:pt x="5433" y="5369"/>
                    </a:lnTo>
                    <a:lnTo>
                      <a:pt x="5435" y="5326"/>
                    </a:lnTo>
                    <a:lnTo>
                      <a:pt x="5435" y="5283"/>
                    </a:lnTo>
                    <a:lnTo>
                      <a:pt x="5434" y="5239"/>
                    </a:lnTo>
                    <a:lnTo>
                      <a:pt x="5431" y="5218"/>
                    </a:lnTo>
                    <a:lnTo>
                      <a:pt x="5429" y="5197"/>
                    </a:lnTo>
                    <a:lnTo>
                      <a:pt x="5429" y="5197"/>
                    </a:lnTo>
                    <a:lnTo>
                      <a:pt x="5418" y="5121"/>
                    </a:lnTo>
                    <a:lnTo>
                      <a:pt x="5407" y="5050"/>
                    </a:lnTo>
                    <a:lnTo>
                      <a:pt x="5399" y="4981"/>
                    </a:lnTo>
                    <a:lnTo>
                      <a:pt x="5391" y="4910"/>
                    </a:lnTo>
                    <a:lnTo>
                      <a:pt x="5391" y="4910"/>
                    </a:lnTo>
                    <a:lnTo>
                      <a:pt x="5390" y="4893"/>
                    </a:lnTo>
                    <a:lnTo>
                      <a:pt x="5390" y="4879"/>
                    </a:lnTo>
                    <a:lnTo>
                      <a:pt x="5391" y="4866"/>
                    </a:lnTo>
                    <a:lnTo>
                      <a:pt x="5392" y="4855"/>
                    </a:lnTo>
                    <a:lnTo>
                      <a:pt x="5395" y="4846"/>
                    </a:lnTo>
                    <a:lnTo>
                      <a:pt x="5397" y="4838"/>
                    </a:lnTo>
                    <a:lnTo>
                      <a:pt x="5404" y="4826"/>
                    </a:lnTo>
                    <a:lnTo>
                      <a:pt x="5409" y="4813"/>
                    </a:lnTo>
                    <a:lnTo>
                      <a:pt x="5411" y="4807"/>
                    </a:lnTo>
                    <a:lnTo>
                      <a:pt x="5414" y="4801"/>
                    </a:lnTo>
                    <a:lnTo>
                      <a:pt x="5414" y="4792"/>
                    </a:lnTo>
                    <a:lnTo>
                      <a:pt x="5414" y="4782"/>
                    </a:lnTo>
                    <a:lnTo>
                      <a:pt x="5412" y="4770"/>
                    </a:lnTo>
                    <a:lnTo>
                      <a:pt x="5410" y="4756"/>
                    </a:lnTo>
                    <a:lnTo>
                      <a:pt x="5410" y="4756"/>
                    </a:lnTo>
                    <a:lnTo>
                      <a:pt x="5394" y="4682"/>
                    </a:lnTo>
                    <a:lnTo>
                      <a:pt x="5375" y="4589"/>
                    </a:lnTo>
                    <a:lnTo>
                      <a:pt x="5357" y="4492"/>
                    </a:lnTo>
                    <a:lnTo>
                      <a:pt x="5342" y="4411"/>
                    </a:lnTo>
                    <a:lnTo>
                      <a:pt x="5342" y="4411"/>
                    </a:lnTo>
                    <a:lnTo>
                      <a:pt x="5332" y="4350"/>
                    </a:lnTo>
                    <a:lnTo>
                      <a:pt x="5329" y="4322"/>
                    </a:lnTo>
                    <a:lnTo>
                      <a:pt x="5326" y="4294"/>
                    </a:lnTo>
                    <a:lnTo>
                      <a:pt x="5324" y="4265"/>
                    </a:lnTo>
                    <a:lnTo>
                      <a:pt x="5323" y="4234"/>
                    </a:lnTo>
                    <a:lnTo>
                      <a:pt x="5322" y="4153"/>
                    </a:lnTo>
                    <a:lnTo>
                      <a:pt x="5322" y="4153"/>
                    </a:lnTo>
                    <a:lnTo>
                      <a:pt x="5322" y="4109"/>
                    </a:lnTo>
                    <a:lnTo>
                      <a:pt x="5319" y="4066"/>
                    </a:lnTo>
                    <a:lnTo>
                      <a:pt x="5317" y="4027"/>
                    </a:lnTo>
                    <a:lnTo>
                      <a:pt x="5314" y="3991"/>
                    </a:lnTo>
                    <a:lnTo>
                      <a:pt x="5307" y="3923"/>
                    </a:lnTo>
                    <a:lnTo>
                      <a:pt x="5299" y="3861"/>
                    </a:lnTo>
                    <a:lnTo>
                      <a:pt x="5299" y="3861"/>
                    </a:lnTo>
                    <a:lnTo>
                      <a:pt x="5290" y="3797"/>
                    </a:lnTo>
                    <a:lnTo>
                      <a:pt x="5279" y="3726"/>
                    </a:lnTo>
                    <a:lnTo>
                      <a:pt x="5265" y="3654"/>
                    </a:lnTo>
                    <a:lnTo>
                      <a:pt x="5256" y="3620"/>
                    </a:lnTo>
                    <a:lnTo>
                      <a:pt x="5249" y="3588"/>
                    </a:lnTo>
                    <a:lnTo>
                      <a:pt x="5249" y="3588"/>
                    </a:lnTo>
                    <a:lnTo>
                      <a:pt x="5235" y="3533"/>
                    </a:lnTo>
                    <a:lnTo>
                      <a:pt x="5223" y="3488"/>
                    </a:lnTo>
                    <a:lnTo>
                      <a:pt x="5201" y="3376"/>
                    </a:lnTo>
                    <a:lnTo>
                      <a:pt x="5201" y="3376"/>
                    </a:lnTo>
                    <a:lnTo>
                      <a:pt x="5192" y="3339"/>
                    </a:lnTo>
                    <a:lnTo>
                      <a:pt x="5183" y="3304"/>
                    </a:lnTo>
                    <a:lnTo>
                      <a:pt x="5172" y="3270"/>
                    </a:lnTo>
                    <a:lnTo>
                      <a:pt x="5162" y="3239"/>
                    </a:lnTo>
                    <a:lnTo>
                      <a:pt x="5150" y="3212"/>
                    </a:lnTo>
                    <a:lnTo>
                      <a:pt x="5140" y="3188"/>
                    </a:lnTo>
                    <a:lnTo>
                      <a:pt x="5130" y="3171"/>
                    </a:lnTo>
                    <a:lnTo>
                      <a:pt x="5123" y="3159"/>
                    </a:lnTo>
                    <a:lnTo>
                      <a:pt x="5123" y="3159"/>
                    </a:lnTo>
                    <a:lnTo>
                      <a:pt x="5114" y="3152"/>
                    </a:lnTo>
                    <a:lnTo>
                      <a:pt x="5105" y="3147"/>
                    </a:lnTo>
                    <a:lnTo>
                      <a:pt x="5096" y="3144"/>
                    </a:lnTo>
                    <a:lnTo>
                      <a:pt x="5089" y="3143"/>
                    </a:lnTo>
                    <a:lnTo>
                      <a:pt x="5081" y="3143"/>
                    </a:lnTo>
                    <a:lnTo>
                      <a:pt x="5075" y="3143"/>
                    </a:lnTo>
                    <a:lnTo>
                      <a:pt x="5070" y="3144"/>
                    </a:lnTo>
                    <a:lnTo>
                      <a:pt x="5070" y="3144"/>
                    </a:lnTo>
                    <a:lnTo>
                      <a:pt x="5063" y="3138"/>
                    </a:lnTo>
                    <a:lnTo>
                      <a:pt x="5050" y="3124"/>
                    </a:lnTo>
                    <a:lnTo>
                      <a:pt x="5029" y="3109"/>
                    </a:lnTo>
                    <a:lnTo>
                      <a:pt x="5019" y="3101"/>
                    </a:lnTo>
                    <a:lnTo>
                      <a:pt x="5008" y="3096"/>
                    </a:lnTo>
                    <a:lnTo>
                      <a:pt x="5008" y="3096"/>
                    </a:lnTo>
                    <a:lnTo>
                      <a:pt x="4968" y="3080"/>
                    </a:lnTo>
                    <a:lnTo>
                      <a:pt x="4902" y="3056"/>
                    </a:lnTo>
                    <a:lnTo>
                      <a:pt x="4781" y="3012"/>
                    </a:lnTo>
                    <a:lnTo>
                      <a:pt x="4781" y="3012"/>
                    </a:lnTo>
                    <a:lnTo>
                      <a:pt x="4743" y="2998"/>
                    </a:lnTo>
                    <a:lnTo>
                      <a:pt x="4704" y="2980"/>
                    </a:lnTo>
                    <a:lnTo>
                      <a:pt x="4665" y="2961"/>
                    </a:lnTo>
                    <a:lnTo>
                      <a:pt x="4628" y="2941"/>
                    </a:lnTo>
                    <a:lnTo>
                      <a:pt x="4628" y="2941"/>
                    </a:lnTo>
                    <a:lnTo>
                      <a:pt x="4610" y="2932"/>
                    </a:lnTo>
                    <a:lnTo>
                      <a:pt x="4591" y="2925"/>
                    </a:lnTo>
                    <a:lnTo>
                      <a:pt x="4571" y="2919"/>
                    </a:lnTo>
                    <a:lnTo>
                      <a:pt x="4549" y="2912"/>
                    </a:lnTo>
                    <a:lnTo>
                      <a:pt x="4498" y="2898"/>
                    </a:lnTo>
                    <a:lnTo>
                      <a:pt x="4430" y="2883"/>
                    </a:lnTo>
                    <a:lnTo>
                      <a:pt x="4430" y="2883"/>
                    </a:lnTo>
                    <a:lnTo>
                      <a:pt x="4357" y="2867"/>
                    </a:lnTo>
                    <a:lnTo>
                      <a:pt x="4320" y="2858"/>
                    </a:lnTo>
                    <a:lnTo>
                      <a:pt x="4285" y="2847"/>
                    </a:lnTo>
                    <a:lnTo>
                      <a:pt x="4250" y="2835"/>
                    </a:lnTo>
                    <a:lnTo>
                      <a:pt x="4212" y="2820"/>
                    </a:lnTo>
                    <a:lnTo>
                      <a:pt x="4174" y="2804"/>
                    </a:lnTo>
                    <a:lnTo>
                      <a:pt x="4132" y="2783"/>
                    </a:lnTo>
                    <a:lnTo>
                      <a:pt x="4132" y="2783"/>
                    </a:lnTo>
                    <a:lnTo>
                      <a:pt x="4093" y="2766"/>
                    </a:lnTo>
                    <a:lnTo>
                      <a:pt x="4054" y="2751"/>
                    </a:lnTo>
                    <a:lnTo>
                      <a:pt x="4015" y="2736"/>
                    </a:lnTo>
                    <a:lnTo>
                      <a:pt x="3976" y="2722"/>
                    </a:lnTo>
                    <a:lnTo>
                      <a:pt x="3897" y="2696"/>
                    </a:lnTo>
                    <a:lnTo>
                      <a:pt x="3816" y="2672"/>
                    </a:lnTo>
                    <a:lnTo>
                      <a:pt x="3816" y="2672"/>
                    </a:lnTo>
                    <a:lnTo>
                      <a:pt x="3778" y="2660"/>
                    </a:lnTo>
                    <a:lnTo>
                      <a:pt x="3746" y="2649"/>
                    </a:lnTo>
                    <a:lnTo>
                      <a:pt x="3715" y="2638"/>
                    </a:lnTo>
                    <a:lnTo>
                      <a:pt x="3689" y="2625"/>
                    </a:lnTo>
                    <a:lnTo>
                      <a:pt x="3664" y="2613"/>
                    </a:lnTo>
                    <a:lnTo>
                      <a:pt x="3641" y="2599"/>
                    </a:lnTo>
                    <a:lnTo>
                      <a:pt x="3617" y="2582"/>
                    </a:lnTo>
                    <a:lnTo>
                      <a:pt x="3594" y="2566"/>
                    </a:lnTo>
                    <a:lnTo>
                      <a:pt x="3594" y="2566"/>
                    </a:lnTo>
                    <a:lnTo>
                      <a:pt x="3583" y="2556"/>
                    </a:lnTo>
                    <a:lnTo>
                      <a:pt x="3572" y="2546"/>
                    </a:lnTo>
                    <a:lnTo>
                      <a:pt x="3549" y="2524"/>
                    </a:lnTo>
                    <a:lnTo>
                      <a:pt x="3529" y="2500"/>
                    </a:lnTo>
                    <a:lnTo>
                      <a:pt x="3510" y="2475"/>
                    </a:lnTo>
                    <a:lnTo>
                      <a:pt x="3475" y="2427"/>
                    </a:lnTo>
                    <a:lnTo>
                      <a:pt x="3446" y="2387"/>
                    </a:lnTo>
                    <a:lnTo>
                      <a:pt x="3446" y="2387"/>
                    </a:lnTo>
                    <a:lnTo>
                      <a:pt x="3438" y="2378"/>
                    </a:lnTo>
                    <a:lnTo>
                      <a:pt x="3431" y="2371"/>
                    </a:lnTo>
                    <a:lnTo>
                      <a:pt x="3414" y="2356"/>
                    </a:lnTo>
                    <a:lnTo>
                      <a:pt x="3395" y="2343"/>
                    </a:lnTo>
                    <a:lnTo>
                      <a:pt x="3378" y="2332"/>
                    </a:lnTo>
                    <a:lnTo>
                      <a:pt x="3363" y="2323"/>
                    </a:lnTo>
                    <a:lnTo>
                      <a:pt x="3349" y="2317"/>
                    </a:lnTo>
                    <a:lnTo>
                      <a:pt x="3337" y="2310"/>
                    </a:lnTo>
                    <a:lnTo>
                      <a:pt x="3337" y="2310"/>
                    </a:lnTo>
                    <a:lnTo>
                      <a:pt x="3332" y="2252"/>
                    </a:lnTo>
                    <a:lnTo>
                      <a:pt x="3332" y="2252"/>
                    </a:lnTo>
                    <a:lnTo>
                      <a:pt x="3331" y="2237"/>
                    </a:lnTo>
                    <a:lnTo>
                      <a:pt x="3330" y="2223"/>
                    </a:lnTo>
                    <a:lnTo>
                      <a:pt x="3331" y="2212"/>
                    </a:lnTo>
                    <a:lnTo>
                      <a:pt x="3332" y="2202"/>
                    </a:lnTo>
                    <a:lnTo>
                      <a:pt x="3332" y="2202"/>
                    </a:lnTo>
                    <a:lnTo>
                      <a:pt x="3334" y="2187"/>
                    </a:lnTo>
                    <a:lnTo>
                      <a:pt x="3335" y="2162"/>
                    </a:lnTo>
                    <a:lnTo>
                      <a:pt x="3336" y="2136"/>
                    </a:lnTo>
                    <a:lnTo>
                      <a:pt x="3337" y="2125"/>
                    </a:lnTo>
                    <a:lnTo>
                      <a:pt x="3340" y="2116"/>
                    </a:lnTo>
                    <a:lnTo>
                      <a:pt x="3340" y="2116"/>
                    </a:lnTo>
                    <a:lnTo>
                      <a:pt x="3341" y="2105"/>
                    </a:lnTo>
                    <a:lnTo>
                      <a:pt x="3344" y="2085"/>
                    </a:lnTo>
                    <a:lnTo>
                      <a:pt x="3349" y="2036"/>
                    </a:lnTo>
                    <a:lnTo>
                      <a:pt x="3353" y="1986"/>
                    </a:lnTo>
                    <a:lnTo>
                      <a:pt x="3353" y="1969"/>
                    </a:lnTo>
                    <a:lnTo>
                      <a:pt x="3353" y="1958"/>
                    </a:lnTo>
                    <a:lnTo>
                      <a:pt x="3353" y="1958"/>
                    </a:lnTo>
                    <a:lnTo>
                      <a:pt x="3353" y="1950"/>
                    </a:lnTo>
                    <a:lnTo>
                      <a:pt x="3353" y="1940"/>
                    </a:lnTo>
                    <a:lnTo>
                      <a:pt x="3359" y="1915"/>
                    </a:lnTo>
                    <a:lnTo>
                      <a:pt x="3373" y="1862"/>
                    </a:lnTo>
                    <a:lnTo>
                      <a:pt x="3373" y="1862"/>
                    </a:lnTo>
                    <a:lnTo>
                      <a:pt x="3375" y="1848"/>
                    </a:lnTo>
                    <a:lnTo>
                      <a:pt x="3376" y="1835"/>
                    </a:lnTo>
                    <a:lnTo>
                      <a:pt x="3378" y="1808"/>
                    </a:lnTo>
                    <a:lnTo>
                      <a:pt x="3378" y="1762"/>
                    </a:lnTo>
                    <a:lnTo>
                      <a:pt x="3378" y="1762"/>
                    </a:lnTo>
                    <a:lnTo>
                      <a:pt x="3379" y="1737"/>
                    </a:lnTo>
                    <a:lnTo>
                      <a:pt x="3382" y="1698"/>
                    </a:lnTo>
                    <a:lnTo>
                      <a:pt x="3385" y="1649"/>
                    </a:lnTo>
                    <a:lnTo>
                      <a:pt x="3385" y="1649"/>
                    </a:lnTo>
                    <a:lnTo>
                      <a:pt x="3397" y="1650"/>
                    </a:lnTo>
                    <a:lnTo>
                      <a:pt x="3409" y="1651"/>
                    </a:lnTo>
                    <a:lnTo>
                      <a:pt x="3426" y="1651"/>
                    </a:lnTo>
                    <a:lnTo>
                      <a:pt x="3426" y="1651"/>
                    </a:lnTo>
                    <a:lnTo>
                      <a:pt x="3433" y="1651"/>
                    </a:lnTo>
                    <a:lnTo>
                      <a:pt x="3441" y="1650"/>
                    </a:lnTo>
                    <a:lnTo>
                      <a:pt x="3447" y="1648"/>
                    </a:lnTo>
                    <a:lnTo>
                      <a:pt x="3455" y="1644"/>
                    </a:lnTo>
                    <a:lnTo>
                      <a:pt x="3467" y="1636"/>
                    </a:lnTo>
                    <a:lnTo>
                      <a:pt x="3481" y="1626"/>
                    </a:lnTo>
                    <a:lnTo>
                      <a:pt x="3481" y="1626"/>
                    </a:lnTo>
                    <a:lnTo>
                      <a:pt x="3485" y="1624"/>
                    </a:lnTo>
                    <a:lnTo>
                      <a:pt x="3490" y="1619"/>
                    </a:lnTo>
                    <a:lnTo>
                      <a:pt x="3501" y="1604"/>
                    </a:lnTo>
                    <a:lnTo>
                      <a:pt x="3513" y="1586"/>
                    </a:lnTo>
                    <a:lnTo>
                      <a:pt x="3525" y="1564"/>
                    </a:lnTo>
                    <a:lnTo>
                      <a:pt x="3536" y="1543"/>
                    </a:lnTo>
                    <a:lnTo>
                      <a:pt x="3547" y="1523"/>
                    </a:lnTo>
                    <a:lnTo>
                      <a:pt x="3554" y="1504"/>
                    </a:lnTo>
                    <a:lnTo>
                      <a:pt x="3559" y="1490"/>
                    </a:lnTo>
                    <a:lnTo>
                      <a:pt x="3559" y="1490"/>
                    </a:lnTo>
                    <a:lnTo>
                      <a:pt x="3562" y="1475"/>
                    </a:lnTo>
                    <a:lnTo>
                      <a:pt x="3564" y="1455"/>
                    </a:lnTo>
                    <a:lnTo>
                      <a:pt x="3568" y="1406"/>
                    </a:lnTo>
                    <a:lnTo>
                      <a:pt x="3569" y="1357"/>
                    </a:lnTo>
                    <a:lnTo>
                      <a:pt x="3569" y="1339"/>
                    </a:lnTo>
                    <a:lnTo>
                      <a:pt x="3569" y="1326"/>
                    </a:lnTo>
                    <a:lnTo>
                      <a:pt x="3569" y="1326"/>
                    </a:lnTo>
                    <a:lnTo>
                      <a:pt x="3569" y="1316"/>
                    </a:lnTo>
                    <a:lnTo>
                      <a:pt x="3572" y="1305"/>
                    </a:lnTo>
                    <a:lnTo>
                      <a:pt x="3577" y="1292"/>
                    </a:lnTo>
                    <a:lnTo>
                      <a:pt x="3582" y="1279"/>
                    </a:lnTo>
                    <a:lnTo>
                      <a:pt x="3592" y="1252"/>
                    </a:lnTo>
                    <a:lnTo>
                      <a:pt x="3597" y="1240"/>
                    </a:lnTo>
                    <a:lnTo>
                      <a:pt x="3599" y="1228"/>
                    </a:lnTo>
                    <a:lnTo>
                      <a:pt x="3599" y="1228"/>
                    </a:lnTo>
                    <a:lnTo>
                      <a:pt x="3601" y="1216"/>
                    </a:lnTo>
                    <a:lnTo>
                      <a:pt x="3601" y="1200"/>
                    </a:lnTo>
                    <a:lnTo>
                      <a:pt x="3599" y="1168"/>
                    </a:lnTo>
                    <a:lnTo>
                      <a:pt x="3596" y="1141"/>
                    </a:lnTo>
                    <a:lnTo>
                      <a:pt x="3594" y="1129"/>
                    </a:lnTo>
                    <a:lnTo>
                      <a:pt x="3594" y="1129"/>
                    </a:lnTo>
                    <a:lnTo>
                      <a:pt x="3596" y="1124"/>
                    </a:lnTo>
                    <a:lnTo>
                      <a:pt x="3597" y="1108"/>
                    </a:lnTo>
                    <a:lnTo>
                      <a:pt x="3597" y="1100"/>
                    </a:lnTo>
                    <a:lnTo>
                      <a:pt x="3596" y="1091"/>
                    </a:lnTo>
                    <a:lnTo>
                      <a:pt x="3592" y="1082"/>
                    </a:lnTo>
                    <a:lnTo>
                      <a:pt x="3587" y="1073"/>
                    </a:lnTo>
                    <a:lnTo>
                      <a:pt x="3587" y="1073"/>
                    </a:lnTo>
                    <a:lnTo>
                      <a:pt x="3579" y="1067"/>
                    </a:lnTo>
                    <a:lnTo>
                      <a:pt x="3571" y="1063"/>
                    </a:lnTo>
                    <a:lnTo>
                      <a:pt x="3560" y="1059"/>
                    </a:lnTo>
                    <a:lnTo>
                      <a:pt x="3552" y="1058"/>
                    </a:lnTo>
                    <a:lnTo>
                      <a:pt x="3535" y="1058"/>
                    </a:lnTo>
                    <a:lnTo>
                      <a:pt x="3529" y="1058"/>
                    </a:lnTo>
                    <a:lnTo>
                      <a:pt x="3529" y="1058"/>
                    </a:lnTo>
                    <a:lnTo>
                      <a:pt x="3538" y="1039"/>
                    </a:lnTo>
                    <a:lnTo>
                      <a:pt x="3544" y="1023"/>
                    </a:lnTo>
                    <a:lnTo>
                      <a:pt x="3545" y="1015"/>
                    </a:lnTo>
                    <a:lnTo>
                      <a:pt x="3547" y="1008"/>
                    </a:lnTo>
                    <a:lnTo>
                      <a:pt x="3547" y="1008"/>
                    </a:lnTo>
                    <a:lnTo>
                      <a:pt x="3547" y="945"/>
                    </a:lnTo>
                    <a:lnTo>
                      <a:pt x="3545" y="906"/>
                    </a:lnTo>
                    <a:lnTo>
                      <a:pt x="3544" y="877"/>
                    </a:lnTo>
                    <a:lnTo>
                      <a:pt x="3544" y="877"/>
                    </a:lnTo>
                    <a:lnTo>
                      <a:pt x="3544" y="868"/>
                    </a:lnTo>
                    <a:lnTo>
                      <a:pt x="3545" y="860"/>
                    </a:lnTo>
                    <a:lnTo>
                      <a:pt x="3547" y="855"/>
                    </a:lnTo>
                    <a:lnTo>
                      <a:pt x="3549" y="849"/>
                    </a:lnTo>
                    <a:lnTo>
                      <a:pt x="3553" y="838"/>
                    </a:lnTo>
                    <a:lnTo>
                      <a:pt x="3554" y="831"/>
                    </a:lnTo>
                    <a:lnTo>
                      <a:pt x="3554" y="824"/>
                    </a:lnTo>
                    <a:lnTo>
                      <a:pt x="3554" y="824"/>
                    </a:lnTo>
                    <a:lnTo>
                      <a:pt x="3554" y="815"/>
                    </a:lnTo>
                    <a:lnTo>
                      <a:pt x="3554" y="806"/>
                    </a:lnTo>
                    <a:lnTo>
                      <a:pt x="3558" y="789"/>
                    </a:lnTo>
                    <a:lnTo>
                      <a:pt x="3564" y="761"/>
                    </a:lnTo>
                    <a:lnTo>
                      <a:pt x="3564" y="761"/>
                    </a:lnTo>
                    <a:lnTo>
                      <a:pt x="3565" y="739"/>
                    </a:lnTo>
                    <a:lnTo>
                      <a:pt x="3565" y="698"/>
                    </a:lnTo>
                    <a:lnTo>
                      <a:pt x="3563" y="644"/>
                    </a:lnTo>
                    <a:lnTo>
                      <a:pt x="3560" y="615"/>
                    </a:lnTo>
                    <a:lnTo>
                      <a:pt x="3557" y="584"/>
                    </a:lnTo>
                    <a:lnTo>
                      <a:pt x="3557" y="584"/>
                    </a:lnTo>
                    <a:lnTo>
                      <a:pt x="3554" y="569"/>
                    </a:lnTo>
                    <a:lnTo>
                      <a:pt x="3552" y="554"/>
                    </a:lnTo>
                    <a:lnTo>
                      <a:pt x="3544" y="528"/>
                    </a:lnTo>
                    <a:lnTo>
                      <a:pt x="3533" y="501"/>
                    </a:lnTo>
                    <a:lnTo>
                      <a:pt x="3521" y="477"/>
                    </a:lnTo>
                    <a:lnTo>
                      <a:pt x="3508" y="453"/>
                    </a:lnTo>
                    <a:lnTo>
                      <a:pt x="3492" y="432"/>
                    </a:lnTo>
                    <a:lnTo>
                      <a:pt x="3461" y="389"/>
                    </a:lnTo>
                    <a:lnTo>
                      <a:pt x="3461" y="389"/>
                    </a:lnTo>
                    <a:lnTo>
                      <a:pt x="3445" y="369"/>
                    </a:lnTo>
                    <a:lnTo>
                      <a:pt x="3427" y="350"/>
                    </a:lnTo>
                    <a:lnTo>
                      <a:pt x="3409" y="333"/>
                    </a:lnTo>
                    <a:lnTo>
                      <a:pt x="3390" y="316"/>
                    </a:lnTo>
                    <a:lnTo>
                      <a:pt x="3373" y="301"/>
                    </a:lnTo>
                    <a:lnTo>
                      <a:pt x="3355" y="288"/>
                    </a:lnTo>
                    <a:lnTo>
                      <a:pt x="3337" y="276"/>
                    </a:lnTo>
                    <a:lnTo>
                      <a:pt x="3322" y="266"/>
                    </a:lnTo>
                    <a:lnTo>
                      <a:pt x="3322" y="266"/>
                    </a:lnTo>
                    <a:lnTo>
                      <a:pt x="3306" y="256"/>
                    </a:lnTo>
                    <a:lnTo>
                      <a:pt x="3288" y="243"/>
                    </a:lnTo>
                    <a:lnTo>
                      <a:pt x="3271" y="229"/>
                    </a:lnTo>
                    <a:lnTo>
                      <a:pt x="3253" y="214"/>
                    </a:lnTo>
                    <a:lnTo>
                      <a:pt x="3235" y="199"/>
                    </a:lnTo>
                    <a:lnTo>
                      <a:pt x="3220" y="181"/>
                    </a:lnTo>
                    <a:lnTo>
                      <a:pt x="3208" y="164"/>
                    </a:lnTo>
                    <a:lnTo>
                      <a:pt x="3203" y="154"/>
                    </a:lnTo>
                    <a:lnTo>
                      <a:pt x="3198" y="145"/>
                    </a:lnTo>
                    <a:lnTo>
                      <a:pt x="3198" y="145"/>
                    </a:lnTo>
                    <a:lnTo>
                      <a:pt x="3194" y="136"/>
                    </a:lnTo>
                    <a:lnTo>
                      <a:pt x="3189" y="127"/>
                    </a:lnTo>
                    <a:lnTo>
                      <a:pt x="3184" y="121"/>
                    </a:lnTo>
                    <a:lnTo>
                      <a:pt x="3179" y="115"/>
                    </a:lnTo>
                    <a:lnTo>
                      <a:pt x="3165" y="105"/>
                    </a:lnTo>
                    <a:lnTo>
                      <a:pt x="3151" y="96"/>
                    </a:lnTo>
                    <a:lnTo>
                      <a:pt x="3118" y="79"/>
                    </a:lnTo>
                    <a:lnTo>
                      <a:pt x="3102" y="71"/>
                    </a:lnTo>
                    <a:lnTo>
                      <a:pt x="3084" y="59"/>
                    </a:lnTo>
                    <a:lnTo>
                      <a:pt x="3084" y="59"/>
                    </a:lnTo>
                    <a:lnTo>
                      <a:pt x="3075" y="53"/>
                    </a:lnTo>
                    <a:lnTo>
                      <a:pt x="3065" y="47"/>
                    </a:lnTo>
                    <a:lnTo>
                      <a:pt x="3045" y="37"/>
                    </a:lnTo>
                    <a:lnTo>
                      <a:pt x="3022" y="29"/>
                    </a:lnTo>
                    <a:lnTo>
                      <a:pt x="3002" y="23"/>
                    </a:lnTo>
                    <a:lnTo>
                      <a:pt x="2982" y="19"/>
                    </a:lnTo>
                    <a:lnTo>
                      <a:pt x="2967" y="15"/>
                    </a:lnTo>
                    <a:lnTo>
                      <a:pt x="2953" y="14"/>
                    </a:lnTo>
                    <a:lnTo>
                      <a:pt x="2953" y="14"/>
                    </a:lnTo>
                    <a:lnTo>
                      <a:pt x="2929" y="10"/>
                    </a:lnTo>
                    <a:lnTo>
                      <a:pt x="2903" y="6"/>
                    </a:lnTo>
                    <a:lnTo>
                      <a:pt x="2869" y="4"/>
                    </a:lnTo>
                    <a:lnTo>
                      <a:pt x="2828" y="1"/>
                    </a:lnTo>
                    <a:lnTo>
                      <a:pt x="2784" y="0"/>
                    </a:lnTo>
                    <a:lnTo>
                      <a:pt x="2738" y="0"/>
                    </a:lnTo>
                    <a:lnTo>
                      <a:pt x="2714" y="3"/>
                    </a:lnTo>
                    <a:lnTo>
                      <a:pt x="2690" y="4"/>
                    </a:lnTo>
                    <a:lnTo>
                      <a:pt x="2690" y="4"/>
                    </a:lnTo>
                    <a:lnTo>
                      <a:pt x="2643" y="10"/>
                    </a:lnTo>
                    <a:lnTo>
                      <a:pt x="2597" y="18"/>
                    </a:lnTo>
                    <a:lnTo>
                      <a:pt x="2554" y="26"/>
                    </a:lnTo>
                    <a:lnTo>
                      <a:pt x="2515" y="35"/>
                    </a:lnTo>
                    <a:lnTo>
                      <a:pt x="2456" y="50"/>
                    </a:lnTo>
                    <a:lnTo>
                      <a:pt x="2433" y="57"/>
                    </a:lnTo>
                    <a:lnTo>
                      <a:pt x="2433" y="57"/>
                    </a:lnTo>
                    <a:lnTo>
                      <a:pt x="2269" y="115"/>
                    </a:lnTo>
                    <a:lnTo>
                      <a:pt x="2269" y="115"/>
                    </a:lnTo>
                    <a:lnTo>
                      <a:pt x="2253" y="121"/>
                    </a:lnTo>
                    <a:lnTo>
                      <a:pt x="2235" y="128"/>
                    </a:lnTo>
                    <a:lnTo>
                      <a:pt x="2216" y="139"/>
                    </a:lnTo>
                    <a:lnTo>
                      <a:pt x="2197" y="150"/>
                    </a:lnTo>
                    <a:lnTo>
                      <a:pt x="2178" y="161"/>
                    </a:lnTo>
                    <a:lnTo>
                      <a:pt x="2159" y="175"/>
                    </a:lnTo>
                    <a:lnTo>
                      <a:pt x="2141" y="189"/>
                    </a:lnTo>
                    <a:lnTo>
                      <a:pt x="2123" y="205"/>
                    </a:lnTo>
                    <a:lnTo>
                      <a:pt x="2123" y="205"/>
                    </a:lnTo>
                    <a:lnTo>
                      <a:pt x="2107" y="220"/>
                    </a:lnTo>
                    <a:lnTo>
                      <a:pt x="2093" y="237"/>
                    </a:lnTo>
                    <a:lnTo>
                      <a:pt x="2083" y="252"/>
                    </a:lnTo>
                    <a:lnTo>
                      <a:pt x="2074" y="267"/>
                    </a:lnTo>
                    <a:lnTo>
                      <a:pt x="2057" y="296"/>
                    </a:lnTo>
                    <a:lnTo>
                      <a:pt x="2049" y="311"/>
                    </a:lnTo>
                    <a:lnTo>
                      <a:pt x="2038" y="326"/>
                    </a:lnTo>
                    <a:lnTo>
                      <a:pt x="2038" y="326"/>
                    </a:lnTo>
                    <a:lnTo>
                      <a:pt x="2020" y="356"/>
                    </a:lnTo>
                    <a:lnTo>
                      <a:pt x="2001" y="387"/>
                    </a:lnTo>
                    <a:lnTo>
                      <a:pt x="1982" y="413"/>
                    </a:lnTo>
                    <a:lnTo>
                      <a:pt x="1973" y="425"/>
                    </a:lnTo>
                    <a:lnTo>
                      <a:pt x="1963" y="435"/>
                    </a:lnTo>
                    <a:lnTo>
                      <a:pt x="1963" y="435"/>
                    </a:lnTo>
                    <a:lnTo>
                      <a:pt x="1954" y="446"/>
                    </a:lnTo>
                    <a:lnTo>
                      <a:pt x="1947" y="459"/>
                    </a:lnTo>
                    <a:lnTo>
                      <a:pt x="1939" y="475"/>
                    </a:lnTo>
                    <a:lnTo>
                      <a:pt x="1931" y="491"/>
                    </a:lnTo>
                    <a:lnTo>
                      <a:pt x="1918" y="530"/>
                    </a:lnTo>
                    <a:lnTo>
                      <a:pt x="1902" y="571"/>
                    </a:lnTo>
                    <a:lnTo>
                      <a:pt x="1902" y="571"/>
                    </a:lnTo>
                    <a:lnTo>
                      <a:pt x="1896" y="592"/>
                    </a:lnTo>
                    <a:lnTo>
                      <a:pt x="1891" y="613"/>
                    </a:lnTo>
                    <a:lnTo>
                      <a:pt x="1887" y="634"/>
                    </a:lnTo>
                    <a:lnTo>
                      <a:pt x="1884" y="655"/>
                    </a:lnTo>
                    <a:lnTo>
                      <a:pt x="1882" y="675"/>
                    </a:lnTo>
                    <a:lnTo>
                      <a:pt x="1881" y="694"/>
                    </a:lnTo>
                    <a:lnTo>
                      <a:pt x="1880" y="731"/>
                    </a:lnTo>
                    <a:lnTo>
                      <a:pt x="1880" y="731"/>
                    </a:lnTo>
                    <a:lnTo>
                      <a:pt x="1881" y="761"/>
                    </a:lnTo>
                    <a:lnTo>
                      <a:pt x="1885" y="785"/>
                    </a:lnTo>
                    <a:lnTo>
                      <a:pt x="1892" y="829"/>
                    </a:lnTo>
                    <a:lnTo>
                      <a:pt x="1892" y="829"/>
                    </a:lnTo>
                    <a:lnTo>
                      <a:pt x="1894" y="840"/>
                    </a:lnTo>
                    <a:lnTo>
                      <a:pt x="1895" y="850"/>
                    </a:lnTo>
                    <a:lnTo>
                      <a:pt x="1895" y="870"/>
                    </a:lnTo>
                    <a:lnTo>
                      <a:pt x="1896" y="893"/>
                    </a:lnTo>
                    <a:lnTo>
                      <a:pt x="1897" y="906"/>
                    </a:lnTo>
                    <a:lnTo>
                      <a:pt x="1900" y="920"/>
                    </a:lnTo>
                    <a:lnTo>
                      <a:pt x="1900" y="920"/>
                    </a:lnTo>
                    <a:lnTo>
                      <a:pt x="1918" y="993"/>
                    </a:lnTo>
                    <a:lnTo>
                      <a:pt x="1918" y="993"/>
                    </a:lnTo>
                    <a:lnTo>
                      <a:pt x="1909" y="991"/>
                    </a:lnTo>
                    <a:lnTo>
                      <a:pt x="1887" y="985"/>
                    </a:lnTo>
                    <a:lnTo>
                      <a:pt x="1887" y="985"/>
                    </a:lnTo>
                    <a:lnTo>
                      <a:pt x="1882" y="984"/>
                    </a:lnTo>
                    <a:lnTo>
                      <a:pt x="1876" y="985"/>
                    </a:lnTo>
                    <a:lnTo>
                      <a:pt x="1871" y="986"/>
                    </a:lnTo>
                    <a:lnTo>
                      <a:pt x="1866" y="990"/>
                    </a:lnTo>
                    <a:lnTo>
                      <a:pt x="1861" y="994"/>
                    </a:lnTo>
                    <a:lnTo>
                      <a:pt x="1858" y="999"/>
                    </a:lnTo>
                    <a:lnTo>
                      <a:pt x="1856" y="1005"/>
                    </a:lnTo>
                    <a:lnTo>
                      <a:pt x="1855" y="1013"/>
                    </a:lnTo>
                    <a:lnTo>
                      <a:pt x="1855" y="1013"/>
                    </a:lnTo>
                    <a:lnTo>
                      <a:pt x="1856" y="1037"/>
                    </a:lnTo>
                    <a:lnTo>
                      <a:pt x="1860" y="1074"/>
                    </a:lnTo>
                    <a:lnTo>
                      <a:pt x="1867" y="1159"/>
                    </a:lnTo>
                    <a:lnTo>
                      <a:pt x="1867" y="1159"/>
                    </a:lnTo>
                    <a:lnTo>
                      <a:pt x="1870" y="1198"/>
                    </a:lnTo>
                    <a:lnTo>
                      <a:pt x="1871" y="1237"/>
                    </a:lnTo>
                    <a:lnTo>
                      <a:pt x="1872" y="1276"/>
                    </a:lnTo>
                    <a:lnTo>
                      <a:pt x="1875" y="1316"/>
                    </a:lnTo>
                    <a:lnTo>
                      <a:pt x="1875" y="1316"/>
                    </a:lnTo>
                    <a:lnTo>
                      <a:pt x="1880" y="1357"/>
                    </a:lnTo>
                    <a:lnTo>
                      <a:pt x="1886" y="1393"/>
                    </a:lnTo>
                    <a:lnTo>
                      <a:pt x="1892" y="1426"/>
                    </a:lnTo>
                    <a:lnTo>
                      <a:pt x="1900" y="1452"/>
                    </a:lnTo>
                    <a:lnTo>
                      <a:pt x="1900" y="1452"/>
                    </a:lnTo>
                    <a:lnTo>
                      <a:pt x="1910" y="1480"/>
                    </a:lnTo>
                    <a:lnTo>
                      <a:pt x="1921" y="1513"/>
                    </a:lnTo>
                    <a:lnTo>
                      <a:pt x="1929" y="1528"/>
                    </a:lnTo>
                    <a:lnTo>
                      <a:pt x="1935" y="1543"/>
                    </a:lnTo>
                    <a:lnTo>
                      <a:pt x="1943" y="1554"/>
                    </a:lnTo>
                    <a:lnTo>
                      <a:pt x="1950" y="1563"/>
                    </a:lnTo>
                    <a:lnTo>
                      <a:pt x="1950" y="1563"/>
                    </a:lnTo>
                    <a:lnTo>
                      <a:pt x="1959" y="1570"/>
                    </a:lnTo>
                    <a:lnTo>
                      <a:pt x="1969" y="1576"/>
                    </a:lnTo>
                    <a:lnTo>
                      <a:pt x="1993" y="1588"/>
                    </a:lnTo>
                    <a:lnTo>
                      <a:pt x="2016" y="1597"/>
                    </a:lnTo>
                    <a:lnTo>
                      <a:pt x="2031" y="1601"/>
                    </a:lnTo>
                    <a:lnTo>
                      <a:pt x="2031" y="1601"/>
                    </a:lnTo>
                    <a:lnTo>
                      <a:pt x="2037" y="1602"/>
                    </a:lnTo>
                    <a:lnTo>
                      <a:pt x="2044" y="1605"/>
                    </a:lnTo>
                    <a:lnTo>
                      <a:pt x="2050" y="1609"/>
                    </a:lnTo>
                    <a:lnTo>
                      <a:pt x="2055" y="1612"/>
                    </a:lnTo>
                    <a:lnTo>
                      <a:pt x="2060" y="1617"/>
                    </a:lnTo>
                    <a:lnTo>
                      <a:pt x="2064" y="1622"/>
                    </a:lnTo>
                    <a:lnTo>
                      <a:pt x="2066" y="1629"/>
                    </a:lnTo>
                    <a:lnTo>
                      <a:pt x="2067" y="1634"/>
                    </a:lnTo>
                    <a:lnTo>
                      <a:pt x="2067" y="1634"/>
                    </a:lnTo>
                    <a:lnTo>
                      <a:pt x="2067" y="1664"/>
                    </a:lnTo>
                    <a:lnTo>
                      <a:pt x="2070" y="1718"/>
                    </a:lnTo>
                    <a:lnTo>
                      <a:pt x="2074" y="1777"/>
                    </a:lnTo>
                    <a:lnTo>
                      <a:pt x="2076" y="1804"/>
                    </a:lnTo>
                    <a:lnTo>
                      <a:pt x="2080" y="1824"/>
                    </a:lnTo>
                    <a:lnTo>
                      <a:pt x="2080" y="1824"/>
                    </a:lnTo>
                    <a:lnTo>
                      <a:pt x="2083" y="1840"/>
                    </a:lnTo>
                    <a:lnTo>
                      <a:pt x="2085" y="1859"/>
                    </a:lnTo>
                    <a:lnTo>
                      <a:pt x="2089" y="1903"/>
                    </a:lnTo>
                    <a:lnTo>
                      <a:pt x="2091" y="1959"/>
                    </a:lnTo>
                    <a:lnTo>
                      <a:pt x="2095" y="2026"/>
                    </a:lnTo>
                    <a:lnTo>
                      <a:pt x="2095" y="2026"/>
                    </a:lnTo>
                    <a:lnTo>
                      <a:pt x="2101" y="2110"/>
                    </a:lnTo>
                    <a:lnTo>
                      <a:pt x="2109" y="2179"/>
                    </a:lnTo>
                    <a:lnTo>
                      <a:pt x="2115" y="2226"/>
                    </a:lnTo>
                    <a:lnTo>
                      <a:pt x="2118" y="2242"/>
                    </a:lnTo>
                    <a:lnTo>
                      <a:pt x="2103" y="2290"/>
                    </a:lnTo>
                    <a:lnTo>
                      <a:pt x="2103" y="2290"/>
                    </a:lnTo>
                    <a:lnTo>
                      <a:pt x="2091" y="2300"/>
                    </a:lnTo>
                    <a:lnTo>
                      <a:pt x="2078" y="2317"/>
                    </a:lnTo>
                    <a:lnTo>
                      <a:pt x="2056" y="2340"/>
                    </a:lnTo>
                    <a:lnTo>
                      <a:pt x="2056" y="2340"/>
                    </a:lnTo>
                    <a:lnTo>
                      <a:pt x="2045" y="2357"/>
                    </a:lnTo>
                    <a:lnTo>
                      <a:pt x="2032" y="2373"/>
                    </a:lnTo>
                    <a:lnTo>
                      <a:pt x="2008" y="2408"/>
                    </a:lnTo>
                    <a:lnTo>
                      <a:pt x="1986" y="2445"/>
                    </a:lnTo>
                    <a:lnTo>
                      <a:pt x="1960" y="2480"/>
                    </a:lnTo>
                    <a:lnTo>
                      <a:pt x="1960" y="2480"/>
                    </a:lnTo>
                    <a:lnTo>
                      <a:pt x="1947" y="2498"/>
                    </a:lnTo>
                    <a:lnTo>
                      <a:pt x="1928" y="2516"/>
                    </a:lnTo>
                    <a:lnTo>
                      <a:pt x="1907" y="2534"/>
                    </a:lnTo>
                    <a:lnTo>
                      <a:pt x="1886" y="2551"/>
                    </a:lnTo>
                    <a:lnTo>
                      <a:pt x="1866" y="2567"/>
                    </a:lnTo>
                    <a:lnTo>
                      <a:pt x="1847" y="2580"/>
                    </a:lnTo>
                    <a:lnTo>
                      <a:pt x="1831" y="2590"/>
                    </a:lnTo>
                    <a:lnTo>
                      <a:pt x="1819" y="2596"/>
                    </a:lnTo>
                    <a:lnTo>
                      <a:pt x="1819" y="2596"/>
                    </a:lnTo>
                    <a:lnTo>
                      <a:pt x="1810" y="2600"/>
                    </a:lnTo>
                    <a:lnTo>
                      <a:pt x="1802" y="2602"/>
                    </a:lnTo>
                    <a:lnTo>
                      <a:pt x="1779" y="2607"/>
                    </a:lnTo>
                    <a:lnTo>
                      <a:pt x="1747" y="2615"/>
                    </a:lnTo>
                    <a:lnTo>
                      <a:pt x="1706" y="2629"/>
                    </a:lnTo>
                    <a:lnTo>
                      <a:pt x="1706" y="2629"/>
                    </a:lnTo>
                    <a:lnTo>
                      <a:pt x="1639" y="2654"/>
                    </a:lnTo>
                    <a:lnTo>
                      <a:pt x="1550" y="2689"/>
                    </a:lnTo>
                    <a:lnTo>
                      <a:pt x="1367" y="2762"/>
                    </a:lnTo>
                    <a:lnTo>
                      <a:pt x="1367" y="2762"/>
                    </a:lnTo>
                    <a:lnTo>
                      <a:pt x="1330" y="2778"/>
                    </a:lnTo>
                    <a:lnTo>
                      <a:pt x="1295" y="2790"/>
                    </a:lnTo>
                    <a:lnTo>
                      <a:pt x="1226" y="2814"/>
                    </a:lnTo>
                    <a:lnTo>
                      <a:pt x="1155" y="2838"/>
                    </a:lnTo>
                    <a:lnTo>
                      <a:pt x="1080" y="2863"/>
                    </a:lnTo>
                    <a:lnTo>
                      <a:pt x="1080" y="2863"/>
                    </a:lnTo>
                    <a:lnTo>
                      <a:pt x="1038" y="2880"/>
                    </a:lnTo>
                    <a:lnTo>
                      <a:pt x="992" y="2898"/>
                    </a:lnTo>
                    <a:lnTo>
                      <a:pt x="893" y="2939"/>
                    </a:lnTo>
                    <a:lnTo>
                      <a:pt x="796" y="2980"/>
                    </a:lnTo>
                    <a:lnTo>
                      <a:pt x="752" y="2999"/>
                    </a:lnTo>
                    <a:lnTo>
                      <a:pt x="711" y="3016"/>
                    </a:lnTo>
                    <a:lnTo>
                      <a:pt x="711" y="3016"/>
                    </a:lnTo>
                    <a:lnTo>
                      <a:pt x="673" y="3029"/>
                    </a:lnTo>
                    <a:lnTo>
                      <a:pt x="636" y="3045"/>
                    </a:lnTo>
                    <a:lnTo>
                      <a:pt x="569" y="3074"/>
                    </a:lnTo>
                    <a:lnTo>
                      <a:pt x="519" y="3099"/>
                    </a:lnTo>
                    <a:lnTo>
                      <a:pt x="501" y="3109"/>
                    </a:lnTo>
                    <a:lnTo>
                      <a:pt x="491" y="3116"/>
                    </a:lnTo>
                    <a:lnTo>
                      <a:pt x="491" y="3116"/>
                    </a:lnTo>
                    <a:lnTo>
                      <a:pt x="484" y="3121"/>
                    </a:lnTo>
                    <a:lnTo>
                      <a:pt x="476" y="3125"/>
                    </a:lnTo>
                    <a:lnTo>
                      <a:pt x="460" y="3132"/>
                    </a:lnTo>
                    <a:lnTo>
                      <a:pt x="446" y="3135"/>
                    </a:lnTo>
                    <a:lnTo>
                      <a:pt x="441" y="3137"/>
                    </a:lnTo>
                    <a:lnTo>
                      <a:pt x="441" y="3137"/>
                    </a:lnTo>
                    <a:lnTo>
                      <a:pt x="432" y="3139"/>
                    </a:lnTo>
                    <a:lnTo>
                      <a:pt x="426" y="3144"/>
                    </a:lnTo>
                    <a:lnTo>
                      <a:pt x="418" y="3150"/>
                    </a:lnTo>
                    <a:lnTo>
                      <a:pt x="411" y="3159"/>
                    </a:lnTo>
                    <a:lnTo>
                      <a:pt x="403" y="3172"/>
                    </a:lnTo>
                    <a:lnTo>
                      <a:pt x="394" y="3189"/>
                    </a:lnTo>
                    <a:lnTo>
                      <a:pt x="384" y="3212"/>
                    </a:lnTo>
                    <a:lnTo>
                      <a:pt x="373" y="3240"/>
                    </a:lnTo>
                    <a:lnTo>
                      <a:pt x="373" y="3240"/>
                    </a:lnTo>
                    <a:lnTo>
                      <a:pt x="367" y="3255"/>
                    </a:lnTo>
                    <a:lnTo>
                      <a:pt x="362" y="3271"/>
                    </a:lnTo>
                    <a:lnTo>
                      <a:pt x="354" y="3304"/>
                    </a:lnTo>
                    <a:lnTo>
                      <a:pt x="349" y="3337"/>
                    </a:lnTo>
                    <a:lnTo>
                      <a:pt x="345" y="3366"/>
                    </a:lnTo>
                    <a:lnTo>
                      <a:pt x="343" y="3391"/>
                    </a:lnTo>
                    <a:lnTo>
                      <a:pt x="343" y="3411"/>
                    </a:lnTo>
                    <a:lnTo>
                      <a:pt x="343" y="3429"/>
                    </a:lnTo>
                    <a:lnTo>
                      <a:pt x="343" y="3429"/>
                    </a:lnTo>
                    <a:lnTo>
                      <a:pt x="325" y="3552"/>
                    </a:lnTo>
                    <a:lnTo>
                      <a:pt x="310" y="3663"/>
                    </a:lnTo>
                    <a:lnTo>
                      <a:pt x="292" y="3770"/>
                    </a:lnTo>
                    <a:lnTo>
                      <a:pt x="292" y="3770"/>
                    </a:lnTo>
                    <a:lnTo>
                      <a:pt x="276" y="3867"/>
                    </a:lnTo>
                    <a:lnTo>
                      <a:pt x="263" y="3963"/>
                    </a:lnTo>
                    <a:lnTo>
                      <a:pt x="253" y="4050"/>
                    </a:lnTo>
                    <a:lnTo>
                      <a:pt x="251" y="4088"/>
                    </a:lnTo>
                    <a:lnTo>
                      <a:pt x="248" y="4120"/>
                    </a:lnTo>
                    <a:lnTo>
                      <a:pt x="248" y="4120"/>
                    </a:lnTo>
                    <a:lnTo>
                      <a:pt x="244" y="4197"/>
                    </a:lnTo>
                    <a:lnTo>
                      <a:pt x="238" y="4297"/>
                    </a:lnTo>
                    <a:lnTo>
                      <a:pt x="222" y="4500"/>
                    </a:lnTo>
                    <a:lnTo>
                      <a:pt x="222" y="4500"/>
                    </a:lnTo>
                    <a:lnTo>
                      <a:pt x="215" y="4552"/>
                    </a:lnTo>
                    <a:lnTo>
                      <a:pt x="207" y="4620"/>
                    </a:lnTo>
                    <a:lnTo>
                      <a:pt x="184" y="4785"/>
                    </a:lnTo>
                    <a:lnTo>
                      <a:pt x="159" y="4957"/>
                    </a:lnTo>
                    <a:lnTo>
                      <a:pt x="137" y="5098"/>
                    </a:lnTo>
                    <a:lnTo>
                      <a:pt x="137" y="5098"/>
                    </a:lnTo>
                    <a:lnTo>
                      <a:pt x="120" y="5226"/>
                    </a:lnTo>
                    <a:lnTo>
                      <a:pt x="102" y="5366"/>
                    </a:lnTo>
                    <a:lnTo>
                      <a:pt x="88" y="5487"/>
                    </a:lnTo>
                    <a:lnTo>
                      <a:pt x="83" y="5530"/>
                    </a:lnTo>
                    <a:lnTo>
                      <a:pt x="82" y="5558"/>
                    </a:lnTo>
                    <a:lnTo>
                      <a:pt x="82" y="5558"/>
                    </a:lnTo>
                    <a:lnTo>
                      <a:pt x="82" y="5607"/>
                    </a:lnTo>
                    <a:lnTo>
                      <a:pt x="81" y="5679"/>
                    </a:lnTo>
                    <a:lnTo>
                      <a:pt x="79" y="5767"/>
                    </a:lnTo>
                    <a:lnTo>
                      <a:pt x="74" y="5862"/>
                    </a:lnTo>
                    <a:lnTo>
                      <a:pt x="74" y="5862"/>
                    </a:lnTo>
                    <a:lnTo>
                      <a:pt x="67" y="5986"/>
                    </a:lnTo>
                    <a:lnTo>
                      <a:pt x="55" y="6146"/>
                    </a:lnTo>
                    <a:lnTo>
                      <a:pt x="44" y="6321"/>
                    </a:lnTo>
                    <a:lnTo>
                      <a:pt x="34" y="6489"/>
                    </a:lnTo>
                    <a:lnTo>
                      <a:pt x="34" y="6489"/>
                    </a:lnTo>
                    <a:lnTo>
                      <a:pt x="15" y="6873"/>
                    </a:lnTo>
                    <a:lnTo>
                      <a:pt x="1" y="7165"/>
                    </a:lnTo>
                    <a:lnTo>
                      <a:pt x="1" y="7165"/>
                    </a:lnTo>
                    <a:lnTo>
                      <a:pt x="0" y="7207"/>
                    </a:lnTo>
                    <a:lnTo>
                      <a:pt x="0" y="7246"/>
                    </a:lnTo>
                    <a:lnTo>
                      <a:pt x="0" y="7280"/>
                    </a:lnTo>
                    <a:lnTo>
                      <a:pt x="1" y="7311"/>
                    </a:lnTo>
                    <a:lnTo>
                      <a:pt x="3" y="7339"/>
                    </a:lnTo>
                    <a:lnTo>
                      <a:pt x="5" y="7364"/>
                    </a:lnTo>
                    <a:lnTo>
                      <a:pt x="8" y="7385"/>
                    </a:lnTo>
                    <a:lnTo>
                      <a:pt x="11" y="7406"/>
                    </a:lnTo>
                    <a:lnTo>
                      <a:pt x="11" y="7406"/>
                    </a:lnTo>
                    <a:lnTo>
                      <a:pt x="16" y="7435"/>
                    </a:lnTo>
                    <a:lnTo>
                      <a:pt x="20" y="7475"/>
                    </a:lnTo>
                    <a:lnTo>
                      <a:pt x="24" y="7521"/>
                    </a:lnTo>
                    <a:lnTo>
                      <a:pt x="28" y="7576"/>
                    </a:lnTo>
                    <a:lnTo>
                      <a:pt x="34" y="7694"/>
                    </a:lnTo>
                    <a:lnTo>
                      <a:pt x="39" y="7814"/>
                    </a:lnTo>
                    <a:lnTo>
                      <a:pt x="39" y="7814"/>
                    </a:lnTo>
                    <a:close/>
                  </a:path>
                </a:pathLst>
              </a:custGeom>
              <a:grpFill/>
              <a:ln w="19050" cmpd="sng">
                <a:solidFill>
                  <a:srgbClr val="FFFFFF"/>
                </a:solid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grpSp>
            <p:nvGrpSpPr>
              <p:cNvPr id="144" name="Group 143">
                <a:extLst>
                  <a:ext uri="{FF2B5EF4-FFF2-40B4-BE49-F238E27FC236}">
                    <a16:creationId xmlns:a16="http://schemas.microsoft.com/office/drawing/2014/main" id="{D06B21D4-6802-C7B5-9976-C7C2CBD8EFE0}"/>
                  </a:ext>
                </a:extLst>
              </p:cNvPr>
              <p:cNvGrpSpPr/>
              <p:nvPr/>
            </p:nvGrpSpPr>
            <p:grpSpPr>
              <a:xfrm>
                <a:off x="4373829" y="1337165"/>
                <a:ext cx="3530013" cy="5523406"/>
                <a:chOff x="2846564" y="1322800"/>
                <a:chExt cx="3530013" cy="5523406"/>
              </a:xfrm>
              <a:grpFill/>
            </p:grpSpPr>
            <p:sp>
              <p:nvSpPr>
                <p:cNvPr id="145" name="Freeform 7">
                  <a:extLst>
                    <a:ext uri="{FF2B5EF4-FFF2-40B4-BE49-F238E27FC236}">
                      <a16:creationId xmlns:a16="http://schemas.microsoft.com/office/drawing/2014/main" id="{0D07FC25-33CE-A54E-A81C-1C4D8D0F49E9}"/>
                    </a:ext>
                  </a:extLst>
                </p:cNvPr>
                <p:cNvSpPr>
                  <a:spLocks noEditPoints="1"/>
                </p:cNvSpPr>
                <p:nvPr/>
              </p:nvSpPr>
              <p:spPr bwMode="auto">
                <a:xfrm>
                  <a:off x="4019785" y="1325387"/>
                  <a:ext cx="628650" cy="738599"/>
                </a:xfrm>
                <a:custGeom>
                  <a:avLst/>
                  <a:gdLst>
                    <a:gd name="T0" fmla="*/ 34 w 971"/>
                    <a:gd name="T1" fmla="*/ 1031 h 1141"/>
                    <a:gd name="T2" fmla="*/ 49 w 971"/>
                    <a:gd name="T3" fmla="*/ 1040 h 1141"/>
                    <a:gd name="T4" fmla="*/ 118 w 971"/>
                    <a:gd name="T5" fmla="*/ 1077 h 1141"/>
                    <a:gd name="T6" fmla="*/ 131 w 971"/>
                    <a:gd name="T7" fmla="*/ 1088 h 1141"/>
                    <a:gd name="T8" fmla="*/ 147 w 971"/>
                    <a:gd name="T9" fmla="*/ 1087 h 1141"/>
                    <a:gd name="T10" fmla="*/ 217 w 971"/>
                    <a:gd name="T11" fmla="*/ 1120 h 1141"/>
                    <a:gd name="T12" fmla="*/ 235 w 971"/>
                    <a:gd name="T13" fmla="*/ 1125 h 1141"/>
                    <a:gd name="T14" fmla="*/ 312 w 971"/>
                    <a:gd name="T15" fmla="*/ 1132 h 1141"/>
                    <a:gd name="T16" fmla="*/ 326 w 971"/>
                    <a:gd name="T17" fmla="*/ 1141 h 1141"/>
                    <a:gd name="T18" fmla="*/ 344 w 971"/>
                    <a:gd name="T19" fmla="*/ 1137 h 1141"/>
                    <a:gd name="T20" fmla="*/ 418 w 971"/>
                    <a:gd name="T21" fmla="*/ 1138 h 1141"/>
                    <a:gd name="T22" fmla="*/ 437 w 971"/>
                    <a:gd name="T23" fmla="*/ 1140 h 1141"/>
                    <a:gd name="T24" fmla="*/ 458 w 971"/>
                    <a:gd name="T25" fmla="*/ 1092 h 1141"/>
                    <a:gd name="T26" fmla="*/ 526 w 971"/>
                    <a:gd name="T27" fmla="*/ 1125 h 1141"/>
                    <a:gd name="T28" fmla="*/ 544 w 971"/>
                    <a:gd name="T29" fmla="*/ 1118 h 1141"/>
                    <a:gd name="T30" fmla="*/ 616 w 971"/>
                    <a:gd name="T31" fmla="*/ 1089 h 1141"/>
                    <a:gd name="T32" fmla="*/ 634 w 971"/>
                    <a:gd name="T33" fmla="*/ 1086 h 1141"/>
                    <a:gd name="T34" fmla="*/ 642 w 971"/>
                    <a:gd name="T35" fmla="*/ 1074 h 1141"/>
                    <a:gd name="T36" fmla="*/ 714 w 971"/>
                    <a:gd name="T37" fmla="*/ 1040 h 1141"/>
                    <a:gd name="T38" fmla="*/ 728 w 971"/>
                    <a:gd name="T39" fmla="*/ 1028 h 1141"/>
                    <a:gd name="T40" fmla="*/ 783 w 971"/>
                    <a:gd name="T41" fmla="*/ 975 h 1141"/>
                    <a:gd name="T42" fmla="*/ 800 w 971"/>
                    <a:gd name="T43" fmla="*/ 968 h 1141"/>
                    <a:gd name="T44" fmla="*/ 800 w 971"/>
                    <a:gd name="T45" fmla="*/ 936 h 1141"/>
                    <a:gd name="T46" fmla="*/ 860 w 971"/>
                    <a:gd name="T47" fmla="*/ 897 h 1141"/>
                    <a:gd name="T48" fmla="*/ 870 w 971"/>
                    <a:gd name="T49" fmla="*/ 882 h 1141"/>
                    <a:gd name="T50" fmla="*/ 904 w 971"/>
                    <a:gd name="T51" fmla="*/ 812 h 1141"/>
                    <a:gd name="T52" fmla="*/ 917 w 971"/>
                    <a:gd name="T53" fmla="*/ 802 h 1141"/>
                    <a:gd name="T54" fmla="*/ 920 w 971"/>
                    <a:gd name="T55" fmla="*/ 785 h 1141"/>
                    <a:gd name="T56" fmla="*/ 949 w 971"/>
                    <a:gd name="T57" fmla="*/ 714 h 1141"/>
                    <a:gd name="T58" fmla="*/ 955 w 971"/>
                    <a:gd name="T59" fmla="*/ 695 h 1141"/>
                    <a:gd name="T60" fmla="*/ 902 w 971"/>
                    <a:gd name="T61" fmla="*/ 654 h 1141"/>
                    <a:gd name="T62" fmla="*/ 970 w 971"/>
                    <a:gd name="T63" fmla="*/ 608 h 1141"/>
                    <a:gd name="T64" fmla="*/ 971 w 971"/>
                    <a:gd name="T65" fmla="*/ 589 h 1141"/>
                    <a:gd name="T66" fmla="*/ 967 w 971"/>
                    <a:gd name="T67" fmla="*/ 512 h 1141"/>
                    <a:gd name="T68" fmla="*/ 971 w 971"/>
                    <a:gd name="T69" fmla="*/ 495 h 1141"/>
                    <a:gd name="T70" fmla="*/ 962 w 971"/>
                    <a:gd name="T71" fmla="*/ 482 h 1141"/>
                    <a:gd name="T72" fmla="*/ 955 w 971"/>
                    <a:gd name="T73" fmla="*/ 405 h 1141"/>
                    <a:gd name="T74" fmla="*/ 950 w 971"/>
                    <a:gd name="T75" fmla="*/ 386 h 1141"/>
                    <a:gd name="T76" fmla="*/ 897 w 971"/>
                    <a:gd name="T77" fmla="*/ 340 h 1141"/>
                    <a:gd name="T78" fmla="*/ 918 w 971"/>
                    <a:gd name="T79" fmla="*/ 301 h 1141"/>
                    <a:gd name="T80" fmla="*/ 904 w 971"/>
                    <a:gd name="T81" fmla="*/ 287 h 1141"/>
                    <a:gd name="T82" fmla="*/ 870 w 971"/>
                    <a:gd name="T83" fmla="*/ 216 h 1141"/>
                    <a:gd name="T84" fmla="*/ 860 w 971"/>
                    <a:gd name="T85" fmla="*/ 201 h 1141"/>
                    <a:gd name="T86" fmla="*/ 806 w 971"/>
                    <a:gd name="T87" fmla="*/ 147 h 1141"/>
                    <a:gd name="T88" fmla="*/ 800 w 971"/>
                    <a:gd name="T89" fmla="*/ 130 h 1141"/>
                    <a:gd name="T90" fmla="*/ 782 w 971"/>
                    <a:gd name="T91" fmla="*/ 123 h 1141"/>
                    <a:gd name="T92" fmla="*/ 729 w 971"/>
                    <a:gd name="T93" fmla="*/ 72 h 1141"/>
                    <a:gd name="T94" fmla="*/ 714 w 971"/>
                    <a:gd name="T95" fmla="*/ 59 h 1141"/>
                    <a:gd name="T96" fmla="*/ 640 w 971"/>
                    <a:gd name="T97" fmla="*/ 68 h 1141"/>
                    <a:gd name="T98" fmla="*/ 636 w 971"/>
                    <a:gd name="T99" fmla="*/ 14 h 1141"/>
                    <a:gd name="T100" fmla="*/ 617 w 971"/>
                    <a:gd name="T101" fmla="*/ 9 h 1141"/>
                    <a:gd name="T102" fmla="*/ 484 w 971"/>
                    <a:gd name="T103" fmla="*/ 29 h 1141"/>
                    <a:gd name="T104" fmla="*/ 369 w 971"/>
                    <a:gd name="T105" fmla="*/ 414 h 1141"/>
                    <a:gd name="T106" fmla="*/ 256 w 971"/>
                    <a:gd name="T107" fmla="*/ 530 h 1141"/>
                    <a:gd name="T108" fmla="*/ 296 w 971"/>
                    <a:gd name="T109" fmla="*/ 705 h 1141"/>
                    <a:gd name="T110" fmla="*/ 26 w 971"/>
                    <a:gd name="T111" fmla="*/ 917 h 1141"/>
                    <a:gd name="T112" fmla="*/ 783 w 971"/>
                    <a:gd name="T113" fmla="*/ 766 h 1141"/>
                    <a:gd name="T114" fmla="*/ 530 w 971"/>
                    <a:gd name="T115" fmla="*/ 554 h 1141"/>
                    <a:gd name="T116" fmla="*/ 566 w 971"/>
                    <a:gd name="T117" fmla="*/ 135 h 1141"/>
                    <a:gd name="T118" fmla="*/ 573 w 971"/>
                    <a:gd name="T119" fmla="*/ 458 h 1141"/>
                    <a:gd name="T120" fmla="*/ 438 w 971"/>
                    <a:gd name="T121" fmla="*/ 516 h 1141"/>
                    <a:gd name="T122" fmla="*/ 384 w 971"/>
                    <a:gd name="T123" fmla="*/ 700 h 1141"/>
                    <a:gd name="T124" fmla="*/ 615 w 971"/>
                    <a:gd name="T125" fmla="*/ 943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1" h="1141">
                      <a:moveTo>
                        <a:pt x="46" y="965"/>
                      </a:moveTo>
                      <a:lnTo>
                        <a:pt x="46" y="965"/>
                      </a:lnTo>
                      <a:lnTo>
                        <a:pt x="40" y="979"/>
                      </a:lnTo>
                      <a:lnTo>
                        <a:pt x="36" y="990"/>
                      </a:lnTo>
                      <a:lnTo>
                        <a:pt x="34" y="1002"/>
                      </a:lnTo>
                      <a:lnTo>
                        <a:pt x="34" y="1002"/>
                      </a:lnTo>
                      <a:lnTo>
                        <a:pt x="30" y="1020"/>
                      </a:lnTo>
                      <a:lnTo>
                        <a:pt x="30" y="1020"/>
                      </a:lnTo>
                      <a:lnTo>
                        <a:pt x="30" y="1020"/>
                      </a:lnTo>
                      <a:lnTo>
                        <a:pt x="30" y="1020"/>
                      </a:lnTo>
                      <a:lnTo>
                        <a:pt x="30" y="1023"/>
                      </a:lnTo>
                      <a:lnTo>
                        <a:pt x="30" y="1023"/>
                      </a:lnTo>
                      <a:lnTo>
                        <a:pt x="30" y="1024"/>
                      </a:lnTo>
                      <a:lnTo>
                        <a:pt x="30" y="1024"/>
                      </a:lnTo>
                      <a:lnTo>
                        <a:pt x="30" y="1025"/>
                      </a:lnTo>
                      <a:lnTo>
                        <a:pt x="30" y="1025"/>
                      </a:lnTo>
                      <a:lnTo>
                        <a:pt x="30" y="1026"/>
                      </a:lnTo>
                      <a:lnTo>
                        <a:pt x="30" y="1026"/>
                      </a:lnTo>
                      <a:lnTo>
                        <a:pt x="31" y="1028"/>
                      </a:lnTo>
                      <a:lnTo>
                        <a:pt x="31" y="1028"/>
                      </a:lnTo>
                      <a:lnTo>
                        <a:pt x="31" y="1028"/>
                      </a:lnTo>
                      <a:lnTo>
                        <a:pt x="31" y="1028"/>
                      </a:lnTo>
                      <a:lnTo>
                        <a:pt x="31" y="1029"/>
                      </a:lnTo>
                      <a:lnTo>
                        <a:pt x="31" y="1029"/>
                      </a:lnTo>
                      <a:lnTo>
                        <a:pt x="33" y="1030"/>
                      </a:lnTo>
                      <a:lnTo>
                        <a:pt x="33" y="1030"/>
                      </a:lnTo>
                      <a:lnTo>
                        <a:pt x="33" y="1031"/>
                      </a:lnTo>
                      <a:lnTo>
                        <a:pt x="33" y="1031"/>
                      </a:lnTo>
                      <a:lnTo>
                        <a:pt x="34" y="1031"/>
                      </a:lnTo>
                      <a:lnTo>
                        <a:pt x="34" y="1031"/>
                      </a:lnTo>
                      <a:lnTo>
                        <a:pt x="35" y="1033"/>
                      </a:lnTo>
                      <a:lnTo>
                        <a:pt x="35" y="1033"/>
                      </a:lnTo>
                      <a:lnTo>
                        <a:pt x="35" y="1033"/>
                      </a:lnTo>
                      <a:lnTo>
                        <a:pt x="35" y="1033"/>
                      </a:lnTo>
                      <a:lnTo>
                        <a:pt x="36" y="1034"/>
                      </a:lnTo>
                      <a:lnTo>
                        <a:pt x="36" y="1034"/>
                      </a:lnTo>
                      <a:lnTo>
                        <a:pt x="38" y="1034"/>
                      </a:lnTo>
                      <a:lnTo>
                        <a:pt x="38" y="1034"/>
                      </a:lnTo>
                      <a:lnTo>
                        <a:pt x="39" y="1035"/>
                      </a:lnTo>
                      <a:lnTo>
                        <a:pt x="39" y="1035"/>
                      </a:lnTo>
                      <a:lnTo>
                        <a:pt x="41" y="1036"/>
                      </a:lnTo>
                      <a:lnTo>
                        <a:pt x="41" y="1036"/>
                      </a:lnTo>
                      <a:lnTo>
                        <a:pt x="41" y="1038"/>
                      </a:lnTo>
                      <a:lnTo>
                        <a:pt x="41" y="1038"/>
                      </a:lnTo>
                      <a:lnTo>
                        <a:pt x="44" y="1038"/>
                      </a:lnTo>
                      <a:lnTo>
                        <a:pt x="44" y="1038"/>
                      </a:lnTo>
                      <a:lnTo>
                        <a:pt x="44" y="1039"/>
                      </a:lnTo>
                      <a:lnTo>
                        <a:pt x="44" y="1039"/>
                      </a:lnTo>
                      <a:lnTo>
                        <a:pt x="45" y="1039"/>
                      </a:lnTo>
                      <a:lnTo>
                        <a:pt x="45" y="1039"/>
                      </a:lnTo>
                      <a:lnTo>
                        <a:pt x="46" y="1040"/>
                      </a:lnTo>
                      <a:lnTo>
                        <a:pt x="46" y="1040"/>
                      </a:lnTo>
                      <a:lnTo>
                        <a:pt x="48" y="1040"/>
                      </a:lnTo>
                      <a:lnTo>
                        <a:pt x="48" y="1040"/>
                      </a:lnTo>
                      <a:lnTo>
                        <a:pt x="48" y="1040"/>
                      </a:lnTo>
                      <a:lnTo>
                        <a:pt x="48" y="1040"/>
                      </a:lnTo>
                      <a:lnTo>
                        <a:pt x="49" y="1040"/>
                      </a:lnTo>
                      <a:lnTo>
                        <a:pt x="49" y="1040"/>
                      </a:lnTo>
                      <a:lnTo>
                        <a:pt x="49" y="1040"/>
                      </a:lnTo>
                      <a:lnTo>
                        <a:pt x="49" y="1040"/>
                      </a:lnTo>
                      <a:lnTo>
                        <a:pt x="51" y="1040"/>
                      </a:lnTo>
                      <a:lnTo>
                        <a:pt x="51" y="1040"/>
                      </a:lnTo>
                      <a:lnTo>
                        <a:pt x="51" y="1040"/>
                      </a:lnTo>
                      <a:lnTo>
                        <a:pt x="51" y="1040"/>
                      </a:lnTo>
                      <a:lnTo>
                        <a:pt x="54" y="1040"/>
                      </a:lnTo>
                      <a:lnTo>
                        <a:pt x="54" y="1040"/>
                      </a:lnTo>
                      <a:lnTo>
                        <a:pt x="54" y="1040"/>
                      </a:lnTo>
                      <a:lnTo>
                        <a:pt x="54" y="1040"/>
                      </a:lnTo>
                      <a:lnTo>
                        <a:pt x="57" y="1039"/>
                      </a:lnTo>
                      <a:lnTo>
                        <a:pt x="57" y="1039"/>
                      </a:lnTo>
                      <a:lnTo>
                        <a:pt x="57" y="1039"/>
                      </a:lnTo>
                      <a:lnTo>
                        <a:pt x="57" y="1039"/>
                      </a:lnTo>
                      <a:lnTo>
                        <a:pt x="73" y="1030"/>
                      </a:lnTo>
                      <a:lnTo>
                        <a:pt x="73" y="1030"/>
                      </a:lnTo>
                      <a:lnTo>
                        <a:pt x="83" y="1023"/>
                      </a:lnTo>
                      <a:lnTo>
                        <a:pt x="92" y="1015"/>
                      </a:lnTo>
                      <a:lnTo>
                        <a:pt x="104" y="1004"/>
                      </a:lnTo>
                      <a:lnTo>
                        <a:pt x="104" y="1004"/>
                      </a:lnTo>
                      <a:lnTo>
                        <a:pt x="123" y="1016"/>
                      </a:lnTo>
                      <a:lnTo>
                        <a:pt x="123" y="1016"/>
                      </a:lnTo>
                      <a:lnTo>
                        <a:pt x="121" y="1031"/>
                      </a:lnTo>
                      <a:lnTo>
                        <a:pt x="118" y="1043"/>
                      </a:lnTo>
                      <a:lnTo>
                        <a:pt x="117" y="1055"/>
                      </a:lnTo>
                      <a:lnTo>
                        <a:pt x="117" y="1055"/>
                      </a:lnTo>
                      <a:lnTo>
                        <a:pt x="117" y="1074"/>
                      </a:lnTo>
                      <a:lnTo>
                        <a:pt x="117" y="1074"/>
                      </a:lnTo>
                      <a:lnTo>
                        <a:pt x="117" y="1074"/>
                      </a:lnTo>
                      <a:lnTo>
                        <a:pt x="117" y="1074"/>
                      </a:lnTo>
                      <a:lnTo>
                        <a:pt x="118" y="1077"/>
                      </a:lnTo>
                      <a:lnTo>
                        <a:pt x="118" y="1077"/>
                      </a:lnTo>
                      <a:lnTo>
                        <a:pt x="118" y="1077"/>
                      </a:lnTo>
                      <a:lnTo>
                        <a:pt x="118" y="1077"/>
                      </a:lnTo>
                      <a:lnTo>
                        <a:pt x="118" y="1079"/>
                      </a:lnTo>
                      <a:lnTo>
                        <a:pt x="118" y="1079"/>
                      </a:lnTo>
                      <a:lnTo>
                        <a:pt x="118" y="1079"/>
                      </a:lnTo>
                      <a:lnTo>
                        <a:pt x="118" y="1079"/>
                      </a:lnTo>
                      <a:lnTo>
                        <a:pt x="120" y="1081"/>
                      </a:lnTo>
                      <a:lnTo>
                        <a:pt x="120" y="1081"/>
                      </a:lnTo>
                      <a:lnTo>
                        <a:pt x="120" y="1082"/>
                      </a:lnTo>
                      <a:lnTo>
                        <a:pt x="120" y="1082"/>
                      </a:lnTo>
                      <a:lnTo>
                        <a:pt x="121" y="1082"/>
                      </a:lnTo>
                      <a:lnTo>
                        <a:pt x="121" y="1082"/>
                      </a:lnTo>
                      <a:lnTo>
                        <a:pt x="121" y="1083"/>
                      </a:lnTo>
                      <a:lnTo>
                        <a:pt x="121" y="1083"/>
                      </a:lnTo>
                      <a:lnTo>
                        <a:pt x="122" y="1083"/>
                      </a:lnTo>
                      <a:lnTo>
                        <a:pt x="122" y="1083"/>
                      </a:lnTo>
                      <a:lnTo>
                        <a:pt x="122" y="1084"/>
                      </a:lnTo>
                      <a:lnTo>
                        <a:pt x="122" y="1084"/>
                      </a:lnTo>
                      <a:lnTo>
                        <a:pt x="125" y="1084"/>
                      </a:lnTo>
                      <a:lnTo>
                        <a:pt x="125" y="1084"/>
                      </a:lnTo>
                      <a:lnTo>
                        <a:pt x="125" y="1086"/>
                      </a:lnTo>
                      <a:lnTo>
                        <a:pt x="125" y="1086"/>
                      </a:lnTo>
                      <a:lnTo>
                        <a:pt x="126" y="1086"/>
                      </a:lnTo>
                      <a:lnTo>
                        <a:pt x="126" y="1086"/>
                      </a:lnTo>
                      <a:lnTo>
                        <a:pt x="127" y="1086"/>
                      </a:lnTo>
                      <a:lnTo>
                        <a:pt x="127" y="1086"/>
                      </a:lnTo>
                      <a:lnTo>
                        <a:pt x="128" y="1087"/>
                      </a:lnTo>
                      <a:lnTo>
                        <a:pt x="128" y="1087"/>
                      </a:lnTo>
                      <a:lnTo>
                        <a:pt x="131" y="1088"/>
                      </a:lnTo>
                      <a:lnTo>
                        <a:pt x="131" y="1088"/>
                      </a:lnTo>
                      <a:lnTo>
                        <a:pt x="132" y="1088"/>
                      </a:lnTo>
                      <a:lnTo>
                        <a:pt x="132" y="1088"/>
                      </a:lnTo>
                      <a:lnTo>
                        <a:pt x="133" y="1089"/>
                      </a:lnTo>
                      <a:lnTo>
                        <a:pt x="133" y="1089"/>
                      </a:lnTo>
                      <a:lnTo>
                        <a:pt x="133" y="1089"/>
                      </a:lnTo>
                      <a:lnTo>
                        <a:pt x="133" y="1089"/>
                      </a:lnTo>
                      <a:lnTo>
                        <a:pt x="136" y="1091"/>
                      </a:lnTo>
                      <a:lnTo>
                        <a:pt x="136" y="1091"/>
                      </a:lnTo>
                      <a:lnTo>
                        <a:pt x="136" y="1091"/>
                      </a:lnTo>
                      <a:lnTo>
                        <a:pt x="136" y="1091"/>
                      </a:lnTo>
                      <a:lnTo>
                        <a:pt x="137" y="1091"/>
                      </a:lnTo>
                      <a:lnTo>
                        <a:pt x="137" y="1091"/>
                      </a:lnTo>
                      <a:lnTo>
                        <a:pt x="138" y="1091"/>
                      </a:lnTo>
                      <a:lnTo>
                        <a:pt x="138" y="1091"/>
                      </a:lnTo>
                      <a:lnTo>
                        <a:pt x="140" y="1091"/>
                      </a:lnTo>
                      <a:lnTo>
                        <a:pt x="140" y="1091"/>
                      </a:lnTo>
                      <a:lnTo>
                        <a:pt x="140" y="1091"/>
                      </a:lnTo>
                      <a:lnTo>
                        <a:pt x="140" y="1091"/>
                      </a:lnTo>
                      <a:lnTo>
                        <a:pt x="142" y="1091"/>
                      </a:lnTo>
                      <a:lnTo>
                        <a:pt x="142" y="1091"/>
                      </a:lnTo>
                      <a:lnTo>
                        <a:pt x="142" y="1089"/>
                      </a:lnTo>
                      <a:lnTo>
                        <a:pt x="142" y="1089"/>
                      </a:lnTo>
                      <a:lnTo>
                        <a:pt x="143" y="1089"/>
                      </a:lnTo>
                      <a:lnTo>
                        <a:pt x="143" y="1089"/>
                      </a:lnTo>
                      <a:lnTo>
                        <a:pt x="145" y="1089"/>
                      </a:lnTo>
                      <a:lnTo>
                        <a:pt x="145" y="1089"/>
                      </a:lnTo>
                      <a:lnTo>
                        <a:pt x="147" y="1087"/>
                      </a:lnTo>
                      <a:lnTo>
                        <a:pt x="147" y="1087"/>
                      </a:lnTo>
                      <a:lnTo>
                        <a:pt x="147" y="1087"/>
                      </a:lnTo>
                      <a:lnTo>
                        <a:pt x="147" y="1087"/>
                      </a:lnTo>
                      <a:lnTo>
                        <a:pt x="147" y="1087"/>
                      </a:lnTo>
                      <a:lnTo>
                        <a:pt x="161" y="1076"/>
                      </a:lnTo>
                      <a:lnTo>
                        <a:pt x="161" y="1076"/>
                      </a:lnTo>
                      <a:lnTo>
                        <a:pt x="170" y="1067"/>
                      </a:lnTo>
                      <a:lnTo>
                        <a:pt x="177" y="1058"/>
                      </a:lnTo>
                      <a:lnTo>
                        <a:pt x="188" y="1045"/>
                      </a:lnTo>
                      <a:lnTo>
                        <a:pt x="188" y="1045"/>
                      </a:lnTo>
                      <a:lnTo>
                        <a:pt x="209" y="1053"/>
                      </a:lnTo>
                      <a:lnTo>
                        <a:pt x="209" y="1053"/>
                      </a:lnTo>
                      <a:lnTo>
                        <a:pt x="208" y="1069"/>
                      </a:lnTo>
                      <a:lnTo>
                        <a:pt x="208" y="1081"/>
                      </a:lnTo>
                      <a:lnTo>
                        <a:pt x="209" y="1093"/>
                      </a:lnTo>
                      <a:lnTo>
                        <a:pt x="209" y="1093"/>
                      </a:lnTo>
                      <a:lnTo>
                        <a:pt x="213" y="1111"/>
                      </a:lnTo>
                      <a:lnTo>
                        <a:pt x="213" y="1111"/>
                      </a:lnTo>
                      <a:lnTo>
                        <a:pt x="213" y="1111"/>
                      </a:lnTo>
                      <a:lnTo>
                        <a:pt x="213" y="1111"/>
                      </a:lnTo>
                      <a:lnTo>
                        <a:pt x="213" y="1113"/>
                      </a:lnTo>
                      <a:lnTo>
                        <a:pt x="213" y="1113"/>
                      </a:lnTo>
                      <a:lnTo>
                        <a:pt x="214" y="1115"/>
                      </a:lnTo>
                      <a:lnTo>
                        <a:pt x="214" y="1115"/>
                      </a:lnTo>
                      <a:lnTo>
                        <a:pt x="214" y="1116"/>
                      </a:lnTo>
                      <a:lnTo>
                        <a:pt x="214" y="1116"/>
                      </a:lnTo>
                      <a:lnTo>
                        <a:pt x="214" y="1117"/>
                      </a:lnTo>
                      <a:lnTo>
                        <a:pt x="214" y="1117"/>
                      </a:lnTo>
                      <a:lnTo>
                        <a:pt x="215" y="1118"/>
                      </a:lnTo>
                      <a:lnTo>
                        <a:pt x="215" y="1118"/>
                      </a:lnTo>
                      <a:lnTo>
                        <a:pt x="215" y="1118"/>
                      </a:lnTo>
                      <a:lnTo>
                        <a:pt x="215" y="1118"/>
                      </a:lnTo>
                      <a:lnTo>
                        <a:pt x="217" y="1120"/>
                      </a:lnTo>
                      <a:lnTo>
                        <a:pt x="217" y="1120"/>
                      </a:lnTo>
                      <a:lnTo>
                        <a:pt x="218" y="1120"/>
                      </a:lnTo>
                      <a:lnTo>
                        <a:pt x="218" y="1120"/>
                      </a:lnTo>
                      <a:lnTo>
                        <a:pt x="219" y="1121"/>
                      </a:lnTo>
                      <a:lnTo>
                        <a:pt x="219" y="1121"/>
                      </a:lnTo>
                      <a:lnTo>
                        <a:pt x="219" y="1121"/>
                      </a:lnTo>
                      <a:lnTo>
                        <a:pt x="219" y="1121"/>
                      </a:lnTo>
                      <a:lnTo>
                        <a:pt x="220" y="1121"/>
                      </a:lnTo>
                      <a:lnTo>
                        <a:pt x="220" y="1121"/>
                      </a:lnTo>
                      <a:lnTo>
                        <a:pt x="222" y="1121"/>
                      </a:lnTo>
                      <a:lnTo>
                        <a:pt x="222" y="1121"/>
                      </a:lnTo>
                      <a:lnTo>
                        <a:pt x="223" y="1122"/>
                      </a:lnTo>
                      <a:lnTo>
                        <a:pt x="223" y="1122"/>
                      </a:lnTo>
                      <a:lnTo>
                        <a:pt x="224" y="1122"/>
                      </a:lnTo>
                      <a:lnTo>
                        <a:pt x="224" y="1122"/>
                      </a:lnTo>
                      <a:lnTo>
                        <a:pt x="227" y="1122"/>
                      </a:lnTo>
                      <a:lnTo>
                        <a:pt x="227" y="1122"/>
                      </a:lnTo>
                      <a:lnTo>
                        <a:pt x="228" y="1123"/>
                      </a:lnTo>
                      <a:lnTo>
                        <a:pt x="228" y="1123"/>
                      </a:lnTo>
                      <a:lnTo>
                        <a:pt x="229" y="1123"/>
                      </a:lnTo>
                      <a:lnTo>
                        <a:pt x="229" y="1123"/>
                      </a:lnTo>
                      <a:lnTo>
                        <a:pt x="230" y="1123"/>
                      </a:lnTo>
                      <a:lnTo>
                        <a:pt x="230" y="1123"/>
                      </a:lnTo>
                      <a:lnTo>
                        <a:pt x="232" y="1123"/>
                      </a:lnTo>
                      <a:lnTo>
                        <a:pt x="232" y="1123"/>
                      </a:lnTo>
                      <a:lnTo>
                        <a:pt x="233" y="1125"/>
                      </a:lnTo>
                      <a:lnTo>
                        <a:pt x="233" y="1125"/>
                      </a:lnTo>
                      <a:lnTo>
                        <a:pt x="234" y="1125"/>
                      </a:lnTo>
                      <a:lnTo>
                        <a:pt x="234" y="1125"/>
                      </a:lnTo>
                      <a:lnTo>
                        <a:pt x="235" y="1125"/>
                      </a:lnTo>
                      <a:lnTo>
                        <a:pt x="235" y="1125"/>
                      </a:lnTo>
                      <a:lnTo>
                        <a:pt x="235" y="1125"/>
                      </a:lnTo>
                      <a:lnTo>
                        <a:pt x="235" y="1125"/>
                      </a:lnTo>
                      <a:lnTo>
                        <a:pt x="238" y="1123"/>
                      </a:lnTo>
                      <a:lnTo>
                        <a:pt x="238" y="1123"/>
                      </a:lnTo>
                      <a:lnTo>
                        <a:pt x="238" y="1123"/>
                      </a:lnTo>
                      <a:lnTo>
                        <a:pt x="238" y="1123"/>
                      </a:lnTo>
                      <a:lnTo>
                        <a:pt x="239" y="1123"/>
                      </a:lnTo>
                      <a:lnTo>
                        <a:pt x="239" y="1123"/>
                      </a:lnTo>
                      <a:lnTo>
                        <a:pt x="239" y="1123"/>
                      </a:lnTo>
                      <a:lnTo>
                        <a:pt x="239" y="1123"/>
                      </a:lnTo>
                      <a:lnTo>
                        <a:pt x="242" y="1122"/>
                      </a:lnTo>
                      <a:lnTo>
                        <a:pt x="242" y="1122"/>
                      </a:lnTo>
                      <a:lnTo>
                        <a:pt x="242" y="1122"/>
                      </a:lnTo>
                      <a:lnTo>
                        <a:pt x="242" y="1122"/>
                      </a:lnTo>
                      <a:lnTo>
                        <a:pt x="244" y="1120"/>
                      </a:lnTo>
                      <a:lnTo>
                        <a:pt x="244" y="1120"/>
                      </a:lnTo>
                      <a:lnTo>
                        <a:pt x="256" y="1106"/>
                      </a:lnTo>
                      <a:lnTo>
                        <a:pt x="256" y="1106"/>
                      </a:lnTo>
                      <a:lnTo>
                        <a:pt x="263" y="1096"/>
                      </a:lnTo>
                      <a:lnTo>
                        <a:pt x="268" y="1086"/>
                      </a:lnTo>
                      <a:lnTo>
                        <a:pt x="276" y="1072"/>
                      </a:lnTo>
                      <a:lnTo>
                        <a:pt x="276" y="1072"/>
                      </a:lnTo>
                      <a:lnTo>
                        <a:pt x="298" y="1076"/>
                      </a:lnTo>
                      <a:lnTo>
                        <a:pt x="298" y="1076"/>
                      </a:lnTo>
                      <a:lnTo>
                        <a:pt x="301" y="1092"/>
                      </a:lnTo>
                      <a:lnTo>
                        <a:pt x="303" y="1102"/>
                      </a:lnTo>
                      <a:lnTo>
                        <a:pt x="306" y="1115"/>
                      </a:lnTo>
                      <a:lnTo>
                        <a:pt x="306" y="1115"/>
                      </a:lnTo>
                      <a:lnTo>
                        <a:pt x="312" y="1132"/>
                      </a:lnTo>
                      <a:lnTo>
                        <a:pt x="312" y="1132"/>
                      </a:lnTo>
                      <a:lnTo>
                        <a:pt x="312" y="1132"/>
                      </a:lnTo>
                      <a:lnTo>
                        <a:pt x="312" y="1132"/>
                      </a:lnTo>
                      <a:lnTo>
                        <a:pt x="314" y="1135"/>
                      </a:lnTo>
                      <a:lnTo>
                        <a:pt x="314" y="1135"/>
                      </a:lnTo>
                      <a:lnTo>
                        <a:pt x="315" y="1135"/>
                      </a:lnTo>
                      <a:lnTo>
                        <a:pt x="315" y="1135"/>
                      </a:lnTo>
                      <a:lnTo>
                        <a:pt x="315" y="1136"/>
                      </a:lnTo>
                      <a:lnTo>
                        <a:pt x="315" y="1136"/>
                      </a:lnTo>
                      <a:lnTo>
                        <a:pt x="316" y="1137"/>
                      </a:lnTo>
                      <a:lnTo>
                        <a:pt x="316" y="1137"/>
                      </a:lnTo>
                      <a:lnTo>
                        <a:pt x="317" y="1138"/>
                      </a:lnTo>
                      <a:lnTo>
                        <a:pt x="317" y="1138"/>
                      </a:lnTo>
                      <a:lnTo>
                        <a:pt x="317" y="1138"/>
                      </a:lnTo>
                      <a:lnTo>
                        <a:pt x="317" y="1138"/>
                      </a:lnTo>
                      <a:lnTo>
                        <a:pt x="319" y="1138"/>
                      </a:lnTo>
                      <a:lnTo>
                        <a:pt x="319" y="1138"/>
                      </a:lnTo>
                      <a:lnTo>
                        <a:pt x="319" y="1138"/>
                      </a:lnTo>
                      <a:lnTo>
                        <a:pt x="319" y="1138"/>
                      </a:lnTo>
                      <a:lnTo>
                        <a:pt x="320" y="1140"/>
                      </a:lnTo>
                      <a:lnTo>
                        <a:pt x="320" y="1140"/>
                      </a:lnTo>
                      <a:lnTo>
                        <a:pt x="321" y="1140"/>
                      </a:lnTo>
                      <a:lnTo>
                        <a:pt x="321" y="1140"/>
                      </a:lnTo>
                      <a:lnTo>
                        <a:pt x="322" y="1140"/>
                      </a:lnTo>
                      <a:lnTo>
                        <a:pt x="322" y="1140"/>
                      </a:lnTo>
                      <a:lnTo>
                        <a:pt x="324" y="1140"/>
                      </a:lnTo>
                      <a:lnTo>
                        <a:pt x="324" y="1140"/>
                      </a:lnTo>
                      <a:lnTo>
                        <a:pt x="325" y="1140"/>
                      </a:lnTo>
                      <a:lnTo>
                        <a:pt x="325" y="1140"/>
                      </a:lnTo>
                      <a:lnTo>
                        <a:pt x="326" y="1141"/>
                      </a:lnTo>
                      <a:lnTo>
                        <a:pt x="326" y="1141"/>
                      </a:lnTo>
                      <a:lnTo>
                        <a:pt x="329" y="1141"/>
                      </a:lnTo>
                      <a:lnTo>
                        <a:pt x="329" y="1141"/>
                      </a:lnTo>
                      <a:lnTo>
                        <a:pt x="330" y="1141"/>
                      </a:lnTo>
                      <a:lnTo>
                        <a:pt x="330" y="1141"/>
                      </a:lnTo>
                      <a:lnTo>
                        <a:pt x="331" y="1141"/>
                      </a:lnTo>
                      <a:lnTo>
                        <a:pt x="331" y="1141"/>
                      </a:lnTo>
                      <a:lnTo>
                        <a:pt x="332" y="1141"/>
                      </a:lnTo>
                      <a:lnTo>
                        <a:pt x="332" y="1141"/>
                      </a:lnTo>
                      <a:lnTo>
                        <a:pt x="334" y="1141"/>
                      </a:lnTo>
                      <a:lnTo>
                        <a:pt x="334" y="1141"/>
                      </a:lnTo>
                      <a:lnTo>
                        <a:pt x="335" y="1141"/>
                      </a:lnTo>
                      <a:lnTo>
                        <a:pt x="335" y="1141"/>
                      </a:lnTo>
                      <a:lnTo>
                        <a:pt x="336" y="1141"/>
                      </a:lnTo>
                      <a:lnTo>
                        <a:pt x="336" y="1141"/>
                      </a:lnTo>
                      <a:lnTo>
                        <a:pt x="337" y="1141"/>
                      </a:lnTo>
                      <a:lnTo>
                        <a:pt x="337" y="1141"/>
                      </a:lnTo>
                      <a:lnTo>
                        <a:pt x="337" y="1141"/>
                      </a:lnTo>
                      <a:lnTo>
                        <a:pt x="337" y="1141"/>
                      </a:lnTo>
                      <a:lnTo>
                        <a:pt x="339" y="1140"/>
                      </a:lnTo>
                      <a:lnTo>
                        <a:pt x="339" y="1140"/>
                      </a:lnTo>
                      <a:lnTo>
                        <a:pt x="340" y="1140"/>
                      </a:lnTo>
                      <a:lnTo>
                        <a:pt x="340" y="1140"/>
                      </a:lnTo>
                      <a:lnTo>
                        <a:pt x="341" y="1138"/>
                      </a:lnTo>
                      <a:lnTo>
                        <a:pt x="341" y="1138"/>
                      </a:lnTo>
                      <a:lnTo>
                        <a:pt x="341" y="1138"/>
                      </a:lnTo>
                      <a:lnTo>
                        <a:pt x="341" y="1138"/>
                      </a:lnTo>
                      <a:lnTo>
                        <a:pt x="343" y="1137"/>
                      </a:lnTo>
                      <a:lnTo>
                        <a:pt x="343" y="1137"/>
                      </a:lnTo>
                      <a:lnTo>
                        <a:pt x="344" y="1137"/>
                      </a:lnTo>
                      <a:lnTo>
                        <a:pt x="344" y="1137"/>
                      </a:lnTo>
                      <a:lnTo>
                        <a:pt x="345" y="1135"/>
                      </a:lnTo>
                      <a:lnTo>
                        <a:pt x="345" y="1135"/>
                      </a:lnTo>
                      <a:lnTo>
                        <a:pt x="345" y="1135"/>
                      </a:lnTo>
                      <a:lnTo>
                        <a:pt x="345" y="1135"/>
                      </a:lnTo>
                      <a:lnTo>
                        <a:pt x="354" y="1120"/>
                      </a:lnTo>
                      <a:lnTo>
                        <a:pt x="354" y="1120"/>
                      </a:lnTo>
                      <a:lnTo>
                        <a:pt x="359" y="1107"/>
                      </a:lnTo>
                      <a:lnTo>
                        <a:pt x="364" y="1097"/>
                      </a:lnTo>
                      <a:lnTo>
                        <a:pt x="368" y="1082"/>
                      </a:lnTo>
                      <a:lnTo>
                        <a:pt x="368" y="1082"/>
                      </a:lnTo>
                      <a:lnTo>
                        <a:pt x="392" y="1082"/>
                      </a:lnTo>
                      <a:lnTo>
                        <a:pt x="392" y="1082"/>
                      </a:lnTo>
                      <a:lnTo>
                        <a:pt x="397" y="1097"/>
                      </a:lnTo>
                      <a:lnTo>
                        <a:pt x="400" y="1107"/>
                      </a:lnTo>
                      <a:lnTo>
                        <a:pt x="405" y="1120"/>
                      </a:lnTo>
                      <a:lnTo>
                        <a:pt x="405" y="1120"/>
                      </a:lnTo>
                      <a:lnTo>
                        <a:pt x="414" y="1135"/>
                      </a:lnTo>
                      <a:lnTo>
                        <a:pt x="414" y="1135"/>
                      </a:lnTo>
                      <a:lnTo>
                        <a:pt x="414" y="1135"/>
                      </a:lnTo>
                      <a:lnTo>
                        <a:pt x="416" y="1135"/>
                      </a:lnTo>
                      <a:lnTo>
                        <a:pt x="416" y="1135"/>
                      </a:lnTo>
                      <a:lnTo>
                        <a:pt x="417" y="1137"/>
                      </a:lnTo>
                      <a:lnTo>
                        <a:pt x="417" y="1137"/>
                      </a:lnTo>
                      <a:lnTo>
                        <a:pt x="417" y="1137"/>
                      </a:lnTo>
                      <a:lnTo>
                        <a:pt x="417" y="1137"/>
                      </a:lnTo>
                      <a:lnTo>
                        <a:pt x="418" y="1138"/>
                      </a:lnTo>
                      <a:lnTo>
                        <a:pt x="418" y="1138"/>
                      </a:lnTo>
                      <a:lnTo>
                        <a:pt x="418" y="1138"/>
                      </a:lnTo>
                      <a:lnTo>
                        <a:pt x="418" y="1138"/>
                      </a:lnTo>
                      <a:lnTo>
                        <a:pt x="421" y="1140"/>
                      </a:lnTo>
                      <a:lnTo>
                        <a:pt x="421" y="1140"/>
                      </a:lnTo>
                      <a:lnTo>
                        <a:pt x="421" y="1140"/>
                      </a:lnTo>
                      <a:lnTo>
                        <a:pt x="421" y="1140"/>
                      </a:lnTo>
                      <a:lnTo>
                        <a:pt x="422" y="1141"/>
                      </a:lnTo>
                      <a:lnTo>
                        <a:pt x="422" y="1141"/>
                      </a:lnTo>
                      <a:lnTo>
                        <a:pt x="422" y="1141"/>
                      </a:lnTo>
                      <a:lnTo>
                        <a:pt x="422" y="1141"/>
                      </a:lnTo>
                      <a:lnTo>
                        <a:pt x="424" y="1141"/>
                      </a:lnTo>
                      <a:lnTo>
                        <a:pt x="424" y="1141"/>
                      </a:lnTo>
                      <a:lnTo>
                        <a:pt x="424" y="1141"/>
                      </a:lnTo>
                      <a:lnTo>
                        <a:pt x="424" y="1141"/>
                      </a:lnTo>
                      <a:lnTo>
                        <a:pt x="426" y="1141"/>
                      </a:lnTo>
                      <a:lnTo>
                        <a:pt x="426" y="1141"/>
                      </a:lnTo>
                      <a:lnTo>
                        <a:pt x="427" y="1141"/>
                      </a:lnTo>
                      <a:lnTo>
                        <a:pt x="427" y="1141"/>
                      </a:lnTo>
                      <a:lnTo>
                        <a:pt x="428" y="1141"/>
                      </a:lnTo>
                      <a:lnTo>
                        <a:pt x="428" y="1141"/>
                      </a:lnTo>
                      <a:lnTo>
                        <a:pt x="429" y="1141"/>
                      </a:lnTo>
                      <a:lnTo>
                        <a:pt x="429" y="1141"/>
                      </a:lnTo>
                      <a:lnTo>
                        <a:pt x="432" y="1141"/>
                      </a:lnTo>
                      <a:lnTo>
                        <a:pt x="432" y="1141"/>
                      </a:lnTo>
                      <a:lnTo>
                        <a:pt x="434" y="1141"/>
                      </a:lnTo>
                      <a:lnTo>
                        <a:pt x="434" y="1141"/>
                      </a:lnTo>
                      <a:lnTo>
                        <a:pt x="434" y="1140"/>
                      </a:lnTo>
                      <a:lnTo>
                        <a:pt x="434" y="1140"/>
                      </a:lnTo>
                      <a:lnTo>
                        <a:pt x="437" y="1140"/>
                      </a:lnTo>
                      <a:lnTo>
                        <a:pt x="437" y="1140"/>
                      </a:lnTo>
                      <a:lnTo>
                        <a:pt x="437" y="1140"/>
                      </a:lnTo>
                      <a:lnTo>
                        <a:pt x="437" y="1140"/>
                      </a:lnTo>
                      <a:lnTo>
                        <a:pt x="440" y="1140"/>
                      </a:lnTo>
                      <a:lnTo>
                        <a:pt x="440" y="1140"/>
                      </a:lnTo>
                      <a:lnTo>
                        <a:pt x="440" y="1140"/>
                      </a:lnTo>
                      <a:lnTo>
                        <a:pt x="440" y="1140"/>
                      </a:lnTo>
                      <a:lnTo>
                        <a:pt x="441" y="1138"/>
                      </a:lnTo>
                      <a:lnTo>
                        <a:pt x="441" y="1138"/>
                      </a:lnTo>
                      <a:lnTo>
                        <a:pt x="441" y="1138"/>
                      </a:lnTo>
                      <a:lnTo>
                        <a:pt x="441" y="1138"/>
                      </a:lnTo>
                      <a:lnTo>
                        <a:pt x="442" y="1138"/>
                      </a:lnTo>
                      <a:lnTo>
                        <a:pt x="442" y="1138"/>
                      </a:lnTo>
                      <a:lnTo>
                        <a:pt x="442" y="1138"/>
                      </a:lnTo>
                      <a:lnTo>
                        <a:pt x="442" y="1138"/>
                      </a:lnTo>
                      <a:lnTo>
                        <a:pt x="445" y="1137"/>
                      </a:lnTo>
                      <a:lnTo>
                        <a:pt x="445" y="1137"/>
                      </a:lnTo>
                      <a:lnTo>
                        <a:pt x="445" y="1136"/>
                      </a:lnTo>
                      <a:lnTo>
                        <a:pt x="445" y="1136"/>
                      </a:lnTo>
                      <a:lnTo>
                        <a:pt x="446" y="1135"/>
                      </a:lnTo>
                      <a:lnTo>
                        <a:pt x="446" y="1135"/>
                      </a:lnTo>
                      <a:lnTo>
                        <a:pt x="446" y="1135"/>
                      </a:lnTo>
                      <a:lnTo>
                        <a:pt x="446" y="1135"/>
                      </a:lnTo>
                      <a:lnTo>
                        <a:pt x="447" y="1132"/>
                      </a:lnTo>
                      <a:lnTo>
                        <a:pt x="447" y="1132"/>
                      </a:lnTo>
                      <a:lnTo>
                        <a:pt x="447" y="1132"/>
                      </a:lnTo>
                      <a:lnTo>
                        <a:pt x="447" y="1132"/>
                      </a:lnTo>
                      <a:lnTo>
                        <a:pt x="447" y="1132"/>
                      </a:lnTo>
                      <a:lnTo>
                        <a:pt x="447" y="1132"/>
                      </a:lnTo>
                      <a:lnTo>
                        <a:pt x="453" y="1115"/>
                      </a:lnTo>
                      <a:lnTo>
                        <a:pt x="453" y="1115"/>
                      </a:lnTo>
                      <a:lnTo>
                        <a:pt x="457" y="1102"/>
                      </a:lnTo>
                      <a:lnTo>
                        <a:pt x="458" y="1092"/>
                      </a:lnTo>
                      <a:lnTo>
                        <a:pt x="461" y="1076"/>
                      </a:lnTo>
                      <a:lnTo>
                        <a:pt x="461" y="1076"/>
                      </a:lnTo>
                      <a:lnTo>
                        <a:pt x="484" y="1072"/>
                      </a:lnTo>
                      <a:lnTo>
                        <a:pt x="484" y="1072"/>
                      </a:lnTo>
                      <a:lnTo>
                        <a:pt x="491" y="1086"/>
                      </a:lnTo>
                      <a:lnTo>
                        <a:pt x="497" y="1096"/>
                      </a:lnTo>
                      <a:lnTo>
                        <a:pt x="505" y="1106"/>
                      </a:lnTo>
                      <a:lnTo>
                        <a:pt x="505" y="1106"/>
                      </a:lnTo>
                      <a:lnTo>
                        <a:pt x="516" y="1120"/>
                      </a:lnTo>
                      <a:lnTo>
                        <a:pt x="516" y="1120"/>
                      </a:lnTo>
                      <a:lnTo>
                        <a:pt x="516" y="1120"/>
                      </a:lnTo>
                      <a:lnTo>
                        <a:pt x="516" y="1120"/>
                      </a:lnTo>
                      <a:lnTo>
                        <a:pt x="516" y="1120"/>
                      </a:lnTo>
                      <a:lnTo>
                        <a:pt x="518" y="1122"/>
                      </a:lnTo>
                      <a:lnTo>
                        <a:pt x="518" y="1122"/>
                      </a:lnTo>
                      <a:lnTo>
                        <a:pt x="519" y="1122"/>
                      </a:lnTo>
                      <a:lnTo>
                        <a:pt x="519" y="1122"/>
                      </a:lnTo>
                      <a:lnTo>
                        <a:pt x="520" y="1123"/>
                      </a:lnTo>
                      <a:lnTo>
                        <a:pt x="520" y="1123"/>
                      </a:lnTo>
                      <a:lnTo>
                        <a:pt x="520" y="1123"/>
                      </a:lnTo>
                      <a:lnTo>
                        <a:pt x="520" y="1123"/>
                      </a:lnTo>
                      <a:lnTo>
                        <a:pt x="523" y="1123"/>
                      </a:lnTo>
                      <a:lnTo>
                        <a:pt x="523" y="1123"/>
                      </a:lnTo>
                      <a:lnTo>
                        <a:pt x="523" y="1125"/>
                      </a:lnTo>
                      <a:lnTo>
                        <a:pt x="523" y="1125"/>
                      </a:lnTo>
                      <a:lnTo>
                        <a:pt x="524" y="1125"/>
                      </a:lnTo>
                      <a:lnTo>
                        <a:pt x="524" y="1125"/>
                      </a:lnTo>
                      <a:lnTo>
                        <a:pt x="524" y="1125"/>
                      </a:lnTo>
                      <a:lnTo>
                        <a:pt x="524" y="1125"/>
                      </a:lnTo>
                      <a:lnTo>
                        <a:pt x="526" y="1125"/>
                      </a:lnTo>
                      <a:lnTo>
                        <a:pt x="526" y="1125"/>
                      </a:lnTo>
                      <a:lnTo>
                        <a:pt x="526" y="1125"/>
                      </a:lnTo>
                      <a:lnTo>
                        <a:pt x="526" y="1125"/>
                      </a:lnTo>
                      <a:lnTo>
                        <a:pt x="528" y="1123"/>
                      </a:lnTo>
                      <a:lnTo>
                        <a:pt x="528" y="1123"/>
                      </a:lnTo>
                      <a:lnTo>
                        <a:pt x="529" y="1123"/>
                      </a:lnTo>
                      <a:lnTo>
                        <a:pt x="529" y="1123"/>
                      </a:lnTo>
                      <a:lnTo>
                        <a:pt x="530" y="1123"/>
                      </a:lnTo>
                      <a:lnTo>
                        <a:pt x="530" y="1123"/>
                      </a:lnTo>
                      <a:lnTo>
                        <a:pt x="531" y="1123"/>
                      </a:lnTo>
                      <a:lnTo>
                        <a:pt x="531" y="1123"/>
                      </a:lnTo>
                      <a:lnTo>
                        <a:pt x="534" y="1122"/>
                      </a:lnTo>
                      <a:lnTo>
                        <a:pt x="534" y="1122"/>
                      </a:lnTo>
                      <a:lnTo>
                        <a:pt x="535" y="1122"/>
                      </a:lnTo>
                      <a:lnTo>
                        <a:pt x="535" y="1122"/>
                      </a:lnTo>
                      <a:lnTo>
                        <a:pt x="537" y="1122"/>
                      </a:lnTo>
                      <a:lnTo>
                        <a:pt x="537" y="1122"/>
                      </a:lnTo>
                      <a:lnTo>
                        <a:pt x="538" y="1121"/>
                      </a:lnTo>
                      <a:lnTo>
                        <a:pt x="538" y="1121"/>
                      </a:lnTo>
                      <a:lnTo>
                        <a:pt x="539" y="1121"/>
                      </a:lnTo>
                      <a:lnTo>
                        <a:pt x="539" y="1121"/>
                      </a:lnTo>
                      <a:lnTo>
                        <a:pt x="540" y="1121"/>
                      </a:lnTo>
                      <a:lnTo>
                        <a:pt x="540" y="1121"/>
                      </a:lnTo>
                      <a:lnTo>
                        <a:pt x="540" y="1121"/>
                      </a:lnTo>
                      <a:lnTo>
                        <a:pt x="540" y="1121"/>
                      </a:lnTo>
                      <a:lnTo>
                        <a:pt x="542" y="1120"/>
                      </a:lnTo>
                      <a:lnTo>
                        <a:pt x="542" y="1120"/>
                      </a:lnTo>
                      <a:lnTo>
                        <a:pt x="543" y="1120"/>
                      </a:lnTo>
                      <a:lnTo>
                        <a:pt x="543" y="1120"/>
                      </a:lnTo>
                      <a:lnTo>
                        <a:pt x="544" y="1118"/>
                      </a:lnTo>
                      <a:lnTo>
                        <a:pt x="544" y="1118"/>
                      </a:lnTo>
                      <a:lnTo>
                        <a:pt x="544" y="1118"/>
                      </a:lnTo>
                      <a:lnTo>
                        <a:pt x="544" y="1118"/>
                      </a:lnTo>
                      <a:lnTo>
                        <a:pt x="545" y="1117"/>
                      </a:lnTo>
                      <a:lnTo>
                        <a:pt x="545" y="1117"/>
                      </a:lnTo>
                      <a:lnTo>
                        <a:pt x="545" y="1116"/>
                      </a:lnTo>
                      <a:lnTo>
                        <a:pt x="545" y="1116"/>
                      </a:lnTo>
                      <a:lnTo>
                        <a:pt x="547" y="1115"/>
                      </a:lnTo>
                      <a:lnTo>
                        <a:pt x="547" y="1115"/>
                      </a:lnTo>
                      <a:lnTo>
                        <a:pt x="547" y="1115"/>
                      </a:lnTo>
                      <a:lnTo>
                        <a:pt x="547" y="1115"/>
                      </a:lnTo>
                      <a:lnTo>
                        <a:pt x="547" y="1112"/>
                      </a:lnTo>
                      <a:lnTo>
                        <a:pt x="547" y="1112"/>
                      </a:lnTo>
                      <a:lnTo>
                        <a:pt x="548" y="1112"/>
                      </a:lnTo>
                      <a:lnTo>
                        <a:pt x="548" y="1112"/>
                      </a:lnTo>
                      <a:lnTo>
                        <a:pt x="550" y="1093"/>
                      </a:lnTo>
                      <a:lnTo>
                        <a:pt x="550" y="1093"/>
                      </a:lnTo>
                      <a:lnTo>
                        <a:pt x="552" y="1081"/>
                      </a:lnTo>
                      <a:lnTo>
                        <a:pt x="552" y="1069"/>
                      </a:lnTo>
                      <a:lnTo>
                        <a:pt x="550" y="1053"/>
                      </a:lnTo>
                      <a:lnTo>
                        <a:pt x="550" y="1053"/>
                      </a:lnTo>
                      <a:lnTo>
                        <a:pt x="573" y="1045"/>
                      </a:lnTo>
                      <a:lnTo>
                        <a:pt x="573" y="1045"/>
                      </a:lnTo>
                      <a:lnTo>
                        <a:pt x="583" y="1058"/>
                      </a:lnTo>
                      <a:lnTo>
                        <a:pt x="589" y="1067"/>
                      </a:lnTo>
                      <a:lnTo>
                        <a:pt x="600" y="1076"/>
                      </a:lnTo>
                      <a:lnTo>
                        <a:pt x="600" y="1076"/>
                      </a:lnTo>
                      <a:lnTo>
                        <a:pt x="608" y="1084"/>
                      </a:lnTo>
                      <a:lnTo>
                        <a:pt x="616" y="1089"/>
                      </a:lnTo>
                      <a:lnTo>
                        <a:pt x="616" y="1089"/>
                      </a:lnTo>
                      <a:lnTo>
                        <a:pt x="616" y="1089"/>
                      </a:lnTo>
                      <a:lnTo>
                        <a:pt x="616" y="1089"/>
                      </a:lnTo>
                      <a:lnTo>
                        <a:pt x="617" y="1089"/>
                      </a:lnTo>
                      <a:lnTo>
                        <a:pt x="617" y="1089"/>
                      </a:lnTo>
                      <a:lnTo>
                        <a:pt x="618" y="1091"/>
                      </a:lnTo>
                      <a:lnTo>
                        <a:pt x="618" y="1091"/>
                      </a:lnTo>
                      <a:lnTo>
                        <a:pt x="620" y="1091"/>
                      </a:lnTo>
                      <a:lnTo>
                        <a:pt x="620" y="1091"/>
                      </a:lnTo>
                      <a:lnTo>
                        <a:pt x="620" y="1091"/>
                      </a:lnTo>
                      <a:lnTo>
                        <a:pt x="620" y="1091"/>
                      </a:lnTo>
                      <a:lnTo>
                        <a:pt x="622" y="1091"/>
                      </a:lnTo>
                      <a:lnTo>
                        <a:pt x="622" y="1091"/>
                      </a:lnTo>
                      <a:lnTo>
                        <a:pt x="622" y="1091"/>
                      </a:lnTo>
                      <a:lnTo>
                        <a:pt x="622" y="1091"/>
                      </a:lnTo>
                      <a:lnTo>
                        <a:pt x="623" y="1091"/>
                      </a:lnTo>
                      <a:lnTo>
                        <a:pt x="623" y="1091"/>
                      </a:lnTo>
                      <a:lnTo>
                        <a:pt x="623" y="1091"/>
                      </a:lnTo>
                      <a:lnTo>
                        <a:pt x="623" y="1091"/>
                      </a:lnTo>
                      <a:lnTo>
                        <a:pt x="626" y="1089"/>
                      </a:lnTo>
                      <a:lnTo>
                        <a:pt x="626" y="1089"/>
                      </a:lnTo>
                      <a:lnTo>
                        <a:pt x="626" y="1089"/>
                      </a:lnTo>
                      <a:lnTo>
                        <a:pt x="626" y="1089"/>
                      </a:lnTo>
                      <a:lnTo>
                        <a:pt x="628" y="1088"/>
                      </a:lnTo>
                      <a:lnTo>
                        <a:pt x="628" y="1088"/>
                      </a:lnTo>
                      <a:lnTo>
                        <a:pt x="628" y="1088"/>
                      </a:lnTo>
                      <a:lnTo>
                        <a:pt x="628" y="1088"/>
                      </a:lnTo>
                      <a:lnTo>
                        <a:pt x="631" y="1087"/>
                      </a:lnTo>
                      <a:lnTo>
                        <a:pt x="631" y="1087"/>
                      </a:lnTo>
                      <a:lnTo>
                        <a:pt x="634" y="1086"/>
                      </a:lnTo>
                      <a:lnTo>
                        <a:pt x="634" y="1086"/>
                      </a:lnTo>
                      <a:lnTo>
                        <a:pt x="634" y="1086"/>
                      </a:lnTo>
                      <a:lnTo>
                        <a:pt x="634" y="1086"/>
                      </a:lnTo>
                      <a:lnTo>
                        <a:pt x="635" y="1086"/>
                      </a:lnTo>
                      <a:lnTo>
                        <a:pt x="635" y="1086"/>
                      </a:lnTo>
                      <a:lnTo>
                        <a:pt x="636" y="1084"/>
                      </a:lnTo>
                      <a:lnTo>
                        <a:pt x="636" y="1084"/>
                      </a:lnTo>
                      <a:lnTo>
                        <a:pt x="637" y="1084"/>
                      </a:lnTo>
                      <a:lnTo>
                        <a:pt x="637" y="1084"/>
                      </a:lnTo>
                      <a:lnTo>
                        <a:pt x="637" y="1084"/>
                      </a:lnTo>
                      <a:lnTo>
                        <a:pt x="637" y="1084"/>
                      </a:lnTo>
                      <a:lnTo>
                        <a:pt x="639" y="1083"/>
                      </a:lnTo>
                      <a:lnTo>
                        <a:pt x="639" y="1083"/>
                      </a:lnTo>
                      <a:lnTo>
                        <a:pt x="639" y="1082"/>
                      </a:lnTo>
                      <a:lnTo>
                        <a:pt x="639" y="1082"/>
                      </a:lnTo>
                      <a:lnTo>
                        <a:pt x="640" y="1082"/>
                      </a:lnTo>
                      <a:lnTo>
                        <a:pt x="640" y="1082"/>
                      </a:lnTo>
                      <a:lnTo>
                        <a:pt x="640" y="1081"/>
                      </a:lnTo>
                      <a:lnTo>
                        <a:pt x="640" y="1081"/>
                      </a:lnTo>
                      <a:lnTo>
                        <a:pt x="641" y="1079"/>
                      </a:lnTo>
                      <a:lnTo>
                        <a:pt x="641" y="1079"/>
                      </a:lnTo>
                      <a:lnTo>
                        <a:pt x="641" y="1079"/>
                      </a:lnTo>
                      <a:lnTo>
                        <a:pt x="641" y="1079"/>
                      </a:lnTo>
                      <a:lnTo>
                        <a:pt x="642" y="1077"/>
                      </a:lnTo>
                      <a:lnTo>
                        <a:pt x="642" y="1077"/>
                      </a:lnTo>
                      <a:lnTo>
                        <a:pt x="642" y="1077"/>
                      </a:lnTo>
                      <a:lnTo>
                        <a:pt x="642" y="1077"/>
                      </a:lnTo>
                      <a:lnTo>
                        <a:pt x="642" y="1074"/>
                      </a:lnTo>
                      <a:lnTo>
                        <a:pt x="642" y="1074"/>
                      </a:lnTo>
                      <a:lnTo>
                        <a:pt x="642" y="1074"/>
                      </a:lnTo>
                      <a:lnTo>
                        <a:pt x="642" y="1074"/>
                      </a:lnTo>
                      <a:lnTo>
                        <a:pt x="642" y="1055"/>
                      </a:lnTo>
                      <a:lnTo>
                        <a:pt x="642" y="1055"/>
                      </a:lnTo>
                      <a:lnTo>
                        <a:pt x="641" y="1043"/>
                      </a:lnTo>
                      <a:lnTo>
                        <a:pt x="640" y="1031"/>
                      </a:lnTo>
                      <a:lnTo>
                        <a:pt x="636" y="1016"/>
                      </a:lnTo>
                      <a:lnTo>
                        <a:pt x="636" y="1016"/>
                      </a:lnTo>
                      <a:lnTo>
                        <a:pt x="656" y="1004"/>
                      </a:lnTo>
                      <a:lnTo>
                        <a:pt x="656" y="1004"/>
                      </a:lnTo>
                      <a:lnTo>
                        <a:pt x="668" y="1015"/>
                      </a:lnTo>
                      <a:lnTo>
                        <a:pt x="676" y="1023"/>
                      </a:lnTo>
                      <a:lnTo>
                        <a:pt x="688" y="1030"/>
                      </a:lnTo>
                      <a:lnTo>
                        <a:pt x="688" y="1030"/>
                      </a:lnTo>
                      <a:lnTo>
                        <a:pt x="698" y="1036"/>
                      </a:lnTo>
                      <a:lnTo>
                        <a:pt x="705" y="1040"/>
                      </a:lnTo>
                      <a:lnTo>
                        <a:pt x="705" y="1040"/>
                      </a:lnTo>
                      <a:lnTo>
                        <a:pt x="707" y="1040"/>
                      </a:lnTo>
                      <a:lnTo>
                        <a:pt x="707" y="1040"/>
                      </a:lnTo>
                      <a:lnTo>
                        <a:pt x="708" y="1040"/>
                      </a:lnTo>
                      <a:lnTo>
                        <a:pt x="708" y="1040"/>
                      </a:lnTo>
                      <a:lnTo>
                        <a:pt x="708" y="1040"/>
                      </a:lnTo>
                      <a:lnTo>
                        <a:pt x="708" y="1040"/>
                      </a:lnTo>
                      <a:lnTo>
                        <a:pt x="710" y="1040"/>
                      </a:lnTo>
                      <a:lnTo>
                        <a:pt x="710" y="1040"/>
                      </a:lnTo>
                      <a:lnTo>
                        <a:pt x="710" y="1040"/>
                      </a:lnTo>
                      <a:lnTo>
                        <a:pt x="710" y="1040"/>
                      </a:lnTo>
                      <a:lnTo>
                        <a:pt x="712" y="1040"/>
                      </a:lnTo>
                      <a:lnTo>
                        <a:pt x="712" y="1040"/>
                      </a:lnTo>
                      <a:lnTo>
                        <a:pt x="713" y="1040"/>
                      </a:lnTo>
                      <a:lnTo>
                        <a:pt x="713" y="1040"/>
                      </a:lnTo>
                      <a:lnTo>
                        <a:pt x="714" y="1040"/>
                      </a:lnTo>
                      <a:lnTo>
                        <a:pt x="714" y="1040"/>
                      </a:lnTo>
                      <a:lnTo>
                        <a:pt x="714" y="1039"/>
                      </a:lnTo>
                      <a:lnTo>
                        <a:pt x="714" y="1039"/>
                      </a:lnTo>
                      <a:lnTo>
                        <a:pt x="715" y="1039"/>
                      </a:lnTo>
                      <a:lnTo>
                        <a:pt x="715" y="1039"/>
                      </a:lnTo>
                      <a:lnTo>
                        <a:pt x="717" y="1038"/>
                      </a:lnTo>
                      <a:lnTo>
                        <a:pt x="717" y="1038"/>
                      </a:lnTo>
                      <a:lnTo>
                        <a:pt x="718" y="1038"/>
                      </a:lnTo>
                      <a:lnTo>
                        <a:pt x="718" y="1038"/>
                      </a:lnTo>
                      <a:lnTo>
                        <a:pt x="718" y="1036"/>
                      </a:lnTo>
                      <a:lnTo>
                        <a:pt x="718" y="1036"/>
                      </a:lnTo>
                      <a:lnTo>
                        <a:pt x="720" y="1035"/>
                      </a:lnTo>
                      <a:lnTo>
                        <a:pt x="720" y="1035"/>
                      </a:lnTo>
                      <a:lnTo>
                        <a:pt x="722" y="1034"/>
                      </a:lnTo>
                      <a:lnTo>
                        <a:pt x="722" y="1034"/>
                      </a:lnTo>
                      <a:lnTo>
                        <a:pt x="723" y="1034"/>
                      </a:lnTo>
                      <a:lnTo>
                        <a:pt x="723" y="1034"/>
                      </a:lnTo>
                      <a:lnTo>
                        <a:pt x="724" y="1033"/>
                      </a:lnTo>
                      <a:lnTo>
                        <a:pt x="724" y="1033"/>
                      </a:lnTo>
                      <a:lnTo>
                        <a:pt x="724" y="1033"/>
                      </a:lnTo>
                      <a:lnTo>
                        <a:pt x="724" y="1033"/>
                      </a:lnTo>
                      <a:lnTo>
                        <a:pt x="727" y="1031"/>
                      </a:lnTo>
                      <a:lnTo>
                        <a:pt x="727" y="1031"/>
                      </a:lnTo>
                      <a:lnTo>
                        <a:pt x="727" y="1031"/>
                      </a:lnTo>
                      <a:lnTo>
                        <a:pt x="727" y="1031"/>
                      </a:lnTo>
                      <a:lnTo>
                        <a:pt x="728" y="1030"/>
                      </a:lnTo>
                      <a:lnTo>
                        <a:pt x="728" y="1030"/>
                      </a:lnTo>
                      <a:lnTo>
                        <a:pt x="728" y="1029"/>
                      </a:lnTo>
                      <a:lnTo>
                        <a:pt x="728" y="1029"/>
                      </a:lnTo>
                      <a:lnTo>
                        <a:pt x="728" y="1028"/>
                      </a:lnTo>
                      <a:lnTo>
                        <a:pt x="728" y="1028"/>
                      </a:lnTo>
                      <a:lnTo>
                        <a:pt x="728" y="1028"/>
                      </a:lnTo>
                      <a:lnTo>
                        <a:pt x="728" y="1028"/>
                      </a:lnTo>
                      <a:lnTo>
                        <a:pt x="729" y="1026"/>
                      </a:lnTo>
                      <a:lnTo>
                        <a:pt x="729" y="1026"/>
                      </a:lnTo>
                      <a:lnTo>
                        <a:pt x="729" y="1025"/>
                      </a:lnTo>
                      <a:lnTo>
                        <a:pt x="729" y="1025"/>
                      </a:lnTo>
                      <a:lnTo>
                        <a:pt x="729" y="1024"/>
                      </a:lnTo>
                      <a:lnTo>
                        <a:pt x="729" y="1024"/>
                      </a:lnTo>
                      <a:lnTo>
                        <a:pt x="729" y="1023"/>
                      </a:lnTo>
                      <a:lnTo>
                        <a:pt x="729" y="1023"/>
                      </a:lnTo>
                      <a:lnTo>
                        <a:pt x="729" y="1020"/>
                      </a:lnTo>
                      <a:lnTo>
                        <a:pt x="729" y="1020"/>
                      </a:lnTo>
                      <a:lnTo>
                        <a:pt x="729" y="1020"/>
                      </a:lnTo>
                      <a:lnTo>
                        <a:pt x="729" y="1020"/>
                      </a:lnTo>
                      <a:lnTo>
                        <a:pt x="727" y="1002"/>
                      </a:lnTo>
                      <a:lnTo>
                        <a:pt x="727" y="1002"/>
                      </a:lnTo>
                      <a:lnTo>
                        <a:pt x="723" y="990"/>
                      </a:lnTo>
                      <a:lnTo>
                        <a:pt x="719" y="980"/>
                      </a:lnTo>
                      <a:lnTo>
                        <a:pt x="713" y="965"/>
                      </a:lnTo>
                      <a:lnTo>
                        <a:pt x="713" y="965"/>
                      </a:lnTo>
                      <a:lnTo>
                        <a:pt x="731" y="950"/>
                      </a:lnTo>
                      <a:lnTo>
                        <a:pt x="731" y="950"/>
                      </a:lnTo>
                      <a:lnTo>
                        <a:pt x="744" y="958"/>
                      </a:lnTo>
                      <a:lnTo>
                        <a:pt x="754" y="963"/>
                      </a:lnTo>
                      <a:lnTo>
                        <a:pt x="766" y="968"/>
                      </a:lnTo>
                      <a:lnTo>
                        <a:pt x="766" y="968"/>
                      </a:lnTo>
                      <a:lnTo>
                        <a:pt x="783" y="975"/>
                      </a:lnTo>
                      <a:lnTo>
                        <a:pt x="783" y="975"/>
                      </a:lnTo>
                      <a:lnTo>
                        <a:pt x="783" y="975"/>
                      </a:lnTo>
                      <a:lnTo>
                        <a:pt x="786" y="976"/>
                      </a:lnTo>
                      <a:lnTo>
                        <a:pt x="786" y="976"/>
                      </a:lnTo>
                      <a:lnTo>
                        <a:pt x="786" y="976"/>
                      </a:lnTo>
                      <a:lnTo>
                        <a:pt x="786" y="976"/>
                      </a:lnTo>
                      <a:lnTo>
                        <a:pt x="789" y="976"/>
                      </a:lnTo>
                      <a:lnTo>
                        <a:pt x="789" y="976"/>
                      </a:lnTo>
                      <a:lnTo>
                        <a:pt x="789" y="976"/>
                      </a:lnTo>
                      <a:lnTo>
                        <a:pt x="789" y="976"/>
                      </a:lnTo>
                      <a:lnTo>
                        <a:pt x="791" y="976"/>
                      </a:lnTo>
                      <a:lnTo>
                        <a:pt x="791" y="976"/>
                      </a:lnTo>
                      <a:lnTo>
                        <a:pt x="791" y="976"/>
                      </a:lnTo>
                      <a:lnTo>
                        <a:pt x="791" y="976"/>
                      </a:lnTo>
                      <a:lnTo>
                        <a:pt x="792" y="975"/>
                      </a:lnTo>
                      <a:lnTo>
                        <a:pt x="792" y="975"/>
                      </a:lnTo>
                      <a:lnTo>
                        <a:pt x="792" y="975"/>
                      </a:lnTo>
                      <a:lnTo>
                        <a:pt x="792" y="975"/>
                      </a:lnTo>
                      <a:lnTo>
                        <a:pt x="794" y="975"/>
                      </a:lnTo>
                      <a:lnTo>
                        <a:pt x="794" y="975"/>
                      </a:lnTo>
                      <a:lnTo>
                        <a:pt x="795" y="973"/>
                      </a:lnTo>
                      <a:lnTo>
                        <a:pt x="795" y="973"/>
                      </a:lnTo>
                      <a:lnTo>
                        <a:pt x="796" y="972"/>
                      </a:lnTo>
                      <a:lnTo>
                        <a:pt x="796" y="972"/>
                      </a:lnTo>
                      <a:lnTo>
                        <a:pt x="796" y="972"/>
                      </a:lnTo>
                      <a:lnTo>
                        <a:pt x="796" y="972"/>
                      </a:lnTo>
                      <a:lnTo>
                        <a:pt x="797" y="971"/>
                      </a:lnTo>
                      <a:lnTo>
                        <a:pt x="797" y="971"/>
                      </a:lnTo>
                      <a:lnTo>
                        <a:pt x="797" y="971"/>
                      </a:lnTo>
                      <a:lnTo>
                        <a:pt x="797" y="971"/>
                      </a:lnTo>
                      <a:lnTo>
                        <a:pt x="800" y="968"/>
                      </a:lnTo>
                      <a:lnTo>
                        <a:pt x="800" y="968"/>
                      </a:lnTo>
                      <a:lnTo>
                        <a:pt x="801" y="967"/>
                      </a:lnTo>
                      <a:lnTo>
                        <a:pt x="801" y="967"/>
                      </a:lnTo>
                      <a:lnTo>
                        <a:pt x="802" y="967"/>
                      </a:lnTo>
                      <a:lnTo>
                        <a:pt x="802" y="967"/>
                      </a:lnTo>
                      <a:lnTo>
                        <a:pt x="804" y="966"/>
                      </a:lnTo>
                      <a:lnTo>
                        <a:pt x="804" y="966"/>
                      </a:lnTo>
                      <a:lnTo>
                        <a:pt x="804" y="965"/>
                      </a:lnTo>
                      <a:lnTo>
                        <a:pt x="804" y="965"/>
                      </a:lnTo>
                      <a:lnTo>
                        <a:pt x="805" y="963"/>
                      </a:lnTo>
                      <a:lnTo>
                        <a:pt x="805" y="963"/>
                      </a:lnTo>
                      <a:lnTo>
                        <a:pt x="805" y="963"/>
                      </a:lnTo>
                      <a:lnTo>
                        <a:pt x="805" y="963"/>
                      </a:lnTo>
                      <a:lnTo>
                        <a:pt x="806" y="962"/>
                      </a:lnTo>
                      <a:lnTo>
                        <a:pt x="806" y="962"/>
                      </a:lnTo>
                      <a:lnTo>
                        <a:pt x="806" y="962"/>
                      </a:lnTo>
                      <a:lnTo>
                        <a:pt x="806" y="962"/>
                      </a:lnTo>
                      <a:lnTo>
                        <a:pt x="806" y="960"/>
                      </a:lnTo>
                      <a:lnTo>
                        <a:pt x="806" y="960"/>
                      </a:lnTo>
                      <a:lnTo>
                        <a:pt x="806" y="960"/>
                      </a:lnTo>
                      <a:lnTo>
                        <a:pt x="806" y="960"/>
                      </a:lnTo>
                      <a:lnTo>
                        <a:pt x="806" y="958"/>
                      </a:lnTo>
                      <a:lnTo>
                        <a:pt x="806" y="958"/>
                      </a:lnTo>
                      <a:lnTo>
                        <a:pt x="806" y="957"/>
                      </a:lnTo>
                      <a:lnTo>
                        <a:pt x="806" y="957"/>
                      </a:lnTo>
                      <a:lnTo>
                        <a:pt x="806" y="956"/>
                      </a:lnTo>
                      <a:lnTo>
                        <a:pt x="806" y="956"/>
                      </a:lnTo>
                      <a:lnTo>
                        <a:pt x="806" y="955"/>
                      </a:lnTo>
                      <a:lnTo>
                        <a:pt x="806" y="955"/>
                      </a:lnTo>
                      <a:lnTo>
                        <a:pt x="805" y="947"/>
                      </a:lnTo>
                      <a:lnTo>
                        <a:pt x="800" y="936"/>
                      </a:lnTo>
                      <a:lnTo>
                        <a:pt x="800" y="936"/>
                      </a:lnTo>
                      <a:lnTo>
                        <a:pt x="794" y="923"/>
                      </a:lnTo>
                      <a:lnTo>
                        <a:pt x="789" y="914"/>
                      </a:lnTo>
                      <a:lnTo>
                        <a:pt x="780" y="900"/>
                      </a:lnTo>
                      <a:lnTo>
                        <a:pt x="780" y="900"/>
                      </a:lnTo>
                      <a:lnTo>
                        <a:pt x="795" y="883"/>
                      </a:lnTo>
                      <a:lnTo>
                        <a:pt x="795" y="883"/>
                      </a:lnTo>
                      <a:lnTo>
                        <a:pt x="810" y="889"/>
                      </a:lnTo>
                      <a:lnTo>
                        <a:pt x="820" y="892"/>
                      </a:lnTo>
                      <a:lnTo>
                        <a:pt x="833" y="895"/>
                      </a:lnTo>
                      <a:lnTo>
                        <a:pt x="833" y="895"/>
                      </a:lnTo>
                      <a:lnTo>
                        <a:pt x="851" y="899"/>
                      </a:lnTo>
                      <a:lnTo>
                        <a:pt x="851" y="899"/>
                      </a:lnTo>
                      <a:lnTo>
                        <a:pt x="851" y="899"/>
                      </a:lnTo>
                      <a:lnTo>
                        <a:pt x="851" y="899"/>
                      </a:lnTo>
                      <a:lnTo>
                        <a:pt x="854" y="899"/>
                      </a:lnTo>
                      <a:lnTo>
                        <a:pt x="854" y="899"/>
                      </a:lnTo>
                      <a:lnTo>
                        <a:pt x="854" y="899"/>
                      </a:lnTo>
                      <a:lnTo>
                        <a:pt x="854" y="899"/>
                      </a:lnTo>
                      <a:lnTo>
                        <a:pt x="857" y="899"/>
                      </a:lnTo>
                      <a:lnTo>
                        <a:pt x="857" y="899"/>
                      </a:lnTo>
                      <a:lnTo>
                        <a:pt x="857" y="899"/>
                      </a:lnTo>
                      <a:lnTo>
                        <a:pt x="857" y="899"/>
                      </a:lnTo>
                      <a:lnTo>
                        <a:pt x="858" y="898"/>
                      </a:lnTo>
                      <a:lnTo>
                        <a:pt x="858" y="898"/>
                      </a:lnTo>
                      <a:lnTo>
                        <a:pt x="859" y="898"/>
                      </a:lnTo>
                      <a:lnTo>
                        <a:pt x="859" y="898"/>
                      </a:lnTo>
                      <a:lnTo>
                        <a:pt x="860" y="897"/>
                      </a:lnTo>
                      <a:lnTo>
                        <a:pt x="860" y="897"/>
                      </a:lnTo>
                      <a:lnTo>
                        <a:pt x="860" y="897"/>
                      </a:lnTo>
                      <a:lnTo>
                        <a:pt x="860" y="897"/>
                      </a:lnTo>
                      <a:lnTo>
                        <a:pt x="862" y="895"/>
                      </a:lnTo>
                      <a:lnTo>
                        <a:pt x="862" y="895"/>
                      </a:lnTo>
                      <a:lnTo>
                        <a:pt x="862" y="895"/>
                      </a:lnTo>
                      <a:lnTo>
                        <a:pt x="862" y="895"/>
                      </a:lnTo>
                      <a:lnTo>
                        <a:pt x="863" y="894"/>
                      </a:lnTo>
                      <a:lnTo>
                        <a:pt x="863" y="894"/>
                      </a:lnTo>
                      <a:lnTo>
                        <a:pt x="863" y="894"/>
                      </a:lnTo>
                      <a:lnTo>
                        <a:pt x="863" y="894"/>
                      </a:lnTo>
                      <a:lnTo>
                        <a:pt x="864" y="893"/>
                      </a:lnTo>
                      <a:lnTo>
                        <a:pt x="864" y="893"/>
                      </a:lnTo>
                      <a:lnTo>
                        <a:pt x="865" y="892"/>
                      </a:lnTo>
                      <a:lnTo>
                        <a:pt x="865" y="892"/>
                      </a:lnTo>
                      <a:lnTo>
                        <a:pt x="867" y="890"/>
                      </a:lnTo>
                      <a:lnTo>
                        <a:pt x="867" y="890"/>
                      </a:lnTo>
                      <a:lnTo>
                        <a:pt x="868" y="888"/>
                      </a:lnTo>
                      <a:lnTo>
                        <a:pt x="868" y="888"/>
                      </a:lnTo>
                      <a:lnTo>
                        <a:pt x="868" y="888"/>
                      </a:lnTo>
                      <a:lnTo>
                        <a:pt x="868" y="888"/>
                      </a:lnTo>
                      <a:lnTo>
                        <a:pt x="869" y="885"/>
                      </a:lnTo>
                      <a:lnTo>
                        <a:pt x="869" y="885"/>
                      </a:lnTo>
                      <a:lnTo>
                        <a:pt x="869" y="885"/>
                      </a:lnTo>
                      <a:lnTo>
                        <a:pt x="869" y="885"/>
                      </a:lnTo>
                      <a:lnTo>
                        <a:pt x="870" y="884"/>
                      </a:lnTo>
                      <a:lnTo>
                        <a:pt x="870" y="884"/>
                      </a:lnTo>
                      <a:lnTo>
                        <a:pt x="870" y="883"/>
                      </a:lnTo>
                      <a:lnTo>
                        <a:pt x="870" y="883"/>
                      </a:lnTo>
                      <a:lnTo>
                        <a:pt x="870" y="882"/>
                      </a:lnTo>
                      <a:lnTo>
                        <a:pt x="870" y="882"/>
                      </a:lnTo>
                      <a:lnTo>
                        <a:pt x="870" y="882"/>
                      </a:lnTo>
                      <a:lnTo>
                        <a:pt x="870" y="882"/>
                      </a:lnTo>
                      <a:lnTo>
                        <a:pt x="872" y="880"/>
                      </a:lnTo>
                      <a:lnTo>
                        <a:pt x="872" y="880"/>
                      </a:lnTo>
                      <a:lnTo>
                        <a:pt x="872" y="879"/>
                      </a:lnTo>
                      <a:lnTo>
                        <a:pt x="872" y="879"/>
                      </a:lnTo>
                      <a:lnTo>
                        <a:pt x="872" y="878"/>
                      </a:lnTo>
                      <a:lnTo>
                        <a:pt x="872" y="878"/>
                      </a:lnTo>
                      <a:lnTo>
                        <a:pt x="872" y="878"/>
                      </a:lnTo>
                      <a:lnTo>
                        <a:pt x="872" y="878"/>
                      </a:lnTo>
                      <a:lnTo>
                        <a:pt x="870" y="875"/>
                      </a:lnTo>
                      <a:lnTo>
                        <a:pt x="870" y="875"/>
                      </a:lnTo>
                      <a:lnTo>
                        <a:pt x="870" y="875"/>
                      </a:lnTo>
                      <a:lnTo>
                        <a:pt x="870" y="875"/>
                      </a:lnTo>
                      <a:lnTo>
                        <a:pt x="869" y="873"/>
                      </a:lnTo>
                      <a:lnTo>
                        <a:pt x="869" y="873"/>
                      </a:lnTo>
                      <a:lnTo>
                        <a:pt x="869" y="873"/>
                      </a:lnTo>
                      <a:lnTo>
                        <a:pt x="869" y="873"/>
                      </a:lnTo>
                      <a:lnTo>
                        <a:pt x="860" y="856"/>
                      </a:lnTo>
                      <a:lnTo>
                        <a:pt x="860" y="856"/>
                      </a:lnTo>
                      <a:lnTo>
                        <a:pt x="853" y="846"/>
                      </a:lnTo>
                      <a:lnTo>
                        <a:pt x="846" y="837"/>
                      </a:lnTo>
                      <a:lnTo>
                        <a:pt x="835" y="826"/>
                      </a:lnTo>
                      <a:lnTo>
                        <a:pt x="835" y="826"/>
                      </a:lnTo>
                      <a:lnTo>
                        <a:pt x="846" y="805"/>
                      </a:lnTo>
                      <a:lnTo>
                        <a:pt x="846" y="805"/>
                      </a:lnTo>
                      <a:lnTo>
                        <a:pt x="863" y="808"/>
                      </a:lnTo>
                      <a:lnTo>
                        <a:pt x="873" y="811"/>
                      </a:lnTo>
                      <a:lnTo>
                        <a:pt x="887" y="812"/>
                      </a:lnTo>
                      <a:lnTo>
                        <a:pt x="887" y="812"/>
                      </a:lnTo>
                      <a:lnTo>
                        <a:pt x="904" y="812"/>
                      </a:lnTo>
                      <a:lnTo>
                        <a:pt x="904" y="812"/>
                      </a:lnTo>
                      <a:lnTo>
                        <a:pt x="904" y="812"/>
                      </a:lnTo>
                      <a:lnTo>
                        <a:pt x="904" y="812"/>
                      </a:lnTo>
                      <a:lnTo>
                        <a:pt x="907" y="811"/>
                      </a:lnTo>
                      <a:lnTo>
                        <a:pt x="907" y="811"/>
                      </a:lnTo>
                      <a:lnTo>
                        <a:pt x="908" y="811"/>
                      </a:lnTo>
                      <a:lnTo>
                        <a:pt x="908" y="811"/>
                      </a:lnTo>
                      <a:lnTo>
                        <a:pt x="909" y="811"/>
                      </a:lnTo>
                      <a:lnTo>
                        <a:pt x="909" y="811"/>
                      </a:lnTo>
                      <a:lnTo>
                        <a:pt x="909" y="811"/>
                      </a:lnTo>
                      <a:lnTo>
                        <a:pt x="909" y="811"/>
                      </a:lnTo>
                      <a:lnTo>
                        <a:pt x="912" y="810"/>
                      </a:lnTo>
                      <a:lnTo>
                        <a:pt x="912" y="810"/>
                      </a:lnTo>
                      <a:lnTo>
                        <a:pt x="912" y="810"/>
                      </a:lnTo>
                      <a:lnTo>
                        <a:pt x="912" y="810"/>
                      </a:lnTo>
                      <a:lnTo>
                        <a:pt x="913" y="808"/>
                      </a:lnTo>
                      <a:lnTo>
                        <a:pt x="913" y="808"/>
                      </a:lnTo>
                      <a:lnTo>
                        <a:pt x="913" y="808"/>
                      </a:lnTo>
                      <a:lnTo>
                        <a:pt x="913" y="808"/>
                      </a:lnTo>
                      <a:lnTo>
                        <a:pt x="914" y="807"/>
                      </a:lnTo>
                      <a:lnTo>
                        <a:pt x="914" y="807"/>
                      </a:lnTo>
                      <a:lnTo>
                        <a:pt x="914" y="807"/>
                      </a:lnTo>
                      <a:lnTo>
                        <a:pt x="914" y="807"/>
                      </a:lnTo>
                      <a:lnTo>
                        <a:pt x="916" y="805"/>
                      </a:lnTo>
                      <a:lnTo>
                        <a:pt x="916" y="805"/>
                      </a:lnTo>
                      <a:lnTo>
                        <a:pt x="916" y="805"/>
                      </a:lnTo>
                      <a:lnTo>
                        <a:pt x="916" y="805"/>
                      </a:lnTo>
                      <a:lnTo>
                        <a:pt x="917" y="803"/>
                      </a:lnTo>
                      <a:lnTo>
                        <a:pt x="917" y="803"/>
                      </a:lnTo>
                      <a:lnTo>
                        <a:pt x="917" y="802"/>
                      </a:lnTo>
                      <a:lnTo>
                        <a:pt x="917" y="802"/>
                      </a:lnTo>
                      <a:lnTo>
                        <a:pt x="918" y="800"/>
                      </a:lnTo>
                      <a:lnTo>
                        <a:pt x="918" y="800"/>
                      </a:lnTo>
                      <a:lnTo>
                        <a:pt x="918" y="798"/>
                      </a:lnTo>
                      <a:lnTo>
                        <a:pt x="918" y="798"/>
                      </a:lnTo>
                      <a:lnTo>
                        <a:pt x="920" y="797"/>
                      </a:lnTo>
                      <a:lnTo>
                        <a:pt x="920" y="797"/>
                      </a:lnTo>
                      <a:lnTo>
                        <a:pt x="920" y="796"/>
                      </a:lnTo>
                      <a:lnTo>
                        <a:pt x="920" y="796"/>
                      </a:lnTo>
                      <a:lnTo>
                        <a:pt x="920" y="795"/>
                      </a:lnTo>
                      <a:lnTo>
                        <a:pt x="920" y="795"/>
                      </a:lnTo>
                      <a:lnTo>
                        <a:pt x="921" y="793"/>
                      </a:lnTo>
                      <a:lnTo>
                        <a:pt x="921" y="793"/>
                      </a:lnTo>
                      <a:lnTo>
                        <a:pt x="921" y="793"/>
                      </a:lnTo>
                      <a:lnTo>
                        <a:pt x="921" y="793"/>
                      </a:lnTo>
                      <a:lnTo>
                        <a:pt x="921" y="792"/>
                      </a:lnTo>
                      <a:lnTo>
                        <a:pt x="921" y="792"/>
                      </a:lnTo>
                      <a:lnTo>
                        <a:pt x="921" y="791"/>
                      </a:lnTo>
                      <a:lnTo>
                        <a:pt x="921" y="791"/>
                      </a:lnTo>
                      <a:lnTo>
                        <a:pt x="921" y="790"/>
                      </a:lnTo>
                      <a:lnTo>
                        <a:pt x="921" y="790"/>
                      </a:lnTo>
                      <a:lnTo>
                        <a:pt x="921" y="790"/>
                      </a:lnTo>
                      <a:lnTo>
                        <a:pt x="921" y="790"/>
                      </a:lnTo>
                      <a:lnTo>
                        <a:pt x="921" y="787"/>
                      </a:lnTo>
                      <a:lnTo>
                        <a:pt x="921" y="787"/>
                      </a:lnTo>
                      <a:lnTo>
                        <a:pt x="921" y="787"/>
                      </a:lnTo>
                      <a:lnTo>
                        <a:pt x="921" y="787"/>
                      </a:lnTo>
                      <a:lnTo>
                        <a:pt x="920" y="786"/>
                      </a:lnTo>
                      <a:lnTo>
                        <a:pt x="920" y="786"/>
                      </a:lnTo>
                      <a:lnTo>
                        <a:pt x="920" y="785"/>
                      </a:lnTo>
                      <a:lnTo>
                        <a:pt x="920" y="785"/>
                      </a:lnTo>
                      <a:lnTo>
                        <a:pt x="918" y="782"/>
                      </a:lnTo>
                      <a:lnTo>
                        <a:pt x="918" y="782"/>
                      </a:lnTo>
                      <a:lnTo>
                        <a:pt x="918" y="782"/>
                      </a:lnTo>
                      <a:lnTo>
                        <a:pt x="918" y="782"/>
                      </a:lnTo>
                      <a:lnTo>
                        <a:pt x="907" y="768"/>
                      </a:lnTo>
                      <a:lnTo>
                        <a:pt x="907" y="768"/>
                      </a:lnTo>
                      <a:lnTo>
                        <a:pt x="897" y="759"/>
                      </a:lnTo>
                      <a:lnTo>
                        <a:pt x="889" y="752"/>
                      </a:lnTo>
                      <a:lnTo>
                        <a:pt x="875" y="742"/>
                      </a:lnTo>
                      <a:lnTo>
                        <a:pt x="875" y="742"/>
                      </a:lnTo>
                      <a:lnTo>
                        <a:pt x="884" y="720"/>
                      </a:lnTo>
                      <a:lnTo>
                        <a:pt x="884" y="720"/>
                      </a:lnTo>
                      <a:lnTo>
                        <a:pt x="899" y="722"/>
                      </a:lnTo>
                      <a:lnTo>
                        <a:pt x="911" y="720"/>
                      </a:lnTo>
                      <a:lnTo>
                        <a:pt x="925" y="720"/>
                      </a:lnTo>
                      <a:lnTo>
                        <a:pt x="925" y="720"/>
                      </a:lnTo>
                      <a:lnTo>
                        <a:pt x="942" y="717"/>
                      </a:lnTo>
                      <a:lnTo>
                        <a:pt x="942" y="717"/>
                      </a:lnTo>
                      <a:lnTo>
                        <a:pt x="942" y="717"/>
                      </a:lnTo>
                      <a:lnTo>
                        <a:pt x="942" y="717"/>
                      </a:lnTo>
                      <a:lnTo>
                        <a:pt x="945" y="717"/>
                      </a:lnTo>
                      <a:lnTo>
                        <a:pt x="945" y="717"/>
                      </a:lnTo>
                      <a:lnTo>
                        <a:pt x="945" y="715"/>
                      </a:lnTo>
                      <a:lnTo>
                        <a:pt x="945" y="715"/>
                      </a:lnTo>
                      <a:lnTo>
                        <a:pt x="947" y="715"/>
                      </a:lnTo>
                      <a:lnTo>
                        <a:pt x="947" y="715"/>
                      </a:lnTo>
                      <a:lnTo>
                        <a:pt x="947" y="714"/>
                      </a:lnTo>
                      <a:lnTo>
                        <a:pt x="947" y="714"/>
                      </a:lnTo>
                      <a:lnTo>
                        <a:pt x="949" y="714"/>
                      </a:lnTo>
                      <a:lnTo>
                        <a:pt x="949" y="714"/>
                      </a:lnTo>
                      <a:lnTo>
                        <a:pt x="949" y="713"/>
                      </a:lnTo>
                      <a:lnTo>
                        <a:pt x="949" y="713"/>
                      </a:lnTo>
                      <a:lnTo>
                        <a:pt x="950" y="711"/>
                      </a:lnTo>
                      <a:lnTo>
                        <a:pt x="950" y="711"/>
                      </a:lnTo>
                      <a:lnTo>
                        <a:pt x="950" y="711"/>
                      </a:lnTo>
                      <a:lnTo>
                        <a:pt x="950" y="711"/>
                      </a:lnTo>
                      <a:lnTo>
                        <a:pt x="951" y="710"/>
                      </a:lnTo>
                      <a:lnTo>
                        <a:pt x="951" y="710"/>
                      </a:lnTo>
                      <a:lnTo>
                        <a:pt x="951" y="710"/>
                      </a:lnTo>
                      <a:lnTo>
                        <a:pt x="951" y="710"/>
                      </a:lnTo>
                      <a:lnTo>
                        <a:pt x="952" y="708"/>
                      </a:lnTo>
                      <a:lnTo>
                        <a:pt x="952" y="708"/>
                      </a:lnTo>
                      <a:lnTo>
                        <a:pt x="952" y="708"/>
                      </a:lnTo>
                      <a:lnTo>
                        <a:pt x="952" y="708"/>
                      </a:lnTo>
                      <a:lnTo>
                        <a:pt x="952" y="706"/>
                      </a:lnTo>
                      <a:lnTo>
                        <a:pt x="952" y="706"/>
                      </a:lnTo>
                      <a:lnTo>
                        <a:pt x="952" y="705"/>
                      </a:lnTo>
                      <a:lnTo>
                        <a:pt x="952" y="705"/>
                      </a:lnTo>
                      <a:lnTo>
                        <a:pt x="954" y="703"/>
                      </a:lnTo>
                      <a:lnTo>
                        <a:pt x="954" y="703"/>
                      </a:lnTo>
                      <a:lnTo>
                        <a:pt x="954" y="700"/>
                      </a:lnTo>
                      <a:lnTo>
                        <a:pt x="954" y="700"/>
                      </a:lnTo>
                      <a:lnTo>
                        <a:pt x="954" y="700"/>
                      </a:lnTo>
                      <a:lnTo>
                        <a:pt x="954" y="700"/>
                      </a:lnTo>
                      <a:lnTo>
                        <a:pt x="955" y="698"/>
                      </a:lnTo>
                      <a:lnTo>
                        <a:pt x="955" y="698"/>
                      </a:lnTo>
                      <a:lnTo>
                        <a:pt x="955" y="698"/>
                      </a:lnTo>
                      <a:lnTo>
                        <a:pt x="955" y="698"/>
                      </a:lnTo>
                      <a:lnTo>
                        <a:pt x="955" y="695"/>
                      </a:lnTo>
                      <a:lnTo>
                        <a:pt x="955" y="695"/>
                      </a:lnTo>
                      <a:lnTo>
                        <a:pt x="955" y="695"/>
                      </a:lnTo>
                      <a:lnTo>
                        <a:pt x="955" y="695"/>
                      </a:lnTo>
                      <a:lnTo>
                        <a:pt x="955" y="694"/>
                      </a:lnTo>
                      <a:lnTo>
                        <a:pt x="955" y="694"/>
                      </a:lnTo>
                      <a:lnTo>
                        <a:pt x="955" y="694"/>
                      </a:lnTo>
                      <a:lnTo>
                        <a:pt x="955" y="694"/>
                      </a:lnTo>
                      <a:lnTo>
                        <a:pt x="955" y="691"/>
                      </a:lnTo>
                      <a:lnTo>
                        <a:pt x="955" y="691"/>
                      </a:lnTo>
                      <a:lnTo>
                        <a:pt x="955" y="691"/>
                      </a:lnTo>
                      <a:lnTo>
                        <a:pt x="955" y="691"/>
                      </a:lnTo>
                      <a:lnTo>
                        <a:pt x="954" y="690"/>
                      </a:lnTo>
                      <a:lnTo>
                        <a:pt x="954" y="690"/>
                      </a:lnTo>
                      <a:lnTo>
                        <a:pt x="954" y="689"/>
                      </a:lnTo>
                      <a:lnTo>
                        <a:pt x="954" y="689"/>
                      </a:lnTo>
                      <a:lnTo>
                        <a:pt x="952" y="688"/>
                      </a:lnTo>
                      <a:lnTo>
                        <a:pt x="952" y="688"/>
                      </a:lnTo>
                      <a:lnTo>
                        <a:pt x="952" y="688"/>
                      </a:lnTo>
                      <a:lnTo>
                        <a:pt x="952" y="688"/>
                      </a:lnTo>
                      <a:lnTo>
                        <a:pt x="950" y="685"/>
                      </a:lnTo>
                      <a:lnTo>
                        <a:pt x="950" y="685"/>
                      </a:lnTo>
                      <a:lnTo>
                        <a:pt x="950" y="685"/>
                      </a:lnTo>
                      <a:lnTo>
                        <a:pt x="950" y="685"/>
                      </a:lnTo>
                      <a:lnTo>
                        <a:pt x="950" y="685"/>
                      </a:lnTo>
                      <a:lnTo>
                        <a:pt x="936" y="674"/>
                      </a:lnTo>
                      <a:lnTo>
                        <a:pt x="936" y="674"/>
                      </a:lnTo>
                      <a:lnTo>
                        <a:pt x="926" y="666"/>
                      </a:lnTo>
                      <a:lnTo>
                        <a:pt x="916" y="660"/>
                      </a:lnTo>
                      <a:lnTo>
                        <a:pt x="902" y="654"/>
                      </a:lnTo>
                      <a:lnTo>
                        <a:pt x="902" y="654"/>
                      </a:lnTo>
                      <a:lnTo>
                        <a:pt x="906" y="631"/>
                      </a:lnTo>
                      <a:lnTo>
                        <a:pt x="906" y="631"/>
                      </a:lnTo>
                      <a:lnTo>
                        <a:pt x="922" y="628"/>
                      </a:lnTo>
                      <a:lnTo>
                        <a:pt x="933" y="626"/>
                      </a:lnTo>
                      <a:lnTo>
                        <a:pt x="946" y="622"/>
                      </a:lnTo>
                      <a:lnTo>
                        <a:pt x="946" y="622"/>
                      </a:lnTo>
                      <a:lnTo>
                        <a:pt x="962" y="617"/>
                      </a:lnTo>
                      <a:lnTo>
                        <a:pt x="962" y="617"/>
                      </a:lnTo>
                      <a:lnTo>
                        <a:pt x="962" y="617"/>
                      </a:lnTo>
                      <a:lnTo>
                        <a:pt x="962" y="617"/>
                      </a:lnTo>
                      <a:lnTo>
                        <a:pt x="965" y="616"/>
                      </a:lnTo>
                      <a:lnTo>
                        <a:pt x="965" y="616"/>
                      </a:lnTo>
                      <a:lnTo>
                        <a:pt x="965" y="614"/>
                      </a:lnTo>
                      <a:lnTo>
                        <a:pt x="965" y="614"/>
                      </a:lnTo>
                      <a:lnTo>
                        <a:pt x="967" y="614"/>
                      </a:lnTo>
                      <a:lnTo>
                        <a:pt x="967" y="614"/>
                      </a:lnTo>
                      <a:lnTo>
                        <a:pt x="967" y="613"/>
                      </a:lnTo>
                      <a:lnTo>
                        <a:pt x="967" y="613"/>
                      </a:lnTo>
                      <a:lnTo>
                        <a:pt x="969" y="612"/>
                      </a:lnTo>
                      <a:lnTo>
                        <a:pt x="969" y="612"/>
                      </a:lnTo>
                      <a:lnTo>
                        <a:pt x="969" y="612"/>
                      </a:lnTo>
                      <a:lnTo>
                        <a:pt x="969" y="612"/>
                      </a:lnTo>
                      <a:lnTo>
                        <a:pt x="970" y="611"/>
                      </a:lnTo>
                      <a:lnTo>
                        <a:pt x="970" y="611"/>
                      </a:lnTo>
                      <a:lnTo>
                        <a:pt x="970" y="611"/>
                      </a:lnTo>
                      <a:lnTo>
                        <a:pt x="970" y="611"/>
                      </a:lnTo>
                      <a:lnTo>
                        <a:pt x="970" y="608"/>
                      </a:lnTo>
                      <a:lnTo>
                        <a:pt x="970" y="608"/>
                      </a:lnTo>
                      <a:lnTo>
                        <a:pt x="970" y="608"/>
                      </a:lnTo>
                      <a:lnTo>
                        <a:pt x="970" y="608"/>
                      </a:lnTo>
                      <a:lnTo>
                        <a:pt x="971" y="607"/>
                      </a:lnTo>
                      <a:lnTo>
                        <a:pt x="971" y="607"/>
                      </a:lnTo>
                      <a:lnTo>
                        <a:pt x="971" y="606"/>
                      </a:lnTo>
                      <a:lnTo>
                        <a:pt x="971" y="606"/>
                      </a:lnTo>
                      <a:lnTo>
                        <a:pt x="971" y="604"/>
                      </a:lnTo>
                      <a:lnTo>
                        <a:pt x="971" y="604"/>
                      </a:lnTo>
                      <a:lnTo>
                        <a:pt x="971" y="603"/>
                      </a:lnTo>
                      <a:lnTo>
                        <a:pt x="971" y="603"/>
                      </a:lnTo>
                      <a:lnTo>
                        <a:pt x="971" y="601"/>
                      </a:lnTo>
                      <a:lnTo>
                        <a:pt x="971" y="601"/>
                      </a:lnTo>
                      <a:lnTo>
                        <a:pt x="971" y="599"/>
                      </a:lnTo>
                      <a:lnTo>
                        <a:pt x="971" y="599"/>
                      </a:lnTo>
                      <a:lnTo>
                        <a:pt x="971" y="598"/>
                      </a:lnTo>
                      <a:lnTo>
                        <a:pt x="971" y="598"/>
                      </a:lnTo>
                      <a:lnTo>
                        <a:pt x="971" y="597"/>
                      </a:lnTo>
                      <a:lnTo>
                        <a:pt x="971" y="597"/>
                      </a:lnTo>
                      <a:lnTo>
                        <a:pt x="971" y="596"/>
                      </a:lnTo>
                      <a:lnTo>
                        <a:pt x="971" y="596"/>
                      </a:lnTo>
                      <a:lnTo>
                        <a:pt x="971" y="593"/>
                      </a:lnTo>
                      <a:lnTo>
                        <a:pt x="971" y="593"/>
                      </a:lnTo>
                      <a:lnTo>
                        <a:pt x="971" y="593"/>
                      </a:lnTo>
                      <a:lnTo>
                        <a:pt x="971" y="593"/>
                      </a:lnTo>
                      <a:lnTo>
                        <a:pt x="971" y="592"/>
                      </a:lnTo>
                      <a:lnTo>
                        <a:pt x="971" y="592"/>
                      </a:lnTo>
                      <a:lnTo>
                        <a:pt x="971" y="592"/>
                      </a:lnTo>
                      <a:lnTo>
                        <a:pt x="971" y="592"/>
                      </a:lnTo>
                      <a:lnTo>
                        <a:pt x="971" y="589"/>
                      </a:lnTo>
                      <a:lnTo>
                        <a:pt x="971" y="589"/>
                      </a:lnTo>
                      <a:lnTo>
                        <a:pt x="971" y="589"/>
                      </a:lnTo>
                      <a:lnTo>
                        <a:pt x="971" y="589"/>
                      </a:lnTo>
                      <a:lnTo>
                        <a:pt x="970" y="588"/>
                      </a:lnTo>
                      <a:lnTo>
                        <a:pt x="970" y="588"/>
                      </a:lnTo>
                      <a:lnTo>
                        <a:pt x="969" y="588"/>
                      </a:lnTo>
                      <a:lnTo>
                        <a:pt x="969" y="588"/>
                      </a:lnTo>
                      <a:lnTo>
                        <a:pt x="967" y="587"/>
                      </a:lnTo>
                      <a:lnTo>
                        <a:pt x="967" y="587"/>
                      </a:lnTo>
                      <a:lnTo>
                        <a:pt x="967" y="586"/>
                      </a:lnTo>
                      <a:lnTo>
                        <a:pt x="967" y="586"/>
                      </a:lnTo>
                      <a:lnTo>
                        <a:pt x="965" y="584"/>
                      </a:lnTo>
                      <a:lnTo>
                        <a:pt x="965" y="584"/>
                      </a:lnTo>
                      <a:lnTo>
                        <a:pt x="965" y="584"/>
                      </a:lnTo>
                      <a:lnTo>
                        <a:pt x="965" y="584"/>
                      </a:lnTo>
                      <a:lnTo>
                        <a:pt x="950" y="575"/>
                      </a:lnTo>
                      <a:lnTo>
                        <a:pt x="950" y="575"/>
                      </a:lnTo>
                      <a:lnTo>
                        <a:pt x="937" y="569"/>
                      </a:lnTo>
                      <a:lnTo>
                        <a:pt x="927" y="565"/>
                      </a:lnTo>
                      <a:lnTo>
                        <a:pt x="912" y="560"/>
                      </a:lnTo>
                      <a:lnTo>
                        <a:pt x="912" y="560"/>
                      </a:lnTo>
                      <a:lnTo>
                        <a:pt x="912" y="538"/>
                      </a:lnTo>
                      <a:lnTo>
                        <a:pt x="912" y="538"/>
                      </a:lnTo>
                      <a:lnTo>
                        <a:pt x="927" y="533"/>
                      </a:lnTo>
                      <a:lnTo>
                        <a:pt x="937" y="529"/>
                      </a:lnTo>
                      <a:lnTo>
                        <a:pt x="950" y="524"/>
                      </a:lnTo>
                      <a:lnTo>
                        <a:pt x="950" y="524"/>
                      </a:lnTo>
                      <a:lnTo>
                        <a:pt x="965" y="515"/>
                      </a:lnTo>
                      <a:lnTo>
                        <a:pt x="965" y="515"/>
                      </a:lnTo>
                      <a:lnTo>
                        <a:pt x="965" y="515"/>
                      </a:lnTo>
                      <a:lnTo>
                        <a:pt x="965" y="515"/>
                      </a:lnTo>
                      <a:lnTo>
                        <a:pt x="967" y="512"/>
                      </a:lnTo>
                      <a:lnTo>
                        <a:pt x="967" y="512"/>
                      </a:lnTo>
                      <a:lnTo>
                        <a:pt x="967" y="512"/>
                      </a:lnTo>
                      <a:lnTo>
                        <a:pt x="967" y="512"/>
                      </a:lnTo>
                      <a:lnTo>
                        <a:pt x="969" y="511"/>
                      </a:lnTo>
                      <a:lnTo>
                        <a:pt x="969" y="511"/>
                      </a:lnTo>
                      <a:lnTo>
                        <a:pt x="970" y="511"/>
                      </a:lnTo>
                      <a:lnTo>
                        <a:pt x="970" y="511"/>
                      </a:lnTo>
                      <a:lnTo>
                        <a:pt x="971" y="509"/>
                      </a:lnTo>
                      <a:lnTo>
                        <a:pt x="971" y="509"/>
                      </a:lnTo>
                      <a:lnTo>
                        <a:pt x="971" y="509"/>
                      </a:lnTo>
                      <a:lnTo>
                        <a:pt x="971" y="509"/>
                      </a:lnTo>
                      <a:lnTo>
                        <a:pt x="971" y="507"/>
                      </a:lnTo>
                      <a:lnTo>
                        <a:pt x="971" y="507"/>
                      </a:lnTo>
                      <a:lnTo>
                        <a:pt x="971" y="507"/>
                      </a:lnTo>
                      <a:lnTo>
                        <a:pt x="971" y="507"/>
                      </a:lnTo>
                      <a:lnTo>
                        <a:pt x="971" y="505"/>
                      </a:lnTo>
                      <a:lnTo>
                        <a:pt x="971" y="505"/>
                      </a:lnTo>
                      <a:lnTo>
                        <a:pt x="971" y="505"/>
                      </a:lnTo>
                      <a:lnTo>
                        <a:pt x="971" y="505"/>
                      </a:lnTo>
                      <a:lnTo>
                        <a:pt x="971" y="504"/>
                      </a:lnTo>
                      <a:lnTo>
                        <a:pt x="971" y="504"/>
                      </a:lnTo>
                      <a:lnTo>
                        <a:pt x="971" y="502"/>
                      </a:lnTo>
                      <a:lnTo>
                        <a:pt x="971" y="502"/>
                      </a:lnTo>
                      <a:lnTo>
                        <a:pt x="971" y="501"/>
                      </a:lnTo>
                      <a:lnTo>
                        <a:pt x="971" y="501"/>
                      </a:lnTo>
                      <a:lnTo>
                        <a:pt x="971" y="500"/>
                      </a:lnTo>
                      <a:lnTo>
                        <a:pt x="971" y="500"/>
                      </a:lnTo>
                      <a:lnTo>
                        <a:pt x="971" y="497"/>
                      </a:lnTo>
                      <a:lnTo>
                        <a:pt x="971" y="497"/>
                      </a:lnTo>
                      <a:lnTo>
                        <a:pt x="971" y="495"/>
                      </a:lnTo>
                      <a:lnTo>
                        <a:pt x="971" y="495"/>
                      </a:lnTo>
                      <a:lnTo>
                        <a:pt x="971" y="495"/>
                      </a:lnTo>
                      <a:lnTo>
                        <a:pt x="971" y="495"/>
                      </a:lnTo>
                      <a:lnTo>
                        <a:pt x="971" y="492"/>
                      </a:lnTo>
                      <a:lnTo>
                        <a:pt x="971" y="492"/>
                      </a:lnTo>
                      <a:lnTo>
                        <a:pt x="971" y="492"/>
                      </a:lnTo>
                      <a:lnTo>
                        <a:pt x="971" y="492"/>
                      </a:lnTo>
                      <a:lnTo>
                        <a:pt x="970" y="490"/>
                      </a:lnTo>
                      <a:lnTo>
                        <a:pt x="970" y="490"/>
                      </a:lnTo>
                      <a:lnTo>
                        <a:pt x="970" y="490"/>
                      </a:lnTo>
                      <a:lnTo>
                        <a:pt x="970" y="490"/>
                      </a:lnTo>
                      <a:lnTo>
                        <a:pt x="970" y="489"/>
                      </a:lnTo>
                      <a:lnTo>
                        <a:pt x="970" y="489"/>
                      </a:lnTo>
                      <a:lnTo>
                        <a:pt x="970" y="489"/>
                      </a:lnTo>
                      <a:lnTo>
                        <a:pt x="970" y="489"/>
                      </a:lnTo>
                      <a:lnTo>
                        <a:pt x="969" y="487"/>
                      </a:lnTo>
                      <a:lnTo>
                        <a:pt x="969" y="487"/>
                      </a:lnTo>
                      <a:lnTo>
                        <a:pt x="969" y="486"/>
                      </a:lnTo>
                      <a:lnTo>
                        <a:pt x="969" y="486"/>
                      </a:lnTo>
                      <a:lnTo>
                        <a:pt x="967" y="485"/>
                      </a:lnTo>
                      <a:lnTo>
                        <a:pt x="967" y="485"/>
                      </a:lnTo>
                      <a:lnTo>
                        <a:pt x="967" y="485"/>
                      </a:lnTo>
                      <a:lnTo>
                        <a:pt x="967" y="485"/>
                      </a:lnTo>
                      <a:lnTo>
                        <a:pt x="965" y="483"/>
                      </a:lnTo>
                      <a:lnTo>
                        <a:pt x="965" y="483"/>
                      </a:lnTo>
                      <a:lnTo>
                        <a:pt x="965" y="483"/>
                      </a:lnTo>
                      <a:lnTo>
                        <a:pt x="965" y="483"/>
                      </a:lnTo>
                      <a:lnTo>
                        <a:pt x="962" y="482"/>
                      </a:lnTo>
                      <a:lnTo>
                        <a:pt x="962" y="482"/>
                      </a:lnTo>
                      <a:lnTo>
                        <a:pt x="962" y="482"/>
                      </a:lnTo>
                      <a:lnTo>
                        <a:pt x="962" y="482"/>
                      </a:lnTo>
                      <a:lnTo>
                        <a:pt x="946" y="476"/>
                      </a:lnTo>
                      <a:lnTo>
                        <a:pt x="946" y="476"/>
                      </a:lnTo>
                      <a:lnTo>
                        <a:pt x="933" y="472"/>
                      </a:lnTo>
                      <a:lnTo>
                        <a:pt x="922" y="471"/>
                      </a:lnTo>
                      <a:lnTo>
                        <a:pt x="906" y="468"/>
                      </a:lnTo>
                      <a:lnTo>
                        <a:pt x="906" y="468"/>
                      </a:lnTo>
                      <a:lnTo>
                        <a:pt x="902" y="446"/>
                      </a:lnTo>
                      <a:lnTo>
                        <a:pt x="902" y="446"/>
                      </a:lnTo>
                      <a:lnTo>
                        <a:pt x="916" y="438"/>
                      </a:lnTo>
                      <a:lnTo>
                        <a:pt x="926" y="432"/>
                      </a:lnTo>
                      <a:lnTo>
                        <a:pt x="936" y="424"/>
                      </a:lnTo>
                      <a:lnTo>
                        <a:pt x="936" y="424"/>
                      </a:lnTo>
                      <a:lnTo>
                        <a:pt x="950" y="413"/>
                      </a:lnTo>
                      <a:lnTo>
                        <a:pt x="950" y="413"/>
                      </a:lnTo>
                      <a:lnTo>
                        <a:pt x="950" y="413"/>
                      </a:lnTo>
                      <a:lnTo>
                        <a:pt x="950" y="413"/>
                      </a:lnTo>
                      <a:lnTo>
                        <a:pt x="952" y="412"/>
                      </a:lnTo>
                      <a:lnTo>
                        <a:pt x="952" y="412"/>
                      </a:lnTo>
                      <a:lnTo>
                        <a:pt x="952" y="410"/>
                      </a:lnTo>
                      <a:lnTo>
                        <a:pt x="952" y="410"/>
                      </a:lnTo>
                      <a:lnTo>
                        <a:pt x="954" y="409"/>
                      </a:lnTo>
                      <a:lnTo>
                        <a:pt x="954" y="409"/>
                      </a:lnTo>
                      <a:lnTo>
                        <a:pt x="954" y="409"/>
                      </a:lnTo>
                      <a:lnTo>
                        <a:pt x="954" y="409"/>
                      </a:lnTo>
                      <a:lnTo>
                        <a:pt x="955" y="407"/>
                      </a:lnTo>
                      <a:lnTo>
                        <a:pt x="955" y="407"/>
                      </a:lnTo>
                      <a:lnTo>
                        <a:pt x="955" y="407"/>
                      </a:lnTo>
                      <a:lnTo>
                        <a:pt x="955" y="407"/>
                      </a:lnTo>
                      <a:lnTo>
                        <a:pt x="955" y="405"/>
                      </a:lnTo>
                      <a:lnTo>
                        <a:pt x="955" y="405"/>
                      </a:lnTo>
                      <a:lnTo>
                        <a:pt x="955" y="405"/>
                      </a:lnTo>
                      <a:lnTo>
                        <a:pt x="955" y="405"/>
                      </a:lnTo>
                      <a:lnTo>
                        <a:pt x="955" y="403"/>
                      </a:lnTo>
                      <a:lnTo>
                        <a:pt x="955" y="403"/>
                      </a:lnTo>
                      <a:lnTo>
                        <a:pt x="955" y="403"/>
                      </a:lnTo>
                      <a:lnTo>
                        <a:pt x="955" y="403"/>
                      </a:lnTo>
                      <a:lnTo>
                        <a:pt x="955" y="402"/>
                      </a:lnTo>
                      <a:lnTo>
                        <a:pt x="955" y="402"/>
                      </a:lnTo>
                      <a:lnTo>
                        <a:pt x="955" y="400"/>
                      </a:lnTo>
                      <a:lnTo>
                        <a:pt x="955" y="400"/>
                      </a:lnTo>
                      <a:lnTo>
                        <a:pt x="954" y="399"/>
                      </a:lnTo>
                      <a:lnTo>
                        <a:pt x="954" y="399"/>
                      </a:lnTo>
                      <a:lnTo>
                        <a:pt x="954" y="398"/>
                      </a:lnTo>
                      <a:lnTo>
                        <a:pt x="954" y="398"/>
                      </a:lnTo>
                      <a:lnTo>
                        <a:pt x="954" y="395"/>
                      </a:lnTo>
                      <a:lnTo>
                        <a:pt x="954" y="395"/>
                      </a:lnTo>
                      <a:lnTo>
                        <a:pt x="952" y="394"/>
                      </a:lnTo>
                      <a:lnTo>
                        <a:pt x="952" y="394"/>
                      </a:lnTo>
                      <a:lnTo>
                        <a:pt x="952" y="393"/>
                      </a:lnTo>
                      <a:lnTo>
                        <a:pt x="952" y="393"/>
                      </a:lnTo>
                      <a:lnTo>
                        <a:pt x="952" y="392"/>
                      </a:lnTo>
                      <a:lnTo>
                        <a:pt x="952" y="392"/>
                      </a:lnTo>
                      <a:lnTo>
                        <a:pt x="952" y="390"/>
                      </a:lnTo>
                      <a:lnTo>
                        <a:pt x="952" y="390"/>
                      </a:lnTo>
                      <a:lnTo>
                        <a:pt x="951" y="389"/>
                      </a:lnTo>
                      <a:lnTo>
                        <a:pt x="951" y="389"/>
                      </a:lnTo>
                      <a:lnTo>
                        <a:pt x="951" y="388"/>
                      </a:lnTo>
                      <a:lnTo>
                        <a:pt x="951" y="388"/>
                      </a:lnTo>
                      <a:lnTo>
                        <a:pt x="950" y="386"/>
                      </a:lnTo>
                      <a:lnTo>
                        <a:pt x="950" y="386"/>
                      </a:lnTo>
                      <a:lnTo>
                        <a:pt x="950" y="386"/>
                      </a:lnTo>
                      <a:lnTo>
                        <a:pt x="950" y="386"/>
                      </a:lnTo>
                      <a:lnTo>
                        <a:pt x="949" y="385"/>
                      </a:lnTo>
                      <a:lnTo>
                        <a:pt x="949" y="385"/>
                      </a:lnTo>
                      <a:lnTo>
                        <a:pt x="949" y="385"/>
                      </a:lnTo>
                      <a:lnTo>
                        <a:pt x="949" y="385"/>
                      </a:lnTo>
                      <a:lnTo>
                        <a:pt x="947" y="384"/>
                      </a:lnTo>
                      <a:lnTo>
                        <a:pt x="947" y="384"/>
                      </a:lnTo>
                      <a:lnTo>
                        <a:pt x="947" y="384"/>
                      </a:lnTo>
                      <a:lnTo>
                        <a:pt x="947" y="384"/>
                      </a:lnTo>
                      <a:lnTo>
                        <a:pt x="945" y="383"/>
                      </a:lnTo>
                      <a:lnTo>
                        <a:pt x="945" y="383"/>
                      </a:lnTo>
                      <a:lnTo>
                        <a:pt x="945" y="383"/>
                      </a:lnTo>
                      <a:lnTo>
                        <a:pt x="945" y="383"/>
                      </a:lnTo>
                      <a:lnTo>
                        <a:pt x="942" y="381"/>
                      </a:lnTo>
                      <a:lnTo>
                        <a:pt x="942" y="381"/>
                      </a:lnTo>
                      <a:lnTo>
                        <a:pt x="942" y="381"/>
                      </a:lnTo>
                      <a:lnTo>
                        <a:pt x="942" y="381"/>
                      </a:lnTo>
                      <a:lnTo>
                        <a:pt x="942" y="381"/>
                      </a:lnTo>
                      <a:lnTo>
                        <a:pt x="942" y="381"/>
                      </a:lnTo>
                      <a:lnTo>
                        <a:pt x="925" y="379"/>
                      </a:lnTo>
                      <a:lnTo>
                        <a:pt x="925" y="379"/>
                      </a:lnTo>
                      <a:lnTo>
                        <a:pt x="911" y="378"/>
                      </a:lnTo>
                      <a:lnTo>
                        <a:pt x="899" y="378"/>
                      </a:lnTo>
                      <a:lnTo>
                        <a:pt x="883" y="379"/>
                      </a:lnTo>
                      <a:lnTo>
                        <a:pt x="883" y="379"/>
                      </a:lnTo>
                      <a:lnTo>
                        <a:pt x="875" y="356"/>
                      </a:lnTo>
                      <a:lnTo>
                        <a:pt x="875" y="356"/>
                      </a:lnTo>
                      <a:lnTo>
                        <a:pt x="888" y="347"/>
                      </a:lnTo>
                      <a:lnTo>
                        <a:pt x="897" y="340"/>
                      </a:lnTo>
                      <a:lnTo>
                        <a:pt x="907" y="330"/>
                      </a:lnTo>
                      <a:lnTo>
                        <a:pt x="907" y="330"/>
                      </a:lnTo>
                      <a:lnTo>
                        <a:pt x="918" y="317"/>
                      </a:lnTo>
                      <a:lnTo>
                        <a:pt x="918" y="317"/>
                      </a:lnTo>
                      <a:lnTo>
                        <a:pt x="918" y="317"/>
                      </a:lnTo>
                      <a:lnTo>
                        <a:pt x="918" y="317"/>
                      </a:lnTo>
                      <a:lnTo>
                        <a:pt x="920" y="315"/>
                      </a:lnTo>
                      <a:lnTo>
                        <a:pt x="920" y="315"/>
                      </a:lnTo>
                      <a:lnTo>
                        <a:pt x="920" y="313"/>
                      </a:lnTo>
                      <a:lnTo>
                        <a:pt x="920" y="313"/>
                      </a:lnTo>
                      <a:lnTo>
                        <a:pt x="921" y="312"/>
                      </a:lnTo>
                      <a:lnTo>
                        <a:pt x="921" y="312"/>
                      </a:lnTo>
                      <a:lnTo>
                        <a:pt x="921" y="311"/>
                      </a:lnTo>
                      <a:lnTo>
                        <a:pt x="921" y="311"/>
                      </a:lnTo>
                      <a:lnTo>
                        <a:pt x="921" y="307"/>
                      </a:lnTo>
                      <a:lnTo>
                        <a:pt x="921" y="307"/>
                      </a:lnTo>
                      <a:lnTo>
                        <a:pt x="921" y="307"/>
                      </a:lnTo>
                      <a:lnTo>
                        <a:pt x="921" y="307"/>
                      </a:lnTo>
                      <a:lnTo>
                        <a:pt x="921" y="306"/>
                      </a:lnTo>
                      <a:lnTo>
                        <a:pt x="921" y="306"/>
                      </a:lnTo>
                      <a:lnTo>
                        <a:pt x="921" y="306"/>
                      </a:lnTo>
                      <a:lnTo>
                        <a:pt x="921" y="306"/>
                      </a:lnTo>
                      <a:lnTo>
                        <a:pt x="920" y="303"/>
                      </a:lnTo>
                      <a:lnTo>
                        <a:pt x="920" y="303"/>
                      </a:lnTo>
                      <a:lnTo>
                        <a:pt x="920" y="303"/>
                      </a:lnTo>
                      <a:lnTo>
                        <a:pt x="920" y="303"/>
                      </a:lnTo>
                      <a:lnTo>
                        <a:pt x="920" y="301"/>
                      </a:lnTo>
                      <a:lnTo>
                        <a:pt x="920" y="301"/>
                      </a:lnTo>
                      <a:lnTo>
                        <a:pt x="918" y="301"/>
                      </a:lnTo>
                      <a:lnTo>
                        <a:pt x="918" y="301"/>
                      </a:lnTo>
                      <a:lnTo>
                        <a:pt x="918" y="298"/>
                      </a:lnTo>
                      <a:lnTo>
                        <a:pt x="918" y="298"/>
                      </a:lnTo>
                      <a:lnTo>
                        <a:pt x="917" y="296"/>
                      </a:lnTo>
                      <a:lnTo>
                        <a:pt x="917" y="296"/>
                      </a:lnTo>
                      <a:lnTo>
                        <a:pt x="917" y="296"/>
                      </a:lnTo>
                      <a:lnTo>
                        <a:pt x="917" y="296"/>
                      </a:lnTo>
                      <a:lnTo>
                        <a:pt x="916" y="293"/>
                      </a:lnTo>
                      <a:lnTo>
                        <a:pt x="916" y="293"/>
                      </a:lnTo>
                      <a:lnTo>
                        <a:pt x="916" y="293"/>
                      </a:lnTo>
                      <a:lnTo>
                        <a:pt x="916" y="293"/>
                      </a:lnTo>
                      <a:lnTo>
                        <a:pt x="914" y="292"/>
                      </a:lnTo>
                      <a:lnTo>
                        <a:pt x="914" y="292"/>
                      </a:lnTo>
                      <a:lnTo>
                        <a:pt x="914" y="292"/>
                      </a:lnTo>
                      <a:lnTo>
                        <a:pt x="914" y="292"/>
                      </a:lnTo>
                      <a:lnTo>
                        <a:pt x="913" y="291"/>
                      </a:lnTo>
                      <a:lnTo>
                        <a:pt x="913" y="291"/>
                      </a:lnTo>
                      <a:lnTo>
                        <a:pt x="913" y="289"/>
                      </a:lnTo>
                      <a:lnTo>
                        <a:pt x="913" y="289"/>
                      </a:lnTo>
                      <a:lnTo>
                        <a:pt x="909" y="288"/>
                      </a:lnTo>
                      <a:lnTo>
                        <a:pt x="909" y="288"/>
                      </a:lnTo>
                      <a:lnTo>
                        <a:pt x="909" y="288"/>
                      </a:lnTo>
                      <a:lnTo>
                        <a:pt x="909" y="288"/>
                      </a:lnTo>
                      <a:lnTo>
                        <a:pt x="907" y="287"/>
                      </a:lnTo>
                      <a:lnTo>
                        <a:pt x="907" y="287"/>
                      </a:lnTo>
                      <a:lnTo>
                        <a:pt x="907" y="287"/>
                      </a:lnTo>
                      <a:lnTo>
                        <a:pt x="907" y="287"/>
                      </a:lnTo>
                      <a:lnTo>
                        <a:pt x="904" y="287"/>
                      </a:lnTo>
                      <a:lnTo>
                        <a:pt x="904" y="287"/>
                      </a:lnTo>
                      <a:lnTo>
                        <a:pt x="904" y="287"/>
                      </a:lnTo>
                      <a:lnTo>
                        <a:pt x="904" y="287"/>
                      </a:lnTo>
                      <a:lnTo>
                        <a:pt x="904" y="287"/>
                      </a:lnTo>
                      <a:lnTo>
                        <a:pt x="904" y="287"/>
                      </a:lnTo>
                      <a:lnTo>
                        <a:pt x="887" y="287"/>
                      </a:lnTo>
                      <a:lnTo>
                        <a:pt x="887" y="287"/>
                      </a:lnTo>
                      <a:lnTo>
                        <a:pt x="873" y="288"/>
                      </a:lnTo>
                      <a:lnTo>
                        <a:pt x="862" y="289"/>
                      </a:lnTo>
                      <a:lnTo>
                        <a:pt x="846" y="293"/>
                      </a:lnTo>
                      <a:lnTo>
                        <a:pt x="846" y="293"/>
                      </a:lnTo>
                      <a:lnTo>
                        <a:pt x="834" y="273"/>
                      </a:lnTo>
                      <a:lnTo>
                        <a:pt x="834" y="273"/>
                      </a:lnTo>
                      <a:lnTo>
                        <a:pt x="845" y="262"/>
                      </a:lnTo>
                      <a:lnTo>
                        <a:pt x="853" y="253"/>
                      </a:lnTo>
                      <a:lnTo>
                        <a:pt x="860" y="242"/>
                      </a:lnTo>
                      <a:lnTo>
                        <a:pt x="860" y="242"/>
                      </a:lnTo>
                      <a:lnTo>
                        <a:pt x="869" y="227"/>
                      </a:lnTo>
                      <a:lnTo>
                        <a:pt x="869" y="227"/>
                      </a:lnTo>
                      <a:lnTo>
                        <a:pt x="869" y="227"/>
                      </a:lnTo>
                      <a:lnTo>
                        <a:pt x="869" y="227"/>
                      </a:lnTo>
                      <a:lnTo>
                        <a:pt x="870" y="224"/>
                      </a:lnTo>
                      <a:lnTo>
                        <a:pt x="870" y="224"/>
                      </a:lnTo>
                      <a:lnTo>
                        <a:pt x="870" y="224"/>
                      </a:lnTo>
                      <a:lnTo>
                        <a:pt x="870" y="224"/>
                      </a:lnTo>
                      <a:lnTo>
                        <a:pt x="872" y="221"/>
                      </a:lnTo>
                      <a:lnTo>
                        <a:pt x="872" y="221"/>
                      </a:lnTo>
                      <a:lnTo>
                        <a:pt x="872" y="221"/>
                      </a:lnTo>
                      <a:lnTo>
                        <a:pt x="872" y="221"/>
                      </a:lnTo>
                      <a:lnTo>
                        <a:pt x="870" y="218"/>
                      </a:lnTo>
                      <a:lnTo>
                        <a:pt x="870" y="218"/>
                      </a:lnTo>
                      <a:lnTo>
                        <a:pt x="870" y="216"/>
                      </a:lnTo>
                      <a:lnTo>
                        <a:pt x="870" y="216"/>
                      </a:lnTo>
                      <a:lnTo>
                        <a:pt x="870" y="215"/>
                      </a:lnTo>
                      <a:lnTo>
                        <a:pt x="870" y="215"/>
                      </a:lnTo>
                      <a:lnTo>
                        <a:pt x="870" y="215"/>
                      </a:lnTo>
                      <a:lnTo>
                        <a:pt x="870" y="215"/>
                      </a:lnTo>
                      <a:lnTo>
                        <a:pt x="869" y="214"/>
                      </a:lnTo>
                      <a:lnTo>
                        <a:pt x="869" y="214"/>
                      </a:lnTo>
                      <a:lnTo>
                        <a:pt x="869" y="213"/>
                      </a:lnTo>
                      <a:lnTo>
                        <a:pt x="869" y="213"/>
                      </a:lnTo>
                      <a:lnTo>
                        <a:pt x="868" y="211"/>
                      </a:lnTo>
                      <a:lnTo>
                        <a:pt x="868" y="211"/>
                      </a:lnTo>
                      <a:lnTo>
                        <a:pt x="868" y="211"/>
                      </a:lnTo>
                      <a:lnTo>
                        <a:pt x="868" y="211"/>
                      </a:lnTo>
                      <a:lnTo>
                        <a:pt x="867" y="209"/>
                      </a:lnTo>
                      <a:lnTo>
                        <a:pt x="867" y="209"/>
                      </a:lnTo>
                      <a:lnTo>
                        <a:pt x="865" y="206"/>
                      </a:lnTo>
                      <a:lnTo>
                        <a:pt x="865" y="206"/>
                      </a:lnTo>
                      <a:lnTo>
                        <a:pt x="864" y="206"/>
                      </a:lnTo>
                      <a:lnTo>
                        <a:pt x="864" y="206"/>
                      </a:lnTo>
                      <a:lnTo>
                        <a:pt x="863" y="205"/>
                      </a:lnTo>
                      <a:lnTo>
                        <a:pt x="863" y="205"/>
                      </a:lnTo>
                      <a:lnTo>
                        <a:pt x="863" y="204"/>
                      </a:lnTo>
                      <a:lnTo>
                        <a:pt x="863" y="204"/>
                      </a:lnTo>
                      <a:lnTo>
                        <a:pt x="862" y="203"/>
                      </a:lnTo>
                      <a:lnTo>
                        <a:pt x="862" y="203"/>
                      </a:lnTo>
                      <a:lnTo>
                        <a:pt x="862" y="203"/>
                      </a:lnTo>
                      <a:lnTo>
                        <a:pt x="862" y="203"/>
                      </a:lnTo>
                      <a:lnTo>
                        <a:pt x="860" y="201"/>
                      </a:lnTo>
                      <a:lnTo>
                        <a:pt x="860" y="201"/>
                      </a:lnTo>
                      <a:lnTo>
                        <a:pt x="860" y="201"/>
                      </a:lnTo>
                      <a:lnTo>
                        <a:pt x="860" y="201"/>
                      </a:lnTo>
                      <a:lnTo>
                        <a:pt x="857" y="200"/>
                      </a:lnTo>
                      <a:lnTo>
                        <a:pt x="857" y="200"/>
                      </a:lnTo>
                      <a:lnTo>
                        <a:pt x="855" y="200"/>
                      </a:lnTo>
                      <a:lnTo>
                        <a:pt x="855" y="200"/>
                      </a:lnTo>
                      <a:lnTo>
                        <a:pt x="854" y="200"/>
                      </a:lnTo>
                      <a:lnTo>
                        <a:pt x="854" y="200"/>
                      </a:lnTo>
                      <a:lnTo>
                        <a:pt x="853" y="200"/>
                      </a:lnTo>
                      <a:lnTo>
                        <a:pt x="853" y="200"/>
                      </a:lnTo>
                      <a:lnTo>
                        <a:pt x="850" y="200"/>
                      </a:lnTo>
                      <a:lnTo>
                        <a:pt x="850" y="200"/>
                      </a:lnTo>
                      <a:lnTo>
                        <a:pt x="850" y="200"/>
                      </a:lnTo>
                      <a:lnTo>
                        <a:pt x="850" y="200"/>
                      </a:lnTo>
                      <a:lnTo>
                        <a:pt x="850" y="200"/>
                      </a:lnTo>
                      <a:lnTo>
                        <a:pt x="833" y="203"/>
                      </a:lnTo>
                      <a:lnTo>
                        <a:pt x="833" y="203"/>
                      </a:lnTo>
                      <a:lnTo>
                        <a:pt x="820" y="206"/>
                      </a:lnTo>
                      <a:lnTo>
                        <a:pt x="810" y="210"/>
                      </a:lnTo>
                      <a:lnTo>
                        <a:pt x="795" y="216"/>
                      </a:lnTo>
                      <a:lnTo>
                        <a:pt x="795" y="216"/>
                      </a:lnTo>
                      <a:lnTo>
                        <a:pt x="780" y="199"/>
                      </a:lnTo>
                      <a:lnTo>
                        <a:pt x="780" y="199"/>
                      </a:lnTo>
                      <a:lnTo>
                        <a:pt x="789" y="185"/>
                      </a:lnTo>
                      <a:lnTo>
                        <a:pt x="794" y="175"/>
                      </a:lnTo>
                      <a:lnTo>
                        <a:pt x="800" y="164"/>
                      </a:lnTo>
                      <a:lnTo>
                        <a:pt x="800" y="164"/>
                      </a:lnTo>
                      <a:lnTo>
                        <a:pt x="806" y="147"/>
                      </a:lnTo>
                      <a:lnTo>
                        <a:pt x="806" y="147"/>
                      </a:lnTo>
                      <a:lnTo>
                        <a:pt x="806" y="147"/>
                      </a:lnTo>
                      <a:lnTo>
                        <a:pt x="806" y="147"/>
                      </a:lnTo>
                      <a:lnTo>
                        <a:pt x="806" y="147"/>
                      </a:lnTo>
                      <a:lnTo>
                        <a:pt x="806" y="147"/>
                      </a:lnTo>
                      <a:lnTo>
                        <a:pt x="806" y="143"/>
                      </a:lnTo>
                      <a:lnTo>
                        <a:pt x="806" y="143"/>
                      </a:lnTo>
                      <a:lnTo>
                        <a:pt x="806" y="143"/>
                      </a:lnTo>
                      <a:lnTo>
                        <a:pt x="806" y="143"/>
                      </a:lnTo>
                      <a:lnTo>
                        <a:pt x="806" y="142"/>
                      </a:lnTo>
                      <a:lnTo>
                        <a:pt x="806" y="142"/>
                      </a:lnTo>
                      <a:lnTo>
                        <a:pt x="806" y="141"/>
                      </a:lnTo>
                      <a:lnTo>
                        <a:pt x="806" y="141"/>
                      </a:lnTo>
                      <a:lnTo>
                        <a:pt x="806" y="140"/>
                      </a:lnTo>
                      <a:lnTo>
                        <a:pt x="806" y="140"/>
                      </a:lnTo>
                      <a:lnTo>
                        <a:pt x="806" y="138"/>
                      </a:lnTo>
                      <a:lnTo>
                        <a:pt x="806" y="138"/>
                      </a:lnTo>
                      <a:lnTo>
                        <a:pt x="806" y="137"/>
                      </a:lnTo>
                      <a:lnTo>
                        <a:pt x="806" y="137"/>
                      </a:lnTo>
                      <a:lnTo>
                        <a:pt x="806" y="137"/>
                      </a:lnTo>
                      <a:lnTo>
                        <a:pt x="806" y="137"/>
                      </a:lnTo>
                      <a:lnTo>
                        <a:pt x="805" y="136"/>
                      </a:lnTo>
                      <a:lnTo>
                        <a:pt x="805" y="136"/>
                      </a:lnTo>
                      <a:lnTo>
                        <a:pt x="805" y="135"/>
                      </a:lnTo>
                      <a:lnTo>
                        <a:pt x="805" y="135"/>
                      </a:lnTo>
                      <a:lnTo>
                        <a:pt x="804" y="133"/>
                      </a:lnTo>
                      <a:lnTo>
                        <a:pt x="804" y="133"/>
                      </a:lnTo>
                      <a:lnTo>
                        <a:pt x="804" y="133"/>
                      </a:lnTo>
                      <a:lnTo>
                        <a:pt x="804" y="133"/>
                      </a:lnTo>
                      <a:lnTo>
                        <a:pt x="802" y="132"/>
                      </a:lnTo>
                      <a:lnTo>
                        <a:pt x="802" y="132"/>
                      </a:lnTo>
                      <a:lnTo>
                        <a:pt x="801" y="131"/>
                      </a:lnTo>
                      <a:lnTo>
                        <a:pt x="801" y="131"/>
                      </a:lnTo>
                      <a:lnTo>
                        <a:pt x="800" y="130"/>
                      </a:lnTo>
                      <a:lnTo>
                        <a:pt x="800" y="130"/>
                      </a:lnTo>
                      <a:lnTo>
                        <a:pt x="797" y="128"/>
                      </a:lnTo>
                      <a:lnTo>
                        <a:pt x="797" y="128"/>
                      </a:lnTo>
                      <a:lnTo>
                        <a:pt x="797" y="127"/>
                      </a:lnTo>
                      <a:lnTo>
                        <a:pt x="797" y="127"/>
                      </a:lnTo>
                      <a:lnTo>
                        <a:pt x="796" y="126"/>
                      </a:lnTo>
                      <a:lnTo>
                        <a:pt x="796" y="126"/>
                      </a:lnTo>
                      <a:lnTo>
                        <a:pt x="796" y="126"/>
                      </a:lnTo>
                      <a:lnTo>
                        <a:pt x="796" y="126"/>
                      </a:lnTo>
                      <a:lnTo>
                        <a:pt x="794" y="124"/>
                      </a:lnTo>
                      <a:lnTo>
                        <a:pt x="794" y="124"/>
                      </a:lnTo>
                      <a:lnTo>
                        <a:pt x="794" y="124"/>
                      </a:lnTo>
                      <a:lnTo>
                        <a:pt x="794" y="124"/>
                      </a:lnTo>
                      <a:lnTo>
                        <a:pt x="792" y="123"/>
                      </a:lnTo>
                      <a:lnTo>
                        <a:pt x="792" y="123"/>
                      </a:lnTo>
                      <a:lnTo>
                        <a:pt x="792" y="123"/>
                      </a:lnTo>
                      <a:lnTo>
                        <a:pt x="792" y="123"/>
                      </a:lnTo>
                      <a:lnTo>
                        <a:pt x="789" y="122"/>
                      </a:lnTo>
                      <a:lnTo>
                        <a:pt x="789" y="122"/>
                      </a:lnTo>
                      <a:lnTo>
                        <a:pt x="787" y="122"/>
                      </a:lnTo>
                      <a:lnTo>
                        <a:pt x="787" y="122"/>
                      </a:lnTo>
                      <a:lnTo>
                        <a:pt x="786" y="123"/>
                      </a:lnTo>
                      <a:lnTo>
                        <a:pt x="786" y="123"/>
                      </a:lnTo>
                      <a:lnTo>
                        <a:pt x="786" y="123"/>
                      </a:lnTo>
                      <a:lnTo>
                        <a:pt x="786" y="123"/>
                      </a:lnTo>
                      <a:lnTo>
                        <a:pt x="782" y="123"/>
                      </a:lnTo>
                      <a:lnTo>
                        <a:pt x="782" y="123"/>
                      </a:lnTo>
                      <a:lnTo>
                        <a:pt x="782" y="123"/>
                      </a:lnTo>
                      <a:lnTo>
                        <a:pt x="782" y="123"/>
                      </a:lnTo>
                      <a:lnTo>
                        <a:pt x="782" y="123"/>
                      </a:lnTo>
                      <a:lnTo>
                        <a:pt x="782" y="123"/>
                      </a:lnTo>
                      <a:lnTo>
                        <a:pt x="766" y="130"/>
                      </a:lnTo>
                      <a:lnTo>
                        <a:pt x="766" y="130"/>
                      </a:lnTo>
                      <a:lnTo>
                        <a:pt x="754" y="136"/>
                      </a:lnTo>
                      <a:lnTo>
                        <a:pt x="744" y="141"/>
                      </a:lnTo>
                      <a:lnTo>
                        <a:pt x="731" y="150"/>
                      </a:lnTo>
                      <a:lnTo>
                        <a:pt x="731" y="150"/>
                      </a:lnTo>
                      <a:lnTo>
                        <a:pt x="713" y="135"/>
                      </a:lnTo>
                      <a:lnTo>
                        <a:pt x="713" y="135"/>
                      </a:lnTo>
                      <a:lnTo>
                        <a:pt x="719" y="119"/>
                      </a:lnTo>
                      <a:lnTo>
                        <a:pt x="723" y="109"/>
                      </a:lnTo>
                      <a:lnTo>
                        <a:pt x="727" y="97"/>
                      </a:lnTo>
                      <a:lnTo>
                        <a:pt x="727" y="97"/>
                      </a:lnTo>
                      <a:lnTo>
                        <a:pt x="729" y="79"/>
                      </a:lnTo>
                      <a:lnTo>
                        <a:pt x="729" y="79"/>
                      </a:lnTo>
                      <a:lnTo>
                        <a:pt x="729" y="79"/>
                      </a:lnTo>
                      <a:lnTo>
                        <a:pt x="729" y="79"/>
                      </a:lnTo>
                      <a:lnTo>
                        <a:pt x="729" y="79"/>
                      </a:lnTo>
                      <a:lnTo>
                        <a:pt x="729" y="79"/>
                      </a:lnTo>
                      <a:lnTo>
                        <a:pt x="729" y="75"/>
                      </a:lnTo>
                      <a:lnTo>
                        <a:pt x="729" y="75"/>
                      </a:lnTo>
                      <a:lnTo>
                        <a:pt x="729" y="75"/>
                      </a:lnTo>
                      <a:lnTo>
                        <a:pt x="729" y="75"/>
                      </a:lnTo>
                      <a:lnTo>
                        <a:pt x="729" y="74"/>
                      </a:lnTo>
                      <a:lnTo>
                        <a:pt x="729" y="74"/>
                      </a:lnTo>
                      <a:lnTo>
                        <a:pt x="729" y="73"/>
                      </a:lnTo>
                      <a:lnTo>
                        <a:pt x="729" y="73"/>
                      </a:lnTo>
                      <a:lnTo>
                        <a:pt x="729" y="72"/>
                      </a:lnTo>
                      <a:lnTo>
                        <a:pt x="729" y="72"/>
                      </a:lnTo>
                      <a:lnTo>
                        <a:pt x="729" y="72"/>
                      </a:lnTo>
                      <a:lnTo>
                        <a:pt x="729" y="72"/>
                      </a:lnTo>
                      <a:lnTo>
                        <a:pt x="728" y="69"/>
                      </a:lnTo>
                      <a:lnTo>
                        <a:pt x="728" y="69"/>
                      </a:lnTo>
                      <a:lnTo>
                        <a:pt x="728" y="69"/>
                      </a:lnTo>
                      <a:lnTo>
                        <a:pt x="728" y="69"/>
                      </a:lnTo>
                      <a:lnTo>
                        <a:pt x="727" y="68"/>
                      </a:lnTo>
                      <a:lnTo>
                        <a:pt x="727" y="68"/>
                      </a:lnTo>
                      <a:lnTo>
                        <a:pt x="727" y="68"/>
                      </a:lnTo>
                      <a:lnTo>
                        <a:pt x="727" y="68"/>
                      </a:lnTo>
                      <a:lnTo>
                        <a:pt x="724" y="67"/>
                      </a:lnTo>
                      <a:lnTo>
                        <a:pt x="724" y="67"/>
                      </a:lnTo>
                      <a:lnTo>
                        <a:pt x="724" y="67"/>
                      </a:lnTo>
                      <a:lnTo>
                        <a:pt x="724" y="67"/>
                      </a:lnTo>
                      <a:lnTo>
                        <a:pt x="723" y="65"/>
                      </a:lnTo>
                      <a:lnTo>
                        <a:pt x="723" y="65"/>
                      </a:lnTo>
                      <a:lnTo>
                        <a:pt x="722" y="64"/>
                      </a:lnTo>
                      <a:lnTo>
                        <a:pt x="722" y="64"/>
                      </a:lnTo>
                      <a:lnTo>
                        <a:pt x="720" y="63"/>
                      </a:lnTo>
                      <a:lnTo>
                        <a:pt x="720" y="63"/>
                      </a:lnTo>
                      <a:lnTo>
                        <a:pt x="718" y="61"/>
                      </a:lnTo>
                      <a:lnTo>
                        <a:pt x="718" y="61"/>
                      </a:lnTo>
                      <a:lnTo>
                        <a:pt x="718" y="61"/>
                      </a:lnTo>
                      <a:lnTo>
                        <a:pt x="718" y="61"/>
                      </a:lnTo>
                      <a:lnTo>
                        <a:pt x="717" y="60"/>
                      </a:lnTo>
                      <a:lnTo>
                        <a:pt x="717" y="60"/>
                      </a:lnTo>
                      <a:lnTo>
                        <a:pt x="715" y="60"/>
                      </a:lnTo>
                      <a:lnTo>
                        <a:pt x="715" y="60"/>
                      </a:lnTo>
                      <a:lnTo>
                        <a:pt x="714" y="59"/>
                      </a:lnTo>
                      <a:lnTo>
                        <a:pt x="714" y="59"/>
                      </a:lnTo>
                      <a:lnTo>
                        <a:pt x="714" y="59"/>
                      </a:lnTo>
                      <a:lnTo>
                        <a:pt x="714" y="59"/>
                      </a:lnTo>
                      <a:lnTo>
                        <a:pt x="712" y="59"/>
                      </a:lnTo>
                      <a:lnTo>
                        <a:pt x="712" y="59"/>
                      </a:lnTo>
                      <a:lnTo>
                        <a:pt x="712" y="58"/>
                      </a:lnTo>
                      <a:lnTo>
                        <a:pt x="712" y="58"/>
                      </a:lnTo>
                      <a:lnTo>
                        <a:pt x="710" y="58"/>
                      </a:lnTo>
                      <a:lnTo>
                        <a:pt x="710" y="58"/>
                      </a:lnTo>
                      <a:lnTo>
                        <a:pt x="708" y="58"/>
                      </a:lnTo>
                      <a:lnTo>
                        <a:pt x="708" y="58"/>
                      </a:lnTo>
                      <a:lnTo>
                        <a:pt x="708" y="58"/>
                      </a:lnTo>
                      <a:lnTo>
                        <a:pt x="708" y="58"/>
                      </a:lnTo>
                      <a:lnTo>
                        <a:pt x="705" y="59"/>
                      </a:lnTo>
                      <a:lnTo>
                        <a:pt x="705" y="59"/>
                      </a:lnTo>
                      <a:lnTo>
                        <a:pt x="705" y="59"/>
                      </a:lnTo>
                      <a:lnTo>
                        <a:pt x="705" y="59"/>
                      </a:lnTo>
                      <a:lnTo>
                        <a:pt x="703" y="60"/>
                      </a:lnTo>
                      <a:lnTo>
                        <a:pt x="703" y="60"/>
                      </a:lnTo>
                      <a:lnTo>
                        <a:pt x="702" y="60"/>
                      </a:lnTo>
                      <a:lnTo>
                        <a:pt x="702" y="60"/>
                      </a:lnTo>
                      <a:lnTo>
                        <a:pt x="703" y="60"/>
                      </a:lnTo>
                      <a:lnTo>
                        <a:pt x="703" y="60"/>
                      </a:lnTo>
                      <a:lnTo>
                        <a:pt x="688" y="69"/>
                      </a:lnTo>
                      <a:lnTo>
                        <a:pt x="688" y="69"/>
                      </a:lnTo>
                      <a:lnTo>
                        <a:pt x="676" y="77"/>
                      </a:lnTo>
                      <a:lnTo>
                        <a:pt x="668" y="84"/>
                      </a:lnTo>
                      <a:lnTo>
                        <a:pt x="655" y="95"/>
                      </a:lnTo>
                      <a:lnTo>
                        <a:pt x="655" y="95"/>
                      </a:lnTo>
                      <a:lnTo>
                        <a:pt x="636" y="83"/>
                      </a:lnTo>
                      <a:lnTo>
                        <a:pt x="636" y="83"/>
                      </a:lnTo>
                      <a:lnTo>
                        <a:pt x="640" y="68"/>
                      </a:lnTo>
                      <a:lnTo>
                        <a:pt x="641" y="56"/>
                      </a:lnTo>
                      <a:lnTo>
                        <a:pt x="642" y="43"/>
                      </a:lnTo>
                      <a:lnTo>
                        <a:pt x="642" y="43"/>
                      </a:lnTo>
                      <a:lnTo>
                        <a:pt x="642" y="26"/>
                      </a:lnTo>
                      <a:lnTo>
                        <a:pt x="642" y="26"/>
                      </a:lnTo>
                      <a:lnTo>
                        <a:pt x="642" y="26"/>
                      </a:lnTo>
                      <a:lnTo>
                        <a:pt x="642" y="26"/>
                      </a:lnTo>
                      <a:lnTo>
                        <a:pt x="642" y="25"/>
                      </a:lnTo>
                      <a:lnTo>
                        <a:pt x="642" y="25"/>
                      </a:lnTo>
                      <a:lnTo>
                        <a:pt x="642" y="22"/>
                      </a:lnTo>
                      <a:lnTo>
                        <a:pt x="642" y="22"/>
                      </a:lnTo>
                      <a:lnTo>
                        <a:pt x="642" y="22"/>
                      </a:lnTo>
                      <a:lnTo>
                        <a:pt x="642" y="22"/>
                      </a:lnTo>
                      <a:lnTo>
                        <a:pt x="641" y="20"/>
                      </a:lnTo>
                      <a:lnTo>
                        <a:pt x="641" y="20"/>
                      </a:lnTo>
                      <a:lnTo>
                        <a:pt x="641" y="20"/>
                      </a:lnTo>
                      <a:lnTo>
                        <a:pt x="641" y="20"/>
                      </a:lnTo>
                      <a:lnTo>
                        <a:pt x="641" y="17"/>
                      </a:lnTo>
                      <a:lnTo>
                        <a:pt x="641" y="17"/>
                      </a:lnTo>
                      <a:lnTo>
                        <a:pt x="640" y="17"/>
                      </a:lnTo>
                      <a:lnTo>
                        <a:pt x="640" y="17"/>
                      </a:lnTo>
                      <a:lnTo>
                        <a:pt x="640" y="16"/>
                      </a:lnTo>
                      <a:lnTo>
                        <a:pt x="640" y="16"/>
                      </a:lnTo>
                      <a:lnTo>
                        <a:pt x="639" y="16"/>
                      </a:lnTo>
                      <a:lnTo>
                        <a:pt x="639" y="16"/>
                      </a:lnTo>
                      <a:lnTo>
                        <a:pt x="637" y="15"/>
                      </a:lnTo>
                      <a:lnTo>
                        <a:pt x="637" y="15"/>
                      </a:lnTo>
                      <a:lnTo>
                        <a:pt x="637" y="15"/>
                      </a:lnTo>
                      <a:lnTo>
                        <a:pt x="637" y="15"/>
                      </a:lnTo>
                      <a:lnTo>
                        <a:pt x="636" y="14"/>
                      </a:lnTo>
                      <a:lnTo>
                        <a:pt x="636" y="14"/>
                      </a:lnTo>
                      <a:lnTo>
                        <a:pt x="635" y="14"/>
                      </a:lnTo>
                      <a:lnTo>
                        <a:pt x="635" y="14"/>
                      </a:lnTo>
                      <a:lnTo>
                        <a:pt x="634" y="12"/>
                      </a:lnTo>
                      <a:lnTo>
                        <a:pt x="634" y="12"/>
                      </a:lnTo>
                      <a:lnTo>
                        <a:pt x="632" y="12"/>
                      </a:lnTo>
                      <a:lnTo>
                        <a:pt x="632" y="12"/>
                      </a:lnTo>
                      <a:lnTo>
                        <a:pt x="631" y="11"/>
                      </a:lnTo>
                      <a:lnTo>
                        <a:pt x="631" y="11"/>
                      </a:lnTo>
                      <a:lnTo>
                        <a:pt x="628" y="10"/>
                      </a:lnTo>
                      <a:lnTo>
                        <a:pt x="628" y="10"/>
                      </a:lnTo>
                      <a:lnTo>
                        <a:pt x="627" y="10"/>
                      </a:lnTo>
                      <a:lnTo>
                        <a:pt x="627" y="10"/>
                      </a:lnTo>
                      <a:lnTo>
                        <a:pt x="626" y="10"/>
                      </a:lnTo>
                      <a:lnTo>
                        <a:pt x="626" y="10"/>
                      </a:lnTo>
                      <a:lnTo>
                        <a:pt x="626" y="9"/>
                      </a:lnTo>
                      <a:lnTo>
                        <a:pt x="626" y="9"/>
                      </a:lnTo>
                      <a:lnTo>
                        <a:pt x="623" y="9"/>
                      </a:lnTo>
                      <a:lnTo>
                        <a:pt x="623" y="9"/>
                      </a:lnTo>
                      <a:lnTo>
                        <a:pt x="623" y="9"/>
                      </a:lnTo>
                      <a:lnTo>
                        <a:pt x="623" y="9"/>
                      </a:lnTo>
                      <a:lnTo>
                        <a:pt x="622" y="9"/>
                      </a:lnTo>
                      <a:lnTo>
                        <a:pt x="622" y="9"/>
                      </a:lnTo>
                      <a:lnTo>
                        <a:pt x="621" y="9"/>
                      </a:lnTo>
                      <a:lnTo>
                        <a:pt x="621" y="9"/>
                      </a:lnTo>
                      <a:lnTo>
                        <a:pt x="620" y="9"/>
                      </a:lnTo>
                      <a:lnTo>
                        <a:pt x="620" y="9"/>
                      </a:lnTo>
                      <a:lnTo>
                        <a:pt x="620" y="9"/>
                      </a:lnTo>
                      <a:lnTo>
                        <a:pt x="620" y="9"/>
                      </a:lnTo>
                      <a:lnTo>
                        <a:pt x="617" y="9"/>
                      </a:lnTo>
                      <a:lnTo>
                        <a:pt x="617" y="9"/>
                      </a:lnTo>
                      <a:lnTo>
                        <a:pt x="617" y="9"/>
                      </a:lnTo>
                      <a:lnTo>
                        <a:pt x="617" y="9"/>
                      </a:lnTo>
                      <a:lnTo>
                        <a:pt x="615" y="10"/>
                      </a:lnTo>
                      <a:lnTo>
                        <a:pt x="615" y="10"/>
                      </a:lnTo>
                      <a:lnTo>
                        <a:pt x="615" y="10"/>
                      </a:lnTo>
                      <a:lnTo>
                        <a:pt x="615" y="10"/>
                      </a:lnTo>
                      <a:lnTo>
                        <a:pt x="612" y="11"/>
                      </a:lnTo>
                      <a:lnTo>
                        <a:pt x="612" y="11"/>
                      </a:lnTo>
                      <a:lnTo>
                        <a:pt x="612" y="11"/>
                      </a:lnTo>
                      <a:lnTo>
                        <a:pt x="612" y="11"/>
                      </a:lnTo>
                      <a:lnTo>
                        <a:pt x="612" y="11"/>
                      </a:lnTo>
                      <a:lnTo>
                        <a:pt x="612" y="11"/>
                      </a:lnTo>
                      <a:lnTo>
                        <a:pt x="600" y="22"/>
                      </a:lnTo>
                      <a:lnTo>
                        <a:pt x="600" y="22"/>
                      </a:lnTo>
                      <a:lnTo>
                        <a:pt x="589" y="33"/>
                      </a:lnTo>
                      <a:lnTo>
                        <a:pt x="582" y="41"/>
                      </a:lnTo>
                      <a:lnTo>
                        <a:pt x="572" y="54"/>
                      </a:lnTo>
                      <a:lnTo>
                        <a:pt x="572" y="54"/>
                      </a:lnTo>
                      <a:lnTo>
                        <a:pt x="550" y="46"/>
                      </a:lnTo>
                      <a:lnTo>
                        <a:pt x="550" y="46"/>
                      </a:lnTo>
                      <a:lnTo>
                        <a:pt x="552" y="30"/>
                      </a:lnTo>
                      <a:lnTo>
                        <a:pt x="552" y="19"/>
                      </a:lnTo>
                      <a:lnTo>
                        <a:pt x="550" y="5"/>
                      </a:lnTo>
                      <a:lnTo>
                        <a:pt x="550" y="5"/>
                      </a:lnTo>
                      <a:lnTo>
                        <a:pt x="549" y="0"/>
                      </a:lnTo>
                      <a:lnTo>
                        <a:pt x="549" y="0"/>
                      </a:lnTo>
                      <a:lnTo>
                        <a:pt x="486" y="21"/>
                      </a:lnTo>
                      <a:lnTo>
                        <a:pt x="486" y="21"/>
                      </a:lnTo>
                      <a:lnTo>
                        <a:pt x="484" y="29"/>
                      </a:lnTo>
                      <a:lnTo>
                        <a:pt x="484" y="29"/>
                      </a:lnTo>
                      <a:lnTo>
                        <a:pt x="472" y="26"/>
                      </a:lnTo>
                      <a:lnTo>
                        <a:pt x="472" y="26"/>
                      </a:lnTo>
                      <a:lnTo>
                        <a:pt x="414" y="48"/>
                      </a:lnTo>
                      <a:lnTo>
                        <a:pt x="414" y="48"/>
                      </a:lnTo>
                      <a:lnTo>
                        <a:pt x="394" y="55"/>
                      </a:lnTo>
                      <a:lnTo>
                        <a:pt x="371" y="67"/>
                      </a:lnTo>
                      <a:lnTo>
                        <a:pt x="349" y="79"/>
                      </a:lnTo>
                      <a:lnTo>
                        <a:pt x="326" y="93"/>
                      </a:lnTo>
                      <a:lnTo>
                        <a:pt x="326" y="93"/>
                      </a:lnTo>
                      <a:lnTo>
                        <a:pt x="360" y="92"/>
                      </a:lnTo>
                      <a:lnTo>
                        <a:pt x="389" y="92"/>
                      </a:lnTo>
                      <a:lnTo>
                        <a:pt x="412" y="94"/>
                      </a:lnTo>
                      <a:lnTo>
                        <a:pt x="427" y="97"/>
                      </a:lnTo>
                      <a:lnTo>
                        <a:pt x="427" y="97"/>
                      </a:lnTo>
                      <a:lnTo>
                        <a:pt x="440" y="102"/>
                      </a:lnTo>
                      <a:lnTo>
                        <a:pt x="446" y="106"/>
                      </a:lnTo>
                      <a:lnTo>
                        <a:pt x="451" y="109"/>
                      </a:lnTo>
                      <a:lnTo>
                        <a:pt x="456" y="114"/>
                      </a:lnTo>
                      <a:lnTo>
                        <a:pt x="460" y="119"/>
                      </a:lnTo>
                      <a:lnTo>
                        <a:pt x="461" y="127"/>
                      </a:lnTo>
                      <a:lnTo>
                        <a:pt x="461" y="136"/>
                      </a:lnTo>
                      <a:lnTo>
                        <a:pt x="461" y="136"/>
                      </a:lnTo>
                      <a:lnTo>
                        <a:pt x="450" y="175"/>
                      </a:lnTo>
                      <a:lnTo>
                        <a:pt x="426" y="252"/>
                      </a:lnTo>
                      <a:lnTo>
                        <a:pt x="398" y="336"/>
                      </a:lnTo>
                      <a:lnTo>
                        <a:pt x="385" y="373"/>
                      </a:lnTo>
                      <a:lnTo>
                        <a:pt x="375" y="398"/>
                      </a:lnTo>
                      <a:lnTo>
                        <a:pt x="375" y="398"/>
                      </a:lnTo>
                      <a:lnTo>
                        <a:pt x="369" y="414"/>
                      </a:lnTo>
                      <a:lnTo>
                        <a:pt x="364" y="423"/>
                      </a:lnTo>
                      <a:lnTo>
                        <a:pt x="361" y="424"/>
                      </a:lnTo>
                      <a:lnTo>
                        <a:pt x="358" y="427"/>
                      </a:lnTo>
                      <a:lnTo>
                        <a:pt x="348" y="429"/>
                      </a:lnTo>
                      <a:lnTo>
                        <a:pt x="348" y="429"/>
                      </a:lnTo>
                      <a:lnTo>
                        <a:pt x="337" y="432"/>
                      </a:lnTo>
                      <a:lnTo>
                        <a:pt x="334" y="432"/>
                      </a:lnTo>
                      <a:lnTo>
                        <a:pt x="330" y="432"/>
                      </a:lnTo>
                      <a:lnTo>
                        <a:pt x="321" y="427"/>
                      </a:lnTo>
                      <a:lnTo>
                        <a:pt x="308" y="417"/>
                      </a:lnTo>
                      <a:lnTo>
                        <a:pt x="308" y="417"/>
                      </a:lnTo>
                      <a:lnTo>
                        <a:pt x="281" y="394"/>
                      </a:lnTo>
                      <a:lnTo>
                        <a:pt x="244" y="361"/>
                      </a:lnTo>
                      <a:lnTo>
                        <a:pt x="165" y="289"/>
                      </a:lnTo>
                      <a:lnTo>
                        <a:pt x="165" y="289"/>
                      </a:lnTo>
                      <a:lnTo>
                        <a:pt x="146" y="317"/>
                      </a:lnTo>
                      <a:lnTo>
                        <a:pt x="128" y="344"/>
                      </a:lnTo>
                      <a:lnTo>
                        <a:pt x="128" y="344"/>
                      </a:lnTo>
                      <a:lnTo>
                        <a:pt x="196" y="419"/>
                      </a:lnTo>
                      <a:lnTo>
                        <a:pt x="227" y="453"/>
                      </a:lnTo>
                      <a:lnTo>
                        <a:pt x="247" y="477"/>
                      </a:lnTo>
                      <a:lnTo>
                        <a:pt x="247" y="477"/>
                      </a:lnTo>
                      <a:lnTo>
                        <a:pt x="257" y="491"/>
                      </a:lnTo>
                      <a:lnTo>
                        <a:pt x="262" y="500"/>
                      </a:lnTo>
                      <a:lnTo>
                        <a:pt x="263" y="504"/>
                      </a:lnTo>
                      <a:lnTo>
                        <a:pt x="263" y="507"/>
                      </a:lnTo>
                      <a:lnTo>
                        <a:pt x="261" y="517"/>
                      </a:lnTo>
                      <a:lnTo>
                        <a:pt x="261" y="517"/>
                      </a:lnTo>
                      <a:lnTo>
                        <a:pt x="257" y="528"/>
                      </a:lnTo>
                      <a:lnTo>
                        <a:pt x="256" y="530"/>
                      </a:lnTo>
                      <a:lnTo>
                        <a:pt x="253" y="534"/>
                      </a:lnTo>
                      <a:lnTo>
                        <a:pt x="244" y="539"/>
                      </a:lnTo>
                      <a:lnTo>
                        <a:pt x="229" y="545"/>
                      </a:lnTo>
                      <a:lnTo>
                        <a:pt x="229" y="545"/>
                      </a:lnTo>
                      <a:lnTo>
                        <a:pt x="191" y="559"/>
                      </a:lnTo>
                      <a:lnTo>
                        <a:pt x="140" y="577"/>
                      </a:lnTo>
                      <a:lnTo>
                        <a:pt x="28" y="612"/>
                      </a:lnTo>
                      <a:lnTo>
                        <a:pt x="28" y="612"/>
                      </a:lnTo>
                      <a:lnTo>
                        <a:pt x="25" y="638"/>
                      </a:lnTo>
                      <a:lnTo>
                        <a:pt x="25" y="664"/>
                      </a:lnTo>
                      <a:lnTo>
                        <a:pt x="25" y="664"/>
                      </a:lnTo>
                      <a:lnTo>
                        <a:pt x="25" y="675"/>
                      </a:lnTo>
                      <a:lnTo>
                        <a:pt x="25" y="675"/>
                      </a:lnTo>
                      <a:lnTo>
                        <a:pt x="147" y="648"/>
                      </a:lnTo>
                      <a:lnTo>
                        <a:pt x="208" y="636"/>
                      </a:lnTo>
                      <a:lnTo>
                        <a:pt x="252" y="628"/>
                      </a:lnTo>
                      <a:lnTo>
                        <a:pt x="252" y="628"/>
                      </a:lnTo>
                      <a:lnTo>
                        <a:pt x="268" y="627"/>
                      </a:lnTo>
                      <a:lnTo>
                        <a:pt x="278" y="627"/>
                      </a:lnTo>
                      <a:lnTo>
                        <a:pt x="282" y="628"/>
                      </a:lnTo>
                      <a:lnTo>
                        <a:pt x="285" y="630"/>
                      </a:lnTo>
                      <a:lnTo>
                        <a:pt x="292" y="637"/>
                      </a:lnTo>
                      <a:lnTo>
                        <a:pt x="292" y="637"/>
                      </a:lnTo>
                      <a:lnTo>
                        <a:pt x="300" y="645"/>
                      </a:lnTo>
                      <a:lnTo>
                        <a:pt x="301" y="647"/>
                      </a:lnTo>
                      <a:lnTo>
                        <a:pt x="302" y="651"/>
                      </a:lnTo>
                      <a:lnTo>
                        <a:pt x="302" y="661"/>
                      </a:lnTo>
                      <a:lnTo>
                        <a:pt x="301" y="677"/>
                      </a:lnTo>
                      <a:lnTo>
                        <a:pt x="301" y="677"/>
                      </a:lnTo>
                      <a:lnTo>
                        <a:pt x="296" y="705"/>
                      </a:lnTo>
                      <a:lnTo>
                        <a:pt x="288" y="743"/>
                      </a:lnTo>
                      <a:lnTo>
                        <a:pt x="271" y="830"/>
                      </a:lnTo>
                      <a:lnTo>
                        <a:pt x="253" y="908"/>
                      </a:lnTo>
                      <a:lnTo>
                        <a:pt x="243" y="948"/>
                      </a:lnTo>
                      <a:lnTo>
                        <a:pt x="243" y="948"/>
                      </a:lnTo>
                      <a:lnTo>
                        <a:pt x="239" y="956"/>
                      </a:lnTo>
                      <a:lnTo>
                        <a:pt x="234" y="961"/>
                      </a:lnTo>
                      <a:lnTo>
                        <a:pt x="228" y="965"/>
                      </a:lnTo>
                      <a:lnTo>
                        <a:pt x="222" y="966"/>
                      </a:lnTo>
                      <a:lnTo>
                        <a:pt x="214" y="967"/>
                      </a:lnTo>
                      <a:lnTo>
                        <a:pt x="208" y="966"/>
                      </a:lnTo>
                      <a:lnTo>
                        <a:pt x="194" y="965"/>
                      </a:lnTo>
                      <a:lnTo>
                        <a:pt x="194" y="965"/>
                      </a:lnTo>
                      <a:lnTo>
                        <a:pt x="185" y="961"/>
                      </a:lnTo>
                      <a:lnTo>
                        <a:pt x="171" y="956"/>
                      </a:lnTo>
                      <a:lnTo>
                        <a:pt x="156" y="950"/>
                      </a:lnTo>
                      <a:lnTo>
                        <a:pt x="138" y="939"/>
                      </a:lnTo>
                      <a:lnTo>
                        <a:pt x="118" y="927"/>
                      </a:lnTo>
                      <a:lnTo>
                        <a:pt x="98" y="912"/>
                      </a:lnTo>
                      <a:lnTo>
                        <a:pt x="77" y="894"/>
                      </a:lnTo>
                      <a:lnTo>
                        <a:pt x="55" y="874"/>
                      </a:lnTo>
                      <a:lnTo>
                        <a:pt x="55" y="874"/>
                      </a:lnTo>
                      <a:lnTo>
                        <a:pt x="49" y="868"/>
                      </a:lnTo>
                      <a:lnTo>
                        <a:pt x="49" y="868"/>
                      </a:lnTo>
                      <a:lnTo>
                        <a:pt x="63" y="926"/>
                      </a:lnTo>
                      <a:lnTo>
                        <a:pt x="63" y="926"/>
                      </a:lnTo>
                      <a:lnTo>
                        <a:pt x="54" y="924"/>
                      </a:lnTo>
                      <a:lnTo>
                        <a:pt x="33" y="918"/>
                      </a:lnTo>
                      <a:lnTo>
                        <a:pt x="33" y="918"/>
                      </a:lnTo>
                      <a:lnTo>
                        <a:pt x="26" y="917"/>
                      </a:lnTo>
                      <a:lnTo>
                        <a:pt x="21" y="918"/>
                      </a:lnTo>
                      <a:lnTo>
                        <a:pt x="15" y="919"/>
                      </a:lnTo>
                      <a:lnTo>
                        <a:pt x="11" y="923"/>
                      </a:lnTo>
                      <a:lnTo>
                        <a:pt x="6" y="927"/>
                      </a:lnTo>
                      <a:lnTo>
                        <a:pt x="2" y="932"/>
                      </a:lnTo>
                      <a:lnTo>
                        <a:pt x="1" y="938"/>
                      </a:lnTo>
                      <a:lnTo>
                        <a:pt x="0" y="946"/>
                      </a:lnTo>
                      <a:lnTo>
                        <a:pt x="0" y="946"/>
                      </a:lnTo>
                      <a:lnTo>
                        <a:pt x="1" y="966"/>
                      </a:lnTo>
                      <a:lnTo>
                        <a:pt x="1" y="966"/>
                      </a:lnTo>
                      <a:lnTo>
                        <a:pt x="17" y="957"/>
                      </a:lnTo>
                      <a:lnTo>
                        <a:pt x="29" y="950"/>
                      </a:lnTo>
                      <a:lnTo>
                        <a:pt x="29" y="950"/>
                      </a:lnTo>
                      <a:lnTo>
                        <a:pt x="46" y="965"/>
                      </a:lnTo>
                      <a:lnTo>
                        <a:pt x="46" y="965"/>
                      </a:lnTo>
                      <a:close/>
                      <a:moveTo>
                        <a:pt x="833" y="502"/>
                      </a:moveTo>
                      <a:lnTo>
                        <a:pt x="833" y="502"/>
                      </a:lnTo>
                      <a:lnTo>
                        <a:pt x="835" y="512"/>
                      </a:lnTo>
                      <a:lnTo>
                        <a:pt x="836" y="526"/>
                      </a:lnTo>
                      <a:lnTo>
                        <a:pt x="838" y="543"/>
                      </a:lnTo>
                      <a:lnTo>
                        <a:pt x="838" y="564"/>
                      </a:lnTo>
                      <a:lnTo>
                        <a:pt x="838" y="587"/>
                      </a:lnTo>
                      <a:lnTo>
                        <a:pt x="835" y="612"/>
                      </a:lnTo>
                      <a:lnTo>
                        <a:pt x="830" y="640"/>
                      </a:lnTo>
                      <a:lnTo>
                        <a:pt x="824" y="669"/>
                      </a:lnTo>
                      <a:lnTo>
                        <a:pt x="824" y="669"/>
                      </a:lnTo>
                      <a:lnTo>
                        <a:pt x="815" y="696"/>
                      </a:lnTo>
                      <a:lnTo>
                        <a:pt x="805" y="723"/>
                      </a:lnTo>
                      <a:lnTo>
                        <a:pt x="795" y="745"/>
                      </a:lnTo>
                      <a:lnTo>
                        <a:pt x="783" y="766"/>
                      </a:lnTo>
                      <a:lnTo>
                        <a:pt x="773" y="783"/>
                      </a:lnTo>
                      <a:lnTo>
                        <a:pt x="763" y="798"/>
                      </a:lnTo>
                      <a:lnTo>
                        <a:pt x="754" y="808"/>
                      </a:lnTo>
                      <a:lnTo>
                        <a:pt x="748" y="816"/>
                      </a:lnTo>
                      <a:lnTo>
                        <a:pt x="748" y="816"/>
                      </a:lnTo>
                      <a:lnTo>
                        <a:pt x="738" y="825"/>
                      </a:lnTo>
                      <a:lnTo>
                        <a:pt x="732" y="829"/>
                      </a:lnTo>
                      <a:lnTo>
                        <a:pt x="726" y="831"/>
                      </a:lnTo>
                      <a:lnTo>
                        <a:pt x="719" y="834"/>
                      </a:lnTo>
                      <a:lnTo>
                        <a:pt x="712" y="834"/>
                      </a:lnTo>
                      <a:lnTo>
                        <a:pt x="704" y="831"/>
                      </a:lnTo>
                      <a:lnTo>
                        <a:pt x="698" y="826"/>
                      </a:lnTo>
                      <a:lnTo>
                        <a:pt x="698" y="826"/>
                      </a:lnTo>
                      <a:lnTo>
                        <a:pt x="670" y="797"/>
                      </a:lnTo>
                      <a:lnTo>
                        <a:pt x="615" y="738"/>
                      </a:lnTo>
                      <a:lnTo>
                        <a:pt x="555" y="671"/>
                      </a:lnTo>
                      <a:lnTo>
                        <a:pt x="530" y="642"/>
                      </a:lnTo>
                      <a:lnTo>
                        <a:pt x="513" y="621"/>
                      </a:lnTo>
                      <a:lnTo>
                        <a:pt x="513" y="621"/>
                      </a:lnTo>
                      <a:lnTo>
                        <a:pt x="503" y="607"/>
                      </a:lnTo>
                      <a:lnTo>
                        <a:pt x="497" y="599"/>
                      </a:lnTo>
                      <a:lnTo>
                        <a:pt x="497" y="596"/>
                      </a:lnTo>
                      <a:lnTo>
                        <a:pt x="497" y="592"/>
                      </a:lnTo>
                      <a:lnTo>
                        <a:pt x="500" y="582"/>
                      </a:lnTo>
                      <a:lnTo>
                        <a:pt x="500" y="582"/>
                      </a:lnTo>
                      <a:lnTo>
                        <a:pt x="503" y="572"/>
                      </a:lnTo>
                      <a:lnTo>
                        <a:pt x="504" y="568"/>
                      </a:lnTo>
                      <a:lnTo>
                        <a:pt x="506" y="565"/>
                      </a:lnTo>
                      <a:lnTo>
                        <a:pt x="515" y="560"/>
                      </a:lnTo>
                      <a:lnTo>
                        <a:pt x="530" y="554"/>
                      </a:lnTo>
                      <a:lnTo>
                        <a:pt x="530" y="554"/>
                      </a:lnTo>
                      <a:lnTo>
                        <a:pt x="557" y="544"/>
                      </a:lnTo>
                      <a:lnTo>
                        <a:pt x="593" y="531"/>
                      </a:lnTo>
                      <a:lnTo>
                        <a:pt x="678" y="504"/>
                      </a:lnTo>
                      <a:lnTo>
                        <a:pt x="754" y="480"/>
                      </a:lnTo>
                      <a:lnTo>
                        <a:pt x="794" y="468"/>
                      </a:lnTo>
                      <a:lnTo>
                        <a:pt x="794" y="468"/>
                      </a:lnTo>
                      <a:lnTo>
                        <a:pt x="802" y="468"/>
                      </a:lnTo>
                      <a:lnTo>
                        <a:pt x="810" y="470"/>
                      </a:lnTo>
                      <a:lnTo>
                        <a:pt x="815" y="473"/>
                      </a:lnTo>
                      <a:lnTo>
                        <a:pt x="820" y="478"/>
                      </a:lnTo>
                      <a:lnTo>
                        <a:pt x="824" y="483"/>
                      </a:lnTo>
                      <a:lnTo>
                        <a:pt x="828" y="490"/>
                      </a:lnTo>
                      <a:lnTo>
                        <a:pt x="833" y="502"/>
                      </a:lnTo>
                      <a:lnTo>
                        <a:pt x="833" y="502"/>
                      </a:lnTo>
                      <a:close/>
                      <a:moveTo>
                        <a:pt x="460" y="420"/>
                      </a:moveTo>
                      <a:lnTo>
                        <a:pt x="460" y="420"/>
                      </a:lnTo>
                      <a:lnTo>
                        <a:pt x="463" y="393"/>
                      </a:lnTo>
                      <a:lnTo>
                        <a:pt x="471" y="356"/>
                      </a:lnTo>
                      <a:lnTo>
                        <a:pt x="490" y="269"/>
                      </a:lnTo>
                      <a:lnTo>
                        <a:pt x="508" y="190"/>
                      </a:lnTo>
                      <a:lnTo>
                        <a:pt x="516" y="151"/>
                      </a:lnTo>
                      <a:lnTo>
                        <a:pt x="516" y="151"/>
                      </a:lnTo>
                      <a:lnTo>
                        <a:pt x="520" y="143"/>
                      </a:lnTo>
                      <a:lnTo>
                        <a:pt x="525" y="137"/>
                      </a:lnTo>
                      <a:lnTo>
                        <a:pt x="531" y="135"/>
                      </a:lnTo>
                      <a:lnTo>
                        <a:pt x="538" y="132"/>
                      </a:lnTo>
                      <a:lnTo>
                        <a:pt x="545" y="132"/>
                      </a:lnTo>
                      <a:lnTo>
                        <a:pt x="553" y="132"/>
                      </a:lnTo>
                      <a:lnTo>
                        <a:pt x="566" y="135"/>
                      </a:lnTo>
                      <a:lnTo>
                        <a:pt x="566" y="135"/>
                      </a:lnTo>
                      <a:lnTo>
                        <a:pt x="576" y="137"/>
                      </a:lnTo>
                      <a:lnTo>
                        <a:pt x="588" y="142"/>
                      </a:lnTo>
                      <a:lnTo>
                        <a:pt x="603" y="150"/>
                      </a:lnTo>
                      <a:lnTo>
                        <a:pt x="621" y="160"/>
                      </a:lnTo>
                      <a:lnTo>
                        <a:pt x="641" y="172"/>
                      </a:lnTo>
                      <a:lnTo>
                        <a:pt x="661" y="186"/>
                      </a:lnTo>
                      <a:lnTo>
                        <a:pt x="683" y="204"/>
                      </a:lnTo>
                      <a:lnTo>
                        <a:pt x="705" y="224"/>
                      </a:lnTo>
                      <a:lnTo>
                        <a:pt x="705" y="224"/>
                      </a:lnTo>
                      <a:lnTo>
                        <a:pt x="726" y="245"/>
                      </a:lnTo>
                      <a:lnTo>
                        <a:pt x="742" y="268"/>
                      </a:lnTo>
                      <a:lnTo>
                        <a:pt x="757" y="288"/>
                      </a:lnTo>
                      <a:lnTo>
                        <a:pt x="770" y="308"/>
                      </a:lnTo>
                      <a:lnTo>
                        <a:pt x="780" y="326"/>
                      </a:lnTo>
                      <a:lnTo>
                        <a:pt x="787" y="341"/>
                      </a:lnTo>
                      <a:lnTo>
                        <a:pt x="792" y="354"/>
                      </a:lnTo>
                      <a:lnTo>
                        <a:pt x="795" y="364"/>
                      </a:lnTo>
                      <a:lnTo>
                        <a:pt x="795" y="364"/>
                      </a:lnTo>
                      <a:lnTo>
                        <a:pt x="797" y="376"/>
                      </a:lnTo>
                      <a:lnTo>
                        <a:pt x="797" y="384"/>
                      </a:lnTo>
                      <a:lnTo>
                        <a:pt x="797" y="392"/>
                      </a:lnTo>
                      <a:lnTo>
                        <a:pt x="795" y="398"/>
                      </a:lnTo>
                      <a:lnTo>
                        <a:pt x="792" y="404"/>
                      </a:lnTo>
                      <a:lnTo>
                        <a:pt x="786" y="409"/>
                      </a:lnTo>
                      <a:lnTo>
                        <a:pt x="778" y="413"/>
                      </a:lnTo>
                      <a:lnTo>
                        <a:pt x="778" y="413"/>
                      </a:lnTo>
                      <a:lnTo>
                        <a:pt x="739" y="422"/>
                      </a:lnTo>
                      <a:lnTo>
                        <a:pt x="660" y="439"/>
                      </a:lnTo>
                      <a:lnTo>
                        <a:pt x="573" y="458"/>
                      </a:lnTo>
                      <a:lnTo>
                        <a:pt x="535" y="466"/>
                      </a:lnTo>
                      <a:lnTo>
                        <a:pt x="509" y="470"/>
                      </a:lnTo>
                      <a:lnTo>
                        <a:pt x="509" y="470"/>
                      </a:lnTo>
                      <a:lnTo>
                        <a:pt x="491" y="472"/>
                      </a:lnTo>
                      <a:lnTo>
                        <a:pt x="482" y="472"/>
                      </a:lnTo>
                      <a:lnTo>
                        <a:pt x="479" y="471"/>
                      </a:lnTo>
                      <a:lnTo>
                        <a:pt x="475" y="468"/>
                      </a:lnTo>
                      <a:lnTo>
                        <a:pt x="467" y="462"/>
                      </a:lnTo>
                      <a:lnTo>
                        <a:pt x="467" y="462"/>
                      </a:lnTo>
                      <a:lnTo>
                        <a:pt x="461" y="454"/>
                      </a:lnTo>
                      <a:lnTo>
                        <a:pt x="458" y="451"/>
                      </a:lnTo>
                      <a:lnTo>
                        <a:pt x="457" y="447"/>
                      </a:lnTo>
                      <a:lnTo>
                        <a:pt x="457" y="438"/>
                      </a:lnTo>
                      <a:lnTo>
                        <a:pt x="460" y="420"/>
                      </a:lnTo>
                      <a:lnTo>
                        <a:pt x="460" y="420"/>
                      </a:lnTo>
                      <a:close/>
                      <a:moveTo>
                        <a:pt x="315" y="533"/>
                      </a:moveTo>
                      <a:lnTo>
                        <a:pt x="315" y="533"/>
                      </a:lnTo>
                      <a:lnTo>
                        <a:pt x="320" y="520"/>
                      </a:lnTo>
                      <a:lnTo>
                        <a:pt x="327" y="509"/>
                      </a:lnTo>
                      <a:lnTo>
                        <a:pt x="336" y="499"/>
                      </a:lnTo>
                      <a:lnTo>
                        <a:pt x="346" y="491"/>
                      </a:lnTo>
                      <a:lnTo>
                        <a:pt x="358" y="486"/>
                      </a:lnTo>
                      <a:lnTo>
                        <a:pt x="370" y="483"/>
                      </a:lnTo>
                      <a:lnTo>
                        <a:pt x="384" y="482"/>
                      </a:lnTo>
                      <a:lnTo>
                        <a:pt x="398" y="485"/>
                      </a:lnTo>
                      <a:lnTo>
                        <a:pt x="398" y="485"/>
                      </a:lnTo>
                      <a:lnTo>
                        <a:pt x="411" y="490"/>
                      </a:lnTo>
                      <a:lnTo>
                        <a:pt x="422" y="496"/>
                      </a:lnTo>
                      <a:lnTo>
                        <a:pt x="431" y="506"/>
                      </a:lnTo>
                      <a:lnTo>
                        <a:pt x="438" y="516"/>
                      </a:lnTo>
                      <a:lnTo>
                        <a:pt x="443" y="528"/>
                      </a:lnTo>
                      <a:lnTo>
                        <a:pt x="447" y="540"/>
                      </a:lnTo>
                      <a:lnTo>
                        <a:pt x="447" y="554"/>
                      </a:lnTo>
                      <a:lnTo>
                        <a:pt x="446" y="568"/>
                      </a:lnTo>
                      <a:lnTo>
                        <a:pt x="446" y="568"/>
                      </a:lnTo>
                      <a:lnTo>
                        <a:pt x="441" y="580"/>
                      </a:lnTo>
                      <a:lnTo>
                        <a:pt x="433" y="592"/>
                      </a:lnTo>
                      <a:lnTo>
                        <a:pt x="424" y="601"/>
                      </a:lnTo>
                      <a:lnTo>
                        <a:pt x="414" y="608"/>
                      </a:lnTo>
                      <a:lnTo>
                        <a:pt x="402" y="613"/>
                      </a:lnTo>
                      <a:lnTo>
                        <a:pt x="389" y="617"/>
                      </a:lnTo>
                      <a:lnTo>
                        <a:pt x="377" y="617"/>
                      </a:lnTo>
                      <a:lnTo>
                        <a:pt x="363" y="614"/>
                      </a:lnTo>
                      <a:lnTo>
                        <a:pt x="363" y="614"/>
                      </a:lnTo>
                      <a:lnTo>
                        <a:pt x="350" y="611"/>
                      </a:lnTo>
                      <a:lnTo>
                        <a:pt x="339" y="603"/>
                      </a:lnTo>
                      <a:lnTo>
                        <a:pt x="329" y="594"/>
                      </a:lnTo>
                      <a:lnTo>
                        <a:pt x="321" y="583"/>
                      </a:lnTo>
                      <a:lnTo>
                        <a:pt x="316" y="572"/>
                      </a:lnTo>
                      <a:lnTo>
                        <a:pt x="314" y="559"/>
                      </a:lnTo>
                      <a:lnTo>
                        <a:pt x="312" y="545"/>
                      </a:lnTo>
                      <a:lnTo>
                        <a:pt x="315" y="533"/>
                      </a:lnTo>
                      <a:lnTo>
                        <a:pt x="315" y="533"/>
                      </a:lnTo>
                      <a:close/>
                      <a:moveTo>
                        <a:pt x="298" y="962"/>
                      </a:moveTo>
                      <a:lnTo>
                        <a:pt x="298" y="962"/>
                      </a:lnTo>
                      <a:lnTo>
                        <a:pt x="310" y="924"/>
                      </a:lnTo>
                      <a:lnTo>
                        <a:pt x="335" y="846"/>
                      </a:lnTo>
                      <a:lnTo>
                        <a:pt x="363" y="762"/>
                      </a:lnTo>
                      <a:lnTo>
                        <a:pt x="374" y="727"/>
                      </a:lnTo>
                      <a:lnTo>
                        <a:pt x="384" y="700"/>
                      </a:lnTo>
                      <a:lnTo>
                        <a:pt x="384" y="700"/>
                      </a:lnTo>
                      <a:lnTo>
                        <a:pt x="390" y="685"/>
                      </a:lnTo>
                      <a:lnTo>
                        <a:pt x="395" y="676"/>
                      </a:lnTo>
                      <a:lnTo>
                        <a:pt x="399" y="674"/>
                      </a:lnTo>
                      <a:lnTo>
                        <a:pt x="402" y="672"/>
                      </a:lnTo>
                      <a:lnTo>
                        <a:pt x="412" y="669"/>
                      </a:lnTo>
                      <a:lnTo>
                        <a:pt x="412" y="669"/>
                      </a:lnTo>
                      <a:lnTo>
                        <a:pt x="422" y="666"/>
                      </a:lnTo>
                      <a:lnTo>
                        <a:pt x="426" y="666"/>
                      </a:lnTo>
                      <a:lnTo>
                        <a:pt x="429" y="667"/>
                      </a:lnTo>
                      <a:lnTo>
                        <a:pt x="438" y="672"/>
                      </a:lnTo>
                      <a:lnTo>
                        <a:pt x="451" y="682"/>
                      </a:lnTo>
                      <a:lnTo>
                        <a:pt x="451" y="682"/>
                      </a:lnTo>
                      <a:lnTo>
                        <a:pt x="474" y="700"/>
                      </a:lnTo>
                      <a:lnTo>
                        <a:pt x="501" y="725"/>
                      </a:lnTo>
                      <a:lnTo>
                        <a:pt x="568" y="785"/>
                      </a:lnTo>
                      <a:lnTo>
                        <a:pt x="627" y="839"/>
                      </a:lnTo>
                      <a:lnTo>
                        <a:pt x="656" y="866"/>
                      </a:lnTo>
                      <a:lnTo>
                        <a:pt x="656" y="866"/>
                      </a:lnTo>
                      <a:lnTo>
                        <a:pt x="661" y="874"/>
                      </a:lnTo>
                      <a:lnTo>
                        <a:pt x="664" y="882"/>
                      </a:lnTo>
                      <a:lnTo>
                        <a:pt x="664" y="888"/>
                      </a:lnTo>
                      <a:lnTo>
                        <a:pt x="663" y="895"/>
                      </a:lnTo>
                      <a:lnTo>
                        <a:pt x="659" y="902"/>
                      </a:lnTo>
                      <a:lnTo>
                        <a:pt x="655" y="907"/>
                      </a:lnTo>
                      <a:lnTo>
                        <a:pt x="646" y="918"/>
                      </a:lnTo>
                      <a:lnTo>
                        <a:pt x="646" y="918"/>
                      </a:lnTo>
                      <a:lnTo>
                        <a:pt x="640" y="924"/>
                      </a:lnTo>
                      <a:lnTo>
                        <a:pt x="628" y="933"/>
                      </a:lnTo>
                      <a:lnTo>
                        <a:pt x="615" y="943"/>
                      </a:lnTo>
                      <a:lnTo>
                        <a:pt x="597" y="953"/>
                      </a:lnTo>
                      <a:lnTo>
                        <a:pt x="576" y="965"/>
                      </a:lnTo>
                      <a:lnTo>
                        <a:pt x="553" y="975"/>
                      </a:lnTo>
                      <a:lnTo>
                        <a:pt x="526" y="985"/>
                      </a:lnTo>
                      <a:lnTo>
                        <a:pt x="499" y="994"/>
                      </a:lnTo>
                      <a:lnTo>
                        <a:pt x="499" y="994"/>
                      </a:lnTo>
                      <a:lnTo>
                        <a:pt x="470" y="1000"/>
                      </a:lnTo>
                      <a:lnTo>
                        <a:pt x="443" y="1004"/>
                      </a:lnTo>
                      <a:lnTo>
                        <a:pt x="417" y="1006"/>
                      </a:lnTo>
                      <a:lnTo>
                        <a:pt x="394" y="1007"/>
                      </a:lnTo>
                      <a:lnTo>
                        <a:pt x="374" y="1007"/>
                      </a:lnTo>
                      <a:lnTo>
                        <a:pt x="356" y="1006"/>
                      </a:lnTo>
                      <a:lnTo>
                        <a:pt x="343" y="1004"/>
                      </a:lnTo>
                      <a:lnTo>
                        <a:pt x="334" y="1001"/>
                      </a:lnTo>
                      <a:lnTo>
                        <a:pt x="334" y="1001"/>
                      </a:lnTo>
                      <a:lnTo>
                        <a:pt x="321" y="996"/>
                      </a:lnTo>
                      <a:lnTo>
                        <a:pt x="315" y="994"/>
                      </a:lnTo>
                      <a:lnTo>
                        <a:pt x="308" y="990"/>
                      </a:lnTo>
                      <a:lnTo>
                        <a:pt x="303" y="985"/>
                      </a:lnTo>
                      <a:lnTo>
                        <a:pt x="300" y="979"/>
                      </a:lnTo>
                      <a:lnTo>
                        <a:pt x="298" y="971"/>
                      </a:lnTo>
                      <a:lnTo>
                        <a:pt x="298" y="962"/>
                      </a:lnTo>
                      <a:lnTo>
                        <a:pt x="298" y="9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46" name="Freeform 8">
                  <a:extLst>
                    <a:ext uri="{FF2B5EF4-FFF2-40B4-BE49-F238E27FC236}">
                      <a16:creationId xmlns:a16="http://schemas.microsoft.com/office/drawing/2014/main" id="{06654E1E-A0A8-CE37-48DD-A47CEB970F7F}"/>
                    </a:ext>
                  </a:extLst>
                </p:cNvPr>
                <p:cNvSpPr>
                  <a:spLocks noEditPoints="1"/>
                </p:cNvSpPr>
                <p:nvPr/>
              </p:nvSpPr>
              <p:spPr bwMode="auto">
                <a:xfrm>
                  <a:off x="2952633" y="5252508"/>
                  <a:ext cx="332435" cy="331141"/>
                </a:xfrm>
                <a:custGeom>
                  <a:avLst/>
                  <a:gdLst>
                    <a:gd name="T0" fmla="*/ 2 w 514"/>
                    <a:gd name="T1" fmla="*/ 283 h 514"/>
                    <a:gd name="T2" fmla="*/ 8 w 514"/>
                    <a:gd name="T3" fmla="*/ 320 h 514"/>
                    <a:gd name="T4" fmla="*/ 38 w 514"/>
                    <a:gd name="T5" fmla="*/ 331 h 514"/>
                    <a:gd name="T6" fmla="*/ 26 w 514"/>
                    <a:gd name="T7" fmla="*/ 369 h 514"/>
                    <a:gd name="T8" fmla="*/ 44 w 514"/>
                    <a:gd name="T9" fmla="*/ 403 h 514"/>
                    <a:gd name="T10" fmla="*/ 72 w 514"/>
                    <a:gd name="T11" fmla="*/ 432 h 514"/>
                    <a:gd name="T12" fmla="*/ 78 w 514"/>
                    <a:gd name="T13" fmla="*/ 441 h 514"/>
                    <a:gd name="T14" fmla="*/ 106 w 514"/>
                    <a:gd name="T15" fmla="*/ 466 h 514"/>
                    <a:gd name="T16" fmla="*/ 124 w 514"/>
                    <a:gd name="T17" fmla="*/ 465 h 514"/>
                    <a:gd name="T18" fmla="*/ 150 w 514"/>
                    <a:gd name="T19" fmla="*/ 491 h 514"/>
                    <a:gd name="T20" fmla="*/ 186 w 514"/>
                    <a:gd name="T21" fmla="*/ 504 h 514"/>
                    <a:gd name="T22" fmla="*/ 197 w 514"/>
                    <a:gd name="T23" fmla="*/ 505 h 514"/>
                    <a:gd name="T24" fmla="*/ 235 w 514"/>
                    <a:gd name="T25" fmla="*/ 513 h 514"/>
                    <a:gd name="T26" fmla="*/ 272 w 514"/>
                    <a:gd name="T27" fmla="*/ 511 h 514"/>
                    <a:gd name="T28" fmla="*/ 284 w 514"/>
                    <a:gd name="T29" fmla="*/ 513 h 514"/>
                    <a:gd name="T30" fmla="*/ 320 w 514"/>
                    <a:gd name="T31" fmla="*/ 506 h 514"/>
                    <a:gd name="T32" fmla="*/ 332 w 514"/>
                    <a:gd name="T33" fmla="*/ 493 h 514"/>
                    <a:gd name="T34" fmla="*/ 368 w 514"/>
                    <a:gd name="T35" fmla="*/ 489 h 514"/>
                    <a:gd name="T36" fmla="*/ 401 w 514"/>
                    <a:gd name="T37" fmla="*/ 470 h 514"/>
                    <a:gd name="T38" fmla="*/ 409 w 514"/>
                    <a:gd name="T39" fmla="*/ 461 h 514"/>
                    <a:gd name="T40" fmla="*/ 440 w 514"/>
                    <a:gd name="T41" fmla="*/ 438 h 514"/>
                    <a:gd name="T42" fmla="*/ 465 w 514"/>
                    <a:gd name="T43" fmla="*/ 408 h 514"/>
                    <a:gd name="T44" fmla="*/ 470 w 514"/>
                    <a:gd name="T45" fmla="*/ 398 h 514"/>
                    <a:gd name="T46" fmla="*/ 490 w 514"/>
                    <a:gd name="T47" fmla="*/ 367 h 514"/>
                    <a:gd name="T48" fmla="*/ 501 w 514"/>
                    <a:gd name="T49" fmla="*/ 329 h 514"/>
                    <a:gd name="T50" fmla="*/ 507 w 514"/>
                    <a:gd name="T51" fmla="*/ 319 h 514"/>
                    <a:gd name="T52" fmla="*/ 513 w 514"/>
                    <a:gd name="T53" fmla="*/ 282 h 514"/>
                    <a:gd name="T54" fmla="*/ 488 w 514"/>
                    <a:gd name="T55" fmla="*/ 262 h 514"/>
                    <a:gd name="T56" fmla="*/ 513 w 514"/>
                    <a:gd name="T57" fmla="*/ 232 h 514"/>
                    <a:gd name="T58" fmla="*/ 506 w 514"/>
                    <a:gd name="T59" fmla="*/ 195 h 514"/>
                    <a:gd name="T60" fmla="*/ 502 w 514"/>
                    <a:gd name="T61" fmla="*/ 184 h 514"/>
                    <a:gd name="T62" fmla="*/ 490 w 514"/>
                    <a:gd name="T63" fmla="*/ 147 h 514"/>
                    <a:gd name="T64" fmla="*/ 470 w 514"/>
                    <a:gd name="T65" fmla="*/ 116 h 514"/>
                    <a:gd name="T66" fmla="*/ 463 w 514"/>
                    <a:gd name="T67" fmla="*/ 105 h 514"/>
                    <a:gd name="T68" fmla="*/ 440 w 514"/>
                    <a:gd name="T69" fmla="*/ 76 h 514"/>
                    <a:gd name="T70" fmla="*/ 409 w 514"/>
                    <a:gd name="T71" fmla="*/ 52 h 514"/>
                    <a:gd name="T72" fmla="*/ 400 w 514"/>
                    <a:gd name="T73" fmla="*/ 44 h 514"/>
                    <a:gd name="T74" fmla="*/ 370 w 514"/>
                    <a:gd name="T75" fmla="*/ 25 h 514"/>
                    <a:gd name="T76" fmla="*/ 341 w 514"/>
                    <a:gd name="T77" fmla="*/ 42 h 514"/>
                    <a:gd name="T78" fmla="*/ 320 w 514"/>
                    <a:gd name="T79" fmla="*/ 8 h 514"/>
                    <a:gd name="T80" fmla="*/ 284 w 514"/>
                    <a:gd name="T81" fmla="*/ 1 h 514"/>
                    <a:gd name="T82" fmla="*/ 272 w 514"/>
                    <a:gd name="T83" fmla="*/ 3 h 514"/>
                    <a:gd name="T84" fmla="*/ 233 w 514"/>
                    <a:gd name="T85" fmla="*/ 0 h 514"/>
                    <a:gd name="T86" fmla="*/ 197 w 514"/>
                    <a:gd name="T87" fmla="*/ 8 h 514"/>
                    <a:gd name="T88" fmla="*/ 186 w 514"/>
                    <a:gd name="T89" fmla="*/ 11 h 514"/>
                    <a:gd name="T90" fmla="*/ 150 w 514"/>
                    <a:gd name="T91" fmla="*/ 23 h 514"/>
                    <a:gd name="T92" fmla="*/ 124 w 514"/>
                    <a:gd name="T93" fmla="*/ 48 h 514"/>
                    <a:gd name="T94" fmla="*/ 106 w 514"/>
                    <a:gd name="T95" fmla="*/ 48 h 514"/>
                    <a:gd name="T96" fmla="*/ 77 w 514"/>
                    <a:gd name="T97" fmla="*/ 72 h 514"/>
                    <a:gd name="T98" fmla="*/ 84 w 514"/>
                    <a:gd name="T99" fmla="*/ 105 h 514"/>
                    <a:gd name="T100" fmla="*/ 44 w 514"/>
                    <a:gd name="T101" fmla="*/ 111 h 514"/>
                    <a:gd name="T102" fmla="*/ 27 w 514"/>
                    <a:gd name="T103" fmla="*/ 144 h 514"/>
                    <a:gd name="T104" fmla="*/ 24 w 514"/>
                    <a:gd name="T105" fmla="*/ 156 h 514"/>
                    <a:gd name="T106" fmla="*/ 8 w 514"/>
                    <a:gd name="T107" fmla="*/ 192 h 514"/>
                    <a:gd name="T108" fmla="*/ 3 w 514"/>
                    <a:gd name="T109" fmla="*/ 229 h 514"/>
                    <a:gd name="T110" fmla="*/ 2 w 514"/>
                    <a:gd name="T111" fmla="*/ 241 h 514"/>
                    <a:gd name="T112" fmla="*/ 85 w 514"/>
                    <a:gd name="T113" fmla="*/ 316 h 514"/>
                    <a:gd name="T114" fmla="*/ 271 w 514"/>
                    <a:gd name="T115" fmla="*/ 309 h 514"/>
                    <a:gd name="T116" fmla="*/ 244 w 514"/>
                    <a:gd name="T117" fmla="*/ 283 h 514"/>
                    <a:gd name="T118" fmla="*/ 436 w 514"/>
                    <a:gd name="T119" fmla="*/ 222 h 514"/>
                    <a:gd name="T120" fmla="*/ 290 w 514"/>
                    <a:gd name="T121" fmla="*/ 208 h 514"/>
                    <a:gd name="T122" fmla="*/ 134 w 514"/>
                    <a:gd name="T123" fmla="*/ 112 h 514"/>
                    <a:gd name="T124" fmla="*/ 58 w 514"/>
                    <a:gd name="T125" fmla="*/ 25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10" y="268"/>
                      </a:moveTo>
                      <a:lnTo>
                        <a:pt x="10" y="268"/>
                      </a:lnTo>
                      <a:lnTo>
                        <a:pt x="3" y="272"/>
                      </a:lnTo>
                      <a:lnTo>
                        <a:pt x="3" y="272"/>
                      </a:lnTo>
                      <a:lnTo>
                        <a:pt x="3" y="272"/>
                      </a:lnTo>
                      <a:lnTo>
                        <a:pt x="3" y="272"/>
                      </a:lnTo>
                      <a:lnTo>
                        <a:pt x="2" y="272"/>
                      </a:lnTo>
                      <a:lnTo>
                        <a:pt x="2" y="272"/>
                      </a:lnTo>
                      <a:lnTo>
                        <a:pt x="2" y="272"/>
                      </a:lnTo>
                      <a:lnTo>
                        <a:pt x="2" y="272"/>
                      </a:lnTo>
                      <a:lnTo>
                        <a:pt x="2" y="273"/>
                      </a:lnTo>
                      <a:lnTo>
                        <a:pt x="2" y="273"/>
                      </a:lnTo>
                      <a:lnTo>
                        <a:pt x="2" y="273"/>
                      </a:lnTo>
                      <a:lnTo>
                        <a:pt x="2" y="273"/>
                      </a:lnTo>
                      <a:lnTo>
                        <a:pt x="0" y="275"/>
                      </a:lnTo>
                      <a:lnTo>
                        <a:pt x="0" y="275"/>
                      </a:lnTo>
                      <a:lnTo>
                        <a:pt x="0" y="275"/>
                      </a:lnTo>
                      <a:lnTo>
                        <a:pt x="0" y="275"/>
                      </a:lnTo>
                      <a:lnTo>
                        <a:pt x="0" y="276"/>
                      </a:lnTo>
                      <a:lnTo>
                        <a:pt x="0" y="276"/>
                      </a:lnTo>
                      <a:lnTo>
                        <a:pt x="0" y="276"/>
                      </a:lnTo>
                      <a:lnTo>
                        <a:pt x="0" y="276"/>
                      </a:lnTo>
                      <a:lnTo>
                        <a:pt x="0" y="277"/>
                      </a:lnTo>
                      <a:lnTo>
                        <a:pt x="0" y="277"/>
                      </a:lnTo>
                      <a:lnTo>
                        <a:pt x="0" y="277"/>
                      </a:lnTo>
                      <a:lnTo>
                        <a:pt x="0" y="277"/>
                      </a:lnTo>
                      <a:lnTo>
                        <a:pt x="0" y="278"/>
                      </a:lnTo>
                      <a:lnTo>
                        <a:pt x="0" y="278"/>
                      </a:lnTo>
                      <a:lnTo>
                        <a:pt x="0" y="278"/>
                      </a:lnTo>
                      <a:lnTo>
                        <a:pt x="0" y="278"/>
                      </a:lnTo>
                      <a:lnTo>
                        <a:pt x="0" y="280"/>
                      </a:lnTo>
                      <a:lnTo>
                        <a:pt x="0" y="280"/>
                      </a:lnTo>
                      <a:lnTo>
                        <a:pt x="0" y="280"/>
                      </a:lnTo>
                      <a:lnTo>
                        <a:pt x="0" y="280"/>
                      </a:lnTo>
                      <a:lnTo>
                        <a:pt x="0" y="281"/>
                      </a:lnTo>
                      <a:lnTo>
                        <a:pt x="0" y="281"/>
                      </a:lnTo>
                      <a:lnTo>
                        <a:pt x="0" y="281"/>
                      </a:lnTo>
                      <a:lnTo>
                        <a:pt x="0" y="281"/>
                      </a:lnTo>
                      <a:lnTo>
                        <a:pt x="0" y="282"/>
                      </a:lnTo>
                      <a:lnTo>
                        <a:pt x="0" y="282"/>
                      </a:lnTo>
                      <a:lnTo>
                        <a:pt x="0" y="282"/>
                      </a:lnTo>
                      <a:lnTo>
                        <a:pt x="0" y="282"/>
                      </a:lnTo>
                      <a:lnTo>
                        <a:pt x="0" y="282"/>
                      </a:lnTo>
                      <a:lnTo>
                        <a:pt x="0" y="282"/>
                      </a:lnTo>
                      <a:lnTo>
                        <a:pt x="2" y="283"/>
                      </a:lnTo>
                      <a:lnTo>
                        <a:pt x="2" y="283"/>
                      </a:lnTo>
                      <a:lnTo>
                        <a:pt x="2" y="283"/>
                      </a:lnTo>
                      <a:lnTo>
                        <a:pt x="2" y="283"/>
                      </a:lnTo>
                      <a:lnTo>
                        <a:pt x="2" y="285"/>
                      </a:lnTo>
                      <a:lnTo>
                        <a:pt x="2" y="285"/>
                      </a:lnTo>
                      <a:lnTo>
                        <a:pt x="2" y="285"/>
                      </a:lnTo>
                      <a:lnTo>
                        <a:pt x="2" y="285"/>
                      </a:lnTo>
                      <a:lnTo>
                        <a:pt x="3" y="285"/>
                      </a:lnTo>
                      <a:lnTo>
                        <a:pt x="3" y="285"/>
                      </a:lnTo>
                      <a:lnTo>
                        <a:pt x="3" y="285"/>
                      </a:lnTo>
                      <a:lnTo>
                        <a:pt x="3" y="285"/>
                      </a:lnTo>
                      <a:lnTo>
                        <a:pt x="3" y="286"/>
                      </a:lnTo>
                      <a:lnTo>
                        <a:pt x="3" y="286"/>
                      </a:lnTo>
                      <a:lnTo>
                        <a:pt x="3" y="286"/>
                      </a:lnTo>
                      <a:lnTo>
                        <a:pt x="3" y="286"/>
                      </a:lnTo>
                      <a:lnTo>
                        <a:pt x="4" y="286"/>
                      </a:lnTo>
                      <a:lnTo>
                        <a:pt x="4" y="286"/>
                      </a:lnTo>
                      <a:lnTo>
                        <a:pt x="4" y="286"/>
                      </a:lnTo>
                      <a:lnTo>
                        <a:pt x="4" y="286"/>
                      </a:lnTo>
                      <a:lnTo>
                        <a:pt x="12" y="289"/>
                      </a:lnTo>
                      <a:lnTo>
                        <a:pt x="12" y="289"/>
                      </a:lnTo>
                      <a:lnTo>
                        <a:pt x="22" y="291"/>
                      </a:lnTo>
                      <a:lnTo>
                        <a:pt x="29" y="292"/>
                      </a:lnTo>
                      <a:lnTo>
                        <a:pt x="29" y="292"/>
                      </a:lnTo>
                      <a:lnTo>
                        <a:pt x="31" y="302"/>
                      </a:lnTo>
                      <a:lnTo>
                        <a:pt x="31" y="302"/>
                      </a:lnTo>
                      <a:lnTo>
                        <a:pt x="24" y="305"/>
                      </a:lnTo>
                      <a:lnTo>
                        <a:pt x="15" y="311"/>
                      </a:lnTo>
                      <a:lnTo>
                        <a:pt x="15" y="311"/>
                      </a:lnTo>
                      <a:lnTo>
                        <a:pt x="9" y="316"/>
                      </a:lnTo>
                      <a:lnTo>
                        <a:pt x="9" y="316"/>
                      </a:lnTo>
                      <a:lnTo>
                        <a:pt x="9" y="316"/>
                      </a:lnTo>
                      <a:lnTo>
                        <a:pt x="9" y="316"/>
                      </a:lnTo>
                      <a:lnTo>
                        <a:pt x="9" y="316"/>
                      </a:lnTo>
                      <a:lnTo>
                        <a:pt x="9" y="316"/>
                      </a:lnTo>
                      <a:lnTo>
                        <a:pt x="9" y="316"/>
                      </a:lnTo>
                      <a:lnTo>
                        <a:pt x="9" y="316"/>
                      </a:lnTo>
                      <a:lnTo>
                        <a:pt x="9" y="316"/>
                      </a:lnTo>
                      <a:lnTo>
                        <a:pt x="8" y="317"/>
                      </a:lnTo>
                      <a:lnTo>
                        <a:pt x="8" y="317"/>
                      </a:lnTo>
                      <a:lnTo>
                        <a:pt x="8" y="317"/>
                      </a:lnTo>
                      <a:lnTo>
                        <a:pt x="8" y="317"/>
                      </a:lnTo>
                      <a:lnTo>
                        <a:pt x="8" y="319"/>
                      </a:lnTo>
                      <a:lnTo>
                        <a:pt x="8" y="319"/>
                      </a:lnTo>
                      <a:lnTo>
                        <a:pt x="8" y="320"/>
                      </a:lnTo>
                      <a:lnTo>
                        <a:pt x="8" y="320"/>
                      </a:lnTo>
                      <a:lnTo>
                        <a:pt x="8" y="320"/>
                      </a:lnTo>
                      <a:lnTo>
                        <a:pt x="8" y="320"/>
                      </a:lnTo>
                      <a:lnTo>
                        <a:pt x="8" y="320"/>
                      </a:lnTo>
                      <a:lnTo>
                        <a:pt x="8" y="320"/>
                      </a:lnTo>
                      <a:lnTo>
                        <a:pt x="8" y="321"/>
                      </a:lnTo>
                      <a:lnTo>
                        <a:pt x="8" y="321"/>
                      </a:lnTo>
                      <a:lnTo>
                        <a:pt x="8" y="321"/>
                      </a:lnTo>
                      <a:lnTo>
                        <a:pt x="8" y="321"/>
                      </a:lnTo>
                      <a:lnTo>
                        <a:pt x="8" y="323"/>
                      </a:lnTo>
                      <a:lnTo>
                        <a:pt x="8" y="323"/>
                      </a:lnTo>
                      <a:lnTo>
                        <a:pt x="8" y="323"/>
                      </a:lnTo>
                      <a:lnTo>
                        <a:pt x="8" y="323"/>
                      </a:lnTo>
                      <a:lnTo>
                        <a:pt x="8" y="324"/>
                      </a:lnTo>
                      <a:lnTo>
                        <a:pt x="8" y="324"/>
                      </a:lnTo>
                      <a:lnTo>
                        <a:pt x="9" y="325"/>
                      </a:lnTo>
                      <a:lnTo>
                        <a:pt x="9" y="325"/>
                      </a:lnTo>
                      <a:lnTo>
                        <a:pt x="9" y="325"/>
                      </a:lnTo>
                      <a:lnTo>
                        <a:pt x="9" y="325"/>
                      </a:lnTo>
                      <a:lnTo>
                        <a:pt x="9" y="325"/>
                      </a:lnTo>
                      <a:lnTo>
                        <a:pt x="9" y="325"/>
                      </a:lnTo>
                      <a:lnTo>
                        <a:pt x="9" y="326"/>
                      </a:lnTo>
                      <a:lnTo>
                        <a:pt x="9" y="326"/>
                      </a:lnTo>
                      <a:lnTo>
                        <a:pt x="9" y="326"/>
                      </a:lnTo>
                      <a:lnTo>
                        <a:pt x="9" y="326"/>
                      </a:lnTo>
                      <a:lnTo>
                        <a:pt x="9" y="326"/>
                      </a:lnTo>
                      <a:lnTo>
                        <a:pt x="9" y="326"/>
                      </a:lnTo>
                      <a:lnTo>
                        <a:pt x="9" y="328"/>
                      </a:lnTo>
                      <a:lnTo>
                        <a:pt x="9" y="328"/>
                      </a:lnTo>
                      <a:lnTo>
                        <a:pt x="9" y="328"/>
                      </a:lnTo>
                      <a:lnTo>
                        <a:pt x="9" y="328"/>
                      </a:lnTo>
                      <a:lnTo>
                        <a:pt x="10" y="328"/>
                      </a:lnTo>
                      <a:lnTo>
                        <a:pt x="10" y="328"/>
                      </a:lnTo>
                      <a:lnTo>
                        <a:pt x="10" y="328"/>
                      </a:lnTo>
                      <a:lnTo>
                        <a:pt x="10" y="328"/>
                      </a:lnTo>
                      <a:lnTo>
                        <a:pt x="10" y="329"/>
                      </a:lnTo>
                      <a:lnTo>
                        <a:pt x="10" y="329"/>
                      </a:lnTo>
                      <a:lnTo>
                        <a:pt x="12" y="329"/>
                      </a:lnTo>
                      <a:lnTo>
                        <a:pt x="12" y="329"/>
                      </a:lnTo>
                      <a:lnTo>
                        <a:pt x="12" y="329"/>
                      </a:lnTo>
                      <a:lnTo>
                        <a:pt x="12" y="329"/>
                      </a:lnTo>
                      <a:lnTo>
                        <a:pt x="12" y="329"/>
                      </a:lnTo>
                      <a:lnTo>
                        <a:pt x="12" y="329"/>
                      </a:lnTo>
                      <a:lnTo>
                        <a:pt x="13" y="330"/>
                      </a:lnTo>
                      <a:lnTo>
                        <a:pt x="13" y="330"/>
                      </a:lnTo>
                      <a:lnTo>
                        <a:pt x="13" y="330"/>
                      </a:lnTo>
                      <a:lnTo>
                        <a:pt x="13" y="330"/>
                      </a:lnTo>
                      <a:lnTo>
                        <a:pt x="21" y="331"/>
                      </a:lnTo>
                      <a:lnTo>
                        <a:pt x="21" y="331"/>
                      </a:lnTo>
                      <a:lnTo>
                        <a:pt x="32" y="331"/>
                      </a:lnTo>
                      <a:lnTo>
                        <a:pt x="38" y="331"/>
                      </a:lnTo>
                      <a:lnTo>
                        <a:pt x="38" y="331"/>
                      </a:lnTo>
                      <a:lnTo>
                        <a:pt x="42" y="340"/>
                      </a:lnTo>
                      <a:lnTo>
                        <a:pt x="42" y="340"/>
                      </a:lnTo>
                      <a:lnTo>
                        <a:pt x="37" y="345"/>
                      </a:lnTo>
                      <a:lnTo>
                        <a:pt x="28" y="352"/>
                      </a:lnTo>
                      <a:lnTo>
                        <a:pt x="28" y="352"/>
                      </a:lnTo>
                      <a:lnTo>
                        <a:pt x="24" y="358"/>
                      </a:lnTo>
                      <a:lnTo>
                        <a:pt x="24" y="358"/>
                      </a:lnTo>
                      <a:lnTo>
                        <a:pt x="24" y="358"/>
                      </a:lnTo>
                      <a:lnTo>
                        <a:pt x="24" y="358"/>
                      </a:lnTo>
                      <a:lnTo>
                        <a:pt x="23" y="359"/>
                      </a:lnTo>
                      <a:lnTo>
                        <a:pt x="23" y="359"/>
                      </a:lnTo>
                      <a:lnTo>
                        <a:pt x="23" y="359"/>
                      </a:lnTo>
                      <a:lnTo>
                        <a:pt x="23" y="359"/>
                      </a:lnTo>
                      <a:lnTo>
                        <a:pt x="23" y="360"/>
                      </a:lnTo>
                      <a:lnTo>
                        <a:pt x="23" y="360"/>
                      </a:lnTo>
                      <a:lnTo>
                        <a:pt x="23" y="360"/>
                      </a:lnTo>
                      <a:lnTo>
                        <a:pt x="23" y="360"/>
                      </a:lnTo>
                      <a:lnTo>
                        <a:pt x="22" y="362"/>
                      </a:lnTo>
                      <a:lnTo>
                        <a:pt x="22" y="362"/>
                      </a:lnTo>
                      <a:lnTo>
                        <a:pt x="22" y="362"/>
                      </a:lnTo>
                      <a:lnTo>
                        <a:pt x="22" y="362"/>
                      </a:lnTo>
                      <a:lnTo>
                        <a:pt x="22" y="363"/>
                      </a:lnTo>
                      <a:lnTo>
                        <a:pt x="22" y="363"/>
                      </a:lnTo>
                      <a:lnTo>
                        <a:pt x="22" y="363"/>
                      </a:lnTo>
                      <a:lnTo>
                        <a:pt x="23" y="364"/>
                      </a:lnTo>
                      <a:lnTo>
                        <a:pt x="23" y="364"/>
                      </a:lnTo>
                      <a:lnTo>
                        <a:pt x="23" y="364"/>
                      </a:lnTo>
                      <a:lnTo>
                        <a:pt x="23" y="364"/>
                      </a:lnTo>
                      <a:lnTo>
                        <a:pt x="23" y="364"/>
                      </a:lnTo>
                      <a:lnTo>
                        <a:pt x="23" y="364"/>
                      </a:lnTo>
                      <a:lnTo>
                        <a:pt x="23" y="364"/>
                      </a:lnTo>
                      <a:lnTo>
                        <a:pt x="23" y="364"/>
                      </a:lnTo>
                      <a:lnTo>
                        <a:pt x="24" y="365"/>
                      </a:lnTo>
                      <a:lnTo>
                        <a:pt x="24" y="365"/>
                      </a:lnTo>
                      <a:lnTo>
                        <a:pt x="24" y="367"/>
                      </a:lnTo>
                      <a:lnTo>
                        <a:pt x="24" y="367"/>
                      </a:lnTo>
                      <a:lnTo>
                        <a:pt x="24" y="367"/>
                      </a:lnTo>
                      <a:lnTo>
                        <a:pt x="24" y="367"/>
                      </a:lnTo>
                      <a:lnTo>
                        <a:pt x="24" y="368"/>
                      </a:lnTo>
                      <a:lnTo>
                        <a:pt x="24" y="368"/>
                      </a:lnTo>
                      <a:lnTo>
                        <a:pt x="24" y="368"/>
                      </a:lnTo>
                      <a:lnTo>
                        <a:pt x="24" y="368"/>
                      </a:lnTo>
                      <a:lnTo>
                        <a:pt x="26" y="369"/>
                      </a:lnTo>
                      <a:lnTo>
                        <a:pt x="26" y="369"/>
                      </a:lnTo>
                      <a:lnTo>
                        <a:pt x="26" y="369"/>
                      </a:lnTo>
                      <a:lnTo>
                        <a:pt x="26" y="369"/>
                      </a:lnTo>
                      <a:lnTo>
                        <a:pt x="26" y="369"/>
                      </a:lnTo>
                      <a:lnTo>
                        <a:pt x="26" y="369"/>
                      </a:lnTo>
                      <a:lnTo>
                        <a:pt x="26" y="369"/>
                      </a:lnTo>
                      <a:lnTo>
                        <a:pt x="26" y="369"/>
                      </a:lnTo>
                      <a:lnTo>
                        <a:pt x="27" y="370"/>
                      </a:lnTo>
                      <a:lnTo>
                        <a:pt x="27" y="370"/>
                      </a:lnTo>
                      <a:lnTo>
                        <a:pt x="27" y="370"/>
                      </a:lnTo>
                      <a:lnTo>
                        <a:pt x="27" y="370"/>
                      </a:lnTo>
                      <a:lnTo>
                        <a:pt x="28" y="370"/>
                      </a:lnTo>
                      <a:lnTo>
                        <a:pt x="28" y="370"/>
                      </a:lnTo>
                      <a:lnTo>
                        <a:pt x="28" y="370"/>
                      </a:lnTo>
                      <a:lnTo>
                        <a:pt x="28" y="370"/>
                      </a:lnTo>
                      <a:lnTo>
                        <a:pt x="29" y="370"/>
                      </a:lnTo>
                      <a:lnTo>
                        <a:pt x="29" y="370"/>
                      </a:lnTo>
                      <a:lnTo>
                        <a:pt x="29" y="370"/>
                      </a:lnTo>
                      <a:lnTo>
                        <a:pt x="29" y="370"/>
                      </a:lnTo>
                      <a:lnTo>
                        <a:pt x="37" y="370"/>
                      </a:lnTo>
                      <a:lnTo>
                        <a:pt x="37" y="370"/>
                      </a:lnTo>
                      <a:lnTo>
                        <a:pt x="48" y="369"/>
                      </a:lnTo>
                      <a:lnTo>
                        <a:pt x="55" y="368"/>
                      </a:lnTo>
                      <a:lnTo>
                        <a:pt x="55" y="368"/>
                      </a:lnTo>
                      <a:lnTo>
                        <a:pt x="60" y="377"/>
                      </a:lnTo>
                      <a:lnTo>
                        <a:pt x="60" y="377"/>
                      </a:lnTo>
                      <a:lnTo>
                        <a:pt x="55" y="382"/>
                      </a:lnTo>
                      <a:lnTo>
                        <a:pt x="48" y="391"/>
                      </a:lnTo>
                      <a:lnTo>
                        <a:pt x="48" y="391"/>
                      </a:lnTo>
                      <a:lnTo>
                        <a:pt x="44" y="397"/>
                      </a:lnTo>
                      <a:lnTo>
                        <a:pt x="44" y="397"/>
                      </a:lnTo>
                      <a:lnTo>
                        <a:pt x="44" y="397"/>
                      </a:lnTo>
                      <a:lnTo>
                        <a:pt x="44" y="398"/>
                      </a:lnTo>
                      <a:lnTo>
                        <a:pt x="44" y="398"/>
                      </a:lnTo>
                      <a:lnTo>
                        <a:pt x="44" y="398"/>
                      </a:lnTo>
                      <a:lnTo>
                        <a:pt x="44" y="398"/>
                      </a:lnTo>
                      <a:lnTo>
                        <a:pt x="44" y="399"/>
                      </a:lnTo>
                      <a:lnTo>
                        <a:pt x="44" y="399"/>
                      </a:lnTo>
                      <a:lnTo>
                        <a:pt x="44" y="399"/>
                      </a:lnTo>
                      <a:lnTo>
                        <a:pt x="44" y="399"/>
                      </a:lnTo>
                      <a:lnTo>
                        <a:pt x="44" y="401"/>
                      </a:lnTo>
                      <a:lnTo>
                        <a:pt x="44" y="401"/>
                      </a:lnTo>
                      <a:lnTo>
                        <a:pt x="44" y="401"/>
                      </a:lnTo>
                      <a:lnTo>
                        <a:pt x="44" y="401"/>
                      </a:lnTo>
                      <a:lnTo>
                        <a:pt x="44" y="402"/>
                      </a:lnTo>
                      <a:lnTo>
                        <a:pt x="44" y="402"/>
                      </a:lnTo>
                      <a:lnTo>
                        <a:pt x="44" y="402"/>
                      </a:lnTo>
                      <a:lnTo>
                        <a:pt x="44" y="402"/>
                      </a:lnTo>
                      <a:lnTo>
                        <a:pt x="44" y="403"/>
                      </a:lnTo>
                      <a:lnTo>
                        <a:pt x="44" y="403"/>
                      </a:lnTo>
                      <a:lnTo>
                        <a:pt x="44" y="403"/>
                      </a:lnTo>
                      <a:lnTo>
                        <a:pt x="44" y="403"/>
                      </a:lnTo>
                      <a:lnTo>
                        <a:pt x="46" y="403"/>
                      </a:lnTo>
                      <a:lnTo>
                        <a:pt x="46" y="403"/>
                      </a:lnTo>
                      <a:lnTo>
                        <a:pt x="46" y="403"/>
                      </a:lnTo>
                      <a:lnTo>
                        <a:pt x="46" y="403"/>
                      </a:lnTo>
                      <a:lnTo>
                        <a:pt x="46" y="404"/>
                      </a:lnTo>
                      <a:lnTo>
                        <a:pt x="46" y="404"/>
                      </a:lnTo>
                      <a:lnTo>
                        <a:pt x="47" y="406"/>
                      </a:lnTo>
                      <a:lnTo>
                        <a:pt x="47" y="406"/>
                      </a:lnTo>
                      <a:lnTo>
                        <a:pt x="47" y="406"/>
                      </a:lnTo>
                      <a:lnTo>
                        <a:pt x="47" y="406"/>
                      </a:lnTo>
                      <a:lnTo>
                        <a:pt x="47" y="407"/>
                      </a:lnTo>
                      <a:lnTo>
                        <a:pt x="47" y="407"/>
                      </a:lnTo>
                      <a:lnTo>
                        <a:pt x="47" y="407"/>
                      </a:lnTo>
                      <a:lnTo>
                        <a:pt x="47" y="407"/>
                      </a:lnTo>
                      <a:lnTo>
                        <a:pt x="48" y="407"/>
                      </a:lnTo>
                      <a:lnTo>
                        <a:pt x="48" y="407"/>
                      </a:lnTo>
                      <a:lnTo>
                        <a:pt x="48" y="407"/>
                      </a:lnTo>
                      <a:lnTo>
                        <a:pt x="48" y="407"/>
                      </a:lnTo>
                      <a:lnTo>
                        <a:pt x="48" y="408"/>
                      </a:lnTo>
                      <a:lnTo>
                        <a:pt x="48" y="408"/>
                      </a:lnTo>
                      <a:lnTo>
                        <a:pt x="48" y="408"/>
                      </a:lnTo>
                      <a:lnTo>
                        <a:pt x="48" y="408"/>
                      </a:lnTo>
                      <a:lnTo>
                        <a:pt x="51" y="408"/>
                      </a:lnTo>
                      <a:lnTo>
                        <a:pt x="51" y="408"/>
                      </a:lnTo>
                      <a:lnTo>
                        <a:pt x="51" y="408"/>
                      </a:lnTo>
                      <a:lnTo>
                        <a:pt x="51" y="408"/>
                      </a:lnTo>
                      <a:lnTo>
                        <a:pt x="52" y="408"/>
                      </a:lnTo>
                      <a:lnTo>
                        <a:pt x="52" y="408"/>
                      </a:lnTo>
                      <a:lnTo>
                        <a:pt x="52" y="408"/>
                      </a:lnTo>
                      <a:lnTo>
                        <a:pt x="52" y="408"/>
                      </a:lnTo>
                      <a:lnTo>
                        <a:pt x="53" y="408"/>
                      </a:lnTo>
                      <a:lnTo>
                        <a:pt x="53" y="408"/>
                      </a:lnTo>
                      <a:lnTo>
                        <a:pt x="53" y="408"/>
                      </a:lnTo>
                      <a:lnTo>
                        <a:pt x="53" y="408"/>
                      </a:lnTo>
                      <a:lnTo>
                        <a:pt x="61" y="407"/>
                      </a:lnTo>
                      <a:lnTo>
                        <a:pt x="61" y="407"/>
                      </a:lnTo>
                      <a:lnTo>
                        <a:pt x="71" y="404"/>
                      </a:lnTo>
                      <a:lnTo>
                        <a:pt x="77" y="402"/>
                      </a:lnTo>
                      <a:lnTo>
                        <a:pt x="77" y="402"/>
                      </a:lnTo>
                      <a:lnTo>
                        <a:pt x="84" y="409"/>
                      </a:lnTo>
                      <a:lnTo>
                        <a:pt x="84" y="409"/>
                      </a:lnTo>
                      <a:lnTo>
                        <a:pt x="80" y="414"/>
                      </a:lnTo>
                      <a:lnTo>
                        <a:pt x="75" y="425"/>
                      </a:lnTo>
                      <a:lnTo>
                        <a:pt x="75" y="425"/>
                      </a:lnTo>
                      <a:lnTo>
                        <a:pt x="72" y="432"/>
                      </a:lnTo>
                      <a:lnTo>
                        <a:pt x="72" y="432"/>
                      </a:lnTo>
                      <a:lnTo>
                        <a:pt x="72" y="432"/>
                      </a:lnTo>
                      <a:lnTo>
                        <a:pt x="72" y="432"/>
                      </a:lnTo>
                      <a:lnTo>
                        <a:pt x="72" y="433"/>
                      </a:lnTo>
                      <a:lnTo>
                        <a:pt x="72" y="433"/>
                      </a:lnTo>
                      <a:lnTo>
                        <a:pt x="72" y="433"/>
                      </a:lnTo>
                      <a:lnTo>
                        <a:pt x="72" y="433"/>
                      </a:lnTo>
                      <a:lnTo>
                        <a:pt x="72" y="433"/>
                      </a:lnTo>
                      <a:lnTo>
                        <a:pt x="72" y="433"/>
                      </a:lnTo>
                      <a:lnTo>
                        <a:pt x="72" y="435"/>
                      </a:lnTo>
                      <a:lnTo>
                        <a:pt x="72" y="435"/>
                      </a:lnTo>
                      <a:lnTo>
                        <a:pt x="72" y="435"/>
                      </a:lnTo>
                      <a:lnTo>
                        <a:pt x="72" y="435"/>
                      </a:lnTo>
                      <a:lnTo>
                        <a:pt x="72" y="435"/>
                      </a:lnTo>
                      <a:lnTo>
                        <a:pt x="72" y="435"/>
                      </a:lnTo>
                      <a:lnTo>
                        <a:pt x="72" y="436"/>
                      </a:lnTo>
                      <a:lnTo>
                        <a:pt x="72" y="436"/>
                      </a:lnTo>
                      <a:lnTo>
                        <a:pt x="72" y="436"/>
                      </a:lnTo>
                      <a:lnTo>
                        <a:pt x="72" y="436"/>
                      </a:lnTo>
                      <a:lnTo>
                        <a:pt x="72" y="436"/>
                      </a:lnTo>
                      <a:lnTo>
                        <a:pt x="72" y="436"/>
                      </a:lnTo>
                      <a:lnTo>
                        <a:pt x="72" y="437"/>
                      </a:lnTo>
                      <a:lnTo>
                        <a:pt x="72" y="437"/>
                      </a:lnTo>
                      <a:lnTo>
                        <a:pt x="73" y="437"/>
                      </a:lnTo>
                      <a:lnTo>
                        <a:pt x="73" y="437"/>
                      </a:lnTo>
                      <a:lnTo>
                        <a:pt x="73" y="437"/>
                      </a:lnTo>
                      <a:lnTo>
                        <a:pt x="73" y="437"/>
                      </a:lnTo>
                      <a:lnTo>
                        <a:pt x="73" y="438"/>
                      </a:lnTo>
                      <a:lnTo>
                        <a:pt x="73" y="438"/>
                      </a:lnTo>
                      <a:lnTo>
                        <a:pt x="75" y="438"/>
                      </a:lnTo>
                      <a:lnTo>
                        <a:pt x="75" y="438"/>
                      </a:lnTo>
                      <a:lnTo>
                        <a:pt x="75" y="438"/>
                      </a:lnTo>
                      <a:lnTo>
                        <a:pt x="75" y="438"/>
                      </a:lnTo>
                      <a:lnTo>
                        <a:pt x="76" y="440"/>
                      </a:lnTo>
                      <a:lnTo>
                        <a:pt x="76" y="440"/>
                      </a:lnTo>
                      <a:lnTo>
                        <a:pt x="76" y="440"/>
                      </a:lnTo>
                      <a:lnTo>
                        <a:pt x="76" y="440"/>
                      </a:lnTo>
                      <a:lnTo>
                        <a:pt x="76" y="441"/>
                      </a:lnTo>
                      <a:lnTo>
                        <a:pt x="76" y="441"/>
                      </a:lnTo>
                      <a:lnTo>
                        <a:pt x="77" y="441"/>
                      </a:lnTo>
                      <a:lnTo>
                        <a:pt x="77" y="441"/>
                      </a:lnTo>
                      <a:lnTo>
                        <a:pt x="77" y="441"/>
                      </a:lnTo>
                      <a:lnTo>
                        <a:pt x="77" y="441"/>
                      </a:lnTo>
                      <a:lnTo>
                        <a:pt x="77" y="441"/>
                      </a:lnTo>
                      <a:lnTo>
                        <a:pt x="77" y="441"/>
                      </a:lnTo>
                      <a:lnTo>
                        <a:pt x="78" y="441"/>
                      </a:lnTo>
                      <a:lnTo>
                        <a:pt x="78" y="441"/>
                      </a:lnTo>
                      <a:lnTo>
                        <a:pt x="78" y="442"/>
                      </a:lnTo>
                      <a:lnTo>
                        <a:pt x="78" y="442"/>
                      </a:lnTo>
                      <a:lnTo>
                        <a:pt x="78" y="442"/>
                      </a:lnTo>
                      <a:lnTo>
                        <a:pt x="78" y="442"/>
                      </a:lnTo>
                      <a:lnTo>
                        <a:pt x="78" y="442"/>
                      </a:lnTo>
                      <a:lnTo>
                        <a:pt x="78" y="442"/>
                      </a:lnTo>
                      <a:lnTo>
                        <a:pt x="80" y="442"/>
                      </a:lnTo>
                      <a:lnTo>
                        <a:pt x="80" y="442"/>
                      </a:lnTo>
                      <a:lnTo>
                        <a:pt x="80" y="442"/>
                      </a:lnTo>
                      <a:lnTo>
                        <a:pt x="80" y="442"/>
                      </a:lnTo>
                      <a:lnTo>
                        <a:pt x="81" y="442"/>
                      </a:lnTo>
                      <a:lnTo>
                        <a:pt x="81" y="442"/>
                      </a:lnTo>
                      <a:lnTo>
                        <a:pt x="81" y="442"/>
                      </a:lnTo>
                      <a:lnTo>
                        <a:pt x="81" y="442"/>
                      </a:lnTo>
                      <a:lnTo>
                        <a:pt x="82" y="442"/>
                      </a:lnTo>
                      <a:lnTo>
                        <a:pt x="82" y="442"/>
                      </a:lnTo>
                      <a:lnTo>
                        <a:pt x="90" y="438"/>
                      </a:lnTo>
                      <a:lnTo>
                        <a:pt x="90" y="438"/>
                      </a:lnTo>
                      <a:lnTo>
                        <a:pt x="99" y="435"/>
                      </a:lnTo>
                      <a:lnTo>
                        <a:pt x="105" y="431"/>
                      </a:lnTo>
                      <a:lnTo>
                        <a:pt x="105" y="431"/>
                      </a:lnTo>
                      <a:lnTo>
                        <a:pt x="112" y="437"/>
                      </a:lnTo>
                      <a:lnTo>
                        <a:pt x="112" y="437"/>
                      </a:lnTo>
                      <a:lnTo>
                        <a:pt x="110" y="443"/>
                      </a:lnTo>
                      <a:lnTo>
                        <a:pt x="107" y="454"/>
                      </a:lnTo>
                      <a:lnTo>
                        <a:pt x="107" y="454"/>
                      </a:lnTo>
                      <a:lnTo>
                        <a:pt x="105" y="461"/>
                      </a:lnTo>
                      <a:lnTo>
                        <a:pt x="105" y="461"/>
                      </a:lnTo>
                      <a:lnTo>
                        <a:pt x="105" y="461"/>
                      </a:lnTo>
                      <a:lnTo>
                        <a:pt x="105" y="461"/>
                      </a:lnTo>
                      <a:lnTo>
                        <a:pt x="105" y="462"/>
                      </a:lnTo>
                      <a:lnTo>
                        <a:pt x="105" y="462"/>
                      </a:lnTo>
                      <a:lnTo>
                        <a:pt x="105" y="462"/>
                      </a:lnTo>
                      <a:lnTo>
                        <a:pt x="105" y="462"/>
                      </a:lnTo>
                      <a:lnTo>
                        <a:pt x="105" y="464"/>
                      </a:lnTo>
                      <a:lnTo>
                        <a:pt x="105" y="464"/>
                      </a:lnTo>
                      <a:lnTo>
                        <a:pt x="105" y="464"/>
                      </a:lnTo>
                      <a:lnTo>
                        <a:pt x="105" y="464"/>
                      </a:lnTo>
                      <a:lnTo>
                        <a:pt x="106" y="465"/>
                      </a:lnTo>
                      <a:lnTo>
                        <a:pt x="106" y="465"/>
                      </a:lnTo>
                      <a:lnTo>
                        <a:pt x="106" y="465"/>
                      </a:lnTo>
                      <a:lnTo>
                        <a:pt x="106" y="465"/>
                      </a:lnTo>
                      <a:lnTo>
                        <a:pt x="106" y="465"/>
                      </a:lnTo>
                      <a:lnTo>
                        <a:pt x="106" y="465"/>
                      </a:lnTo>
                      <a:lnTo>
                        <a:pt x="106" y="465"/>
                      </a:lnTo>
                      <a:lnTo>
                        <a:pt x="106" y="465"/>
                      </a:lnTo>
                      <a:lnTo>
                        <a:pt x="106" y="466"/>
                      </a:lnTo>
                      <a:lnTo>
                        <a:pt x="106" y="466"/>
                      </a:lnTo>
                      <a:lnTo>
                        <a:pt x="106" y="466"/>
                      </a:lnTo>
                      <a:lnTo>
                        <a:pt x="106" y="466"/>
                      </a:lnTo>
                      <a:lnTo>
                        <a:pt x="107" y="466"/>
                      </a:lnTo>
                      <a:lnTo>
                        <a:pt x="107" y="466"/>
                      </a:lnTo>
                      <a:lnTo>
                        <a:pt x="107" y="466"/>
                      </a:lnTo>
                      <a:lnTo>
                        <a:pt x="107" y="466"/>
                      </a:lnTo>
                      <a:lnTo>
                        <a:pt x="109" y="467"/>
                      </a:lnTo>
                      <a:lnTo>
                        <a:pt x="109" y="467"/>
                      </a:lnTo>
                      <a:lnTo>
                        <a:pt x="109" y="467"/>
                      </a:lnTo>
                      <a:lnTo>
                        <a:pt x="109" y="467"/>
                      </a:lnTo>
                      <a:lnTo>
                        <a:pt x="110" y="467"/>
                      </a:lnTo>
                      <a:lnTo>
                        <a:pt x="110" y="467"/>
                      </a:lnTo>
                      <a:lnTo>
                        <a:pt x="110" y="469"/>
                      </a:lnTo>
                      <a:lnTo>
                        <a:pt x="110" y="469"/>
                      </a:lnTo>
                      <a:lnTo>
                        <a:pt x="110" y="469"/>
                      </a:lnTo>
                      <a:lnTo>
                        <a:pt x="110" y="469"/>
                      </a:lnTo>
                      <a:lnTo>
                        <a:pt x="111" y="469"/>
                      </a:lnTo>
                      <a:lnTo>
                        <a:pt x="111" y="469"/>
                      </a:lnTo>
                      <a:lnTo>
                        <a:pt x="111" y="469"/>
                      </a:lnTo>
                      <a:lnTo>
                        <a:pt x="111" y="469"/>
                      </a:lnTo>
                      <a:lnTo>
                        <a:pt x="112" y="470"/>
                      </a:lnTo>
                      <a:lnTo>
                        <a:pt x="112" y="470"/>
                      </a:lnTo>
                      <a:lnTo>
                        <a:pt x="112" y="470"/>
                      </a:lnTo>
                      <a:lnTo>
                        <a:pt x="112" y="470"/>
                      </a:lnTo>
                      <a:lnTo>
                        <a:pt x="112" y="470"/>
                      </a:lnTo>
                      <a:lnTo>
                        <a:pt x="112" y="470"/>
                      </a:lnTo>
                      <a:lnTo>
                        <a:pt x="112" y="470"/>
                      </a:lnTo>
                      <a:lnTo>
                        <a:pt x="112" y="470"/>
                      </a:lnTo>
                      <a:lnTo>
                        <a:pt x="114" y="470"/>
                      </a:lnTo>
                      <a:lnTo>
                        <a:pt x="114" y="470"/>
                      </a:lnTo>
                      <a:lnTo>
                        <a:pt x="114" y="470"/>
                      </a:lnTo>
                      <a:lnTo>
                        <a:pt x="114" y="470"/>
                      </a:lnTo>
                      <a:lnTo>
                        <a:pt x="115" y="470"/>
                      </a:lnTo>
                      <a:lnTo>
                        <a:pt x="115" y="470"/>
                      </a:lnTo>
                      <a:lnTo>
                        <a:pt x="115" y="470"/>
                      </a:lnTo>
                      <a:lnTo>
                        <a:pt x="115" y="470"/>
                      </a:lnTo>
                      <a:lnTo>
                        <a:pt x="115" y="470"/>
                      </a:lnTo>
                      <a:lnTo>
                        <a:pt x="115" y="470"/>
                      </a:lnTo>
                      <a:lnTo>
                        <a:pt x="116" y="470"/>
                      </a:lnTo>
                      <a:lnTo>
                        <a:pt x="116" y="470"/>
                      </a:lnTo>
                      <a:lnTo>
                        <a:pt x="118" y="469"/>
                      </a:lnTo>
                      <a:lnTo>
                        <a:pt x="118" y="469"/>
                      </a:lnTo>
                      <a:lnTo>
                        <a:pt x="118" y="469"/>
                      </a:lnTo>
                      <a:lnTo>
                        <a:pt x="118" y="469"/>
                      </a:lnTo>
                      <a:lnTo>
                        <a:pt x="124" y="465"/>
                      </a:lnTo>
                      <a:lnTo>
                        <a:pt x="124" y="465"/>
                      </a:lnTo>
                      <a:lnTo>
                        <a:pt x="133" y="459"/>
                      </a:lnTo>
                      <a:lnTo>
                        <a:pt x="138" y="455"/>
                      </a:lnTo>
                      <a:lnTo>
                        <a:pt x="138" y="455"/>
                      </a:lnTo>
                      <a:lnTo>
                        <a:pt x="147" y="460"/>
                      </a:lnTo>
                      <a:lnTo>
                        <a:pt x="147" y="460"/>
                      </a:lnTo>
                      <a:lnTo>
                        <a:pt x="144" y="466"/>
                      </a:lnTo>
                      <a:lnTo>
                        <a:pt x="143" y="476"/>
                      </a:lnTo>
                      <a:lnTo>
                        <a:pt x="143" y="476"/>
                      </a:lnTo>
                      <a:lnTo>
                        <a:pt x="143" y="484"/>
                      </a:lnTo>
                      <a:lnTo>
                        <a:pt x="143" y="484"/>
                      </a:lnTo>
                      <a:lnTo>
                        <a:pt x="144" y="485"/>
                      </a:lnTo>
                      <a:lnTo>
                        <a:pt x="144" y="485"/>
                      </a:lnTo>
                      <a:lnTo>
                        <a:pt x="144" y="486"/>
                      </a:lnTo>
                      <a:lnTo>
                        <a:pt x="144" y="486"/>
                      </a:lnTo>
                      <a:lnTo>
                        <a:pt x="144" y="486"/>
                      </a:lnTo>
                      <a:lnTo>
                        <a:pt x="144" y="486"/>
                      </a:lnTo>
                      <a:lnTo>
                        <a:pt x="144" y="486"/>
                      </a:lnTo>
                      <a:lnTo>
                        <a:pt x="144" y="486"/>
                      </a:lnTo>
                      <a:lnTo>
                        <a:pt x="144" y="488"/>
                      </a:lnTo>
                      <a:lnTo>
                        <a:pt x="144" y="488"/>
                      </a:lnTo>
                      <a:lnTo>
                        <a:pt x="144" y="488"/>
                      </a:lnTo>
                      <a:lnTo>
                        <a:pt x="144" y="488"/>
                      </a:lnTo>
                      <a:lnTo>
                        <a:pt x="144" y="488"/>
                      </a:lnTo>
                      <a:lnTo>
                        <a:pt x="144" y="488"/>
                      </a:lnTo>
                      <a:lnTo>
                        <a:pt x="145" y="489"/>
                      </a:lnTo>
                      <a:lnTo>
                        <a:pt x="145" y="489"/>
                      </a:lnTo>
                      <a:lnTo>
                        <a:pt x="145" y="489"/>
                      </a:lnTo>
                      <a:lnTo>
                        <a:pt x="145" y="489"/>
                      </a:lnTo>
                      <a:lnTo>
                        <a:pt x="145" y="489"/>
                      </a:lnTo>
                      <a:lnTo>
                        <a:pt x="145" y="489"/>
                      </a:lnTo>
                      <a:lnTo>
                        <a:pt x="147" y="489"/>
                      </a:lnTo>
                      <a:lnTo>
                        <a:pt x="147" y="489"/>
                      </a:lnTo>
                      <a:lnTo>
                        <a:pt x="147" y="489"/>
                      </a:lnTo>
                      <a:lnTo>
                        <a:pt x="147" y="489"/>
                      </a:lnTo>
                      <a:lnTo>
                        <a:pt x="147" y="490"/>
                      </a:lnTo>
                      <a:lnTo>
                        <a:pt x="147" y="490"/>
                      </a:lnTo>
                      <a:lnTo>
                        <a:pt x="148" y="490"/>
                      </a:lnTo>
                      <a:lnTo>
                        <a:pt x="148" y="490"/>
                      </a:lnTo>
                      <a:lnTo>
                        <a:pt x="148" y="490"/>
                      </a:lnTo>
                      <a:lnTo>
                        <a:pt x="148" y="490"/>
                      </a:lnTo>
                      <a:lnTo>
                        <a:pt x="149" y="490"/>
                      </a:lnTo>
                      <a:lnTo>
                        <a:pt x="149" y="490"/>
                      </a:lnTo>
                      <a:lnTo>
                        <a:pt x="149" y="491"/>
                      </a:lnTo>
                      <a:lnTo>
                        <a:pt x="149" y="491"/>
                      </a:lnTo>
                      <a:lnTo>
                        <a:pt x="150" y="491"/>
                      </a:lnTo>
                      <a:lnTo>
                        <a:pt x="150" y="491"/>
                      </a:lnTo>
                      <a:lnTo>
                        <a:pt x="150" y="491"/>
                      </a:lnTo>
                      <a:lnTo>
                        <a:pt x="150" y="491"/>
                      </a:lnTo>
                      <a:lnTo>
                        <a:pt x="152" y="491"/>
                      </a:lnTo>
                      <a:lnTo>
                        <a:pt x="152" y="491"/>
                      </a:lnTo>
                      <a:lnTo>
                        <a:pt x="152" y="491"/>
                      </a:lnTo>
                      <a:lnTo>
                        <a:pt x="152" y="491"/>
                      </a:lnTo>
                      <a:lnTo>
                        <a:pt x="152" y="491"/>
                      </a:lnTo>
                      <a:lnTo>
                        <a:pt x="152" y="491"/>
                      </a:lnTo>
                      <a:lnTo>
                        <a:pt x="153" y="491"/>
                      </a:lnTo>
                      <a:lnTo>
                        <a:pt x="153" y="491"/>
                      </a:lnTo>
                      <a:lnTo>
                        <a:pt x="153" y="491"/>
                      </a:lnTo>
                      <a:lnTo>
                        <a:pt x="153" y="491"/>
                      </a:lnTo>
                      <a:lnTo>
                        <a:pt x="153" y="491"/>
                      </a:lnTo>
                      <a:lnTo>
                        <a:pt x="153" y="491"/>
                      </a:lnTo>
                      <a:lnTo>
                        <a:pt x="154" y="491"/>
                      </a:lnTo>
                      <a:lnTo>
                        <a:pt x="154" y="491"/>
                      </a:lnTo>
                      <a:lnTo>
                        <a:pt x="154" y="491"/>
                      </a:lnTo>
                      <a:lnTo>
                        <a:pt x="154" y="491"/>
                      </a:lnTo>
                      <a:lnTo>
                        <a:pt x="155" y="491"/>
                      </a:lnTo>
                      <a:lnTo>
                        <a:pt x="155" y="491"/>
                      </a:lnTo>
                      <a:lnTo>
                        <a:pt x="155" y="491"/>
                      </a:lnTo>
                      <a:lnTo>
                        <a:pt x="155" y="491"/>
                      </a:lnTo>
                      <a:lnTo>
                        <a:pt x="157" y="490"/>
                      </a:lnTo>
                      <a:lnTo>
                        <a:pt x="157" y="490"/>
                      </a:lnTo>
                      <a:lnTo>
                        <a:pt x="162" y="485"/>
                      </a:lnTo>
                      <a:lnTo>
                        <a:pt x="162" y="485"/>
                      </a:lnTo>
                      <a:lnTo>
                        <a:pt x="169" y="477"/>
                      </a:lnTo>
                      <a:lnTo>
                        <a:pt x="173" y="472"/>
                      </a:lnTo>
                      <a:lnTo>
                        <a:pt x="173" y="472"/>
                      </a:lnTo>
                      <a:lnTo>
                        <a:pt x="183" y="475"/>
                      </a:lnTo>
                      <a:lnTo>
                        <a:pt x="183" y="475"/>
                      </a:lnTo>
                      <a:lnTo>
                        <a:pt x="183" y="483"/>
                      </a:lnTo>
                      <a:lnTo>
                        <a:pt x="183" y="493"/>
                      </a:lnTo>
                      <a:lnTo>
                        <a:pt x="183" y="493"/>
                      </a:lnTo>
                      <a:lnTo>
                        <a:pt x="184" y="500"/>
                      </a:lnTo>
                      <a:lnTo>
                        <a:pt x="184" y="500"/>
                      </a:lnTo>
                      <a:lnTo>
                        <a:pt x="184" y="500"/>
                      </a:lnTo>
                      <a:lnTo>
                        <a:pt x="184" y="500"/>
                      </a:lnTo>
                      <a:lnTo>
                        <a:pt x="184" y="501"/>
                      </a:lnTo>
                      <a:lnTo>
                        <a:pt x="184" y="501"/>
                      </a:lnTo>
                      <a:lnTo>
                        <a:pt x="186" y="503"/>
                      </a:lnTo>
                      <a:lnTo>
                        <a:pt x="186" y="503"/>
                      </a:lnTo>
                      <a:lnTo>
                        <a:pt x="186" y="503"/>
                      </a:lnTo>
                      <a:lnTo>
                        <a:pt x="186" y="503"/>
                      </a:lnTo>
                      <a:lnTo>
                        <a:pt x="186" y="503"/>
                      </a:lnTo>
                      <a:lnTo>
                        <a:pt x="186" y="503"/>
                      </a:lnTo>
                      <a:lnTo>
                        <a:pt x="186" y="504"/>
                      </a:lnTo>
                      <a:lnTo>
                        <a:pt x="186" y="504"/>
                      </a:lnTo>
                      <a:lnTo>
                        <a:pt x="186" y="504"/>
                      </a:lnTo>
                      <a:lnTo>
                        <a:pt x="186" y="504"/>
                      </a:lnTo>
                      <a:lnTo>
                        <a:pt x="187" y="504"/>
                      </a:lnTo>
                      <a:lnTo>
                        <a:pt x="187" y="504"/>
                      </a:lnTo>
                      <a:lnTo>
                        <a:pt x="187" y="504"/>
                      </a:lnTo>
                      <a:lnTo>
                        <a:pt x="187" y="504"/>
                      </a:lnTo>
                      <a:lnTo>
                        <a:pt x="187" y="505"/>
                      </a:lnTo>
                      <a:lnTo>
                        <a:pt x="187" y="505"/>
                      </a:lnTo>
                      <a:lnTo>
                        <a:pt x="187" y="505"/>
                      </a:lnTo>
                      <a:lnTo>
                        <a:pt x="187" y="505"/>
                      </a:lnTo>
                      <a:lnTo>
                        <a:pt x="188" y="505"/>
                      </a:lnTo>
                      <a:lnTo>
                        <a:pt x="188" y="505"/>
                      </a:lnTo>
                      <a:lnTo>
                        <a:pt x="188" y="505"/>
                      </a:lnTo>
                      <a:lnTo>
                        <a:pt x="188" y="505"/>
                      </a:lnTo>
                      <a:lnTo>
                        <a:pt x="189" y="505"/>
                      </a:lnTo>
                      <a:lnTo>
                        <a:pt x="189" y="505"/>
                      </a:lnTo>
                      <a:lnTo>
                        <a:pt x="189" y="505"/>
                      </a:lnTo>
                      <a:lnTo>
                        <a:pt x="189" y="505"/>
                      </a:lnTo>
                      <a:lnTo>
                        <a:pt x="191" y="505"/>
                      </a:lnTo>
                      <a:lnTo>
                        <a:pt x="191" y="505"/>
                      </a:lnTo>
                      <a:lnTo>
                        <a:pt x="192" y="506"/>
                      </a:lnTo>
                      <a:lnTo>
                        <a:pt x="192" y="506"/>
                      </a:lnTo>
                      <a:lnTo>
                        <a:pt x="192" y="506"/>
                      </a:lnTo>
                      <a:lnTo>
                        <a:pt x="192" y="506"/>
                      </a:lnTo>
                      <a:lnTo>
                        <a:pt x="193" y="506"/>
                      </a:lnTo>
                      <a:lnTo>
                        <a:pt x="193" y="506"/>
                      </a:lnTo>
                      <a:lnTo>
                        <a:pt x="193" y="506"/>
                      </a:lnTo>
                      <a:lnTo>
                        <a:pt x="193" y="506"/>
                      </a:lnTo>
                      <a:lnTo>
                        <a:pt x="193" y="506"/>
                      </a:lnTo>
                      <a:lnTo>
                        <a:pt x="193" y="506"/>
                      </a:lnTo>
                      <a:lnTo>
                        <a:pt x="194" y="506"/>
                      </a:lnTo>
                      <a:lnTo>
                        <a:pt x="194" y="506"/>
                      </a:lnTo>
                      <a:lnTo>
                        <a:pt x="194" y="506"/>
                      </a:lnTo>
                      <a:lnTo>
                        <a:pt x="194" y="506"/>
                      </a:lnTo>
                      <a:lnTo>
                        <a:pt x="194" y="506"/>
                      </a:lnTo>
                      <a:lnTo>
                        <a:pt x="194" y="506"/>
                      </a:lnTo>
                      <a:lnTo>
                        <a:pt x="196" y="506"/>
                      </a:lnTo>
                      <a:lnTo>
                        <a:pt x="196" y="506"/>
                      </a:lnTo>
                      <a:lnTo>
                        <a:pt x="196" y="506"/>
                      </a:lnTo>
                      <a:lnTo>
                        <a:pt x="196" y="506"/>
                      </a:lnTo>
                      <a:lnTo>
                        <a:pt x="196" y="505"/>
                      </a:lnTo>
                      <a:lnTo>
                        <a:pt x="196" y="505"/>
                      </a:lnTo>
                      <a:lnTo>
                        <a:pt x="197" y="505"/>
                      </a:lnTo>
                      <a:lnTo>
                        <a:pt x="197" y="505"/>
                      </a:lnTo>
                      <a:lnTo>
                        <a:pt x="197" y="505"/>
                      </a:lnTo>
                      <a:lnTo>
                        <a:pt x="197" y="505"/>
                      </a:lnTo>
                      <a:lnTo>
                        <a:pt x="197" y="505"/>
                      </a:lnTo>
                      <a:lnTo>
                        <a:pt x="197" y="505"/>
                      </a:lnTo>
                      <a:lnTo>
                        <a:pt x="198" y="504"/>
                      </a:lnTo>
                      <a:lnTo>
                        <a:pt x="198" y="504"/>
                      </a:lnTo>
                      <a:lnTo>
                        <a:pt x="203" y="499"/>
                      </a:lnTo>
                      <a:lnTo>
                        <a:pt x="203" y="499"/>
                      </a:lnTo>
                      <a:lnTo>
                        <a:pt x="210" y="490"/>
                      </a:lnTo>
                      <a:lnTo>
                        <a:pt x="212" y="484"/>
                      </a:lnTo>
                      <a:lnTo>
                        <a:pt x="212" y="484"/>
                      </a:lnTo>
                      <a:lnTo>
                        <a:pt x="222" y="485"/>
                      </a:lnTo>
                      <a:lnTo>
                        <a:pt x="222" y="485"/>
                      </a:lnTo>
                      <a:lnTo>
                        <a:pt x="223" y="493"/>
                      </a:lnTo>
                      <a:lnTo>
                        <a:pt x="226" y="503"/>
                      </a:lnTo>
                      <a:lnTo>
                        <a:pt x="226" y="503"/>
                      </a:lnTo>
                      <a:lnTo>
                        <a:pt x="228" y="510"/>
                      </a:lnTo>
                      <a:lnTo>
                        <a:pt x="228" y="510"/>
                      </a:lnTo>
                      <a:lnTo>
                        <a:pt x="228" y="510"/>
                      </a:lnTo>
                      <a:lnTo>
                        <a:pt x="228" y="510"/>
                      </a:lnTo>
                      <a:lnTo>
                        <a:pt x="228" y="510"/>
                      </a:lnTo>
                      <a:lnTo>
                        <a:pt x="228" y="510"/>
                      </a:lnTo>
                      <a:lnTo>
                        <a:pt x="228" y="511"/>
                      </a:lnTo>
                      <a:lnTo>
                        <a:pt x="228" y="511"/>
                      </a:lnTo>
                      <a:lnTo>
                        <a:pt x="230" y="511"/>
                      </a:lnTo>
                      <a:lnTo>
                        <a:pt x="230" y="511"/>
                      </a:lnTo>
                      <a:lnTo>
                        <a:pt x="230" y="511"/>
                      </a:lnTo>
                      <a:lnTo>
                        <a:pt x="230" y="511"/>
                      </a:lnTo>
                      <a:lnTo>
                        <a:pt x="230" y="513"/>
                      </a:lnTo>
                      <a:lnTo>
                        <a:pt x="230" y="513"/>
                      </a:lnTo>
                      <a:lnTo>
                        <a:pt x="230" y="513"/>
                      </a:lnTo>
                      <a:lnTo>
                        <a:pt x="230" y="513"/>
                      </a:lnTo>
                      <a:lnTo>
                        <a:pt x="231" y="513"/>
                      </a:lnTo>
                      <a:lnTo>
                        <a:pt x="231" y="513"/>
                      </a:lnTo>
                      <a:lnTo>
                        <a:pt x="231" y="513"/>
                      </a:lnTo>
                      <a:lnTo>
                        <a:pt x="231" y="513"/>
                      </a:lnTo>
                      <a:lnTo>
                        <a:pt x="231" y="513"/>
                      </a:lnTo>
                      <a:lnTo>
                        <a:pt x="231" y="513"/>
                      </a:lnTo>
                      <a:lnTo>
                        <a:pt x="231" y="513"/>
                      </a:lnTo>
                      <a:lnTo>
                        <a:pt x="231" y="513"/>
                      </a:lnTo>
                      <a:lnTo>
                        <a:pt x="232" y="513"/>
                      </a:lnTo>
                      <a:lnTo>
                        <a:pt x="232" y="513"/>
                      </a:lnTo>
                      <a:lnTo>
                        <a:pt x="232" y="513"/>
                      </a:lnTo>
                      <a:lnTo>
                        <a:pt x="232" y="513"/>
                      </a:lnTo>
                      <a:lnTo>
                        <a:pt x="233" y="513"/>
                      </a:lnTo>
                      <a:lnTo>
                        <a:pt x="233" y="513"/>
                      </a:lnTo>
                      <a:lnTo>
                        <a:pt x="233" y="513"/>
                      </a:lnTo>
                      <a:lnTo>
                        <a:pt x="233" y="513"/>
                      </a:lnTo>
                      <a:lnTo>
                        <a:pt x="235" y="513"/>
                      </a:lnTo>
                      <a:lnTo>
                        <a:pt x="235" y="513"/>
                      </a:lnTo>
                      <a:lnTo>
                        <a:pt x="236" y="514"/>
                      </a:lnTo>
                      <a:lnTo>
                        <a:pt x="236" y="514"/>
                      </a:lnTo>
                      <a:lnTo>
                        <a:pt x="236" y="514"/>
                      </a:lnTo>
                      <a:lnTo>
                        <a:pt x="236" y="514"/>
                      </a:lnTo>
                      <a:lnTo>
                        <a:pt x="237" y="514"/>
                      </a:lnTo>
                      <a:lnTo>
                        <a:pt x="237" y="514"/>
                      </a:lnTo>
                      <a:lnTo>
                        <a:pt x="237" y="514"/>
                      </a:lnTo>
                      <a:lnTo>
                        <a:pt x="237" y="514"/>
                      </a:lnTo>
                      <a:lnTo>
                        <a:pt x="238" y="514"/>
                      </a:lnTo>
                      <a:lnTo>
                        <a:pt x="238" y="514"/>
                      </a:lnTo>
                      <a:lnTo>
                        <a:pt x="238" y="514"/>
                      </a:lnTo>
                      <a:lnTo>
                        <a:pt x="238" y="514"/>
                      </a:lnTo>
                      <a:lnTo>
                        <a:pt x="238" y="514"/>
                      </a:lnTo>
                      <a:lnTo>
                        <a:pt x="238" y="514"/>
                      </a:lnTo>
                      <a:lnTo>
                        <a:pt x="238" y="513"/>
                      </a:lnTo>
                      <a:lnTo>
                        <a:pt x="238" y="513"/>
                      </a:lnTo>
                      <a:lnTo>
                        <a:pt x="240" y="513"/>
                      </a:lnTo>
                      <a:lnTo>
                        <a:pt x="240" y="513"/>
                      </a:lnTo>
                      <a:lnTo>
                        <a:pt x="240" y="513"/>
                      </a:lnTo>
                      <a:lnTo>
                        <a:pt x="240" y="513"/>
                      </a:lnTo>
                      <a:lnTo>
                        <a:pt x="240" y="513"/>
                      </a:lnTo>
                      <a:lnTo>
                        <a:pt x="240" y="513"/>
                      </a:lnTo>
                      <a:lnTo>
                        <a:pt x="241" y="513"/>
                      </a:lnTo>
                      <a:lnTo>
                        <a:pt x="241" y="513"/>
                      </a:lnTo>
                      <a:lnTo>
                        <a:pt x="241" y="511"/>
                      </a:lnTo>
                      <a:lnTo>
                        <a:pt x="241" y="511"/>
                      </a:lnTo>
                      <a:lnTo>
                        <a:pt x="241" y="511"/>
                      </a:lnTo>
                      <a:lnTo>
                        <a:pt x="241" y="511"/>
                      </a:lnTo>
                      <a:lnTo>
                        <a:pt x="242" y="511"/>
                      </a:lnTo>
                      <a:lnTo>
                        <a:pt x="242" y="511"/>
                      </a:lnTo>
                      <a:lnTo>
                        <a:pt x="242" y="511"/>
                      </a:lnTo>
                      <a:lnTo>
                        <a:pt x="242" y="511"/>
                      </a:lnTo>
                      <a:lnTo>
                        <a:pt x="246" y="504"/>
                      </a:lnTo>
                      <a:lnTo>
                        <a:pt x="246" y="504"/>
                      </a:lnTo>
                      <a:lnTo>
                        <a:pt x="250" y="494"/>
                      </a:lnTo>
                      <a:lnTo>
                        <a:pt x="252" y="488"/>
                      </a:lnTo>
                      <a:lnTo>
                        <a:pt x="252" y="488"/>
                      </a:lnTo>
                      <a:lnTo>
                        <a:pt x="262" y="488"/>
                      </a:lnTo>
                      <a:lnTo>
                        <a:pt x="262" y="488"/>
                      </a:lnTo>
                      <a:lnTo>
                        <a:pt x="264" y="494"/>
                      </a:lnTo>
                      <a:lnTo>
                        <a:pt x="269" y="504"/>
                      </a:lnTo>
                      <a:lnTo>
                        <a:pt x="269" y="504"/>
                      </a:lnTo>
                      <a:lnTo>
                        <a:pt x="272" y="511"/>
                      </a:lnTo>
                      <a:lnTo>
                        <a:pt x="272" y="511"/>
                      </a:lnTo>
                      <a:lnTo>
                        <a:pt x="272" y="511"/>
                      </a:lnTo>
                      <a:lnTo>
                        <a:pt x="272" y="511"/>
                      </a:lnTo>
                      <a:lnTo>
                        <a:pt x="272" y="511"/>
                      </a:lnTo>
                      <a:lnTo>
                        <a:pt x="272" y="511"/>
                      </a:lnTo>
                      <a:lnTo>
                        <a:pt x="272" y="511"/>
                      </a:lnTo>
                      <a:lnTo>
                        <a:pt x="274" y="511"/>
                      </a:lnTo>
                      <a:lnTo>
                        <a:pt x="274" y="511"/>
                      </a:lnTo>
                      <a:lnTo>
                        <a:pt x="274" y="513"/>
                      </a:lnTo>
                      <a:lnTo>
                        <a:pt x="274" y="513"/>
                      </a:lnTo>
                      <a:lnTo>
                        <a:pt x="274" y="513"/>
                      </a:lnTo>
                      <a:lnTo>
                        <a:pt x="274" y="513"/>
                      </a:lnTo>
                      <a:lnTo>
                        <a:pt x="275" y="513"/>
                      </a:lnTo>
                      <a:lnTo>
                        <a:pt x="275" y="513"/>
                      </a:lnTo>
                      <a:lnTo>
                        <a:pt x="275" y="513"/>
                      </a:lnTo>
                      <a:lnTo>
                        <a:pt x="275" y="513"/>
                      </a:lnTo>
                      <a:lnTo>
                        <a:pt x="275" y="513"/>
                      </a:lnTo>
                      <a:lnTo>
                        <a:pt x="275" y="513"/>
                      </a:lnTo>
                      <a:lnTo>
                        <a:pt x="275" y="514"/>
                      </a:lnTo>
                      <a:lnTo>
                        <a:pt x="275" y="514"/>
                      </a:lnTo>
                      <a:lnTo>
                        <a:pt x="276" y="514"/>
                      </a:lnTo>
                      <a:lnTo>
                        <a:pt x="276" y="514"/>
                      </a:lnTo>
                      <a:lnTo>
                        <a:pt x="276" y="514"/>
                      </a:lnTo>
                      <a:lnTo>
                        <a:pt x="276" y="514"/>
                      </a:lnTo>
                      <a:lnTo>
                        <a:pt x="278" y="514"/>
                      </a:lnTo>
                      <a:lnTo>
                        <a:pt x="278" y="514"/>
                      </a:lnTo>
                      <a:lnTo>
                        <a:pt x="278" y="514"/>
                      </a:lnTo>
                      <a:lnTo>
                        <a:pt x="278" y="514"/>
                      </a:lnTo>
                      <a:lnTo>
                        <a:pt x="279" y="514"/>
                      </a:lnTo>
                      <a:lnTo>
                        <a:pt x="279" y="514"/>
                      </a:lnTo>
                      <a:lnTo>
                        <a:pt x="279" y="514"/>
                      </a:lnTo>
                      <a:lnTo>
                        <a:pt x="279" y="514"/>
                      </a:lnTo>
                      <a:lnTo>
                        <a:pt x="280" y="513"/>
                      </a:lnTo>
                      <a:lnTo>
                        <a:pt x="280" y="513"/>
                      </a:lnTo>
                      <a:lnTo>
                        <a:pt x="280" y="513"/>
                      </a:lnTo>
                      <a:lnTo>
                        <a:pt x="280" y="513"/>
                      </a:lnTo>
                      <a:lnTo>
                        <a:pt x="281" y="513"/>
                      </a:lnTo>
                      <a:lnTo>
                        <a:pt x="281" y="513"/>
                      </a:lnTo>
                      <a:lnTo>
                        <a:pt x="281" y="513"/>
                      </a:lnTo>
                      <a:lnTo>
                        <a:pt x="281" y="513"/>
                      </a:lnTo>
                      <a:lnTo>
                        <a:pt x="281" y="513"/>
                      </a:lnTo>
                      <a:lnTo>
                        <a:pt x="281" y="513"/>
                      </a:lnTo>
                      <a:lnTo>
                        <a:pt x="283" y="513"/>
                      </a:lnTo>
                      <a:lnTo>
                        <a:pt x="283" y="513"/>
                      </a:lnTo>
                      <a:lnTo>
                        <a:pt x="283" y="513"/>
                      </a:lnTo>
                      <a:lnTo>
                        <a:pt x="283" y="513"/>
                      </a:lnTo>
                      <a:lnTo>
                        <a:pt x="284" y="513"/>
                      </a:lnTo>
                      <a:lnTo>
                        <a:pt x="284" y="513"/>
                      </a:lnTo>
                      <a:lnTo>
                        <a:pt x="284" y="513"/>
                      </a:lnTo>
                      <a:lnTo>
                        <a:pt x="284" y="513"/>
                      </a:lnTo>
                      <a:lnTo>
                        <a:pt x="284" y="513"/>
                      </a:lnTo>
                      <a:lnTo>
                        <a:pt x="284" y="513"/>
                      </a:lnTo>
                      <a:lnTo>
                        <a:pt x="284" y="513"/>
                      </a:lnTo>
                      <a:lnTo>
                        <a:pt x="284" y="513"/>
                      </a:lnTo>
                      <a:lnTo>
                        <a:pt x="285" y="511"/>
                      </a:lnTo>
                      <a:lnTo>
                        <a:pt x="285" y="511"/>
                      </a:lnTo>
                      <a:lnTo>
                        <a:pt x="285" y="511"/>
                      </a:lnTo>
                      <a:lnTo>
                        <a:pt x="285" y="511"/>
                      </a:lnTo>
                      <a:lnTo>
                        <a:pt x="285" y="511"/>
                      </a:lnTo>
                      <a:lnTo>
                        <a:pt x="285" y="511"/>
                      </a:lnTo>
                      <a:lnTo>
                        <a:pt x="286" y="510"/>
                      </a:lnTo>
                      <a:lnTo>
                        <a:pt x="286" y="510"/>
                      </a:lnTo>
                      <a:lnTo>
                        <a:pt x="286" y="510"/>
                      </a:lnTo>
                      <a:lnTo>
                        <a:pt x="286" y="510"/>
                      </a:lnTo>
                      <a:lnTo>
                        <a:pt x="286" y="510"/>
                      </a:lnTo>
                      <a:lnTo>
                        <a:pt x="286" y="510"/>
                      </a:lnTo>
                      <a:lnTo>
                        <a:pt x="286" y="510"/>
                      </a:lnTo>
                      <a:lnTo>
                        <a:pt x="286" y="510"/>
                      </a:lnTo>
                      <a:lnTo>
                        <a:pt x="289" y="503"/>
                      </a:lnTo>
                      <a:lnTo>
                        <a:pt x="289" y="503"/>
                      </a:lnTo>
                      <a:lnTo>
                        <a:pt x="291" y="493"/>
                      </a:lnTo>
                      <a:lnTo>
                        <a:pt x="293" y="485"/>
                      </a:lnTo>
                      <a:lnTo>
                        <a:pt x="293" y="485"/>
                      </a:lnTo>
                      <a:lnTo>
                        <a:pt x="303" y="484"/>
                      </a:lnTo>
                      <a:lnTo>
                        <a:pt x="303" y="484"/>
                      </a:lnTo>
                      <a:lnTo>
                        <a:pt x="305" y="490"/>
                      </a:lnTo>
                      <a:lnTo>
                        <a:pt x="312" y="499"/>
                      </a:lnTo>
                      <a:lnTo>
                        <a:pt x="312" y="499"/>
                      </a:lnTo>
                      <a:lnTo>
                        <a:pt x="317" y="504"/>
                      </a:lnTo>
                      <a:lnTo>
                        <a:pt x="317" y="504"/>
                      </a:lnTo>
                      <a:lnTo>
                        <a:pt x="317" y="504"/>
                      </a:lnTo>
                      <a:lnTo>
                        <a:pt x="317" y="504"/>
                      </a:lnTo>
                      <a:lnTo>
                        <a:pt x="317" y="505"/>
                      </a:lnTo>
                      <a:lnTo>
                        <a:pt x="317" y="505"/>
                      </a:lnTo>
                      <a:lnTo>
                        <a:pt x="318" y="505"/>
                      </a:lnTo>
                      <a:lnTo>
                        <a:pt x="318" y="505"/>
                      </a:lnTo>
                      <a:lnTo>
                        <a:pt x="318" y="505"/>
                      </a:lnTo>
                      <a:lnTo>
                        <a:pt x="318" y="505"/>
                      </a:lnTo>
                      <a:lnTo>
                        <a:pt x="318" y="506"/>
                      </a:lnTo>
                      <a:lnTo>
                        <a:pt x="318" y="506"/>
                      </a:lnTo>
                      <a:lnTo>
                        <a:pt x="319" y="506"/>
                      </a:lnTo>
                      <a:lnTo>
                        <a:pt x="319" y="506"/>
                      </a:lnTo>
                      <a:lnTo>
                        <a:pt x="319" y="506"/>
                      </a:lnTo>
                      <a:lnTo>
                        <a:pt x="319" y="506"/>
                      </a:lnTo>
                      <a:lnTo>
                        <a:pt x="319" y="506"/>
                      </a:lnTo>
                      <a:lnTo>
                        <a:pt x="319" y="506"/>
                      </a:lnTo>
                      <a:lnTo>
                        <a:pt x="320" y="506"/>
                      </a:lnTo>
                      <a:lnTo>
                        <a:pt x="320" y="506"/>
                      </a:lnTo>
                      <a:lnTo>
                        <a:pt x="320" y="506"/>
                      </a:lnTo>
                      <a:lnTo>
                        <a:pt x="320" y="506"/>
                      </a:lnTo>
                      <a:lnTo>
                        <a:pt x="320" y="506"/>
                      </a:lnTo>
                      <a:lnTo>
                        <a:pt x="320" y="506"/>
                      </a:lnTo>
                      <a:lnTo>
                        <a:pt x="322" y="506"/>
                      </a:lnTo>
                      <a:lnTo>
                        <a:pt x="322" y="506"/>
                      </a:lnTo>
                      <a:lnTo>
                        <a:pt x="322" y="506"/>
                      </a:lnTo>
                      <a:lnTo>
                        <a:pt x="322" y="506"/>
                      </a:lnTo>
                      <a:lnTo>
                        <a:pt x="323" y="506"/>
                      </a:lnTo>
                      <a:lnTo>
                        <a:pt x="323" y="506"/>
                      </a:lnTo>
                      <a:lnTo>
                        <a:pt x="323" y="505"/>
                      </a:lnTo>
                      <a:lnTo>
                        <a:pt x="323" y="505"/>
                      </a:lnTo>
                      <a:lnTo>
                        <a:pt x="324" y="505"/>
                      </a:lnTo>
                      <a:lnTo>
                        <a:pt x="324" y="505"/>
                      </a:lnTo>
                      <a:lnTo>
                        <a:pt x="325" y="505"/>
                      </a:lnTo>
                      <a:lnTo>
                        <a:pt x="325" y="505"/>
                      </a:lnTo>
                      <a:lnTo>
                        <a:pt x="325" y="505"/>
                      </a:lnTo>
                      <a:lnTo>
                        <a:pt x="325" y="505"/>
                      </a:lnTo>
                      <a:lnTo>
                        <a:pt x="325" y="505"/>
                      </a:lnTo>
                      <a:lnTo>
                        <a:pt x="325" y="505"/>
                      </a:lnTo>
                      <a:lnTo>
                        <a:pt x="327" y="505"/>
                      </a:lnTo>
                      <a:lnTo>
                        <a:pt x="327" y="505"/>
                      </a:lnTo>
                      <a:lnTo>
                        <a:pt x="327" y="505"/>
                      </a:lnTo>
                      <a:lnTo>
                        <a:pt x="327" y="505"/>
                      </a:lnTo>
                      <a:lnTo>
                        <a:pt x="327" y="505"/>
                      </a:lnTo>
                      <a:lnTo>
                        <a:pt x="327" y="505"/>
                      </a:lnTo>
                      <a:lnTo>
                        <a:pt x="328" y="504"/>
                      </a:lnTo>
                      <a:lnTo>
                        <a:pt x="328" y="504"/>
                      </a:lnTo>
                      <a:lnTo>
                        <a:pt x="328" y="504"/>
                      </a:lnTo>
                      <a:lnTo>
                        <a:pt x="328" y="504"/>
                      </a:lnTo>
                      <a:lnTo>
                        <a:pt x="328" y="504"/>
                      </a:lnTo>
                      <a:lnTo>
                        <a:pt x="328" y="504"/>
                      </a:lnTo>
                      <a:lnTo>
                        <a:pt x="328" y="504"/>
                      </a:lnTo>
                      <a:lnTo>
                        <a:pt x="328" y="504"/>
                      </a:lnTo>
                      <a:lnTo>
                        <a:pt x="329" y="503"/>
                      </a:lnTo>
                      <a:lnTo>
                        <a:pt x="329" y="503"/>
                      </a:lnTo>
                      <a:lnTo>
                        <a:pt x="329" y="503"/>
                      </a:lnTo>
                      <a:lnTo>
                        <a:pt x="329" y="503"/>
                      </a:lnTo>
                      <a:lnTo>
                        <a:pt x="329" y="503"/>
                      </a:lnTo>
                      <a:lnTo>
                        <a:pt x="329" y="503"/>
                      </a:lnTo>
                      <a:lnTo>
                        <a:pt x="329" y="501"/>
                      </a:lnTo>
                      <a:lnTo>
                        <a:pt x="329" y="501"/>
                      </a:lnTo>
                      <a:lnTo>
                        <a:pt x="329" y="501"/>
                      </a:lnTo>
                      <a:lnTo>
                        <a:pt x="329" y="501"/>
                      </a:lnTo>
                      <a:lnTo>
                        <a:pt x="329" y="500"/>
                      </a:lnTo>
                      <a:lnTo>
                        <a:pt x="329" y="500"/>
                      </a:lnTo>
                      <a:lnTo>
                        <a:pt x="332" y="493"/>
                      </a:lnTo>
                      <a:lnTo>
                        <a:pt x="332" y="493"/>
                      </a:lnTo>
                      <a:lnTo>
                        <a:pt x="332" y="483"/>
                      </a:lnTo>
                      <a:lnTo>
                        <a:pt x="332" y="475"/>
                      </a:lnTo>
                      <a:lnTo>
                        <a:pt x="332" y="475"/>
                      </a:lnTo>
                      <a:lnTo>
                        <a:pt x="341" y="472"/>
                      </a:lnTo>
                      <a:lnTo>
                        <a:pt x="341" y="472"/>
                      </a:lnTo>
                      <a:lnTo>
                        <a:pt x="346" y="477"/>
                      </a:lnTo>
                      <a:lnTo>
                        <a:pt x="352" y="485"/>
                      </a:lnTo>
                      <a:lnTo>
                        <a:pt x="352" y="485"/>
                      </a:lnTo>
                      <a:lnTo>
                        <a:pt x="359" y="491"/>
                      </a:lnTo>
                      <a:lnTo>
                        <a:pt x="359" y="491"/>
                      </a:lnTo>
                      <a:lnTo>
                        <a:pt x="359" y="491"/>
                      </a:lnTo>
                      <a:lnTo>
                        <a:pt x="359" y="491"/>
                      </a:lnTo>
                      <a:lnTo>
                        <a:pt x="361" y="491"/>
                      </a:lnTo>
                      <a:lnTo>
                        <a:pt x="361" y="491"/>
                      </a:lnTo>
                      <a:lnTo>
                        <a:pt x="361" y="491"/>
                      </a:lnTo>
                      <a:lnTo>
                        <a:pt x="361" y="491"/>
                      </a:lnTo>
                      <a:lnTo>
                        <a:pt x="361" y="491"/>
                      </a:lnTo>
                      <a:lnTo>
                        <a:pt x="361" y="491"/>
                      </a:lnTo>
                      <a:lnTo>
                        <a:pt x="362" y="491"/>
                      </a:lnTo>
                      <a:lnTo>
                        <a:pt x="362" y="491"/>
                      </a:lnTo>
                      <a:lnTo>
                        <a:pt x="362" y="491"/>
                      </a:lnTo>
                      <a:lnTo>
                        <a:pt x="362" y="491"/>
                      </a:lnTo>
                      <a:lnTo>
                        <a:pt x="362" y="491"/>
                      </a:lnTo>
                      <a:lnTo>
                        <a:pt x="362" y="491"/>
                      </a:lnTo>
                      <a:lnTo>
                        <a:pt x="363" y="491"/>
                      </a:lnTo>
                      <a:lnTo>
                        <a:pt x="363" y="491"/>
                      </a:lnTo>
                      <a:lnTo>
                        <a:pt x="363" y="491"/>
                      </a:lnTo>
                      <a:lnTo>
                        <a:pt x="363" y="491"/>
                      </a:lnTo>
                      <a:lnTo>
                        <a:pt x="364" y="491"/>
                      </a:lnTo>
                      <a:lnTo>
                        <a:pt x="364" y="491"/>
                      </a:lnTo>
                      <a:lnTo>
                        <a:pt x="364" y="491"/>
                      </a:lnTo>
                      <a:lnTo>
                        <a:pt x="364" y="491"/>
                      </a:lnTo>
                      <a:lnTo>
                        <a:pt x="364" y="491"/>
                      </a:lnTo>
                      <a:lnTo>
                        <a:pt x="364" y="491"/>
                      </a:lnTo>
                      <a:lnTo>
                        <a:pt x="364" y="490"/>
                      </a:lnTo>
                      <a:lnTo>
                        <a:pt x="364" y="490"/>
                      </a:lnTo>
                      <a:lnTo>
                        <a:pt x="366" y="490"/>
                      </a:lnTo>
                      <a:lnTo>
                        <a:pt x="366" y="490"/>
                      </a:lnTo>
                      <a:lnTo>
                        <a:pt x="367" y="490"/>
                      </a:lnTo>
                      <a:lnTo>
                        <a:pt x="367" y="490"/>
                      </a:lnTo>
                      <a:lnTo>
                        <a:pt x="367" y="490"/>
                      </a:lnTo>
                      <a:lnTo>
                        <a:pt x="367" y="490"/>
                      </a:lnTo>
                      <a:lnTo>
                        <a:pt x="368" y="489"/>
                      </a:lnTo>
                      <a:lnTo>
                        <a:pt x="368" y="489"/>
                      </a:lnTo>
                      <a:lnTo>
                        <a:pt x="368" y="489"/>
                      </a:lnTo>
                      <a:lnTo>
                        <a:pt x="368" y="489"/>
                      </a:lnTo>
                      <a:lnTo>
                        <a:pt x="368" y="489"/>
                      </a:lnTo>
                      <a:lnTo>
                        <a:pt x="368" y="489"/>
                      </a:lnTo>
                      <a:lnTo>
                        <a:pt x="370" y="489"/>
                      </a:lnTo>
                      <a:lnTo>
                        <a:pt x="370" y="489"/>
                      </a:lnTo>
                      <a:lnTo>
                        <a:pt x="370" y="489"/>
                      </a:lnTo>
                      <a:lnTo>
                        <a:pt x="370" y="489"/>
                      </a:lnTo>
                      <a:lnTo>
                        <a:pt x="370" y="488"/>
                      </a:lnTo>
                      <a:lnTo>
                        <a:pt x="370" y="488"/>
                      </a:lnTo>
                      <a:lnTo>
                        <a:pt x="370" y="488"/>
                      </a:lnTo>
                      <a:lnTo>
                        <a:pt x="370" y="488"/>
                      </a:lnTo>
                      <a:lnTo>
                        <a:pt x="370" y="488"/>
                      </a:lnTo>
                      <a:lnTo>
                        <a:pt x="370" y="488"/>
                      </a:lnTo>
                      <a:lnTo>
                        <a:pt x="371" y="486"/>
                      </a:lnTo>
                      <a:lnTo>
                        <a:pt x="371" y="486"/>
                      </a:lnTo>
                      <a:lnTo>
                        <a:pt x="371" y="486"/>
                      </a:lnTo>
                      <a:lnTo>
                        <a:pt x="371" y="486"/>
                      </a:lnTo>
                      <a:lnTo>
                        <a:pt x="371" y="486"/>
                      </a:lnTo>
                      <a:lnTo>
                        <a:pt x="371" y="486"/>
                      </a:lnTo>
                      <a:lnTo>
                        <a:pt x="371" y="485"/>
                      </a:lnTo>
                      <a:lnTo>
                        <a:pt x="371" y="485"/>
                      </a:lnTo>
                      <a:lnTo>
                        <a:pt x="371" y="485"/>
                      </a:lnTo>
                      <a:lnTo>
                        <a:pt x="371" y="485"/>
                      </a:lnTo>
                      <a:lnTo>
                        <a:pt x="371" y="485"/>
                      </a:lnTo>
                      <a:lnTo>
                        <a:pt x="371" y="476"/>
                      </a:lnTo>
                      <a:lnTo>
                        <a:pt x="371" y="476"/>
                      </a:lnTo>
                      <a:lnTo>
                        <a:pt x="370" y="466"/>
                      </a:lnTo>
                      <a:lnTo>
                        <a:pt x="368" y="460"/>
                      </a:lnTo>
                      <a:lnTo>
                        <a:pt x="368" y="460"/>
                      </a:lnTo>
                      <a:lnTo>
                        <a:pt x="377" y="455"/>
                      </a:lnTo>
                      <a:lnTo>
                        <a:pt x="377" y="455"/>
                      </a:lnTo>
                      <a:lnTo>
                        <a:pt x="382" y="459"/>
                      </a:lnTo>
                      <a:lnTo>
                        <a:pt x="391" y="465"/>
                      </a:lnTo>
                      <a:lnTo>
                        <a:pt x="391" y="465"/>
                      </a:lnTo>
                      <a:lnTo>
                        <a:pt x="398" y="470"/>
                      </a:lnTo>
                      <a:lnTo>
                        <a:pt x="398" y="470"/>
                      </a:lnTo>
                      <a:lnTo>
                        <a:pt x="398" y="470"/>
                      </a:lnTo>
                      <a:lnTo>
                        <a:pt x="398" y="470"/>
                      </a:lnTo>
                      <a:lnTo>
                        <a:pt x="400" y="470"/>
                      </a:lnTo>
                      <a:lnTo>
                        <a:pt x="400" y="470"/>
                      </a:lnTo>
                      <a:lnTo>
                        <a:pt x="400" y="470"/>
                      </a:lnTo>
                      <a:lnTo>
                        <a:pt x="400" y="470"/>
                      </a:lnTo>
                      <a:lnTo>
                        <a:pt x="401" y="470"/>
                      </a:lnTo>
                      <a:lnTo>
                        <a:pt x="401" y="470"/>
                      </a:lnTo>
                      <a:lnTo>
                        <a:pt x="401" y="470"/>
                      </a:lnTo>
                      <a:lnTo>
                        <a:pt x="401" y="470"/>
                      </a:lnTo>
                      <a:lnTo>
                        <a:pt x="401" y="470"/>
                      </a:lnTo>
                      <a:lnTo>
                        <a:pt x="401" y="470"/>
                      </a:lnTo>
                      <a:lnTo>
                        <a:pt x="401" y="470"/>
                      </a:lnTo>
                      <a:lnTo>
                        <a:pt x="401" y="470"/>
                      </a:lnTo>
                      <a:lnTo>
                        <a:pt x="402" y="470"/>
                      </a:lnTo>
                      <a:lnTo>
                        <a:pt x="402" y="470"/>
                      </a:lnTo>
                      <a:lnTo>
                        <a:pt x="402" y="470"/>
                      </a:lnTo>
                      <a:lnTo>
                        <a:pt x="402" y="470"/>
                      </a:lnTo>
                      <a:lnTo>
                        <a:pt x="404" y="469"/>
                      </a:lnTo>
                      <a:lnTo>
                        <a:pt x="404" y="469"/>
                      </a:lnTo>
                      <a:lnTo>
                        <a:pt x="404" y="469"/>
                      </a:lnTo>
                      <a:lnTo>
                        <a:pt x="404" y="469"/>
                      </a:lnTo>
                      <a:lnTo>
                        <a:pt x="404" y="469"/>
                      </a:lnTo>
                      <a:lnTo>
                        <a:pt x="404" y="469"/>
                      </a:lnTo>
                      <a:lnTo>
                        <a:pt x="404" y="469"/>
                      </a:lnTo>
                      <a:lnTo>
                        <a:pt x="404" y="469"/>
                      </a:lnTo>
                      <a:lnTo>
                        <a:pt x="405" y="467"/>
                      </a:lnTo>
                      <a:lnTo>
                        <a:pt x="405" y="467"/>
                      </a:lnTo>
                      <a:lnTo>
                        <a:pt x="406" y="467"/>
                      </a:lnTo>
                      <a:lnTo>
                        <a:pt x="406" y="467"/>
                      </a:lnTo>
                      <a:lnTo>
                        <a:pt x="406" y="467"/>
                      </a:lnTo>
                      <a:lnTo>
                        <a:pt x="406" y="467"/>
                      </a:lnTo>
                      <a:lnTo>
                        <a:pt x="406" y="466"/>
                      </a:lnTo>
                      <a:lnTo>
                        <a:pt x="406" y="466"/>
                      </a:lnTo>
                      <a:lnTo>
                        <a:pt x="407" y="466"/>
                      </a:lnTo>
                      <a:lnTo>
                        <a:pt x="407" y="466"/>
                      </a:lnTo>
                      <a:lnTo>
                        <a:pt x="407" y="466"/>
                      </a:lnTo>
                      <a:lnTo>
                        <a:pt x="407" y="466"/>
                      </a:lnTo>
                      <a:lnTo>
                        <a:pt x="407" y="466"/>
                      </a:lnTo>
                      <a:lnTo>
                        <a:pt x="407" y="466"/>
                      </a:lnTo>
                      <a:lnTo>
                        <a:pt x="409" y="465"/>
                      </a:lnTo>
                      <a:lnTo>
                        <a:pt x="409" y="465"/>
                      </a:lnTo>
                      <a:lnTo>
                        <a:pt x="409" y="465"/>
                      </a:lnTo>
                      <a:lnTo>
                        <a:pt x="409" y="465"/>
                      </a:lnTo>
                      <a:lnTo>
                        <a:pt x="409" y="465"/>
                      </a:lnTo>
                      <a:lnTo>
                        <a:pt x="409" y="465"/>
                      </a:lnTo>
                      <a:lnTo>
                        <a:pt x="409" y="465"/>
                      </a:lnTo>
                      <a:lnTo>
                        <a:pt x="409" y="465"/>
                      </a:lnTo>
                      <a:lnTo>
                        <a:pt x="409" y="464"/>
                      </a:lnTo>
                      <a:lnTo>
                        <a:pt x="409" y="464"/>
                      </a:lnTo>
                      <a:lnTo>
                        <a:pt x="409" y="464"/>
                      </a:lnTo>
                      <a:lnTo>
                        <a:pt x="409" y="464"/>
                      </a:lnTo>
                      <a:lnTo>
                        <a:pt x="409" y="462"/>
                      </a:lnTo>
                      <a:lnTo>
                        <a:pt x="409" y="462"/>
                      </a:lnTo>
                      <a:lnTo>
                        <a:pt x="409" y="462"/>
                      </a:lnTo>
                      <a:lnTo>
                        <a:pt x="409" y="462"/>
                      </a:lnTo>
                      <a:lnTo>
                        <a:pt x="409" y="461"/>
                      </a:lnTo>
                      <a:lnTo>
                        <a:pt x="409" y="461"/>
                      </a:lnTo>
                      <a:lnTo>
                        <a:pt x="409" y="461"/>
                      </a:lnTo>
                      <a:lnTo>
                        <a:pt x="409" y="461"/>
                      </a:lnTo>
                      <a:lnTo>
                        <a:pt x="407" y="454"/>
                      </a:lnTo>
                      <a:lnTo>
                        <a:pt x="407" y="454"/>
                      </a:lnTo>
                      <a:lnTo>
                        <a:pt x="405" y="443"/>
                      </a:lnTo>
                      <a:lnTo>
                        <a:pt x="402" y="437"/>
                      </a:lnTo>
                      <a:lnTo>
                        <a:pt x="402" y="437"/>
                      </a:lnTo>
                      <a:lnTo>
                        <a:pt x="410" y="431"/>
                      </a:lnTo>
                      <a:lnTo>
                        <a:pt x="410" y="431"/>
                      </a:lnTo>
                      <a:lnTo>
                        <a:pt x="415" y="435"/>
                      </a:lnTo>
                      <a:lnTo>
                        <a:pt x="425" y="438"/>
                      </a:lnTo>
                      <a:lnTo>
                        <a:pt x="425" y="438"/>
                      </a:lnTo>
                      <a:lnTo>
                        <a:pt x="433" y="442"/>
                      </a:lnTo>
                      <a:lnTo>
                        <a:pt x="433" y="442"/>
                      </a:lnTo>
                      <a:lnTo>
                        <a:pt x="434" y="442"/>
                      </a:lnTo>
                      <a:lnTo>
                        <a:pt x="434" y="442"/>
                      </a:lnTo>
                      <a:lnTo>
                        <a:pt x="434" y="442"/>
                      </a:lnTo>
                      <a:lnTo>
                        <a:pt x="434" y="442"/>
                      </a:lnTo>
                      <a:lnTo>
                        <a:pt x="434" y="442"/>
                      </a:lnTo>
                      <a:lnTo>
                        <a:pt x="434" y="442"/>
                      </a:lnTo>
                      <a:lnTo>
                        <a:pt x="435" y="442"/>
                      </a:lnTo>
                      <a:lnTo>
                        <a:pt x="435" y="442"/>
                      </a:lnTo>
                      <a:lnTo>
                        <a:pt x="435" y="442"/>
                      </a:lnTo>
                      <a:lnTo>
                        <a:pt x="435" y="442"/>
                      </a:lnTo>
                      <a:lnTo>
                        <a:pt x="435" y="442"/>
                      </a:lnTo>
                      <a:lnTo>
                        <a:pt x="435" y="442"/>
                      </a:lnTo>
                      <a:lnTo>
                        <a:pt x="436" y="442"/>
                      </a:lnTo>
                      <a:lnTo>
                        <a:pt x="436" y="442"/>
                      </a:lnTo>
                      <a:lnTo>
                        <a:pt x="436" y="441"/>
                      </a:lnTo>
                      <a:lnTo>
                        <a:pt x="436" y="441"/>
                      </a:lnTo>
                      <a:lnTo>
                        <a:pt x="436" y="441"/>
                      </a:lnTo>
                      <a:lnTo>
                        <a:pt x="436" y="441"/>
                      </a:lnTo>
                      <a:lnTo>
                        <a:pt x="438" y="441"/>
                      </a:lnTo>
                      <a:lnTo>
                        <a:pt x="438" y="441"/>
                      </a:lnTo>
                      <a:lnTo>
                        <a:pt x="438" y="441"/>
                      </a:lnTo>
                      <a:lnTo>
                        <a:pt x="438" y="441"/>
                      </a:lnTo>
                      <a:lnTo>
                        <a:pt x="438" y="441"/>
                      </a:lnTo>
                      <a:lnTo>
                        <a:pt x="438" y="441"/>
                      </a:lnTo>
                      <a:lnTo>
                        <a:pt x="439" y="440"/>
                      </a:lnTo>
                      <a:lnTo>
                        <a:pt x="439" y="440"/>
                      </a:lnTo>
                      <a:lnTo>
                        <a:pt x="439" y="440"/>
                      </a:lnTo>
                      <a:lnTo>
                        <a:pt x="439" y="440"/>
                      </a:lnTo>
                      <a:lnTo>
                        <a:pt x="439" y="438"/>
                      </a:lnTo>
                      <a:lnTo>
                        <a:pt x="439" y="438"/>
                      </a:lnTo>
                      <a:lnTo>
                        <a:pt x="440" y="438"/>
                      </a:lnTo>
                      <a:lnTo>
                        <a:pt x="440" y="438"/>
                      </a:lnTo>
                      <a:lnTo>
                        <a:pt x="440" y="438"/>
                      </a:lnTo>
                      <a:lnTo>
                        <a:pt x="440" y="438"/>
                      </a:lnTo>
                      <a:lnTo>
                        <a:pt x="441" y="437"/>
                      </a:lnTo>
                      <a:lnTo>
                        <a:pt x="441" y="437"/>
                      </a:lnTo>
                      <a:lnTo>
                        <a:pt x="441" y="437"/>
                      </a:lnTo>
                      <a:lnTo>
                        <a:pt x="441" y="437"/>
                      </a:lnTo>
                      <a:lnTo>
                        <a:pt x="441" y="437"/>
                      </a:lnTo>
                      <a:lnTo>
                        <a:pt x="441" y="437"/>
                      </a:lnTo>
                      <a:lnTo>
                        <a:pt x="441" y="436"/>
                      </a:lnTo>
                      <a:lnTo>
                        <a:pt x="441" y="436"/>
                      </a:lnTo>
                      <a:lnTo>
                        <a:pt x="441" y="436"/>
                      </a:lnTo>
                      <a:lnTo>
                        <a:pt x="441" y="436"/>
                      </a:lnTo>
                      <a:lnTo>
                        <a:pt x="443" y="436"/>
                      </a:lnTo>
                      <a:lnTo>
                        <a:pt x="443" y="436"/>
                      </a:lnTo>
                      <a:lnTo>
                        <a:pt x="443" y="435"/>
                      </a:lnTo>
                      <a:lnTo>
                        <a:pt x="443" y="435"/>
                      </a:lnTo>
                      <a:lnTo>
                        <a:pt x="443" y="435"/>
                      </a:lnTo>
                      <a:lnTo>
                        <a:pt x="443" y="435"/>
                      </a:lnTo>
                      <a:lnTo>
                        <a:pt x="443" y="435"/>
                      </a:lnTo>
                      <a:lnTo>
                        <a:pt x="443" y="433"/>
                      </a:lnTo>
                      <a:lnTo>
                        <a:pt x="443" y="433"/>
                      </a:lnTo>
                      <a:lnTo>
                        <a:pt x="443" y="433"/>
                      </a:lnTo>
                      <a:lnTo>
                        <a:pt x="443" y="433"/>
                      </a:lnTo>
                      <a:lnTo>
                        <a:pt x="443" y="433"/>
                      </a:lnTo>
                      <a:lnTo>
                        <a:pt x="443" y="433"/>
                      </a:lnTo>
                      <a:lnTo>
                        <a:pt x="439" y="425"/>
                      </a:lnTo>
                      <a:lnTo>
                        <a:pt x="439" y="425"/>
                      </a:lnTo>
                      <a:lnTo>
                        <a:pt x="435" y="414"/>
                      </a:lnTo>
                      <a:lnTo>
                        <a:pt x="431" y="409"/>
                      </a:lnTo>
                      <a:lnTo>
                        <a:pt x="431" y="409"/>
                      </a:lnTo>
                      <a:lnTo>
                        <a:pt x="438" y="402"/>
                      </a:lnTo>
                      <a:lnTo>
                        <a:pt x="438" y="402"/>
                      </a:lnTo>
                      <a:lnTo>
                        <a:pt x="444" y="404"/>
                      </a:lnTo>
                      <a:lnTo>
                        <a:pt x="454" y="407"/>
                      </a:lnTo>
                      <a:lnTo>
                        <a:pt x="454" y="407"/>
                      </a:lnTo>
                      <a:lnTo>
                        <a:pt x="461" y="408"/>
                      </a:lnTo>
                      <a:lnTo>
                        <a:pt x="461" y="408"/>
                      </a:lnTo>
                      <a:lnTo>
                        <a:pt x="461" y="408"/>
                      </a:lnTo>
                      <a:lnTo>
                        <a:pt x="461" y="408"/>
                      </a:lnTo>
                      <a:lnTo>
                        <a:pt x="463" y="408"/>
                      </a:lnTo>
                      <a:lnTo>
                        <a:pt x="463" y="408"/>
                      </a:lnTo>
                      <a:lnTo>
                        <a:pt x="463" y="408"/>
                      </a:lnTo>
                      <a:lnTo>
                        <a:pt x="463" y="408"/>
                      </a:lnTo>
                      <a:lnTo>
                        <a:pt x="464" y="408"/>
                      </a:lnTo>
                      <a:lnTo>
                        <a:pt x="464" y="408"/>
                      </a:lnTo>
                      <a:lnTo>
                        <a:pt x="464" y="408"/>
                      </a:lnTo>
                      <a:lnTo>
                        <a:pt x="464" y="408"/>
                      </a:lnTo>
                      <a:lnTo>
                        <a:pt x="465" y="408"/>
                      </a:lnTo>
                      <a:lnTo>
                        <a:pt x="465" y="408"/>
                      </a:lnTo>
                      <a:lnTo>
                        <a:pt x="465" y="408"/>
                      </a:lnTo>
                      <a:lnTo>
                        <a:pt x="465" y="408"/>
                      </a:lnTo>
                      <a:lnTo>
                        <a:pt x="465" y="408"/>
                      </a:lnTo>
                      <a:lnTo>
                        <a:pt x="465" y="408"/>
                      </a:lnTo>
                      <a:lnTo>
                        <a:pt x="465" y="408"/>
                      </a:lnTo>
                      <a:lnTo>
                        <a:pt x="465" y="408"/>
                      </a:lnTo>
                      <a:lnTo>
                        <a:pt x="467" y="407"/>
                      </a:lnTo>
                      <a:lnTo>
                        <a:pt x="467" y="407"/>
                      </a:lnTo>
                      <a:lnTo>
                        <a:pt x="467" y="407"/>
                      </a:lnTo>
                      <a:lnTo>
                        <a:pt x="467" y="407"/>
                      </a:lnTo>
                      <a:lnTo>
                        <a:pt x="467" y="407"/>
                      </a:lnTo>
                      <a:lnTo>
                        <a:pt x="467" y="407"/>
                      </a:lnTo>
                      <a:lnTo>
                        <a:pt x="467" y="406"/>
                      </a:lnTo>
                      <a:lnTo>
                        <a:pt x="467" y="406"/>
                      </a:lnTo>
                      <a:lnTo>
                        <a:pt x="468" y="406"/>
                      </a:lnTo>
                      <a:lnTo>
                        <a:pt x="468" y="406"/>
                      </a:lnTo>
                      <a:lnTo>
                        <a:pt x="468" y="406"/>
                      </a:lnTo>
                      <a:lnTo>
                        <a:pt x="468" y="406"/>
                      </a:lnTo>
                      <a:lnTo>
                        <a:pt x="468" y="404"/>
                      </a:lnTo>
                      <a:lnTo>
                        <a:pt x="468" y="404"/>
                      </a:lnTo>
                      <a:lnTo>
                        <a:pt x="469" y="403"/>
                      </a:lnTo>
                      <a:lnTo>
                        <a:pt x="469" y="403"/>
                      </a:lnTo>
                      <a:lnTo>
                        <a:pt x="469" y="403"/>
                      </a:lnTo>
                      <a:lnTo>
                        <a:pt x="469" y="403"/>
                      </a:lnTo>
                      <a:lnTo>
                        <a:pt x="469" y="403"/>
                      </a:lnTo>
                      <a:lnTo>
                        <a:pt x="469" y="403"/>
                      </a:lnTo>
                      <a:lnTo>
                        <a:pt x="469" y="403"/>
                      </a:lnTo>
                      <a:lnTo>
                        <a:pt x="469" y="403"/>
                      </a:lnTo>
                      <a:lnTo>
                        <a:pt x="470" y="402"/>
                      </a:lnTo>
                      <a:lnTo>
                        <a:pt x="470" y="402"/>
                      </a:lnTo>
                      <a:lnTo>
                        <a:pt x="470" y="402"/>
                      </a:lnTo>
                      <a:lnTo>
                        <a:pt x="470" y="402"/>
                      </a:lnTo>
                      <a:lnTo>
                        <a:pt x="470" y="401"/>
                      </a:lnTo>
                      <a:lnTo>
                        <a:pt x="470" y="401"/>
                      </a:lnTo>
                      <a:lnTo>
                        <a:pt x="470" y="401"/>
                      </a:lnTo>
                      <a:lnTo>
                        <a:pt x="470" y="401"/>
                      </a:lnTo>
                      <a:lnTo>
                        <a:pt x="470" y="401"/>
                      </a:lnTo>
                      <a:lnTo>
                        <a:pt x="470" y="401"/>
                      </a:lnTo>
                      <a:lnTo>
                        <a:pt x="470" y="401"/>
                      </a:lnTo>
                      <a:lnTo>
                        <a:pt x="470" y="401"/>
                      </a:lnTo>
                      <a:lnTo>
                        <a:pt x="470" y="399"/>
                      </a:lnTo>
                      <a:lnTo>
                        <a:pt x="470" y="399"/>
                      </a:lnTo>
                      <a:lnTo>
                        <a:pt x="470" y="399"/>
                      </a:lnTo>
                      <a:lnTo>
                        <a:pt x="470" y="399"/>
                      </a:lnTo>
                      <a:lnTo>
                        <a:pt x="470" y="398"/>
                      </a:lnTo>
                      <a:lnTo>
                        <a:pt x="470" y="398"/>
                      </a:lnTo>
                      <a:lnTo>
                        <a:pt x="470" y="398"/>
                      </a:lnTo>
                      <a:lnTo>
                        <a:pt x="470" y="398"/>
                      </a:lnTo>
                      <a:lnTo>
                        <a:pt x="469" y="397"/>
                      </a:lnTo>
                      <a:lnTo>
                        <a:pt x="469" y="397"/>
                      </a:lnTo>
                      <a:lnTo>
                        <a:pt x="469" y="397"/>
                      </a:lnTo>
                      <a:lnTo>
                        <a:pt x="469" y="397"/>
                      </a:lnTo>
                      <a:lnTo>
                        <a:pt x="465" y="391"/>
                      </a:lnTo>
                      <a:lnTo>
                        <a:pt x="465" y="391"/>
                      </a:lnTo>
                      <a:lnTo>
                        <a:pt x="459" y="382"/>
                      </a:lnTo>
                      <a:lnTo>
                        <a:pt x="455" y="377"/>
                      </a:lnTo>
                      <a:lnTo>
                        <a:pt x="455" y="377"/>
                      </a:lnTo>
                      <a:lnTo>
                        <a:pt x="460" y="368"/>
                      </a:lnTo>
                      <a:lnTo>
                        <a:pt x="460" y="368"/>
                      </a:lnTo>
                      <a:lnTo>
                        <a:pt x="467" y="369"/>
                      </a:lnTo>
                      <a:lnTo>
                        <a:pt x="477" y="370"/>
                      </a:lnTo>
                      <a:lnTo>
                        <a:pt x="477" y="370"/>
                      </a:lnTo>
                      <a:lnTo>
                        <a:pt x="484" y="370"/>
                      </a:lnTo>
                      <a:lnTo>
                        <a:pt x="484" y="370"/>
                      </a:lnTo>
                      <a:lnTo>
                        <a:pt x="485" y="370"/>
                      </a:lnTo>
                      <a:lnTo>
                        <a:pt x="485" y="370"/>
                      </a:lnTo>
                      <a:lnTo>
                        <a:pt x="485" y="370"/>
                      </a:lnTo>
                      <a:lnTo>
                        <a:pt x="485" y="370"/>
                      </a:lnTo>
                      <a:lnTo>
                        <a:pt x="487" y="370"/>
                      </a:lnTo>
                      <a:lnTo>
                        <a:pt x="487" y="370"/>
                      </a:lnTo>
                      <a:lnTo>
                        <a:pt x="487" y="370"/>
                      </a:lnTo>
                      <a:lnTo>
                        <a:pt x="487" y="370"/>
                      </a:lnTo>
                      <a:lnTo>
                        <a:pt x="487" y="370"/>
                      </a:lnTo>
                      <a:lnTo>
                        <a:pt x="487" y="370"/>
                      </a:lnTo>
                      <a:lnTo>
                        <a:pt x="488" y="370"/>
                      </a:lnTo>
                      <a:lnTo>
                        <a:pt x="488" y="370"/>
                      </a:lnTo>
                      <a:lnTo>
                        <a:pt x="488" y="369"/>
                      </a:lnTo>
                      <a:lnTo>
                        <a:pt x="488" y="369"/>
                      </a:lnTo>
                      <a:lnTo>
                        <a:pt x="488" y="369"/>
                      </a:lnTo>
                      <a:lnTo>
                        <a:pt x="488" y="369"/>
                      </a:lnTo>
                      <a:lnTo>
                        <a:pt x="489" y="369"/>
                      </a:lnTo>
                      <a:lnTo>
                        <a:pt x="489" y="369"/>
                      </a:lnTo>
                      <a:lnTo>
                        <a:pt x="489" y="369"/>
                      </a:lnTo>
                      <a:lnTo>
                        <a:pt x="489" y="369"/>
                      </a:lnTo>
                      <a:lnTo>
                        <a:pt x="489" y="368"/>
                      </a:lnTo>
                      <a:lnTo>
                        <a:pt x="489" y="368"/>
                      </a:lnTo>
                      <a:lnTo>
                        <a:pt x="489" y="368"/>
                      </a:lnTo>
                      <a:lnTo>
                        <a:pt x="489" y="368"/>
                      </a:lnTo>
                      <a:lnTo>
                        <a:pt x="489" y="368"/>
                      </a:lnTo>
                      <a:lnTo>
                        <a:pt x="489" y="368"/>
                      </a:lnTo>
                      <a:lnTo>
                        <a:pt x="490" y="367"/>
                      </a:lnTo>
                      <a:lnTo>
                        <a:pt x="490" y="367"/>
                      </a:lnTo>
                      <a:lnTo>
                        <a:pt x="490" y="367"/>
                      </a:lnTo>
                      <a:lnTo>
                        <a:pt x="490" y="367"/>
                      </a:lnTo>
                      <a:lnTo>
                        <a:pt x="490" y="365"/>
                      </a:lnTo>
                      <a:lnTo>
                        <a:pt x="490" y="365"/>
                      </a:lnTo>
                      <a:lnTo>
                        <a:pt x="490" y="365"/>
                      </a:lnTo>
                      <a:lnTo>
                        <a:pt x="490" y="365"/>
                      </a:lnTo>
                      <a:lnTo>
                        <a:pt x="492" y="364"/>
                      </a:lnTo>
                      <a:lnTo>
                        <a:pt x="492" y="364"/>
                      </a:lnTo>
                      <a:lnTo>
                        <a:pt x="492" y="364"/>
                      </a:lnTo>
                      <a:lnTo>
                        <a:pt x="492" y="364"/>
                      </a:lnTo>
                      <a:lnTo>
                        <a:pt x="492" y="364"/>
                      </a:lnTo>
                      <a:lnTo>
                        <a:pt x="492" y="364"/>
                      </a:lnTo>
                      <a:lnTo>
                        <a:pt x="492" y="363"/>
                      </a:lnTo>
                      <a:lnTo>
                        <a:pt x="492" y="363"/>
                      </a:lnTo>
                      <a:lnTo>
                        <a:pt x="492" y="363"/>
                      </a:lnTo>
                      <a:lnTo>
                        <a:pt x="492" y="363"/>
                      </a:lnTo>
                      <a:lnTo>
                        <a:pt x="492" y="362"/>
                      </a:lnTo>
                      <a:lnTo>
                        <a:pt x="492" y="362"/>
                      </a:lnTo>
                      <a:lnTo>
                        <a:pt x="492" y="362"/>
                      </a:lnTo>
                      <a:lnTo>
                        <a:pt x="492" y="362"/>
                      </a:lnTo>
                      <a:lnTo>
                        <a:pt x="492" y="362"/>
                      </a:lnTo>
                      <a:lnTo>
                        <a:pt x="492" y="362"/>
                      </a:lnTo>
                      <a:lnTo>
                        <a:pt x="492" y="360"/>
                      </a:lnTo>
                      <a:lnTo>
                        <a:pt x="492" y="360"/>
                      </a:lnTo>
                      <a:lnTo>
                        <a:pt x="492" y="360"/>
                      </a:lnTo>
                      <a:lnTo>
                        <a:pt x="492" y="360"/>
                      </a:lnTo>
                      <a:lnTo>
                        <a:pt x="492" y="360"/>
                      </a:lnTo>
                      <a:lnTo>
                        <a:pt x="492" y="360"/>
                      </a:lnTo>
                      <a:lnTo>
                        <a:pt x="492" y="359"/>
                      </a:lnTo>
                      <a:lnTo>
                        <a:pt x="492" y="359"/>
                      </a:lnTo>
                      <a:lnTo>
                        <a:pt x="492" y="359"/>
                      </a:lnTo>
                      <a:lnTo>
                        <a:pt x="492" y="359"/>
                      </a:lnTo>
                      <a:lnTo>
                        <a:pt x="490" y="358"/>
                      </a:lnTo>
                      <a:lnTo>
                        <a:pt x="490" y="358"/>
                      </a:lnTo>
                      <a:lnTo>
                        <a:pt x="490" y="358"/>
                      </a:lnTo>
                      <a:lnTo>
                        <a:pt x="490" y="358"/>
                      </a:lnTo>
                      <a:lnTo>
                        <a:pt x="485" y="352"/>
                      </a:lnTo>
                      <a:lnTo>
                        <a:pt x="485" y="352"/>
                      </a:lnTo>
                      <a:lnTo>
                        <a:pt x="478" y="345"/>
                      </a:lnTo>
                      <a:lnTo>
                        <a:pt x="473" y="340"/>
                      </a:lnTo>
                      <a:lnTo>
                        <a:pt x="473" y="340"/>
                      </a:lnTo>
                      <a:lnTo>
                        <a:pt x="475" y="331"/>
                      </a:lnTo>
                      <a:lnTo>
                        <a:pt x="475" y="331"/>
                      </a:lnTo>
                      <a:lnTo>
                        <a:pt x="483" y="331"/>
                      </a:lnTo>
                      <a:lnTo>
                        <a:pt x="493" y="331"/>
                      </a:lnTo>
                      <a:lnTo>
                        <a:pt x="493" y="331"/>
                      </a:lnTo>
                      <a:lnTo>
                        <a:pt x="501" y="329"/>
                      </a:lnTo>
                      <a:lnTo>
                        <a:pt x="501" y="329"/>
                      </a:lnTo>
                      <a:lnTo>
                        <a:pt x="501" y="329"/>
                      </a:lnTo>
                      <a:lnTo>
                        <a:pt x="502" y="329"/>
                      </a:lnTo>
                      <a:lnTo>
                        <a:pt x="502" y="329"/>
                      </a:lnTo>
                      <a:lnTo>
                        <a:pt x="503" y="329"/>
                      </a:lnTo>
                      <a:lnTo>
                        <a:pt x="503" y="329"/>
                      </a:lnTo>
                      <a:lnTo>
                        <a:pt x="503" y="329"/>
                      </a:lnTo>
                      <a:lnTo>
                        <a:pt x="503" y="329"/>
                      </a:lnTo>
                      <a:lnTo>
                        <a:pt x="503" y="329"/>
                      </a:lnTo>
                      <a:lnTo>
                        <a:pt x="503" y="329"/>
                      </a:lnTo>
                      <a:lnTo>
                        <a:pt x="504" y="328"/>
                      </a:lnTo>
                      <a:lnTo>
                        <a:pt x="504" y="328"/>
                      </a:lnTo>
                      <a:lnTo>
                        <a:pt x="504" y="328"/>
                      </a:lnTo>
                      <a:lnTo>
                        <a:pt x="504" y="328"/>
                      </a:lnTo>
                      <a:lnTo>
                        <a:pt x="504" y="328"/>
                      </a:lnTo>
                      <a:lnTo>
                        <a:pt x="504" y="328"/>
                      </a:lnTo>
                      <a:lnTo>
                        <a:pt x="504" y="328"/>
                      </a:lnTo>
                      <a:lnTo>
                        <a:pt x="504" y="328"/>
                      </a:lnTo>
                      <a:lnTo>
                        <a:pt x="504" y="326"/>
                      </a:lnTo>
                      <a:lnTo>
                        <a:pt x="504" y="326"/>
                      </a:lnTo>
                      <a:lnTo>
                        <a:pt x="506" y="326"/>
                      </a:lnTo>
                      <a:lnTo>
                        <a:pt x="506" y="326"/>
                      </a:lnTo>
                      <a:lnTo>
                        <a:pt x="506" y="326"/>
                      </a:lnTo>
                      <a:lnTo>
                        <a:pt x="506" y="326"/>
                      </a:lnTo>
                      <a:lnTo>
                        <a:pt x="506" y="325"/>
                      </a:lnTo>
                      <a:lnTo>
                        <a:pt x="506" y="325"/>
                      </a:lnTo>
                      <a:lnTo>
                        <a:pt x="506" y="325"/>
                      </a:lnTo>
                      <a:lnTo>
                        <a:pt x="506" y="325"/>
                      </a:lnTo>
                      <a:lnTo>
                        <a:pt x="506" y="325"/>
                      </a:lnTo>
                      <a:lnTo>
                        <a:pt x="506" y="325"/>
                      </a:lnTo>
                      <a:lnTo>
                        <a:pt x="506" y="324"/>
                      </a:lnTo>
                      <a:lnTo>
                        <a:pt x="506" y="324"/>
                      </a:lnTo>
                      <a:lnTo>
                        <a:pt x="507" y="323"/>
                      </a:lnTo>
                      <a:lnTo>
                        <a:pt x="507" y="323"/>
                      </a:lnTo>
                      <a:lnTo>
                        <a:pt x="507" y="323"/>
                      </a:lnTo>
                      <a:lnTo>
                        <a:pt x="507" y="323"/>
                      </a:lnTo>
                      <a:lnTo>
                        <a:pt x="507" y="321"/>
                      </a:lnTo>
                      <a:lnTo>
                        <a:pt x="507" y="321"/>
                      </a:lnTo>
                      <a:lnTo>
                        <a:pt x="507" y="321"/>
                      </a:lnTo>
                      <a:lnTo>
                        <a:pt x="507" y="321"/>
                      </a:lnTo>
                      <a:lnTo>
                        <a:pt x="507" y="320"/>
                      </a:lnTo>
                      <a:lnTo>
                        <a:pt x="507" y="320"/>
                      </a:lnTo>
                      <a:lnTo>
                        <a:pt x="507" y="320"/>
                      </a:lnTo>
                      <a:lnTo>
                        <a:pt x="507" y="320"/>
                      </a:lnTo>
                      <a:lnTo>
                        <a:pt x="507" y="320"/>
                      </a:lnTo>
                      <a:lnTo>
                        <a:pt x="507" y="320"/>
                      </a:lnTo>
                      <a:lnTo>
                        <a:pt x="507" y="319"/>
                      </a:lnTo>
                      <a:lnTo>
                        <a:pt x="507" y="319"/>
                      </a:lnTo>
                      <a:lnTo>
                        <a:pt x="507" y="319"/>
                      </a:lnTo>
                      <a:lnTo>
                        <a:pt x="507" y="319"/>
                      </a:lnTo>
                      <a:lnTo>
                        <a:pt x="507" y="319"/>
                      </a:lnTo>
                      <a:lnTo>
                        <a:pt x="507" y="319"/>
                      </a:lnTo>
                      <a:lnTo>
                        <a:pt x="506" y="317"/>
                      </a:lnTo>
                      <a:lnTo>
                        <a:pt x="506" y="317"/>
                      </a:lnTo>
                      <a:lnTo>
                        <a:pt x="506" y="317"/>
                      </a:lnTo>
                      <a:lnTo>
                        <a:pt x="506" y="317"/>
                      </a:lnTo>
                      <a:lnTo>
                        <a:pt x="506" y="317"/>
                      </a:lnTo>
                      <a:lnTo>
                        <a:pt x="506" y="317"/>
                      </a:lnTo>
                      <a:lnTo>
                        <a:pt x="506" y="316"/>
                      </a:lnTo>
                      <a:lnTo>
                        <a:pt x="506" y="316"/>
                      </a:lnTo>
                      <a:lnTo>
                        <a:pt x="504" y="316"/>
                      </a:lnTo>
                      <a:lnTo>
                        <a:pt x="504" y="316"/>
                      </a:lnTo>
                      <a:lnTo>
                        <a:pt x="504" y="316"/>
                      </a:lnTo>
                      <a:lnTo>
                        <a:pt x="499" y="311"/>
                      </a:lnTo>
                      <a:lnTo>
                        <a:pt x="499" y="311"/>
                      </a:lnTo>
                      <a:lnTo>
                        <a:pt x="490" y="305"/>
                      </a:lnTo>
                      <a:lnTo>
                        <a:pt x="484" y="302"/>
                      </a:lnTo>
                      <a:lnTo>
                        <a:pt x="484" y="302"/>
                      </a:lnTo>
                      <a:lnTo>
                        <a:pt x="485" y="292"/>
                      </a:lnTo>
                      <a:lnTo>
                        <a:pt x="485" y="292"/>
                      </a:lnTo>
                      <a:lnTo>
                        <a:pt x="493" y="291"/>
                      </a:lnTo>
                      <a:lnTo>
                        <a:pt x="503" y="289"/>
                      </a:lnTo>
                      <a:lnTo>
                        <a:pt x="503" y="289"/>
                      </a:lnTo>
                      <a:lnTo>
                        <a:pt x="509" y="286"/>
                      </a:lnTo>
                      <a:lnTo>
                        <a:pt x="509" y="286"/>
                      </a:lnTo>
                      <a:lnTo>
                        <a:pt x="509" y="286"/>
                      </a:lnTo>
                      <a:lnTo>
                        <a:pt x="509" y="286"/>
                      </a:lnTo>
                      <a:lnTo>
                        <a:pt x="511" y="286"/>
                      </a:lnTo>
                      <a:lnTo>
                        <a:pt x="511" y="286"/>
                      </a:lnTo>
                      <a:lnTo>
                        <a:pt x="511" y="285"/>
                      </a:lnTo>
                      <a:lnTo>
                        <a:pt x="511" y="285"/>
                      </a:lnTo>
                      <a:lnTo>
                        <a:pt x="512" y="285"/>
                      </a:lnTo>
                      <a:lnTo>
                        <a:pt x="512" y="285"/>
                      </a:lnTo>
                      <a:lnTo>
                        <a:pt x="512" y="285"/>
                      </a:lnTo>
                      <a:lnTo>
                        <a:pt x="512" y="285"/>
                      </a:lnTo>
                      <a:lnTo>
                        <a:pt x="513" y="283"/>
                      </a:lnTo>
                      <a:lnTo>
                        <a:pt x="513" y="283"/>
                      </a:lnTo>
                      <a:lnTo>
                        <a:pt x="513" y="283"/>
                      </a:lnTo>
                      <a:lnTo>
                        <a:pt x="513" y="283"/>
                      </a:lnTo>
                      <a:lnTo>
                        <a:pt x="513" y="283"/>
                      </a:lnTo>
                      <a:lnTo>
                        <a:pt x="513" y="283"/>
                      </a:lnTo>
                      <a:lnTo>
                        <a:pt x="513" y="283"/>
                      </a:lnTo>
                      <a:lnTo>
                        <a:pt x="513" y="283"/>
                      </a:lnTo>
                      <a:lnTo>
                        <a:pt x="513" y="282"/>
                      </a:lnTo>
                      <a:lnTo>
                        <a:pt x="513" y="282"/>
                      </a:lnTo>
                      <a:lnTo>
                        <a:pt x="513" y="282"/>
                      </a:lnTo>
                      <a:lnTo>
                        <a:pt x="513" y="282"/>
                      </a:lnTo>
                      <a:lnTo>
                        <a:pt x="513" y="282"/>
                      </a:lnTo>
                      <a:lnTo>
                        <a:pt x="513" y="282"/>
                      </a:lnTo>
                      <a:lnTo>
                        <a:pt x="513" y="281"/>
                      </a:lnTo>
                      <a:lnTo>
                        <a:pt x="513" y="281"/>
                      </a:lnTo>
                      <a:lnTo>
                        <a:pt x="513" y="281"/>
                      </a:lnTo>
                      <a:lnTo>
                        <a:pt x="513" y="281"/>
                      </a:lnTo>
                      <a:lnTo>
                        <a:pt x="513" y="280"/>
                      </a:lnTo>
                      <a:lnTo>
                        <a:pt x="513" y="280"/>
                      </a:lnTo>
                      <a:lnTo>
                        <a:pt x="513" y="280"/>
                      </a:lnTo>
                      <a:lnTo>
                        <a:pt x="513" y="280"/>
                      </a:lnTo>
                      <a:lnTo>
                        <a:pt x="514" y="278"/>
                      </a:lnTo>
                      <a:lnTo>
                        <a:pt x="514" y="278"/>
                      </a:lnTo>
                      <a:lnTo>
                        <a:pt x="514" y="278"/>
                      </a:lnTo>
                      <a:lnTo>
                        <a:pt x="514" y="278"/>
                      </a:lnTo>
                      <a:lnTo>
                        <a:pt x="514" y="277"/>
                      </a:lnTo>
                      <a:lnTo>
                        <a:pt x="514" y="277"/>
                      </a:lnTo>
                      <a:lnTo>
                        <a:pt x="514" y="277"/>
                      </a:lnTo>
                      <a:lnTo>
                        <a:pt x="514" y="277"/>
                      </a:lnTo>
                      <a:lnTo>
                        <a:pt x="514" y="276"/>
                      </a:lnTo>
                      <a:lnTo>
                        <a:pt x="514" y="276"/>
                      </a:lnTo>
                      <a:lnTo>
                        <a:pt x="514" y="276"/>
                      </a:lnTo>
                      <a:lnTo>
                        <a:pt x="514" y="276"/>
                      </a:lnTo>
                      <a:lnTo>
                        <a:pt x="514" y="275"/>
                      </a:lnTo>
                      <a:lnTo>
                        <a:pt x="514" y="275"/>
                      </a:lnTo>
                      <a:lnTo>
                        <a:pt x="513" y="275"/>
                      </a:lnTo>
                      <a:lnTo>
                        <a:pt x="513" y="275"/>
                      </a:lnTo>
                      <a:lnTo>
                        <a:pt x="513" y="275"/>
                      </a:lnTo>
                      <a:lnTo>
                        <a:pt x="513" y="275"/>
                      </a:lnTo>
                      <a:lnTo>
                        <a:pt x="513" y="275"/>
                      </a:lnTo>
                      <a:lnTo>
                        <a:pt x="513" y="275"/>
                      </a:lnTo>
                      <a:lnTo>
                        <a:pt x="513" y="273"/>
                      </a:lnTo>
                      <a:lnTo>
                        <a:pt x="513" y="273"/>
                      </a:lnTo>
                      <a:lnTo>
                        <a:pt x="513" y="273"/>
                      </a:lnTo>
                      <a:lnTo>
                        <a:pt x="513" y="273"/>
                      </a:lnTo>
                      <a:lnTo>
                        <a:pt x="512" y="273"/>
                      </a:lnTo>
                      <a:lnTo>
                        <a:pt x="512" y="273"/>
                      </a:lnTo>
                      <a:lnTo>
                        <a:pt x="512" y="272"/>
                      </a:lnTo>
                      <a:lnTo>
                        <a:pt x="512" y="272"/>
                      </a:lnTo>
                      <a:lnTo>
                        <a:pt x="511" y="272"/>
                      </a:lnTo>
                      <a:lnTo>
                        <a:pt x="511" y="272"/>
                      </a:lnTo>
                      <a:lnTo>
                        <a:pt x="511" y="272"/>
                      </a:lnTo>
                      <a:lnTo>
                        <a:pt x="511" y="272"/>
                      </a:lnTo>
                      <a:lnTo>
                        <a:pt x="504" y="268"/>
                      </a:lnTo>
                      <a:lnTo>
                        <a:pt x="504" y="268"/>
                      </a:lnTo>
                      <a:lnTo>
                        <a:pt x="494" y="263"/>
                      </a:lnTo>
                      <a:lnTo>
                        <a:pt x="488" y="262"/>
                      </a:lnTo>
                      <a:lnTo>
                        <a:pt x="488" y="262"/>
                      </a:lnTo>
                      <a:lnTo>
                        <a:pt x="488" y="252"/>
                      </a:lnTo>
                      <a:lnTo>
                        <a:pt x="488" y="252"/>
                      </a:lnTo>
                      <a:lnTo>
                        <a:pt x="494" y="249"/>
                      </a:lnTo>
                      <a:lnTo>
                        <a:pt x="504" y="246"/>
                      </a:lnTo>
                      <a:lnTo>
                        <a:pt x="504" y="246"/>
                      </a:lnTo>
                      <a:lnTo>
                        <a:pt x="511" y="242"/>
                      </a:lnTo>
                      <a:lnTo>
                        <a:pt x="511" y="242"/>
                      </a:lnTo>
                      <a:lnTo>
                        <a:pt x="511" y="242"/>
                      </a:lnTo>
                      <a:lnTo>
                        <a:pt x="511" y="242"/>
                      </a:lnTo>
                      <a:lnTo>
                        <a:pt x="512" y="241"/>
                      </a:lnTo>
                      <a:lnTo>
                        <a:pt x="512" y="241"/>
                      </a:lnTo>
                      <a:lnTo>
                        <a:pt x="512" y="241"/>
                      </a:lnTo>
                      <a:lnTo>
                        <a:pt x="512" y="241"/>
                      </a:lnTo>
                      <a:lnTo>
                        <a:pt x="513" y="241"/>
                      </a:lnTo>
                      <a:lnTo>
                        <a:pt x="513" y="241"/>
                      </a:lnTo>
                      <a:lnTo>
                        <a:pt x="513" y="239"/>
                      </a:lnTo>
                      <a:lnTo>
                        <a:pt x="513" y="239"/>
                      </a:lnTo>
                      <a:lnTo>
                        <a:pt x="513" y="239"/>
                      </a:lnTo>
                      <a:lnTo>
                        <a:pt x="513" y="239"/>
                      </a:lnTo>
                      <a:lnTo>
                        <a:pt x="513" y="239"/>
                      </a:lnTo>
                      <a:lnTo>
                        <a:pt x="513" y="239"/>
                      </a:lnTo>
                      <a:lnTo>
                        <a:pt x="513" y="238"/>
                      </a:lnTo>
                      <a:lnTo>
                        <a:pt x="513" y="238"/>
                      </a:lnTo>
                      <a:lnTo>
                        <a:pt x="514" y="238"/>
                      </a:lnTo>
                      <a:lnTo>
                        <a:pt x="514" y="238"/>
                      </a:lnTo>
                      <a:lnTo>
                        <a:pt x="514" y="238"/>
                      </a:lnTo>
                      <a:lnTo>
                        <a:pt x="514" y="238"/>
                      </a:lnTo>
                      <a:lnTo>
                        <a:pt x="514" y="238"/>
                      </a:lnTo>
                      <a:lnTo>
                        <a:pt x="514" y="238"/>
                      </a:lnTo>
                      <a:lnTo>
                        <a:pt x="514" y="237"/>
                      </a:lnTo>
                      <a:lnTo>
                        <a:pt x="514" y="237"/>
                      </a:lnTo>
                      <a:lnTo>
                        <a:pt x="514" y="237"/>
                      </a:lnTo>
                      <a:lnTo>
                        <a:pt x="514" y="237"/>
                      </a:lnTo>
                      <a:lnTo>
                        <a:pt x="514" y="236"/>
                      </a:lnTo>
                      <a:lnTo>
                        <a:pt x="514" y="236"/>
                      </a:lnTo>
                      <a:lnTo>
                        <a:pt x="514" y="236"/>
                      </a:lnTo>
                      <a:lnTo>
                        <a:pt x="514" y="236"/>
                      </a:lnTo>
                      <a:lnTo>
                        <a:pt x="513" y="234"/>
                      </a:lnTo>
                      <a:lnTo>
                        <a:pt x="513" y="234"/>
                      </a:lnTo>
                      <a:lnTo>
                        <a:pt x="513" y="233"/>
                      </a:lnTo>
                      <a:lnTo>
                        <a:pt x="513" y="233"/>
                      </a:lnTo>
                      <a:lnTo>
                        <a:pt x="513" y="233"/>
                      </a:lnTo>
                      <a:lnTo>
                        <a:pt x="513" y="233"/>
                      </a:lnTo>
                      <a:lnTo>
                        <a:pt x="513" y="232"/>
                      </a:lnTo>
                      <a:lnTo>
                        <a:pt x="513" y="232"/>
                      </a:lnTo>
                      <a:lnTo>
                        <a:pt x="513" y="232"/>
                      </a:lnTo>
                      <a:lnTo>
                        <a:pt x="513" y="232"/>
                      </a:lnTo>
                      <a:lnTo>
                        <a:pt x="513" y="231"/>
                      </a:lnTo>
                      <a:lnTo>
                        <a:pt x="513" y="231"/>
                      </a:lnTo>
                      <a:lnTo>
                        <a:pt x="513" y="231"/>
                      </a:lnTo>
                      <a:lnTo>
                        <a:pt x="513" y="231"/>
                      </a:lnTo>
                      <a:lnTo>
                        <a:pt x="513" y="231"/>
                      </a:lnTo>
                      <a:lnTo>
                        <a:pt x="513" y="231"/>
                      </a:lnTo>
                      <a:lnTo>
                        <a:pt x="513" y="231"/>
                      </a:lnTo>
                      <a:lnTo>
                        <a:pt x="513" y="231"/>
                      </a:lnTo>
                      <a:lnTo>
                        <a:pt x="513" y="229"/>
                      </a:lnTo>
                      <a:lnTo>
                        <a:pt x="513" y="229"/>
                      </a:lnTo>
                      <a:lnTo>
                        <a:pt x="513" y="229"/>
                      </a:lnTo>
                      <a:lnTo>
                        <a:pt x="513" y="229"/>
                      </a:lnTo>
                      <a:lnTo>
                        <a:pt x="512" y="229"/>
                      </a:lnTo>
                      <a:lnTo>
                        <a:pt x="512" y="229"/>
                      </a:lnTo>
                      <a:lnTo>
                        <a:pt x="512" y="229"/>
                      </a:lnTo>
                      <a:lnTo>
                        <a:pt x="512" y="229"/>
                      </a:lnTo>
                      <a:lnTo>
                        <a:pt x="511" y="228"/>
                      </a:lnTo>
                      <a:lnTo>
                        <a:pt x="511" y="228"/>
                      </a:lnTo>
                      <a:lnTo>
                        <a:pt x="511" y="228"/>
                      </a:lnTo>
                      <a:lnTo>
                        <a:pt x="511" y="228"/>
                      </a:lnTo>
                      <a:lnTo>
                        <a:pt x="509" y="228"/>
                      </a:lnTo>
                      <a:lnTo>
                        <a:pt x="509" y="228"/>
                      </a:lnTo>
                      <a:lnTo>
                        <a:pt x="509" y="228"/>
                      </a:lnTo>
                      <a:lnTo>
                        <a:pt x="509" y="228"/>
                      </a:lnTo>
                      <a:lnTo>
                        <a:pt x="503" y="226"/>
                      </a:lnTo>
                      <a:lnTo>
                        <a:pt x="503" y="226"/>
                      </a:lnTo>
                      <a:lnTo>
                        <a:pt x="492" y="223"/>
                      </a:lnTo>
                      <a:lnTo>
                        <a:pt x="485" y="222"/>
                      </a:lnTo>
                      <a:lnTo>
                        <a:pt x="485" y="222"/>
                      </a:lnTo>
                      <a:lnTo>
                        <a:pt x="484" y="212"/>
                      </a:lnTo>
                      <a:lnTo>
                        <a:pt x="484" y="212"/>
                      </a:lnTo>
                      <a:lnTo>
                        <a:pt x="490" y="209"/>
                      </a:lnTo>
                      <a:lnTo>
                        <a:pt x="499" y="203"/>
                      </a:lnTo>
                      <a:lnTo>
                        <a:pt x="499" y="203"/>
                      </a:lnTo>
                      <a:lnTo>
                        <a:pt x="504" y="198"/>
                      </a:lnTo>
                      <a:lnTo>
                        <a:pt x="504" y="198"/>
                      </a:lnTo>
                      <a:lnTo>
                        <a:pt x="504" y="198"/>
                      </a:lnTo>
                      <a:lnTo>
                        <a:pt x="504" y="198"/>
                      </a:lnTo>
                      <a:lnTo>
                        <a:pt x="506" y="197"/>
                      </a:lnTo>
                      <a:lnTo>
                        <a:pt x="506" y="197"/>
                      </a:lnTo>
                      <a:lnTo>
                        <a:pt x="506" y="197"/>
                      </a:lnTo>
                      <a:lnTo>
                        <a:pt x="506" y="197"/>
                      </a:lnTo>
                      <a:lnTo>
                        <a:pt x="506" y="197"/>
                      </a:lnTo>
                      <a:lnTo>
                        <a:pt x="506" y="197"/>
                      </a:lnTo>
                      <a:lnTo>
                        <a:pt x="506" y="195"/>
                      </a:lnTo>
                      <a:lnTo>
                        <a:pt x="506" y="195"/>
                      </a:lnTo>
                      <a:lnTo>
                        <a:pt x="507" y="195"/>
                      </a:lnTo>
                      <a:lnTo>
                        <a:pt x="507" y="195"/>
                      </a:lnTo>
                      <a:lnTo>
                        <a:pt x="507" y="195"/>
                      </a:lnTo>
                      <a:lnTo>
                        <a:pt x="507" y="195"/>
                      </a:lnTo>
                      <a:lnTo>
                        <a:pt x="507" y="194"/>
                      </a:lnTo>
                      <a:lnTo>
                        <a:pt x="507" y="194"/>
                      </a:lnTo>
                      <a:lnTo>
                        <a:pt x="507" y="194"/>
                      </a:lnTo>
                      <a:lnTo>
                        <a:pt x="507" y="194"/>
                      </a:lnTo>
                      <a:lnTo>
                        <a:pt x="507" y="194"/>
                      </a:lnTo>
                      <a:lnTo>
                        <a:pt x="507" y="194"/>
                      </a:lnTo>
                      <a:lnTo>
                        <a:pt x="507" y="193"/>
                      </a:lnTo>
                      <a:lnTo>
                        <a:pt x="507" y="193"/>
                      </a:lnTo>
                      <a:lnTo>
                        <a:pt x="507" y="193"/>
                      </a:lnTo>
                      <a:lnTo>
                        <a:pt x="507" y="193"/>
                      </a:lnTo>
                      <a:lnTo>
                        <a:pt x="507" y="193"/>
                      </a:lnTo>
                      <a:lnTo>
                        <a:pt x="507" y="193"/>
                      </a:lnTo>
                      <a:lnTo>
                        <a:pt x="507" y="192"/>
                      </a:lnTo>
                      <a:lnTo>
                        <a:pt x="507" y="192"/>
                      </a:lnTo>
                      <a:lnTo>
                        <a:pt x="507" y="192"/>
                      </a:lnTo>
                      <a:lnTo>
                        <a:pt x="507" y="192"/>
                      </a:lnTo>
                      <a:lnTo>
                        <a:pt x="506" y="190"/>
                      </a:lnTo>
                      <a:lnTo>
                        <a:pt x="506" y="190"/>
                      </a:lnTo>
                      <a:lnTo>
                        <a:pt x="506" y="189"/>
                      </a:lnTo>
                      <a:lnTo>
                        <a:pt x="506" y="189"/>
                      </a:lnTo>
                      <a:lnTo>
                        <a:pt x="506" y="189"/>
                      </a:lnTo>
                      <a:lnTo>
                        <a:pt x="506" y="189"/>
                      </a:lnTo>
                      <a:lnTo>
                        <a:pt x="506" y="188"/>
                      </a:lnTo>
                      <a:lnTo>
                        <a:pt x="506" y="188"/>
                      </a:lnTo>
                      <a:lnTo>
                        <a:pt x="506" y="188"/>
                      </a:lnTo>
                      <a:lnTo>
                        <a:pt x="506" y="188"/>
                      </a:lnTo>
                      <a:lnTo>
                        <a:pt x="506" y="186"/>
                      </a:lnTo>
                      <a:lnTo>
                        <a:pt x="506" y="186"/>
                      </a:lnTo>
                      <a:lnTo>
                        <a:pt x="504" y="186"/>
                      </a:lnTo>
                      <a:lnTo>
                        <a:pt x="504" y="186"/>
                      </a:lnTo>
                      <a:lnTo>
                        <a:pt x="504" y="186"/>
                      </a:lnTo>
                      <a:lnTo>
                        <a:pt x="504" y="186"/>
                      </a:lnTo>
                      <a:lnTo>
                        <a:pt x="504" y="186"/>
                      </a:lnTo>
                      <a:lnTo>
                        <a:pt x="504" y="186"/>
                      </a:lnTo>
                      <a:lnTo>
                        <a:pt x="504" y="185"/>
                      </a:lnTo>
                      <a:lnTo>
                        <a:pt x="504" y="185"/>
                      </a:lnTo>
                      <a:lnTo>
                        <a:pt x="504" y="185"/>
                      </a:lnTo>
                      <a:lnTo>
                        <a:pt x="504" y="185"/>
                      </a:lnTo>
                      <a:lnTo>
                        <a:pt x="503" y="185"/>
                      </a:lnTo>
                      <a:lnTo>
                        <a:pt x="503" y="185"/>
                      </a:lnTo>
                      <a:lnTo>
                        <a:pt x="503" y="185"/>
                      </a:lnTo>
                      <a:lnTo>
                        <a:pt x="503" y="185"/>
                      </a:lnTo>
                      <a:lnTo>
                        <a:pt x="502" y="184"/>
                      </a:lnTo>
                      <a:lnTo>
                        <a:pt x="502" y="184"/>
                      </a:lnTo>
                      <a:lnTo>
                        <a:pt x="502" y="184"/>
                      </a:lnTo>
                      <a:lnTo>
                        <a:pt x="502" y="184"/>
                      </a:lnTo>
                      <a:lnTo>
                        <a:pt x="501" y="184"/>
                      </a:lnTo>
                      <a:lnTo>
                        <a:pt x="501" y="184"/>
                      </a:lnTo>
                      <a:lnTo>
                        <a:pt x="501" y="184"/>
                      </a:lnTo>
                      <a:lnTo>
                        <a:pt x="501" y="184"/>
                      </a:lnTo>
                      <a:lnTo>
                        <a:pt x="493" y="183"/>
                      </a:lnTo>
                      <a:lnTo>
                        <a:pt x="493" y="183"/>
                      </a:lnTo>
                      <a:lnTo>
                        <a:pt x="483" y="183"/>
                      </a:lnTo>
                      <a:lnTo>
                        <a:pt x="475" y="183"/>
                      </a:lnTo>
                      <a:lnTo>
                        <a:pt x="475" y="183"/>
                      </a:lnTo>
                      <a:lnTo>
                        <a:pt x="473" y="173"/>
                      </a:lnTo>
                      <a:lnTo>
                        <a:pt x="473" y="173"/>
                      </a:lnTo>
                      <a:lnTo>
                        <a:pt x="478" y="169"/>
                      </a:lnTo>
                      <a:lnTo>
                        <a:pt x="485" y="161"/>
                      </a:lnTo>
                      <a:lnTo>
                        <a:pt x="485" y="161"/>
                      </a:lnTo>
                      <a:lnTo>
                        <a:pt x="490" y="156"/>
                      </a:lnTo>
                      <a:lnTo>
                        <a:pt x="490" y="156"/>
                      </a:lnTo>
                      <a:lnTo>
                        <a:pt x="490" y="156"/>
                      </a:lnTo>
                      <a:lnTo>
                        <a:pt x="490" y="156"/>
                      </a:lnTo>
                      <a:lnTo>
                        <a:pt x="492" y="155"/>
                      </a:lnTo>
                      <a:lnTo>
                        <a:pt x="492" y="155"/>
                      </a:lnTo>
                      <a:lnTo>
                        <a:pt x="492" y="155"/>
                      </a:lnTo>
                      <a:lnTo>
                        <a:pt x="492" y="155"/>
                      </a:lnTo>
                      <a:lnTo>
                        <a:pt x="492" y="154"/>
                      </a:lnTo>
                      <a:lnTo>
                        <a:pt x="492" y="154"/>
                      </a:lnTo>
                      <a:lnTo>
                        <a:pt x="492" y="154"/>
                      </a:lnTo>
                      <a:lnTo>
                        <a:pt x="492" y="154"/>
                      </a:lnTo>
                      <a:lnTo>
                        <a:pt x="492" y="152"/>
                      </a:lnTo>
                      <a:lnTo>
                        <a:pt x="492" y="152"/>
                      </a:lnTo>
                      <a:lnTo>
                        <a:pt x="492" y="151"/>
                      </a:lnTo>
                      <a:lnTo>
                        <a:pt x="492" y="151"/>
                      </a:lnTo>
                      <a:lnTo>
                        <a:pt x="492" y="151"/>
                      </a:lnTo>
                      <a:lnTo>
                        <a:pt x="492" y="151"/>
                      </a:lnTo>
                      <a:lnTo>
                        <a:pt x="492" y="151"/>
                      </a:lnTo>
                      <a:lnTo>
                        <a:pt x="492" y="151"/>
                      </a:lnTo>
                      <a:lnTo>
                        <a:pt x="492" y="150"/>
                      </a:lnTo>
                      <a:lnTo>
                        <a:pt x="492" y="150"/>
                      </a:lnTo>
                      <a:lnTo>
                        <a:pt x="492" y="150"/>
                      </a:lnTo>
                      <a:lnTo>
                        <a:pt x="492" y="150"/>
                      </a:lnTo>
                      <a:lnTo>
                        <a:pt x="492" y="149"/>
                      </a:lnTo>
                      <a:lnTo>
                        <a:pt x="492" y="149"/>
                      </a:lnTo>
                      <a:lnTo>
                        <a:pt x="490" y="149"/>
                      </a:lnTo>
                      <a:lnTo>
                        <a:pt x="490" y="149"/>
                      </a:lnTo>
                      <a:lnTo>
                        <a:pt x="490" y="147"/>
                      </a:lnTo>
                      <a:lnTo>
                        <a:pt x="490" y="147"/>
                      </a:lnTo>
                      <a:lnTo>
                        <a:pt x="490" y="147"/>
                      </a:lnTo>
                      <a:lnTo>
                        <a:pt x="490" y="147"/>
                      </a:lnTo>
                      <a:lnTo>
                        <a:pt x="490" y="146"/>
                      </a:lnTo>
                      <a:lnTo>
                        <a:pt x="490" y="146"/>
                      </a:lnTo>
                      <a:lnTo>
                        <a:pt x="489" y="146"/>
                      </a:lnTo>
                      <a:lnTo>
                        <a:pt x="489" y="146"/>
                      </a:lnTo>
                      <a:lnTo>
                        <a:pt x="489" y="146"/>
                      </a:lnTo>
                      <a:lnTo>
                        <a:pt x="489" y="146"/>
                      </a:lnTo>
                      <a:lnTo>
                        <a:pt x="489" y="145"/>
                      </a:lnTo>
                      <a:lnTo>
                        <a:pt x="489" y="145"/>
                      </a:lnTo>
                      <a:lnTo>
                        <a:pt x="489" y="145"/>
                      </a:lnTo>
                      <a:lnTo>
                        <a:pt x="489" y="145"/>
                      </a:lnTo>
                      <a:lnTo>
                        <a:pt x="489" y="145"/>
                      </a:lnTo>
                      <a:lnTo>
                        <a:pt x="489" y="145"/>
                      </a:lnTo>
                      <a:lnTo>
                        <a:pt x="488" y="145"/>
                      </a:lnTo>
                      <a:lnTo>
                        <a:pt x="488" y="145"/>
                      </a:lnTo>
                      <a:lnTo>
                        <a:pt x="487" y="144"/>
                      </a:lnTo>
                      <a:lnTo>
                        <a:pt x="487" y="144"/>
                      </a:lnTo>
                      <a:lnTo>
                        <a:pt x="487" y="144"/>
                      </a:lnTo>
                      <a:lnTo>
                        <a:pt x="487" y="144"/>
                      </a:lnTo>
                      <a:lnTo>
                        <a:pt x="485" y="144"/>
                      </a:lnTo>
                      <a:lnTo>
                        <a:pt x="485" y="144"/>
                      </a:lnTo>
                      <a:lnTo>
                        <a:pt x="485" y="144"/>
                      </a:lnTo>
                      <a:lnTo>
                        <a:pt x="485" y="144"/>
                      </a:lnTo>
                      <a:lnTo>
                        <a:pt x="484" y="142"/>
                      </a:lnTo>
                      <a:lnTo>
                        <a:pt x="484" y="142"/>
                      </a:lnTo>
                      <a:lnTo>
                        <a:pt x="484" y="142"/>
                      </a:lnTo>
                      <a:lnTo>
                        <a:pt x="484" y="142"/>
                      </a:lnTo>
                      <a:lnTo>
                        <a:pt x="484" y="142"/>
                      </a:lnTo>
                      <a:lnTo>
                        <a:pt x="484" y="142"/>
                      </a:lnTo>
                      <a:lnTo>
                        <a:pt x="477" y="142"/>
                      </a:lnTo>
                      <a:lnTo>
                        <a:pt x="477" y="142"/>
                      </a:lnTo>
                      <a:lnTo>
                        <a:pt x="467" y="144"/>
                      </a:lnTo>
                      <a:lnTo>
                        <a:pt x="459" y="146"/>
                      </a:lnTo>
                      <a:lnTo>
                        <a:pt x="459" y="146"/>
                      </a:lnTo>
                      <a:lnTo>
                        <a:pt x="454" y="137"/>
                      </a:lnTo>
                      <a:lnTo>
                        <a:pt x="454" y="137"/>
                      </a:lnTo>
                      <a:lnTo>
                        <a:pt x="459" y="132"/>
                      </a:lnTo>
                      <a:lnTo>
                        <a:pt x="465" y="124"/>
                      </a:lnTo>
                      <a:lnTo>
                        <a:pt x="465" y="124"/>
                      </a:lnTo>
                      <a:lnTo>
                        <a:pt x="469" y="117"/>
                      </a:lnTo>
                      <a:lnTo>
                        <a:pt x="469" y="117"/>
                      </a:lnTo>
                      <a:lnTo>
                        <a:pt x="469" y="117"/>
                      </a:lnTo>
                      <a:lnTo>
                        <a:pt x="469" y="117"/>
                      </a:lnTo>
                      <a:lnTo>
                        <a:pt x="470" y="116"/>
                      </a:lnTo>
                      <a:lnTo>
                        <a:pt x="470" y="116"/>
                      </a:lnTo>
                      <a:lnTo>
                        <a:pt x="470" y="116"/>
                      </a:lnTo>
                      <a:lnTo>
                        <a:pt x="470" y="116"/>
                      </a:lnTo>
                      <a:lnTo>
                        <a:pt x="470" y="115"/>
                      </a:lnTo>
                      <a:lnTo>
                        <a:pt x="470" y="115"/>
                      </a:lnTo>
                      <a:lnTo>
                        <a:pt x="470" y="115"/>
                      </a:lnTo>
                      <a:lnTo>
                        <a:pt x="470" y="115"/>
                      </a:lnTo>
                      <a:lnTo>
                        <a:pt x="470" y="112"/>
                      </a:lnTo>
                      <a:lnTo>
                        <a:pt x="470" y="112"/>
                      </a:lnTo>
                      <a:lnTo>
                        <a:pt x="470" y="112"/>
                      </a:lnTo>
                      <a:lnTo>
                        <a:pt x="470" y="112"/>
                      </a:lnTo>
                      <a:lnTo>
                        <a:pt x="470" y="112"/>
                      </a:lnTo>
                      <a:lnTo>
                        <a:pt x="470" y="112"/>
                      </a:lnTo>
                      <a:lnTo>
                        <a:pt x="470" y="112"/>
                      </a:lnTo>
                      <a:lnTo>
                        <a:pt x="470" y="112"/>
                      </a:lnTo>
                      <a:lnTo>
                        <a:pt x="469" y="111"/>
                      </a:lnTo>
                      <a:lnTo>
                        <a:pt x="469" y="111"/>
                      </a:lnTo>
                      <a:lnTo>
                        <a:pt x="469" y="111"/>
                      </a:lnTo>
                      <a:lnTo>
                        <a:pt x="469" y="111"/>
                      </a:lnTo>
                      <a:lnTo>
                        <a:pt x="469" y="110"/>
                      </a:lnTo>
                      <a:lnTo>
                        <a:pt x="469" y="110"/>
                      </a:lnTo>
                      <a:lnTo>
                        <a:pt x="469" y="110"/>
                      </a:lnTo>
                      <a:lnTo>
                        <a:pt x="469" y="110"/>
                      </a:lnTo>
                      <a:lnTo>
                        <a:pt x="468" y="110"/>
                      </a:lnTo>
                      <a:lnTo>
                        <a:pt x="468" y="110"/>
                      </a:lnTo>
                      <a:lnTo>
                        <a:pt x="468" y="108"/>
                      </a:lnTo>
                      <a:lnTo>
                        <a:pt x="468" y="108"/>
                      </a:lnTo>
                      <a:lnTo>
                        <a:pt x="468" y="108"/>
                      </a:lnTo>
                      <a:lnTo>
                        <a:pt x="468" y="108"/>
                      </a:lnTo>
                      <a:lnTo>
                        <a:pt x="467" y="107"/>
                      </a:lnTo>
                      <a:lnTo>
                        <a:pt x="467" y="107"/>
                      </a:lnTo>
                      <a:lnTo>
                        <a:pt x="467" y="107"/>
                      </a:lnTo>
                      <a:lnTo>
                        <a:pt x="467" y="107"/>
                      </a:lnTo>
                      <a:lnTo>
                        <a:pt x="467" y="106"/>
                      </a:lnTo>
                      <a:lnTo>
                        <a:pt x="467" y="106"/>
                      </a:lnTo>
                      <a:lnTo>
                        <a:pt x="467" y="106"/>
                      </a:lnTo>
                      <a:lnTo>
                        <a:pt x="467" y="106"/>
                      </a:lnTo>
                      <a:lnTo>
                        <a:pt x="465" y="106"/>
                      </a:lnTo>
                      <a:lnTo>
                        <a:pt x="465" y="106"/>
                      </a:lnTo>
                      <a:lnTo>
                        <a:pt x="465" y="106"/>
                      </a:lnTo>
                      <a:lnTo>
                        <a:pt x="465" y="106"/>
                      </a:lnTo>
                      <a:lnTo>
                        <a:pt x="464" y="105"/>
                      </a:lnTo>
                      <a:lnTo>
                        <a:pt x="464" y="105"/>
                      </a:lnTo>
                      <a:lnTo>
                        <a:pt x="464" y="105"/>
                      </a:lnTo>
                      <a:lnTo>
                        <a:pt x="464" y="105"/>
                      </a:lnTo>
                      <a:lnTo>
                        <a:pt x="463" y="105"/>
                      </a:lnTo>
                      <a:lnTo>
                        <a:pt x="463" y="105"/>
                      </a:lnTo>
                      <a:lnTo>
                        <a:pt x="463" y="105"/>
                      </a:lnTo>
                      <a:lnTo>
                        <a:pt x="463" y="105"/>
                      </a:lnTo>
                      <a:lnTo>
                        <a:pt x="461" y="105"/>
                      </a:lnTo>
                      <a:lnTo>
                        <a:pt x="461" y="105"/>
                      </a:lnTo>
                      <a:lnTo>
                        <a:pt x="461" y="105"/>
                      </a:lnTo>
                      <a:lnTo>
                        <a:pt x="461" y="105"/>
                      </a:lnTo>
                      <a:lnTo>
                        <a:pt x="454" y="107"/>
                      </a:lnTo>
                      <a:lnTo>
                        <a:pt x="454" y="107"/>
                      </a:lnTo>
                      <a:lnTo>
                        <a:pt x="444" y="110"/>
                      </a:lnTo>
                      <a:lnTo>
                        <a:pt x="438" y="112"/>
                      </a:lnTo>
                      <a:lnTo>
                        <a:pt x="438" y="112"/>
                      </a:lnTo>
                      <a:lnTo>
                        <a:pt x="431" y="105"/>
                      </a:lnTo>
                      <a:lnTo>
                        <a:pt x="431" y="105"/>
                      </a:lnTo>
                      <a:lnTo>
                        <a:pt x="435" y="98"/>
                      </a:lnTo>
                      <a:lnTo>
                        <a:pt x="439" y="89"/>
                      </a:lnTo>
                      <a:lnTo>
                        <a:pt x="439" y="89"/>
                      </a:lnTo>
                      <a:lnTo>
                        <a:pt x="443" y="82"/>
                      </a:lnTo>
                      <a:lnTo>
                        <a:pt x="443" y="82"/>
                      </a:lnTo>
                      <a:lnTo>
                        <a:pt x="443" y="82"/>
                      </a:lnTo>
                      <a:lnTo>
                        <a:pt x="443" y="82"/>
                      </a:lnTo>
                      <a:lnTo>
                        <a:pt x="443" y="82"/>
                      </a:lnTo>
                      <a:lnTo>
                        <a:pt x="443" y="82"/>
                      </a:lnTo>
                      <a:lnTo>
                        <a:pt x="443" y="81"/>
                      </a:lnTo>
                      <a:lnTo>
                        <a:pt x="443" y="81"/>
                      </a:lnTo>
                      <a:lnTo>
                        <a:pt x="443" y="81"/>
                      </a:lnTo>
                      <a:lnTo>
                        <a:pt x="443" y="81"/>
                      </a:lnTo>
                      <a:lnTo>
                        <a:pt x="443" y="79"/>
                      </a:lnTo>
                      <a:lnTo>
                        <a:pt x="443" y="79"/>
                      </a:lnTo>
                      <a:lnTo>
                        <a:pt x="443" y="79"/>
                      </a:lnTo>
                      <a:lnTo>
                        <a:pt x="443" y="79"/>
                      </a:lnTo>
                      <a:lnTo>
                        <a:pt x="443" y="79"/>
                      </a:lnTo>
                      <a:lnTo>
                        <a:pt x="443" y="79"/>
                      </a:lnTo>
                      <a:lnTo>
                        <a:pt x="443" y="78"/>
                      </a:lnTo>
                      <a:lnTo>
                        <a:pt x="443" y="78"/>
                      </a:lnTo>
                      <a:lnTo>
                        <a:pt x="443" y="78"/>
                      </a:lnTo>
                      <a:lnTo>
                        <a:pt x="443" y="78"/>
                      </a:lnTo>
                      <a:lnTo>
                        <a:pt x="441" y="78"/>
                      </a:lnTo>
                      <a:lnTo>
                        <a:pt x="441" y="78"/>
                      </a:lnTo>
                      <a:lnTo>
                        <a:pt x="441" y="77"/>
                      </a:lnTo>
                      <a:lnTo>
                        <a:pt x="441" y="77"/>
                      </a:lnTo>
                      <a:lnTo>
                        <a:pt x="441" y="77"/>
                      </a:lnTo>
                      <a:lnTo>
                        <a:pt x="441" y="77"/>
                      </a:lnTo>
                      <a:lnTo>
                        <a:pt x="441" y="77"/>
                      </a:lnTo>
                      <a:lnTo>
                        <a:pt x="441" y="77"/>
                      </a:lnTo>
                      <a:lnTo>
                        <a:pt x="441" y="76"/>
                      </a:lnTo>
                      <a:lnTo>
                        <a:pt x="441" y="76"/>
                      </a:lnTo>
                      <a:lnTo>
                        <a:pt x="440" y="76"/>
                      </a:lnTo>
                      <a:lnTo>
                        <a:pt x="440" y="76"/>
                      </a:lnTo>
                      <a:lnTo>
                        <a:pt x="440" y="76"/>
                      </a:lnTo>
                      <a:lnTo>
                        <a:pt x="440" y="76"/>
                      </a:lnTo>
                      <a:lnTo>
                        <a:pt x="439" y="74"/>
                      </a:lnTo>
                      <a:lnTo>
                        <a:pt x="439" y="74"/>
                      </a:lnTo>
                      <a:lnTo>
                        <a:pt x="439" y="74"/>
                      </a:lnTo>
                      <a:lnTo>
                        <a:pt x="439" y="74"/>
                      </a:lnTo>
                      <a:lnTo>
                        <a:pt x="439" y="73"/>
                      </a:lnTo>
                      <a:lnTo>
                        <a:pt x="439" y="73"/>
                      </a:lnTo>
                      <a:lnTo>
                        <a:pt x="438" y="73"/>
                      </a:lnTo>
                      <a:lnTo>
                        <a:pt x="438" y="73"/>
                      </a:lnTo>
                      <a:lnTo>
                        <a:pt x="438" y="73"/>
                      </a:lnTo>
                      <a:lnTo>
                        <a:pt x="438" y="73"/>
                      </a:lnTo>
                      <a:lnTo>
                        <a:pt x="436" y="72"/>
                      </a:lnTo>
                      <a:lnTo>
                        <a:pt x="436" y="72"/>
                      </a:lnTo>
                      <a:lnTo>
                        <a:pt x="436" y="72"/>
                      </a:lnTo>
                      <a:lnTo>
                        <a:pt x="436" y="72"/>
                      </a:lnTo>
                      <a:lnTo>
                        <a:pt x="436" y="72"/>
                      </a:lnTo>
                      <a:lnTo>
                        <a:pt x="436" y="72"/>
                      </a:lnTo>
                      <a:lnTo>
                        <a:pt x="436" y="72"/>
                      </a:lnTo>
                      <a:lnTo>
                        <a:pt x="436" y="72"/>
                      </a:lnTo>
                      <a:lnTo>
                        <a:pt x="434" y="72"/>
                      </a:lnTo>
                      <a:lnTo>
                        <a:pt x="434" y="72"/>
                      </a:lnTo>
                      <a:lnTo>
                        <a:pt x="434" y="72"/>
                      </a:lnTo>
                      <a:lnTo>
                        <a:pt x="434" y="72"/>
                      </a:lnTo>
                      <a:lnTo>
                        <a:pt x="434" y="72"/>
                      </a:lnTo>
                      <a:lnTo>
                        <a:pt x="434" y="72"/>
                      </a:lnTo>
                      <a:lnTo>
                        <a:pt x="433" y="72"/>
                      </a:lnTo>
                      <a:lnTo>
                        <a:pt x="433" y="72"/>
                      </a:lnTo>
                      <a:lnTo>
                        <a:pt x="431" y="72"/>
                      </a:lnTo>
                      <a:lnTo>
                        <a:pt x="431" y="72"/>
                      </a:lnTo>
                      <a:lnTo>
                        <a:pt x="431" y="72"/>
                      </a:lnTo>
                      <a:lnTo>
                        <a:pt x="431" y="72"/>
                      </a:lnTo>
                      <a:lnTo>
                        <a:pt x="425" y="74"/>
                      </a:lnTo>
                      <a:lnTo>
                        <a:pt x="425" y="74"/>
                      </a:lnTo>
                      <a:lnTo>
                        <a:pt x="415" y="79"/>
                      </a:lnTo>
                      <a:lnTo>
                        <a:pt x="410" y="83"/>
                      </a:lnTo>
                      <a:lnTo>
                        <a:pt x="410" y="83"/>
                      </a:lnTo>
                      <a:lnTo>
                        <a:pt x="401" y="77"/>
                      </a:lnTo>
                      <a:lnTo>
                        <a:pt x="401" y="77"/>
                      </a:lnTo>
                      <a:lnTo>
                        <a:pt x="405" y="71"/>
                      </a:lnTo>
                      <a:lnTo>
                        <a:pt x="407" y="61"/>
                      </a:lnTo>
                      <a:lnTo>
                        <a:pt x="407" y="61"/>
                      </a:lnTo>
                      <a:lnTo>
                        <a:pt x="409" y="53"/>
                      </a:lnTo>
                      <a:lnTo>
                        <a:pt x="409" y="53"/>
                      </a:lnTo>
                      <a:lnTo>
                        <a:pt x="409" y="53"/>
                      </a:lnTo>
                      <a:lnTo>
                        <a:pt x="409" y="53"/>
                      </a:lnTo>
                      <a:lnTo>
                        <a:pt x="409" y="52"/>
                      </a:lnTo>
                      <a:lnTo>
                        <a:pt x="409" y="52"/>
                      </a:lnTo>
                      <a:lnTo>
                        <a:pt x="409" y="52"/>
                      </a:lnTo>
                      <a:lnTo>
                        <a:pt x="409" y="52"/>
                      </a:lnTo>
                      <a:lnTo>
                        <a:pt x="409" y="50"/>
                      </a:lnTo>
                      <a:lnTo>
                        <a:pt x="409" y="50"/>
                      </a:lnTo>
                      <a:lnTo>
                        <a:pt x="409" y="50"/>
                      </a:lnTo>
                      <a:lnTo>
                        <a:pt x="409" y="50"/>
                      </a:lnTo>
                      <a:lnTo>
                        <a:pt x="409" y="49"/>
                      </a:lnTo>
                      <a:lnTo>
                        <a:pt x="409" y="49"/>
                      </a:lnTo>
                      <a:lnTo>
                        <a:pt x="409" y="49"/>
                      </a:lnTo>
                      <a:lnTo>
                        <a:pt x="409" y="49"/>
                      </a:lnTo>
                      <a:lnTo>
                        <a:pt x="409" y="49"/>
                      </a:lnTo>
                      <a:lnTo>
                        <a:pt x="409" y="49"/>
                      </a:lnTo>
                      <a:lnTo>
                        <a:pt x="409" y="48"/>
                      </a:lnTo>
                      <a:lnTo>
                        <a:pt x="409" y="48"/>
                      </a:lnTo>
                      <a:lnTo>
                        <a:pt x="407" y="48"/>
                      </a:lnTo>
                      <a:lnTo>
                        <a:pt x="407" y="48"/>
                      </a:lnTo>
                      <a:lnTo>
                        <a:pt x="407" y="48"/>
                      </a:lnTo>
                      <a:lnTo>
                        <a:pt x="407" y="48"/>
                      </a:lnTo>
                      <a:lnTo>
                        <a:pt x="407" y="47"/>
                      </a:lnTo>
                      <a:lnTo>
                        <a:pt x="407" y="47"/>
                      </a:lnTo>
                      <a:lnTo>
                        <a:pt x="406" y="47"/>
                      </a:lnTo>
                      <a:lnTo>
                        <a:pt x="406" y="47"/>
                      </a:lnTo>
                      <a:lnTo>
                        <a:pt x="406" y="47"/>
                      </a:lnTo>
                      <a:lnTo>
                        <a:pt x="406" y="47"/>
                      </a:lnTo>
                      <a:lnTo>
                        <a:pt x="406" y="47"/>
                      </a:lnTo>
                      <a:lnTo>
                        <a:pt x="406" y="47"/>
                      </a:lnTo>
                      <a:lnTo>
                        <a:pt x="405" y="45"/>
                      </a:lnTo>
                      <a:lnTo>
                        <a:pt x="405" y="45"/>
                      </a:lnTo>
                      <a:lnTo>
                        <a:pt x="404" y="45"/>
                      </a:lnTo>
                      <a:lnTo>
                        <a:pt x="404" y="45"/>
                      </a:lnTo>
                      <a:lnTo>
                        <a:pt x="404" y="45"/>
                      </a:lnTo>
                      <a:lnTo>
                        <a:pt x="404" y="45"/>
                      </a:lnTo>
                      <a:lnTo>
                        <a:pt x="404" y="44"/>
                      </a:lnTo>
                      <a:lnTo>
                        <a:pt x="404" y="44"/>
                      </a:lnTo>
                      <a:lnTo>
                        <a:pt x="402" y="44"/>
                      </a:lnTo>
                      <a:lnTo>
                        <a:pt x="402" y="44"/>
                      </a:lnTo>
                      <a:lnTo>
                        <a:pt x="402" y="44"/>
                      </a:lnTo>
                      <a:lnTo>
                        <a:pt x="402" y="44"/>
                      </a:lnTo>
                      <a:lnTo>
                        <a:pt x="402" y="44"/>
                      </a:lnTo>
                      <a:lnTo>
                        <a:pt x="402" y="44"/>
                      </a:lnTo>
                      <a:lnTo>
                        <a:pt x="401" y="44"/>
                      </a:lnTo>
                      <a:lnTo>
                        <a:pt x="401" y="44"/>
                      </a:lnTo>
                      <a:lnTo>
                        <a:pt x="401" y="44"/>
                      </a:lnTo>
                      <a:lnTo>
                        <a:pt x="401" y="44"/>
                      </a:lnTo>
                      <a:lnTo>
                        <a:pt x="401" y="44"/>
                      </a:lnTo>
                      <a:lnTo>
                        <a:pt x="401" y="44"/>
                      </a:lnTo>
                      <a:lnTo>
                        <a:pt x="400" y="44"/>
                      </a:lnTo>
                      <a:lnTo>
                        <a:pt x="400" y="44"/>
                      </a:lnTo>
                      <a:lnTo>
                        <a:pt x="400" y="44"/>
                      </a:lnTo>
                      <a:lnTo>
                        <a:pt x="400" y="44"/>
                      </a:lnTo>
                      <a:lnTo>
                        <a:pt x="398" y="44"/>
                      </a:lnTo>
                      <a:lnTo>
                        <a:pt x="398" y="44"/>
                      </a:lnTo>
                      <a:lnTo>
                        <a:pt x="398" y="44"/>
                      </a:lnTo>
                      <a:lnTo>
                        <a:pt x="398" y="44"/>
                      </a:lnTo>
                      <a:lnTo>
                        <a:pt x="397" y="44"/>
                      </a:lnTo>
                      <a:lnTo>
                        <a:pt x="397" y="44"/>
                      </a:lnTo>
                      <a:lnTo>
                        <a:pt x="397" y="44"/>
                      </a:lnTo>
                      <a:lnTo>
                        <a:pt x="397" y="44"/>
                      </a:lnTo>
                      <a:lnTo>
                        <a:pt x="397" y="44"/>
                      </a:lnTo>
                      <a:lnTo>
                        <a:pt x="397" y="44"/>
                      </a:lnTo>
                      <a:lnTo>
                        <a:pt x="391" y="48"/>
                      </a:lnTo>
                      <a:lnTo>
                        <a:pt x="391" y="48"/>
                      </a:lnTo>
                      <a:lnTo>
                        <a:pt x="382" y="54"/>
                      </a:lnTo>
                      <a:lnTo>
                        <a:pt x="377" y="59"/>
                      </a:lnTo>
                      <a:lnTo>
                        <a:pt x="377" y="59"/>
                      </a:lnTo>
                      <a:lnTo>
                        <a:pt x="368" y="54"/>
                      </a:lnTo>
                      <a:lnTo>
                        <a:pt x="368" y="54"/>
                      </a:lnTo>
                      <a:lnTo>
                        <a:pt x="370" y="48"/>
                      </a:lnTo>
                      <a:lnTo>
                        <a:pt x="371" y="37"/>
                      </a:lnTo>
                      <a:lnTo>
                        <a:pt x="371" y="37"/>
                      </a:lnTo>
                      <a:lnTo>
                        <a:pt x="371" y="29"/>
                      </a:lnTo>
                      <a:lnTo>
                        <a:pt x="371" y="29"/>
                      </a:lnTo>
                      <a:lnTo>
                        <a:pt x="371" y="29"/>
                      </a:lnTo>
                      <a:lnTo>
                        <a:pt x="371" y="29"/>
                      </a:lnTo>
                      <a:lnTo>
                        <a:pt x="371" y="28"/>
                      </a:lnTo>
                      <a:lnTo>
                        <a:pt x="371" y="28"/>
                      </a:lnTo>
                      <a:lnTo>
                        <a:pt x="371" y="28"/>
                      </a:lnTo>
                      <a:lnTo>
                        <a:pt x="371" y="28"/>
                      </a:lnTo>
                      <a:lnTo>
                        <a:pt x="371" y="28"/>
                      </a:lnTo>
                      <a:lnTo>
                        <a:pt x="371" y="28"/>
                      </a:lnTo>
                      <a:lnTo>
                        <a:pt x="371" y="27"/>
                      </a:lnTo>
                      <a:lnTo>
                        <a:pt x="371" y="27"/>
                      </a:lnTo>
                      <a:lnTo>
                        <a:pt x="371" y="27"/>
                      </a:lnTo>
                      <a:lnTo>
                        <a:pt x="371" y="27"/>
                      </a:lnTo>
                      <a:lnTo>
                        <a:pt x="371" y="27"/>
                      </a:lnTo>
                      <a:lnTo>
                        <a:pt x="371" y="27"/>
                      </a:lnTo>
                      <a:lnTo>
                        <a:pt x="370" y="25"/>
                      </a:lnTo>
                      <a:lnTo>
                        <a:pt x="370" y="25"/>
                      </a:lnTo>
                      <a:lnTo>
                        <a:pt x="370" y="25"/>
                      </a:lnTo>
                      <a:lnTo>
                        <a:pt x="370" y="25"/>
                      </a:lnTo>
                      <a:lnTo>
                        <a:pt x="370" y="25"/>
                      </a:lnTo>
                      <a:lnTo>
                        <a:pt x="370" y="25"/>
                      </a:lnTo>
                      <a:lnTo>
                        <a:pt x="370" y="25"/>
                      </a:lnTo>
                      <a:lnTo>
                        <a:pt x="370" y="25"/>
                      </a:lnTo>
                      <a:lnTo>
                        <a:pt x="368" y="24"/>
                      </a:lnTo>
                      <a:lnTo>
                        <a:pt x="368" y="24"/>
                      </a:lnTo>
                      <a:lnTo>
                        <a:pt x="368" y="24"/>
                      </a:lnTo>
                      <a:lnTo>
                        <a:pt x="368" y="24"/>
                      </a:lnTo>
                      <a:lnTo>
                        <a:pt x="367" y="24"/>
                      </a:lnTo>
                      <a:lnTo>
                        <a:pt x="367" y="24"/>
                      </a:lnTo>
                      <a:lnTo>
                        <a:pt x="367" y="24"/>
                      </a:lnTo>
                      <a:lnTo>
                        <a:pt x="367" y="24"/>
                      </a:lnTo>
                      <a:lnTo>
                        <a:pt x="366" y="23"/>
                      </a:lnTo>
                      <a:lnTo>
                        <a:pt x="366" y="23"/>
                      </a:lnTo>
                      <a:lnTo>
                        <a:pt x="364" y="23"/>
                      </a:lnTo>
                      <a:lnTo>
                        <a:pt x="364" y="23"/>
                      </a:lnTo>
                      <a:lnTo>
                        <a:pt x="364" y="23"/>
                      </a:lnTo>
                      <a:lnTo>
                        <a:pt x="364" y="23"/>
                      </a:lnTo>
                      <a:lnTo>
                        <a:pt x="364" y="23"/>
                      </a:lnTo>
                      <a:lnTo>
                        <a:pt x="364" y="23"/>
                      </a:lnTo>
                      <a:lnTo>
                        <a:pt x="363" y="23"/>
                      </a:lnTo>
                      <a:lnTo>
                        <a:pt x="363" y="23"/>
                      </a:lnTo>
                      <a:lnTo>
                        <a:pt x="363" y="23"/>
                      </a:lnTo>
                      <a:lnTo>
                        <a:pt x="363" y="23"/>
                      </a:lnTo>
                      <a:lnTo>
                        <a:pt x="363" y="21"/>
                      </a:lnTo>
                      <a:lnTo>
                        <a:pt x="363" y="21"/>
                      </a:lnTo>
                      <a:lnTo>
                        <a:pt x="362" y="21"/>
                      </a:lnTo>
                      <a:lnTo>
                        <a:pt x="362" y="21"/>
                      </a:lnTo>
                      <a:lnTo>
                        <a:pt x="362" y="21"/>
                      </a:lnTo>
                      <a:lnTo>
                        <a:pt x="362" y="21"/>
                      </a:lnTo>
                      <a:lnTo>
                        <a:pt x="361" y="21"/>
                      </a:lnTo>
                      <a:lnTo>
                        <a:pt x="361" y="21"/>
                      </a:lnTo>
                      <a:lnTo>
                        <a:pt x="361" y="21"/>
                      </a:lnTo>
                      <a:lnTo>
                        <a:pt x="361" y="21"/>
                      </a:lnTo>
                      <a:lnTo>
                        <a:pt x="361" y="23"/>
                      </a:lnTo>
                      <a:lnTo>
                        <a:pt x="361" y="23"/>
                      </a:lnTo>
                      <a:lnTo>
                        <a:pt x="361" y="23"/>
                      </a:lnTo>
                      <a:lnTo>
                        <a:pt x="361" y="23"/>
                      </a:lnTo>
                      <a:lnTo>
                        <a:pt x="359" y="23"/>
                      </a:lnTo>
                      <a:lnTo>
                        <a:pt x="359" y="23"/>
                      </a:lnTo>
                      <a:lnTo>
                        <a:pt x="359" y="23"/>
                      </a:lnTo>
                      <a:lnTo>
                        <a:pt x="359" y="23"/>
                      </a:lnTo>
                      <a:lnTo>
                        <a:pt x="358" y="24"/>
                      </a:lnTo>
                      <a:lnTo>
                        <a:pt x="358" y="24"/>
                      </a:lnTo>
                      <a:lnTo>
                        <a:pt x="358" y="24"/>
                      </a:lnTo>
                      <a:lnTo>
                        <a:pt x="358" y="24"/>
                      </a:lnTo>
                      <a:lnTo>
                        <a:pt x="358" y="24"/>
                      </a:lnTo>
                      <a:lnTo>
                        <a:pt x="352" y="28"/>
                      </a:lnTo>
                      <a:lnTo>
                        <a:pt x="352" y="28"/>
                      </a:lnTo>
                      <a:lnTo>
                        <a:pt x="344" y="37"/>
                      </a:lnTo>
                      <a:lnTo>
                        <a:pt x="341" y="42"/>
                      </a:lnTo>
                      <a:lnTo>
                        <a:pt x="341" y="42"/>
                      </a:lnTo>
                      <a:lnTo>
                        <a:pt x="332" y="39"/>
                      </a:lnTo>
                      <a:lnTo>
                        <a:pt x="332" y="39"/>
                      </a:lnTo>
                      <a:lnTo>
                        <a:pt x="332" y="32"/>
                      </a:lnTo>
                      <a:lnTo>
                        <a:pt x="332" y="20"/>
                      </a:lnTo>
                      <a:lnTo>
                        <a:pt x="332" y="20"/>
                      </a:lnTo>
                      <a:lnTo>
                        <a:pt x="330" y="14"/>
                      </a:lnTo>
                      <a:lnTo>
                        <a:pt x="330" y="14"/>
                      </a:lnTo>
                      <a:lnTo>
                        <a:pt x="330" y="13"/>
                      </a:lnTo>
                      <a:lnTo>
                        <a:pt x="330" y="13"/>
                      </a:lnTo>
                      <a:lnTo>
                        <a:pt x="329" y="11"/>
                      </a:lnTo>
                      <a:lnTo>
                        <a:pt x="329" y="11"/>
                      </a:lnTo>
                      <a:lnTo>
                        <a:pt x="329" y="11"/>
                      </a:lnTo>
                      <a:lnTo>
                        <a:pt x="329" y="11"/>
                      </a:lnTo>
                      <a:lnTo>
                        <a:pt x="329" y="11"/>
                      </a:lnTo>
                      <a:lnTo>
                        <a:pt x="329" y="11"/>
                      </a:lnTo>
                      <a:lnTo>
                        <a:pt x="328" y="10"/>
                      </a:lnTo>
                      <a:lnTo>
                        <a:pt x="328" y="10"/>
                      </a:lnTo>
                      <a:lnTo>
                        <a:pt x="328" y="10"/>
                      </a:lnTo>
                      <a:lnTo>
                        <a:pt x="328" y="10"/>
                      </a:lnTo>
                      <a:lnTo>
                        <a:pt x="328" y="10"/>
                      </a:lnTo>
                      <a:lnTo>
                        <a:pt x="328" y="10"/>
                      </a:lnTo>
                      <a:lnTo>
                        <a:pt x="328" y="9"/>
                      </a:lnTo>
                      <a:lnTo>
                        <a:pt x="328" y="9"/>
                      </a:lnTo>
                      <a:lnTo>
                        <a:pt x="327" y="9"/>
                      </a:lnTo>
                      <a:lnTo>
                        <a:pt x="327" y="9"/>
                      </a:lnTo>
                      <a:lnTo>
                        <a:pt x="327" y="9"/>
                      </a:lnTo>
                      <a:lnTo>
                        <a:pt x="327" y="9"/>
                      </a:lnTo>
                      <a:lnTo>
                        <a:pt x="327" y="9"/>
                      </a:lnTo>
                      <a:lnTo>
                        <a:pt x="327" y="9"/>
                      </a:lnTo>
                      <a:lnTo>
                        <a:pt x="325" y="9"/>
                      </a:lnTo>
                      <a:lnTo>
                        <a:pt x="325" y="9"/>
                      </a:lnTo>
                      <a:lnTo>
                        <a:pt x="325" y="9"/>
                      </a:lnTo>
                      <a:lnTo>
                        <a:pt x="325" y="9"/>
                      </a:lnTo>
                      <a:lnTo>
                        <a:pt x="325" y="9"/>
                      </a:lnTo>
                      <a:lnTo>
                        <a:pt x="325" y="9"/>
                      </a:lnTo>
                      <a:lnTo>
                        <a:pt x="324" y="8"/>
                      </a:lnTo>
                      <a:lnTo>
                        <a:pt x="324" y="8"/>
                      </a:lnTo>
                      <a:lnTo>
                        <a:pt x="323" y="8"/>
                      </a:lnTo>
                      <a:lnTo>
                        <a:pt x="323" y="8"/>
                      </a:lnTo>
                      <a:lnTo>
                        <a:pt x="323" y="8"/>
                      </a:lnTo>
                      <a:lnTo>
                        <a:pt x="323" y="8"/>
                      </a:lnTo>
                      <a:lnTo>
                        <a:pt x="322" y="8"/>
                      </a:lnTo>
                      <a:lnTo>
                        <a:pt x="322" y="8"/>
                      </a:lnTo>
                      <a:lnTo>
                        <a:pt x="322" y="8"/>
                      </a:lnTo>
                      <a:lnTo>
                        <a:pt x="322" y="8"/>
                      </a:lnTo>
                      <a:lnTo>
                        <a:pt x="320" y="8"/>
                      </a:lnTo>
                      <a:lnTo>
                        <a:pt x="320" y="8"/>
                      </a:lnTo>
                      <a:lnTo>
                        <a:pt x="320" y="8"/>
                      </a:lnTo>
                      <a:lnTo>
                        <a:pt x="320" y="8"/>
                      </a:lnTo>
                      <a:lnTo>
                        <a:pt x="319" y="8"/>
                      </a:lnTo>
                      <a:lnTo>
                        <a:pt x="319" y="8"/>
                      </a:lnTo>
                      <a:lnTo>
                        <a:pt x="319" y="8"/>
                      </a:lnTo>
                      <a:lnTo>
                        <a:pt x="319" y="8"/>
                      </a:lnTo>
                      <a:lnTo>
                        <a:pt x="319" y="8"/>
                      </a:lnTo>
                      <a:lnTo>
                        <a:pt x="319" y="8"/>
                      </a:lnTo>
                      <a:lnTo>
                        <a:pt x="319" y="8"/>
                      </a:lnTo>
                      <a:lnTo>
                        <a:pt x="319" y="8"/>
                      </a:lnTo>
                      <a:lnTo>
                        <a:pt x="318" y="8"/>
                      </a:lnTo>
                      <a:lnTo>
                        <a:pt x="318" y="8"/>
                      </a:lnTo>
                      <a:lnTo>
                        <a:pt x="318" y="8"/>
                      </a:lnTo>
                      <a:lnTo>
                        <a:pt x="318" y="8"/>
                      </a:lnTo>
                      <a:lnTo>
                        <a:pt x="315" y="10"/>
                      </a:lnTo>
                      <a:lnTo>
                        <a:pt x="315" y="10"/>
                      </a:lnTo>
                      <a:lnTo>
                        <a:pt x="315" y="10"/>
                      </a:lnTo>
                      <a:lnTo>
                        <a:pt x="315" y="10"/>
                      </a:lnTo>
                      <a:lnTo>
                        <a:pt x="315" y="10"/>
                      </a:lnTo>
                      <a:lnTo>
                        <a:pt x="315" y="10"/>
                      </a:lnTo>
                      <a:lnTo>
                        <a:pt x="312" y="15"/>
                      </a:lnTo>
                      <a:lnTo>
                        <a:pt x="312" y="15"/>
                      </a:lnTo>
                      <a:lnTo>
                        <a:pt x="305" y="24"/>
                      </a:lnTo>
                      <a:lnTo>
                        <a:pt x="301" y="30"/>
                      </a:lnTo>
                      <a:lnTo>
                        <a:pt x="301" y="30"/>
                      </a:lnTo>
                      <a:lnTo>
                        <a:pt x="293" y="29"/>
                      </a:lnTo>
                      <a:lnTo>
                        <a:pt x="293" y="29"/>
                      </a:lnTo>
                      <a:lnTo>
                        <a:pt x="291" y="21"/>
                      </a:lnTo>
                      <a:lnTo>
                        <a:pt x="289" y="11"/>
                      </a:lnTo>
                      <a:lnTo>
                        <a:pt x="289" y="11"/>
                      </a:lnTo>
                      <a:lnTo>
                        <a:pt x="286" y="4"/>
                      </a:lnTo>
                      <a:lnTo>
                        <a:pt x="286" y="4"/>
                      </a:lnTo>
                      <a:lnTo>
                        <a:pt x="286" y="4"/>
                      </a:lnTo>
                      <a:lnTo>
                        <a:pt x="286" y="4"/>
                      </a:lnTo>
                      <a:lnTo>
                        <a:pt x="286" y="4"/>
                      </a:lnTo>
                      <a:lnTo>
                        <a:pt x="286" y="4"/>
                      </a:lnTo>
                      <a:lnTo>
                        <a:pt x="285" y="3"/>
                      </a:lnTo>
                      <a:lnTo>
                        <a:pt x="285" y="3"/>
                      </a:lnTo>
                      <a:lnTo>
                        <a:pt x="285" y="3"/>
                      </a:lnTo>
                      <a:lnTo>
                        <a:pt x="285" y="3"/>
                      </a:lnTo>
                      <a:lnTo>
                        <a:pt x="285" y="1"/>
                      </a:lnTo>
                      <a:lnTo>
                        <a:pt x="285" y="1"/>
                      </a:lnTo>
                      <a:lnTo>
                        <a:pt x="285" y="1"/>
                      </a:lnTo>
                      <a:lnTo>
                        <a:pt x="285" y="1"/>
                      </a:lnTo>
                      <a:lnTo>
                        <a:pt x="284" y="1"/>
                      </a:lnTo>
                      <a:lnTo>
                        <a:pt x="284" y="1"/>
                      </a:lnTo>
                      <a:lnTo>
                        <a:pt x="284" y="1"/>
                      </a:lnTo>
                      <a:lnTo>
                        <a:pt x="284" y="1"/>
                      </a:lnTo>
                      <a:lnTo>
                        <a:pt x="283" y="0"/>
                      </a:lnTo>
                      <a:lnTo>
                        <a:pt x="283" y="0"/>
                      </a:lnTo>
                      <a:lnTo>
                        <a:pt x="283" y="0"/>
                      </a:lnTo>
                      <a:lnTo>
                        <a:pt x="283" y="0"/>
                      </a:lnTo>
                      <a:lnTo>
                        <a:pt x="283" y="0"/>
                      </a:lnTo>
                      <a:lnTo>
                        <a:pt x="283" y="0"/>
                      </a:lnTo>
                      <a:lnTo>
                        <a:pt x="281" y="0"/>
                      </a:lnTo>
                      <a:lnTo>
                        <a:pt x="281" y="0"/>
                      </a:lnTo>
                      <a:lnTo>
                        <a:pt x="281" y="0"/>
                      </a:lnTo>
                      <a:lnTo>
                        <a:pt x="281" y="0"/>
                      </a:lnTo>
                      <a:lnTo>
                        <a:pt x="280" y="0"/>
                      </a:lnTo>
                      <a:lnTo>
                        <a:pt x="280" y="0"/>
                      </a:lnTo>
                      <a:lnTo>
                        <a:pt x="280" y="0"/>
                      </a:lnTo>
                      <a:lnTo>
                        <a:pt x="280" y="0"/>
                      </a:lnTo>
                      <a:lnTo>
                        <a:pt x="279" y="0"/>
                      </a:lnTo>
                      <a:lnTo>
                        <a:pt x="279" y="0"/>
                      </a:lnTo>
                      <a:lnTo>
                        <a:pt x="279" y="0"/>
                      </a:lnTo>
                      <a:lnTo>
                        <a:pt x="279" y="0"/>
                      </a:lnTo>
                      <a:lnTo>
                        <a:pt x="278" y="0"/>
                      </a:lnTo>
                      <a:lnTo>
                        <a:pt x="278" y="0"/>
                      </a:lnTo>
                      <a:lnTo>
                        <a:pt x="278" y="0"/>
                      </a:lnTo>
                      <a:lnTo>
                        <a:pt x="278" y="0"/>
                      </a:lnTo>
                      <a:lnTo>
                        <a:pt x="276" y="0"/>
                      </a:lnTo>
                      <a:lnTo>
                        <a:pt x="276" y="0"/>
                      </a:lnTo>
                      <a:lnTo>
                        <a:pt x="276" y="0"/>
                      </a:lnTo>
                      <a:lnTo>
                        <a:pt x="276" y="0"/>
                      </a:lnTo>
                      <a:lnTo>
                        <a:pt x="275" y="0"/>
                      </a:lnTo>
                      <a:lnTo>
                        <a:pt x="275" y="0"/>
                      </a:lnTo>
                      <a:lnTo>
                        <a:pt x="275" y="0"/>
                      </a:lnTo>
                      <a:lnTo>
                        <a:pt x="275" y="0"/>
                      </a:lnTo>
                      <a:lnTo>
                        <a:pt x="275" y="0"/>
                      </a:lnTo>
                      <a:lnTo>
                        <a:pt x="275" y="0"/>
                      </a:lnTo>
                      <a:lnTo>
                        <a:pt x="275" y="0"/>
                      </a:lnTo>
                      <a:lnTo>
                        <a:pt x="275" y="0"/>
                      </a:lnTo>
                      <a:lnTo>
                        <a:pt x="274" y="1"/>
                      </a:lnTo>
                      <a:lnTo>
                        <a:pt x="274" y="1"/>
                      </a:lnTo>
                      <a:lnTo>
                        <a:pt x="274" y="1"/>
                      </a:lnTo>
                      <a:lnTo>
                        <a:pt x="274" y="1"/>
                      </a:lnTo>
                      <a:lnTo>
                        <a:pt x="272" y="3"/>
                      </a:lnTo>
                      <a:lnTo>
                        <a:pt x="272" y="3"/>
                      </a:lnTo>
                      <a:lnTo>
                        <a:pt x="272" y="3"/>
                      </a:lnTo>
                      <a:lnTo>
                        <a:pt x="272" y="3"/>
                      </a:lnTo>
                      <a:lnTo>
                        <a:pt x="272" y="3"/>
                      </a:lnTo>
                      <a:lnTo>
                        <a:pt x="272" y="3"/>
                      </a:lnTo>
                      <a:lnTo>
                        <a:pt x="272" y="3"/>
                      </a:lnTo>
                      <a:lnTo>
                        <a:pt x="269" y="10"/>
                      </a:lnTo>
                      <a:lnTo>
                        <a:pt x="269" y="10"/>
                      </a:lnTo>
                      <a:lnTo>
                        <a:pt x="264" y="19"/>
                      </a:lnTo>
                      <a:lnTo>
                        <a:pt x="262" y="27"/>
                      </a:lnTo>
                      <a:lnTo>
                        <a:pt x="262" y="27"/>
                      </a:lnTo>
                      <a:lnTo>
                        <a:pt x="252" y="27"/>
                      </a:lnTo>
                      <a:lnTo>
                        <a:pt x="252" y="27"/>
                      </a:lnTo>
                      <a:lnTo>
                        <a:pt x="250" y="19"/>
                      </a:lnTo>
                      <a:lnTo>
                        <a:pt x="246" y="10"/>
                      </a:lnTo>
                      <a:lnTo>
                        <a:pt x="246" y="10"/>
                      </a:lnTo>
                      <a:lnTo>
                        <a:pt x="242" y="3"/>
                      </a:lnTo>
                      <a:lnTo>
                        <a:pt x="242" y="3"/>
                      </a:lnTo>
                      <a:lnTo>
                        <a:pt x="242" y="3"/>
                      </a:lnTo>
                      <a:lnTo>
                        <a:pt x="242" y="3"/>
                      </a:lnTo>
                      <a:lnTo>
                        <a:pt x="242" y="3"/>
                      </a:lnTo>
                      <a:lnTo>
                        <a:pt x="242" y="3"/>
                      </a:lnTo>
                      <a:lnTo>
                        <a:pt x="241" y="3"/>
                      </a:lnTo>
                      <a:lnTo>
                        <a:pt x="241" y="3"/>
                      </a:lnTo>
                      <a:lnTo>
                        <a:pt x="241" y="3"/>
                      </a:lnTo>
                      <a:lnTo>
                        <a:pt x="241" y="3"/>
                      </a:lnTo>
                      <a:lnTo>
                        <a:pt x="241" y="1"/>
                      </a:lnTo>
                      <a:lnTo>
                        <a:pt x="241" y="1"/>
                      </a:lnTo>
                      <a:lnTo>
                        <a:pt x="241" y="1"/>
                      </a:lnTo>
                      <a:lnTo>
                        <a:pt x="241" y="1"/>
                      </a:lnTo>
                      <a:lnTo>
                        <a:pt x="240" y="0"/>
                      </a:lnTo>
                      <a:lnTo>
                        <a:pt x="240" y="0"/>
                      </a:lnTo>
                      <a:lnTo>
                        <a:pt x="240" y="0"/>
                      </a:lnTo>
                      <a:lnTo>
                        <a:pt x="240" y="0"/>
                      </a:lnTo>
                      <a:lnTo>
                        <a:pt x="238" y="0"/>
                      </a:lnTo>
                      <a:lnTo>
                        <a:pt x="238" y="0"/>
                      </a:lnTo>
                      <a:lnTo>
                        <a:pt x="238" y="0"/>
                      </a:lnTo>
                      <a:lnTo>
                        <a:pt x="238" y="0"/>
                      </a:lnTo>
                      <a:lnTo>
                        <a:pt x="238" y="0"/>
                      </a:lnTo>
                      <a:lnTo>
                        <a:pt x="238" y="0"/>
                      </a:lnTo>
                      <a:lnTo>
                        <a:pt x="238" y="0"/>
                      </a:lnTo>
                      <a:lnTo>
                        <a:pt x="238" y="0"/>
                      </a:lnTo>
                      <a:lnTo>
                        <a:pt x="237" y="0"/>
                      </a:lnTo>
                      <a:lnTo>
                        <a:pt x="237" y="0"/>
                      </a:lnTo>
                      <a:lnTo>
                        <a:pt x="237" y="0"/>
                      </a:lnTo>
                      <a:lnTo>
                        <a:pt x="237" y="0"/>
                      </a:lnTo>
                      <a:lnTo>
                        <a:pt x="236" y="0"/>
                      </a:lnTo>
                      <a:lnTo>
                        <a:pt x="236" y="0"/>
                      </a:lnTo>
                      <a:lnTo>
                        <a:pt x="236" y="0"/>
                      </a:lnTo>
                      <a:lnTo>
                        <a:pt x="236" y="0"/>
                      </a:lnTo>
                      <a:lnTo>
                        <a:pt x="235" y="0"/>
                      </a:lnTo>
                      <a:lnTo>
                        <a:pt x="235" y="0"/>
                      </a:lnTo>
                      <a:lnTo>
                        <a:pt x="233" y="0"/>
                      </a:lnTo>
                      <a:lnTo>
                        <a:pt x="233" y="0"/>
                      </a:lnTo>
                      <a:lnTo>
                        <a:pt x="233" y="0"/>
                      </a:lnTo>
                      <a:lnTo>
                        <a:pt x="233" y="0"/>
                      </a:lnTo>
                      <a:lnTo>
                        <a:pt x="232" y="0"/>
                      </a:lnTo>
                      <a:lnTo>
                        <a:pt x="232" y="0"/>
                      </a:lnTo>
                      <a:lnTo>
                        <a:pt x="232" y="0"/>
                      </a:lnTo>
                      <a:lnTo>
                        <a:pt x="232" y="0"/>
                      </a:lnTo>
                      <a:lnTo>
                        <a:pt x="231" y="0"/>
                      </a:lnTo>
                      <a:lnTo>
                        <a:pt x="231" y="0"/>
                      </a:lnTo>
                      <a:lnTo>
                        <a:pt x="231" y="0"/>
                      </a:lnTo>
                      <a:lnTo>
                        <a:pt x="231" y="0"/>
                      </a:lnTo>
                      <a:lnTo>
                        <a:pt x="231" y="1"/>
                      </a:lnTo>
                      <a:lnTo>
                        <a:pt x="231" y="1"/>
                      </a:lnTo>
                      <a:lnTo>
                        <a:pt x="231" y="1"/>
                      </a:lnTo>
                      <a:lnTo>
                        <a:pt x="231" y="1"/>
                      </a:lnTo>
                      <a:lnTo>
                        <a:pt x="230" y="1"/>
                      </a:lnTo>
                      <a:lnTo>
                        <a:pt x="230" y="1"/>
                      </a:lnTo>
                      <a:lnTo>
                        <a:pt x="230" y="1"/>
                      </a:lnTo>
                      <a:lnTo>
                        <a:pt x="230" y="1"/>
                      </a:lnTo>
                      <a:lnTo>
                        <a:pt x="230" y="3"/>
                      </a:lnTo>
                      <a:lnTo>
                        <a:pt x="230" y="3"/>
                      </a:lnTo>
                      <a:lnTo>
                        <a:pt x="228" y="3"/>
                      </a:lnTo>
                      <a:lnTo>
                        <a:pt x="228" y="3"/>
                      </a:lnTo>
                      <a:lnTo>
                        <a:pt x="228" y="3"/>
                      </a:lnTo>
                      <a:lnTo>
                        <a:pt x="228" y="3"/>
                      </a:lnTo>
                      <a:lnTo>
                        <a:pt x="228" y="3"/>
                      </a:lnTo>
                      <a:lnTo>
                        <a:pt x="228" y="3"/>
                      </a:lnTo>
                      <a:lnTo>
                        <a:pt x="228" y="4"/>
                      </a:lnTo>
                      <a:lnTo>
                        <a:pt x="228" y="4"/>
                      </a:lnTo>
                      <a:lnTo>
                        <a:pt x="227" y="4"/>
                      </a:lnTo>
                      <a:lnTo>
                        <a:pt x="227" y="4"/>
                      </a:lnTo>
                      <a:lnTo>
                        <a:pt x="226" y="11"/>
                      </a:lnTo>
                      <a:lnTo>
                        <a:pt x="226" y="11"/>
                      </a:lnTo>
                      <a:lnTo>
                        <a:pt x="223" y="21"/>
                      </a:lnTo>
                      <a:lnTo>
                        <a:pt x="222" y="29"/>
                      </a:lnTo>
                      <a:lnTo>
                        <a:pt x="222" y="29"/>
                      </a:lnTo>
                      <a:lnTo>
                        <a:pt x="212" y="30"/>
                      </a:lnTo>
                      <a:lnTo>
                        <a:pt x="212" y="30"/>
                      </a:lnTo>
                      <a:lnTo>
                        <a:pt x="210" y="24"/>
                      </a:lnTo>
                      <a:lnTo>
                        <a:pt x="203" y="15"/>
                      </a:lnTo>
                      <a:lnTo>
                        <a:pt x="203" y="15"/>
                      </a:lnTo>
                      <a:lnTo>
                        <a:pt x="198" y="10"/>
                      </a:lnTo>
                      <a:lnTo>
                        <a:pt x="198" y="10"/>
                      </a:lnTo>
                      <a:lnTo>
                        <a:pt x="198" y="10"/>
                      </a:lnTo>
                      <a:lnTo>
                        <a:pt x="198" y="10"/>
                      </a:lnTo>
                      <a:lnTo>
                        <a:pt x="197" y="8"/>
                      </a:lnTo>
                      <a:lnTo>
                        <a:pt x="197" y="8"/>
                      </a:lnTo>
                      <a:lnTo>
                        <a:pt x="197" y="8"/>
                      </a:lnTo>
                      <a:lnTo>
                        <a:pt x="197" y="8"/>
                      </a:lnTo>
                      <a:lnTo>
                        <a:pt x="196" y="8"/>
                      </a:lnTo>
                      <a:lnTo>
                        <a:pt x="196" y="8"/>
                      </a:lnTo>
                      <a:lnTo>
                        <a:pt x="196" y="8"/>
                      </a:lnTo>
                      <a:lnTo>
                        <a:pt x="196" y="8"/>
                      </a:lnTo>
                      <a:lnTo>
                        <a:pt x="194" y="8"/>
                      </a:lnTo>
                      <a:lnTo>
                        <a:pt x="194" y="8"/>
                      </a:lnTo>
                      <a:lnTo>
                        <a:pt x="194" y="8"/>
                      </a:lnTo>
                      <a:lnTo>
                        <a:pt x="194" y="8"/>
                      </a:lnTo>
                      <a:lnTo>
                        <a:pt x="194" y="8"/>
                      </a:lnTo>
                      <a:lnTo>
                        <a:pt x="194" y="8"/>
                      </a:lnTo>
                      <a:lnTo>
                        <a:pt x="193" y="8"/>
                      </a:lnTo>
                      <a:lnTo>
                        <a:pt x="193" y="8"/>
                      </a:lnTo>
                      <a:lnTo>
                        <a:pt x="193" y="8"/>
                      </a:lnTo>
                      <a:lnTo>
                        <a:pt x="193" y="8"/>
                      </a:lnTo>
                      <a:lnTo>
                        <a:pt x="193" y="8"/>
                      </a:lnTo>
                      <a:lnTo>
                        <a:pt x="193" y="8"/>
                      </a:lnTo>
                      <a:lnTo>
                        <a:pt x="192" y="8"/>
                      </a:lnTo>
                      <a:lnTo>
                        <a:pt x="192" y="8"/>
                      </a:lnTo>
                      <a:lnTo>
                        <a:pt x="192" y="8"/>
                      </a:lnTo>
                      <a:lnTo>
                        <a:pt x="192" y="8"/>
                      </a:lnTo>
                      <a:lnTo>
                        <a:pt x="191" y="8"/>
                      </a:lnTo>
                      <a:lnTo>
                        <a:pt x="191" y="8"/>
                      </a:lnTo>
                      <a:lnTo>
                        <a:pt x="189" y="9"/>
                      </a:lnTo>
                      <a:lnTo>
                        <a:pt x="189" y="9"/>
                      </a:lnTo>
                      <a:lnTo>
                        <a:pt x="189" y="9"/>
                      </a:lnTo>
                      <a:lnTo>
                        <a:pt x="189" y="9"/>
                      </a:lnTo>
                      <a:lnTo>
                        <a:pt x="188" y="9"/>
                      </a:lnTo>
                      <a:lnTo>
                        <a:pt x="188" y="9"/>
                      </a:lnTo>
                      <a:lnTo>
                        <a:pt x="188" y="9"/>
                      </a:lnTo>
                      <a:lnTo>
                        <a:pt x="188" y="9"/>
                      </a:lnTo>
                      <a:lnTo>
                        <a:pt x="187" y="9"/>
                      </a:lnTo>
                      <a:lnTo>
                        <a:pt x="187" y="9"/>
                      </a:lnTo>
                      <a:lnTo>
                        <a:pt x="187" y="9"/>
                      </a:lnTo>
                      <a:lnTo>
                        <a:pt x="187" y="9"/>
                      </a:lnTo>
                      <a:lnTo>
                        <a:pt x="187" y="9"/>
                      </a:lnTo>
                      <a:lnTo>
                        <a:pt x="187" y="9"/>
                      </a:lnTo>
                      <a:lnTo>
                        <a:pt x="187" y="10"/>
                      </a:lnTo>
                      <a:lnTo>
                        <a:pt x="187" y="10"/>
                      </a:lnTo>
                      <a:lnTo>
                        <a:pt x="186" y="10"/>
                      </a:lnTo>
                      <a:lnTo>
                        <a:pt x="186" y="10"/>
                      </a:lnTo>
                      <a:lnTo>
                        <a:pt x="186" y="10"/>
                      </a:lnTo>
                      <a:lnTo>
                        <a:pt x="186" y="10"/>
                      </a:lnTo>
                      <a:lnTo>
                        <a:pt x="186" y="11"/>
                      </a:lnTo>
                      <a:lnTo>
                        <a:pt x="186" y="11"/>
                      </a:lnTo>
                      <a:lnTo>
                        <a:pt x="186" y="11"/>
                      </a:lnTo>
                      <a:lnTo>
                        <a:pt x="186" y="11"/>
                      </a:lnTo>
                      <a:lnTo>
                        <a:pt x="184" y="11"/>
                      </a:lnTo>
                      <a:lnTo>
                        <a:pt x="184" y="11"/>
                      </a:lnTo>
                      <a:lnTo>
                        <a:pt x="184" y="11"/>
                      </a:lnTo>
                      <a:lnTo>
                        <a:pt x="184" y="13"/>
                      </a:lnTo>
                      <a:lnTo>
                        <a:pt x="184" y="13"/>
                      </a:lnTo>
                      <a:lnTo>
                        <a:pt x="184" y="14"/>
                      </a:lnTo>
                      <a:lnTo>
                        <a:pt x="184" y="14"/>
                      </a:lnTo>
                      <a:lnTo>
                        <a:pt x="183" y="20"/>
                      </a:lnTo>
                      <a:lnTo>
                        <a:pt x="183" y="20"/>
                      </a:lnTo>
                      <a:lnTo>
                        <a:pt x="183" y="32"/>
                      </a:lnTo>
                      <a:lnTo>
                        <a:pt x="183" y="39"/>
                      </a:lnTo>
                      <a:lnTo>
                        <a:pt x="183" y="39"/>
                      </a:lnTo>
                      <a:lnTo>
                        <a:pt x="174" y="42"/>
                      </a:lnTo>
                      <a:lnTo>
                        <a:pt x="174" y="42"/>
                      </a:lnTo>
                      <a:lnTo>
                        <a:pt x="169" y="37"/>
                      </a:lnTo>
                      <a:lnTo>
                        <a:pt x="162" y="28"/>
                      </a:lnTo>
                      <a:lnTo>
                        <a:pt x="162" y="28"/>
                      </a:lnTo>
                      <a:lnTo>
                        <a:pt x="157" y="24"/>
                      </a:lnTo>
                      <a:lnTo>
                        <a:pt x="157" y="24"/>
                      </a:lnTo>
                      <a:lnTo>
                        <a:pt x="157" y="24"/>
                      </a:lnTo>
                      <a:lnTo>
                        <a:pt x="157" y="24"/>
                      </a:lnTo>
                      <a:lnTo>
                        <a:pt x="157" y="24"/>
                      </a:lnTo>
                      <a:lnTo>
                        <a:pt x="155" y="23"/>
                      </a:lnTo>
                      <a:lnTo>
                        <a:pt x="155" y="23"/>
                      </a:lnTo>
                      <a:lnTo>
                        <a:pt x="155" y="23"/>
                      </a:lnTo>
                      <a:lnTo>
                        <a:pt x="155" y="23"/>
                      </a:lnTo>
                      <a:lnTo>
                        <a:pt x="154" y="23"/>
                      </a:lnTo>
                      <a:lnTo>
                        <a:pt x="154" y="23"/>
                      </a:lnTo>
                      <a:lnTo>
                        <a:pt x="154" y="23"/>
                      </a:lnTo>
                      <a:lnTo>
                        <a:pt x="154" y="23"/>
                      </a:lnTo>
                      <a:lnTo>
                        <a:pt x="153" y="21"/>
                      </a:lnTo>
                      <a:lnTo>
                        <a:pt x="153" y="21"/>
                      </a:lnTo>
                      <a:lnTo>
                        <a:pt x="153" y="21"/>
                      </a:lnTo>
                      <a:lnTo>
                        <a:pt x="153" y="21"/>
                      </a:lnTo>
                      <a:lnTo>
                        <a:pt x="153" y="21"/>
                      </a:lnTo>
                      <a:lnTo>
                        <a:pt x="153" y="21"/>
                      </a:lnTo>
                      <a:lnTo>
                        <a:pt x="152" y="21"/>
                      </a:lnTo>
                      <a:lnTo>
                        <a:pt x="152" y="21"/>
                      </a:lnTo>
                      <a:lnTo>
                        <a:pt x="152" y="21"/>
                      </a:lnTo>
                      <a:lnTo>
                        <a:pt x="152" y="21"/>
                      </a:lnTo>
                      <a:lnTo>
                        <a:pt x="152" y="23"/>
                      </a:lnTo>
                      <a:lnTo>
                        <a:pt x="152" y="23"/>
                      </a:lnTo>
                      <a:lnTo>
                        <a:pt x="150" y="23"/>
                      </a:lnTo>
                      <a:lnTo>
                        <a:pt x="150" y="23"/>
                      </a:lnTo>
                      <a:lnTo>
                        <a:pt x="150" y="23"/>
                      </a:lnTo>
                      <a:lnTo>
                        <a:pt x="150" y="23"/>
                      </a:lnTo>
                      <a:lnTo>
                        <a:pt x="149" y="23"/>
                      </a:lnTo>
                      <a:lnTo>
                        <a:pt x="149" y="23"/>
                      </a:lnTo>
                      <a:lnTo>
                        <a:pt x="149" y="23"/>
                      </a:lnTo>
                      <a:lnTo>
                        <a:pt x="149" y="23"/>
                      </a:lnTo>
                      <a:lnTo>
                        <a:pt x="148" y="23"/>
                      </a:lnTo>
                      <a:lnTo>
                        <a:pt x="148" y="23"/>
                      </a:lnTo>
                      <a:lnTo>
                        <a:pt x="148" y="24"/>
                      </a:lnTo>
                      <a:lnTo>
                        <a:pt x="148" y="24"/>
                      </a:lnTo>
                      <a:lnTo>
                        <a:pt x="147" y="24"/>
                      </a:lnTo>
                      <a:lnTo>
                        <a:pt x="147" y="24"/>
                      </a:lnTo>
                      <a:lnTo>
                        <a:pt x="147" y="24"/>
                      </a:lnTo>
                      <a:lnTo>
                        <a:pt x="147" y="24"/>
                      </a:lnTo>
                      <a:lnTo>
                        <a:pt x="147" y="24"/>
                      </a:lnTo>
                      <a:lnTo>
                        <a:pt x="147" y="24"/>
                      </a:lnTo>
                      <a:lnTo>
                        <a:pt x="145" y="25"/>
                      </a:lnTo>
                      <a:lnTo>
                        <a:pt x="145" y="25"/>
                      </a:lnTo>
                      <a:lnTo>
                        <a:pt x="145" y="25"/>
                      </a:lnTo>
                      <a:lnTo>
                        <a:pt x="145" y="25"/>
                      </a:lnTo>
                      <a:lnTo>
                        <a:pt x="145" y="25"/>
                      </a:lnTo>
                      <a:lnTo>
                        <a:pt x="145" y="25"/>
                      </a:lnTo>
                      <a:lnTo>
                        <a:pt x="144" y="25"/>
                      </a:lnTo>
                      <a:lnTo>
                        <a:pt x="144" y="25"/>
                      </a:lnTo>
                      <a:lnTo>
                        <a:pt x="144" y="27"/>
                      </a:lnTo>
                      <a:lnTo>
                        <a:pt x="144" y="27"/>
                      </a:lnTo>
                      <a:lnTo>
                        <a:pt x="144" y="27"/>
                      </a:lnTo>
                      <a:lnTo>
                        <a:pt x="144" y="27"/>
                      </a:lnTo>
                      <a:lnTo>
                        <a:pt x="144" y="27"/>
                      </a:lnTo>
                      <a:lnTo>
                        <a:pt x="144" y="27"/>
                      </a:lnTo>
                      <a:lnTo>
                        <a:pt x="144" y="28"/>
                      </a:lnTo>
                      <a:lnTo>
                        <a:pt x="144" y="28"/>
                      </a:lnTo>
                      <a:lnTo>
                        <a:pt x="143" y="28"/>
                      </a:lnTo>
                      <a:lnTo>
                        <a:pt x="143" y="28"/>
                      </a:lnTo>
                      <a:lnTo>
                        <a:pt x="143" y="29"/>
                      </a:lnTo>
                      <a:lnTo>
                        <a:pt x="143" y="29"/>
                      </a:lnTo>
                      <a:lnTo>
                        <a:pt x="143" y="29"/>
                      </a:lnTo>
                      <a:lnTo>
                        <a:pt x="143" y="29"/>
                      </a:lnTo>
                      <a:lnTo>
                        <a:pt x="143" y="30"/>
                      </a:lnTo>
                      <a:lnTo>
                        <a:pt x="143" y="30"/>
                      </a:lnTo>
                      <a:lnTo>
                        <a:pt x="143" y="37"/>
                      </a:lnTo>
                      <a:lnTo>
                        <a:pt x="143" y="37"/>
                      </a:lnTo>
                      <a:lnTo>
                        <a:pt x="144" y="48"/>
                      </a:lnTo>
                      <a:lnTo>
                        <a:pt x="147" y="54"/>
                      </a:lnTo>
                      <a:lnTo>
                        <a:pt x="147" y="54"/>
                      </a:lnTo>
                      <a:lnTo>
                        <a:pt x="138" y="59"/>
                      </a:lnTo>
                      <a:lnTo>
                        <a:pt x="138" y="59"/>
                      </a:lnTo>
                      <a:lnTo>
                        <a:pt x="133" y="55"/>
                      </a:lnTo>
                      <a:lnTo>
                        <a:pt x="124" y="48"/>
                      </a:lnTo>
                      <a:lnTo>
                        <a:pt x="124" y="48"/>
                      </a:lnTo>
                      <a:lnTo>
                        <a:pt x="118" y="44"/>
                      </a:lnTo>
                      <a:lnTo>
                        <a:pt x="118" y="44"/>
                      </a:lnTo>
                      <a:lnTo>
                        <a:pt x="118" y="44"/>
                      </a:lnTo>
                      <a:lnTo>
                        <a:pt x="118" y="44"/>
                      </a:lnTo>
                      <a:lnTo>
                        <a:pt x="116" y="44"/>
                      </a:lnTo>
                      <a:lnTo>
                        <a:pt x="116" y="44"/>
                      </a:lnTo>
                      <a:lnTo>
                        <a:pt x="116" y="44"/>
                      </a:lnTo>
                      <a:lnTo>
                        <a:pt x="116" y="44"/>
                      </a:lnTo>
                      <a:lnTo>
                        <a:pt x="115" y="44"/>
                      </a:lnTo>
                      <a:lnTo>
                        <a:pt x="115" y="44"/>
                      </a:lnTo>
                      <a:lnTo>
                        <a:pt x="115" y="44"/>
                      </a:lnTo>
                      <a:lnTo>
                        <a:pt x="115" y="44"/>
                      </a:lnTo>
                      <a:lnTo>
                        <a:pt x="114" y="44"/>
                      </a:lnTo>
                      <a:lnTo>
                        <a:pt x="114" y="44"/>
                      </a:lnTo>
                      <a:lnTo>
                        <a:pt x="114" y="44"/>
                      </a:lnTo>
                      <a:lnTo>
                        <a:pt x="114" y="44"/>
                      </a:lnTo>
                      <a:lnTo>
                        <a:pt x="114" y="44"/>
                      </a:lnTo>
                      <a:lnTo>
                        <a:pt x="114" y="44"/>
                      </a:lnTo>
                      <a:lnTo>
                        <a:pt x="112" y="44"/>
                      </a:lnTo>
                      <a:lnTo>
                        <a:pt x="112" y="44"/>
                      </a:lnTo>
                      <a:lnTo>
                        <a:pt x="112" y="44"/>
                      </a:lnTo>
                      <a:lnTo>
                        <a:pt x="112" y="44"/>
                      </a:lnTo>
                      <a:lnTo>
                        <a:pt x="112" y="44"/>
                      </a:lnTo>
                      <a:lnTo>
                        <a:pt x="112" y="44"/>
                      </a:lnTo>
                      <a:lnTo>
                        <a:pt x="111" y="44"/>
                      </a:lnTo>
                      <a:lnTo>
                        <a:pt x="111" y="44"/>
                      </a:lnTo>
                      <a:lnTo>
                        <a:pt x="111" y="44"/>
                      </a:lnTo>
                      <a:lnTo>
                        <a:pt x="111" y="44"/>
                      </a:lnTo>
                      <a:lnTo>
                        <a:pt x="110" y="45"/>
                      </a:lnTo>
                      <a:lnTo>
                        <a:pt x="110" y="45"/>
                      </a:lnTo>
                      <a:lnTo>
                        <a:pt x="110" y="45"/>
                      </a:lnTo>
                      <a:lnTo>
                        <a:pt x="110" y="45"/>
                      </a:lnTo>
                      <a:lnTo>
                        <a:pt x="110" y="45"/>
                      </a:lnTo>
                      <a:lnTo>
                        <a:pt x="110" y="45"/>
                      </a:lnTo>
                      <a:lnTo>
                        <a:pt x="109" y="47"/>
                      </a:lnTo>
                      <a:lnTo>
                        <a:pt x="109" y="47"/>
                      </a:lnTo>
                      <a:lnTo>
                        <a:pt x="109" y="47"/>
                      </a:lnTo>
                      <a:lnTo>
                        <a:pt x="109" y="47"/>
                      </a:lnTo>
                      <a:lnTo>
                        <a:pt x="107" y="47"/>
                      </a:lnTo>
                      <a:lnTo>
                        <a:pt x="107" y="47"/>
                      </a:lnTo>
                      <a:lnTo>
                        <a:pt x="107" y="47"/>
                      </a:lnTo>
                      <a:lnTo>
                        <a:pt x="107" y="47"/>
                      </a:lnTo>
                      <a:lnTo>
                        <a:pt x="106" y="48"/>
                      </a:lnTo>
                      <a:lnTo>
                        <a:pt x="106" y="48"/>
                      </a:lnTo>
                      <a:lnTo>
                        <a:pt x="106" y="48"/>
                      </a:lnTo>
                      <a:lnTo>
                        <a:pt x="106" y="48"/>
                      </a:lnTo>
                      <a:lnTo>
                        <a:pt x="106" y="48"/>
                      </a:lnTo>
                      <a:lnTo>
                        <a:pt x="106" y="48"/>
                      </a:lnTo>
                      <a:lnTo>
                        <a:pt x="106" y="49"/>
                      </a:lnTo>
                      <a:lnTo>
                        <a:pt x="106" y="49"/>
                      </a:lnTo>
                      <a:lnTo>
                        <a:pt x="106" y="49"/>
                      </a:lnTo>
                      <a:lnTo>
                        <a:pt x="106" y="49"/>
                      </a:lnTo>
                      <a:lnTo>
                        <a:pt x="106" y="49"/>
                      </a:lnTo>
                      <a:lnTo>
                        <a:pt x="106" y="49"/>
                      </a:lnTo>
                      <a:lnTo>
                        <a:pt x="105" y="50"/>
                      </a:lnTo>
                      <a:lnTo>
                        <a:pt x="105" y="50"/>
                      </a:lnTo>
                      <a:lnTo>
                        <a:pt x="105" y="50"/>
                      </a:lnTo>
                      <a:lnTo>
                        <a:pt x="105" y="50"/>
                      </a:lnTo>
                      <a:lnTo>
                        <a:pt x="105" y="52"/>
                      </a:lnTo>
                      <a:lnTo>
                        <a:pt x="105" y="52"/>
                      </a:lnTo>
                      <a:lnTo>
                        <a:pt x="105" y="52"/>
                      </a:lnTo>
                      <a:lnTo>
                        <a:pt x="105" y="52"/>
                      </a:lnTo>
                      <a:lnTo>
                        <a:pt x="105" y="53"/>
                      </a:lnTo>
                      <a:lnTo>
                        <a:pt x="105" y="53"/>
                      </a:lnTo>
                      <a:lnTo>
                        <a:pt x="105" y="53"/>
                      </a:lnTo>
                      <a:lnTo>
                        <a:pt x="105" y="53"/>
                      </a:lnTo>
                      <a:lnTo>
                        <a:pt x="107" y="61"/>
                      </a:lnTo>
                      <a:lnTo>
                        <a:pt x="107" y="61"/>
                      </a:lnTo>
                      <a:lnTo>
                        <a:pt x="110" y="71"/>
                      </a:lnTo>
                      <a:lnTo>
                        <a:pt x="112" y="77"/>
                      </a:lnTo>
                      <a:lnTo>
                        <a:pt x="112" y="77"/>
                      </a:lnTo>
                      <a:lnTo>
                        <a:pt x="105" y="83"/>
                      </a:lnTo>
                      <a:lnTo>
                        <a:pt x="105" y="83"/>
                      </a:lnTo>
                      <a:lnTo>
                        <a:pt x="99" y="79"/>
                      </a:lnTo>
                      <a:lnTo>
                        <a:pt x="90" y="74"/>
                      </a:lnTo>
                      <a:lnTo>
                        <a:pt x="90" y="74"/>
                      </a:lnTo>
                      <a:lnTo>
                        <a:pt x="82" y="72"/>
                      </a:lnTo>
                      <a:lnTo>
                        <a:pt x="82" y="72"/>
                      </a:lnTo>
                      <a:lnTo>
                        <a:pt x="82" y="72"/>
                      </a:lnTo>
                      <a:lnTo>
                        <a:pt x="82" y="72"/>
                      </a:lnTo>
                      <a:lnTo>
                        <a:pt x="80" y="72"/>
                      </a:lnTo>
                      <a:lnTo>
                        <a:pt x="80" y="72"/>
                      </a:lnTo>
                      <a:lnTo>
                        <a:pt x="80" y="72"/>
                      </a:lnTo>
                      <a:lnTo>
                        <a:pt x="80" y="72"/>
                      </a:lnTo>
                      <a:lnTo>
                        <a:pt x="80" y="72"/>
                      </a:lnTo>
                      <a:lnTo>
                        <a:pt x="80" y="72"/>
                      </a:lnTo>
                      <a:lnTo>
                        <a:pt x="78" y="72"/>
                      </a:lnTo>
                      <a:lnTo>
                        <a:pt x="78" y="72"/>
                      </a:lnTo>
                      <a:lnTo>
                        <a:pt x="78" y="72"/>
                      </a:lnTo>
                      <a:lnTo>
                        <a:pt x="78" y="72"/>
                      </a:lnTo>
                      <a:lnTo>
                        <a:pt x="78" y="72"/>
                      </a:lnTo>
                      <a:lnTo>
                        <a:pt x="78" y="72"/>
                      </a:lnTo>
                      <a:lnTo>
                        <a:pt x="77" y="72"/>
                      </a:lnTo>
                      <a:lnTo>
                        <a:pt x="77" y="72"/>
                      </a:lnTo>
                      <a:lnTo>
                        <a:pt x="77" y="72"/>
                      </a:lnTo>
                      <a:lnTo>
                        <a:pt x="77" y="72"/>
                      </a:lnTo>
                      <a:lnTo>
                        <a:pt x="77" y="73"/>
                      </a:lnTo>
                      <a:lnTo>
                        <a:pt x="77" y="73"/>
                      </a:lnTo>
                      <a:lnTo>
                        <a:pt x="76" y="73"/>
                      </a:lnTo>
                      <a:lnTo>
                        <a:pt x="76" y="73"/>
                      </a:lnTo>
                      <a:lnTo>
                        <a:pt x="76" y="73"/>
                      </a:lnTo>
                      <a:lnTo>
                        <a:pt x="76" y="73"/>
                      </a:lnTo>
                      <a:lnTo>
                        <a:pt x="76" y="74"/>
                      </a:lnTo>
                      <a:lnTo>
                        <a:pt x="76" y="74"/>
                      </a:lnTo>
                      <a:lnTo>
                        <a:pt x="75" y="74"/>
                      </a:lnTo>
                      <a:lnTo>
                        <a:pt x="75" y="74"/>
                      </a:lnTo>
                      <a:lnTo>
                        <a:pt x="75" y="76"/>
                      </a:lnTo>
                      <a:lnTo>
                        <a:pt x="75" y="76"/>
                      </a:lnTo>
                      <a:lnTo>
                        <a:pt x="73" y="76"/>
                      </a:lnTo>
                      <a:lnTo>
                        <a:pt x="73" y="76"/>
                      </a:lnTo>
                      <a:lnTo>
                        <a:pt x="73" y="77"/>
                      </a:lnTo>
                      <a:lnTo>
                        <a:pt x="73" y="77"/>
                      </a:lnTo>
                      <a:lnTo>
                        <a:pt x="73" y="77"/>
                      </a:lnTo>
                      <a:lnTo>
                        <a:pt x="73" y="77"/>
                      </a:lnTo>
                      <a:lnTo>
                        <a:pt x="72" y="77"/>
                      </a:lnTo>
                      <a:lnTo>
                        <a:pt x="72" y="77"/>
                      </a:lnTo>
                      <a:lnTo>
                        <a:pt x="72" y="77"/>
                      </a:lnTo>
                      <a:lnTo>
                        <a:pt x="72" y="77"/>
                      </a:lnTo>
                      <a:lnTo>
                        <a:pt x="72" y="78"/>
                      </a:lnTo>
                      <a:lnTo>
                        <a:pt x="72" y="78"/>
                      </a:lnTo>
                      <a:lnTo>
                        <a:pt x="72" y="78"/>
                      </a:lnTo>
                      <a:lnTo>
                        <a:pt x="72" y="78"/>
                      </a:lnTo>
                      <a:lnTo>
                        <a:pt x="72" y="78"/>
                      </a:lnTo>
                      <a:lnTo>
                        <a:pt x="72" y="78"/>
                      </a:lnTo>
                      <a:lnTo>
                        <a:pt x="72" y="79"/>
                      </a:lnTo>
                      <a:lnTo>
                        <a:pt x="72" y="79"/>
                      </a:lnTo>
                      <a:lnTo>
                        <a:pt x="72" y="79"/>
                      </a:lnTo>
                      <a:lnTo>
                        <a:pt x="72" y="79"/>
                      </a:lnTo>
                      <a:lnTo>
                        <a:pt x="72" y="79"/>
                      </a:lnTo>
                      <a:lnTo>
                        <a:pt x="72" y="79"/>
                      </a:lnTo>
                      <a:lnTo>
                        <a:pt x="72" y="82"/>
                      </a:lnTo>
                      <a:lnTo>
                        <a:pt x="72" y="82"/>
                      </a:lnTo>
                      <a:lnTo>
                        <a:pt x="72" y="82"/>
                      </a:lnTo>
                      <a:lnTo>
                        <a:pt x="72" y="82"/>
                      </a:lnTo>
                      <a:lnTo>
                        <a:pt x="72" y="82"/>
                      </a:lnTo>
                      <a:lnTo>
                        <a:pt x="75" y="89"/>
                      </a:lnTo>
                      <a:lnTo>
                        <a:pt x="75" y="89"/>
                      </a:lnTo>
                      <a:lnTo>
                        <a:pt x="80" y="100"/>
                      </a:lnTo>
                      <a:lnTo>
                        <a:pt x="84" y="105"/>
                      </a:lnTo>
                      <a:lnTo>
                        <a:pt x="84" y="105"/>
                      </a:lnTo>
                      <a:lnTo>
                        <a:pt x="77" y="112"/>
                      </a:lnTo>
                      <a:lnTo>
                        <a:pt x="77" y="112"/>
                      </a:lnTo>
                      <a:lnTo>
                        <a:pt x="71" y="110"/>
                      </a:lnTo>
                      <a:lnTo>
                        <a:pt x="61" y="107"/>
                      </a:lnTo>
                      <a:lnTo>
                        <a:pt x="61" y="107"/>
                      </a:lnTo>
                      <a:lnTo>
                        <a:pt x="53" y="105"/>
                      </a:lnTo>
                      <a:lnTo>
                        <a:pt x="53" y="105"/>
                      </a:lnTo>
                      <a:lnTo>
                        <a:pt x="53" y="105"/>
                      </a:lnTo>
                      <a:lnTo>
                        <a:pt x="53" y="105"/>
                      </a:lnTo>
                      <a:lnTo>
                        <a:pt x="53" y="105"/>
                      </a:lnTo>
                      <a:lnTo>
                        <a:pt x="53" y="105"/>
                      </a:lnTo>
                      <a:lnTo>
                        <a:pt x="52" y="105"/>
                      </a:lnTo>
                      <a:lnTo>
                        <a:pt x="52" y="105"/>
                      </a:lnTo>
                      <a:lnTo>
                        <a:pt x="52" y="105"/>
                      </a:lnTo>
                      <a:lnTo>
                        <a:pt x="52" y="105"/>
                      </a:lnTo>
                      <a:lnTo>
                        <a:pt x="51" y="105"/>
                      </a:lnTo>
                      <a:lnTo>
                        <a:pt x="51" y="105"/>
                      </a:lnTo>
                      <a:lnTo>
                        <a:pt x="51" y="105"/>
                      </a:lnTo>
                      <a:lnTo>
                        <a:pt x="51" y="105"/>
                      </a:lnTo>
                      <a:lnTo>
                        <a:pt x="49" y="106"/>
                      </a:lnTo>
                      <a:lnTo>
                        <a:pt x="49" y="106"/>
                      </a:lnTo>
                      <a:lnTo>
                        <a:pt x="49" y="106"/>
                      </a:lnTo>
                      <a:lnTo>
                        <a:pt x="49" y="106"/>
                      </a:lnTo>
                      <a:lnTo>
                        <a:pt x="49" y="106"/>
                      </a:lnTo>
                      <a:lnTo>
                        <a:pt x="49" y="106"/>
                      </a:lnTo>
                      <a:lnTo>
                        <a:pt x="48" y="106"/>
                      </a:lnTo>
                      <a:lnTo>
                        <a:pt x="48" y="106"/>
                      </a:lnTo>
                      <a:lnTo>
                        <a:pt x="48" y="106"/>
                      </a:lnTo>
                      <a:lnTo>
                        <a:pt x="48" y="106"/>
                      </a:lnTo>
                      <a:lnTo>
                        <a:pt x="48" y="106"/>
                      </a:lnTo>
                      <a:lnTo>
                        <a:pt x="48" y="106"/>
                      </a:lnTo>
                      <a:lnTo>
                        <a:pt x="47" y="107"/>
                      </a:lnTo>
                      <a:lnTo>
                        <a:pt x="47" y="107"/>
                      </a:lnTo>
                      <a:lnTo>
                        <a:pt x="47" y="107"/>
                      </a:lnTo>
                      <a:lnTo>
                        <a:pt x="47" y="107"/>
                      </a:lnTo>
                      <a:lnTo>
                        <a:pt x="47" y="108"/>
                      </a:lnTo>
                      <a:lnTo>
                        <a:pt x="47" y="108"/>
                      </a:lnTo>
                      <a:lnTo>
                        <a:pt x="47" y="108"/>
                      </a:lnTo>
                      <a:lnTo>
                        <a:pt x="47" y="108"/>
                      </a:lnTo>
                      <a:lnTo>
                        <a:pt x="46" y="110"/>
                      </a:lnTo>
                      <a:lnTo>
                        <a:pt x="46" y="110"/>
                      </a:lnTo>
                      <a:lnTo>
                        <a:pt x="46" y="110"/>
                      </a:lnTo>
                      <a:lnTo>
                        <a:pt x="46" y="110"/>
                      </a:lnTo>
                      <a:lnTo>
                        <a:pt x="46" y="110"/>
                      </a:lnTo>
                      <a:lnTo>
                        <a:pt x="46" y="110"/>
                      </a:lnTo>
                      <a:lnTo>
                        <a:pt x="44" y="111"/>
                      </a:lnTo>
                      <a:lnTo>
                        <a:pt x="44" y="111"/>
                      </a:lnTo>
                      <a:lnTo>
                        <a:pt x="44" y="111"/>
                      </a:lnTo>
                      <a:lnTo>
                        <a:pt x="44" y="111"/>
                      </a:lnTo>
                      <a:lnTo>
                        <a:pt x="44" y="112"/>
                      </a:lnTo>
                      <a:lnTo>
                        <a:pt x="44" y="112"/>
                      </a:lnTo>
                      <a:lnTo>
                        <a:pt x="44" y="112"/>
                      </a:lnTo>
                      <a:lnTo>
                        <a:pt x="44" y="112"/>
                      </a:lnTo>
                      <a:lnTo>
                        <a:pt x="44" y="112"/>
                      </a:lnTo>
                      <a:lnTo>
                        <a:pt x="44" y="112"/>
                      </a:lnTo>
                      <a:lnTo>
                        <a:pt x="44" y="113"/>
                      </a:lnTo>
                      <a:lnTo>
                        <a:pt x="44" y="113"/>
                      </a:lnTo>
                      <a:lnTo>
                        <a:pt x="44" y="113"/>
                      </a:lnTo>
                      <a:lnTo>
                        <a:pt x="44" y="113"/>
                      </a:lnTo>
                      <a:lnTo>
                        <a:pt x="44" y="113"/>
                      </a:lnTo>
                      <a:lnTo>
                        <a:pt x="44" y="113"/>
                      </a:lnTo>
                      <a:lnTo>
                        <a:pt x="44" y="115"/>
                      </a:lnTo>
                      <a:lnTo>
                        <a:pt x="44" y="115"/>
                      </a:lnTo>
                      <a:lnTo>
                        <a:pt x="44" y="115"/>
                      </a:lnTo>
                      <a:lnTo>
                        <a:pt x="44" y="115"/>
                      </a:lnTo>
                      <a:lnTo>
                        <a:pt x="44" y="116"/>
                      </a:lnTo>
                      <a:lnTo>
                        <a:pt x="44" y="116"/>
                      </a:lnTo>
                      <a:lnTo>
                        <a:pt x="44" y="116"/>
                      </a:lnTo>
                      <a:lnTo>
                        <a:pt x="44" y="116"/>
                      </a:lnTo>
                      <a:lnTo>
                        <a:pt x="44" y="117"/>
                      </a:lnTo>
                      <a:lnTo>
                        <a:pt x="44" y="117"/>
                      </a:lnTo>
                      <a:lnTo>
                        <a:pt x="44" y="117"/>
                      </a:lnTo>
                      <a:lnTo>
                        <a:pt x="44" y="117"/>
                      </a:lnTo>
                      <a:lnTo>
                        <a:pt x="48" y="124"/>
                      </a:lnTo>
                      <a:lnTo>
                        <a:pt x="48" y="124"/>
                      </a:lnTo>
                      <a:lnTo>
                        <a:pt x="55" y="132"/>
                      </a:lnTo>
                      <a:lnTo>
                        <a:pt x="60" y="137"/>
                      </a:lnTo>
                      <a:lnTo>
                        <a:pt x="60" y="137"/>
                      </a:lnTo>
                      <a:lnTo>
                        <a:pt x="55" y="146"/>
                      </a:lnTo>
                      <a:lnTo>
                        <a:pt x="55" y="146"/>
                      </a:lnTo>
                      <a:lnTo>
                        <a:pt x="48" y="144"/>
                      </a:lnTo>
                      <a:lnTo>
                        <a:pt x="37" y="142"/>
                      </a:lnTo>
                      <a:lnTo>
                        <a:pt x="37" y="142"/>
                      </a:lnTo>
                      <a:lnTo>
                        <a:pt x="29" y="142"/>
                      </a:lnTo>
                      <a:lnTo>
                        <a:pt x="29" y="142"/>
                      </a:lnTo>
                      <a:lnTo>
                        <a:pt x="29" y="142"/>
                      </a:lnTo>
                      <a:lnTo>
                        <a:pt x="29" y="142"/>
                      </a:lnTo>
                      <a:lnTo>
                        <a:pt x="29" y="142"/>
                      </a:lnTo>
                      <a:lnTo>
                        <a:pt x="28" y="144"/>
                      </a:lnTo>
                      <a:lnTo>
                        <a:pt x="28" y="144"/>
                      </a:lnTo>
                      <a:lnTo>
                        <a:pt x="27" y="144"/>
                      </a:lnTo>
                      <a:lnTo>
                        <a:pt x="27" y="144"/>
                      </a:lnTo>
                      <a:lnTo>
                        <a:pt x="27" y="144"/>
                      </a:lnTo>
                      <a:lnTo>
                        <a:pt x="27" y="144"/>
                      </a:lnTo>
                      <a:lnTo>
                        <a:pt x="27" y="144"/>
                      </a:lnTo>
                      <a:lnTo>
                        <a:pt x="27" y="144"/>
                      </a:lnTo>
                      <a:lnTo>
                        <a:pt x="26" y="144"/>
                      </a:lnTo>
                      <a:lnTo>
                        <a:pt x="26" y="144"/>
                      </a:lnTo>
                      <a:lnTo>
                        <a:pt x="26" y="145"/>
                      </a:lnTo>
                      <a:lnTo>
                        <a:pt x="26" y="145"/>
                      </a:lnTo>
                      <a:lnTo>
                        <a:pt x="26" y="145"/>
                      </a:lnTo>
                      <a:lnTo>
                        <a:pt x="26" y="145"/>
                      </a:lnTo>
                      <a:lnTo>
                        <a:pt x="26" y="145"/>
                      </a:lnTo>
                      <a:lnTo>
                        <a:pt x="26" y="145"/>
                      </a:lnTo>
                      <a:lnTo>
                        <a:pt x="24" y="146"/>
                      </a:lnTo>
                      <a:lnTo>
                        <a:pt x="24" y="146"/>
                      </a:lnTo>
                      <a:lnTo>
                        <a:pt x="24" y="146"/>
                      </a:lnTo>
                      <a:lnTo>
                        <a:pt x="24" y="146"/>
                      </a:lnTo>
                      <a:lnTo>
                        <a:pt x="24" y="146"/>
                      </a:lnTo>
                      <a:lnTo>
                        <a:pt x="24" y="146"/>
                      </a:lnTo>
                      <a:lnTo>
                        <a:pt x="24" y="147"/>
                      </a:lnTo>
                      <a:lnTo>
                        <a:pt x="24" y="147"/>
                      </a:lnTo>
                      <a:lnTo>
                        <a:pt x="24" y="147"/>
                      </a:lnTo>
                      <a:lnTo>
                        <a:pt x="24" y="147"/>
                      </a:lnTo>
                      <a:lnTo>
                        <a:pt x="23" y="149"/>
                      </a:lnTo>
                      <a:lnTo>
                        <a:pt x="23" y="149"/>
                      </a:lnTo>
                      <a:lnTo>
                        <a:pt x="23" y="149"/>
                      </a:lnTo>
                      <a:lnTo>
                        <a:pt x="23" y="149"/>
                      </a:lnTo>
                      <a:lnTo>
                        <a:pt x="23" y="150"/>
                      </a:lnTo>
                      <a:lnTo>
                        <a:pt x="23" y="150"/>
                      </a:lnTo>
                      <a:lnTo>
                        <a:pt x="23" y="150"/>
                      </a:lnTo>
                      <a:lnTo>
                        <a:pt x="23" y="150"/>
                      </a:lnTo>
                      <a:lnTo>
                        <a:pt x="22" y="151"/>
                      </a:lnTo>
                      <a:lnTo>
                        <a:pt x="22" y="151"/>
                      </a:lnTo>
                      <a:lnTo>
                        <a:pt x="22" y="151"/>
                      </a:lnTo>
                      <a:lnTo>
                        <a:pt x="22" y="151"/>
                      </a:lnTo>
                      <a:lnTo>
                        <a:pt x="22" y="151"/>
                      </a:lnTo>
                      <a:lnTo>
                        <a:pt x="22" y="151"/>
                      </a:lnTo>
                      <a:lnTo>
                        <a:pt x="22" y="152"/>
                      </a:lnTo>
                      <a:lnTo>
                        <a:pt x="22" y="152"/>
                      </a:lnTo>
                      <a:lnTo>
                        <a:pt x="22" y="152"/>
                      </a:lnTo>
                      <a:lnTo>
                        <a:pt x="22" y="152"/>
                      </a:lnTo>
                      <a:lnTo>
                        <a:pt x="22" y="152"/>
                      </a:lnTo>
                      <a:lnTo>
                        <a:pt x="22" y="152"/>
                      </a:lnTo>
                      <a:lnTo>
                        <a:pt x="23" y="154"/>
                      </a:lnTo>
                      <a:lnTo>
                        <a:pt x="23" y="154"/>
                      </a:lnTo>
                      <a:lnTo>
                        <a:pt x="23" y="154"/>
                      </a:lnTo>
                      <a:lnTo>
                        <a:pt x="23" y="154"/>
                      </a:lnTo>
                      <a:lnTo>
                        <a:pt x="24" y="156"/>
                      </a:lnTo>
                      <a:lnTo>
                        <a:pt x="24" y="156"/>
                      </a:lnTo>
                      <a:lnTo>
                        <a:pt x="24" y="156"/>
                      </a:lnTo>
                      <a:lnTo>
                        <a:pt x="24" y="156"/>
                      </a:lnTo>
                      <a:lnTo>
                        <a:pt x="24" y="156"/>
                      </a:lnTo>
                      <a:lnTo>
                        <a:pt x="24" y="156"/>
                      </a:lnTo>
                      <a:lnTo>
                        <a:pt x="28" y="161"/>
                      </a:lnTo>
                      <a:lnTo>
                        <a:pt x="28" y="161"/>
                      </a:lnTo>
                      <a:lnTo>
                        <a:pt x="37" y="169"/>
                      </a:lnTo>
                      <a:lnTo>
                        <a:pt x="42" y="174"/>
                      </a:lnTo>
                      <a:lnTo>
                        <a:pt x="42" y="174"/>
                      </a:lnTo>
                      <a:lnTo>
                        <a:pt x="39" y="183"/>
                      </a:lnTo>
                      <a:lnTo>
                        <a:pt x="39" y="183"/>
                      </a:lnTo>
                      <a:lnTo>
                        <a:pt x="32" y="183"/>
                      </a:lnTo>
                      <a:lnTo>
                        <a:pt x="21" y="183"/>
                      </a:lnTo>
                      <a:lnTo>
                        <a:pt x="21" y="183"/>
                      </a:lnTo>
                      <a:lnTo>
                        <a:pt x="14" y="184"/>
                      </a:lnTo>
                      <a:lnTo>
                        <a:pt x="14" y="184"/>
                      </a:lnTo>
                      <a:lnTo>
                        <a:pt x="14" y="184"/>
                      </a:lnTo>
                      <a:lnTo>
                        <a:pt x="14" y="184"/>
                      </a:lnTo>
                      <a:lnTo>
                        <a:pt x="13" y="184"/>
                      </a:lnTo>
                      <a:lnTo>
                        <a:pt x="13" y="184"/>
                      </a:lnTo>
                      <a:lnTo>
                        <a:pt x="12" y="185"/>
                      </a:lnTo>
                      <a:lnTo>
                        <a:pt x="12" y="185"/>
                      </a:lnTo>
                      <a:lnTo>
                        <a:pt x="12" y="185"/>
                      </a:lnTo>
                      <a:lnTo>
                        <a:pt x="12" y="185"/>
                      </a:lnTo>
                      <a:lnTo>
                        <a:pt x="10" y="185"/>
                      </a:lnTo>
                      <a:lnTo>
                        <a:pt x="10" y="185"/>
                      </a:lnTo>
                      <a:lnTo>
                        <a:pt x="10" y="185"/>
                      </a:lnTo>
                      <a:lnTo>
                        <a:pt x="10" y="185"/>
                      </a:lnTo>
                      <a:lnTo>
                        <a:pt x="10" y="186"/>
                      </a:lnTo>
                      <a:lnTo>
                        <a:pt x="10" y="186"/>
                      </a:lnTo>
                      <a:lnTo>
                        <a:pt x="9" y="186"/>
                      </a:lnTo>
                      <a:lnTo>
                        <a:pt x="9" y="186"/>
                      </a:lnTo>
                      <a:lnTo>
                        <a:pt x="9" y="186"/>
                      </a:lnTo>
                      <a:lnTo>
                        <a:pt x="9" y="186"/>
                      </a:lnTo>
                      <a:lnTo>
                        <a:pt x="9" y="186"/>
                      </a:lnTo>
                      <a:lnTo>
                        <a:pt x="9" y="186"/>
                      </a:lnTo>
                      <a:lnTo>
                        <a:pt x="9" y="188"/>
                      </a:lnTo>
                      <a:lnTo>
                        <a:pt x="9" y="188"/>
                      </a:lnTo>
                      <a:lnTo>
                        <a:pt x="9" y="188"/>
                      </a:lnTo>
                      <a:lnTo>
                        <a:pt x="9" y="188"/>
                      </a:lnTo>
                      <a:lnTo>
                        <a:pt x="9" y="189"/>
                      </a:lnTo>
                      <a:lnTo>
                        <a:pt x="9" y="189"/>
                      </a:lnTo>
                      <a:lnTo>
                        <a:pt x="9" y="189"/>
                      </a:lnTo>
                      <a:lnTo>
                        <a:pt x="9" y="189"/>
                      </a:lnTo>
                      <a:lnTo>
                        <a:pt x="8" y="190"/>
                      </a:lnTo>
                      <a:lnTo>
                        <a:pt x="8" y="190"/>
                      </a:lnTo>
                      <a:lnTo>
                        <a:pt x="8" y="192"/>
                      </a:lnTo>
                      <a:lnTo>
                        <a:pt x="8" y="192"/>
                      </a:lnTo>
                      <a:lnTo>
                        <a:pt x="8" y="192"/>
                      </a:lnTo>
                      <a:lnTo>
                        <a:pt x="8" y="192"/>
                      </a:lnTo>
                      <a:lnTo>
                        <a:pt x="8" y="193"/>
                      </a:lnTo>
                      <a:lnTo>
                        <a:pt x="8" y="193"/>
                      </a:lnTo>
                      <a:lnTo>
                        <a:pt x="8" y="193"/>
                      </a:lnTo>
                      <a:lnTo>
                        <a:pt x="8" y="193"/>
                      </a:lnTo>
                      <a:lnTo>
                        <a:pt x="8" y="193"/>
                      </a:lnTo>
                      <a:lnTo>
                        <a:pt x="8" y="193"/>
                      </a:lnTo>
                      <a:lnTo>
                        <a:pt x="8" y="194"/>
                      </a:lnTo>
                      <a:lnTo>
                        <a:pt x="8" y="194"/>
                      </a:lnTo>
                      <a:lnTo>
                        <a:pt x="8" y="194"/>
                      </a:lnTo>
                      <a:lnTo>
                        <a:pt x="8" y="194"/>
                      </a:lnTo>
                      <a:lnTo>
                        <a:pt x="8" y="194"/>
                      </a:lnTo>
                      <a:lnTo>
                        <a:pt x="8" y="194"/>
                      </a:lnTo>
                      <a:lnTo>
                        <a:pt x="8" y="195"/>
                      </a:lnTo>
                      <a:lnTo>
                        <a:pt x="8" y="195"/>
                      </a:lnTo>
                      <a:lnTo>
                        <a:pt x="8" y="195"/>
                      </a:lnTo>
                      <a:lnTo>
                        <a:pt x="8" y="195"/>
                      </a:lnTo>
                      <a:lnTo>
                        <a:pt x="8" y="197"/>
                      </a:lnTo>
                      <a:lnTo>
                        <a:pt x="8" y="197"/>
                      </a:lnTo>
                      <a:lnTo>
                        <a:pt x="8" y="197"/>
                      </a:lnTo>
                      <a:lnTo>
                        <a:pt x="8" y="197"/>
                      </a:lnTo>
                      <a:lnTo>
                        <a:pt x="9" y="198"/>
                      </a:lnTo>
                      <a:lnTo>
                        <a:pt x="9" y="198"/>
                      </a:lnTo>
                      <a:lnTo>
                        <a:pt x="10" y="198"/>
                      </a:lnTo>
                      <a:lnTo>
                        <a:pt x="10" y="198"/>
                      </a:lnTo>
                      <a:lnTo>
                        <a:pt x="10" y="198"/>
                      </a:lnTo>
                      <a:lnTo>
                        <a:pt x="15" y="203"/>
                      </a:lnTo>
                      <a:lnTo>
                        <a:pt x="15" y="203"/>
                      </a:lnTo>
                      <a:lnTo>
                        <a:pt x="24" y="209"/>
                      </a:lnTo>
                      <a:lnTo>
                        <a:pt x="31" y="212"/>
                      </a:lnTo>
                      <a:lnTo>
                        <a:pt x="31" y="212"/>
                      </a:lnTo>
                      <a:lnTo>
                        <a:pt x="29" y="222"/>
                      </a:lnTo>
                      <a:lnTo>
                        <a:pt x="29" y="222"/>
                      </a:lnTo>
                      <a:lnTo>
                        <a:pt x="22" y="223"/>
                      </a:lnTo>
                      <a:lnTo>
                        <a:pt x="12" y="226"/>
                      </a:lnTo>
                      <a:lnTo>
                        <a:pt x="12" y="226"/>
                      </a:lnTo>
                      <a:lnTo>
                        <a:pt x="4" y="228"/>
                      </a:lnTo>
                      <a:lnTo>
                        <a:pt x="4" y="228"/>
                      </a:lnTo>
                      <a:lnTo>
                        <a:pt x="4" y="228"/>
                      </a:lnTo>
                      <a:lnTo>
                        <a:pt x="4" y="228"/>
                      </a:lnTo>
                      <a:lnTo>
                        <a:pt x="3" y="228"/>
                      </a:lnTo>
                      <a:lnTo>
                        <a:pt x="3" y="228"/>
                      </a:lnTo>
                      <a:lnTo>
                        <a:pt x="3" y="228"/>
                      </a:lnTo>
                      <a:lnTo>
                        <a:pt x="3" y="228"/>
                      </a:lnTo>
                      <a:lnTo>
                        <a:pt x="3" y="229"/>
                      </a:lnTo>
                      <a:lnTo>
                        <a:pt x="3" y="229"/>
                      </a:lnTo>
                      <a:lnTo>
                        <a:pt x="3" y="229"/>
                      </a:lnTo>
                      <a:lnTo>
                        <a:pt x="3" y="229"/>
                      </a:lnTo>
                      <a:lnTo>
                        <a:pt x="2" y="229"/>
                      </a:lnTo>
                      <a:lnTo>
                        <a:pt x="2" y="229"/>
                      </a:lnTo>
                      <a:lnTo>
                        <a:pt x="2" y="229"/>
                      </a:lnTo>
                      <a:lnTo>
                        <a:pt x="2" y="229"/>
                      </a:lnTo>
                      <a:lnTo>
                        <a:pt x="2" y="231"/>
                      </a:lnTo>
                      <a:lnTo>
                        <a:pt x="2" y="231"/>
                      </a:lnTo>
                      <a:lnTo>
                        <a:pt x="2" y="231"/>
                      </a:lnTo>
                      <a:lnTo>
                        <a:pt x="2" y="231"/>
                      </a:lnTo>
                      <a:lnTo>
                        <a:pt x="0" y="231"/>
                      </a:lnTo>
                      <a:lnTo>
                        <a:pt x="0" y="231"/>
                      </a:lnTo>
                      <a:lnTo>
                        <a:pt x="0" y="231"/>
                      </a:lnTo>
                      <a:lnTo>
                        <a:pt x="0" y="231"/>
                      </a:lnTo>
                      <a:lnTo>
                        <a:pt x="0" y="232"/>
                      </a:lnTo>
                      <a:lnTo>
                        <a:pt x="0" y="232"/>
                      </a:lnTo>
                      <a:lnTo>
                        <a:pt x="0" y="232"/>
                      </a:lnTo>
                      <a:lnTo>
                        <a:pt x="0" y="232"/>
                      </a:lnTo>
                      <a:lnTo>
                        <a:pt x="0" y="233"/>
                      </a:lnTo>
                      <a:lnTo>
                        <a:pt x="0" y="233"/>
                      </a:lnTo>
                      <a:lnTo>
                        <a:pt x="0" y="233"/>
                      </a:lnTo>
                      <a:lnTo>
                        <a:pt x="0" y="233"/>
                      </a:lnTo>
                      <a:lnTo>
                        <a:pt x="0" y="234"/>
                      </a:lnTo>
                      <a:lnTo>
                        <a:pt x="0" y="234"/>
                      </a:lnTo>
                      <a:lnTo>
                        <a:pt x="0" y="236"/>
                      </a:lnTo>
                      <a:lnTo>
                        <a:pt x="0" y="236"/>
                      </a:lnTo>
                      <a:lnTo>
                        <a:pt x="0" y="236"/>
                      </a:lnTo>
                      <a:lnTo>
                        <a:pt x="0" y="236"/>
                      </a:lnTo>
                      <a:lnTo>
                        <a:pt x="0" y="237"/>
                      </a:lnTo>
                      <a:lnTo>
                        <a:pt x="0" y="237"/>
                      </a:lnTo>
                      <a:lnTo>
                        <a:pt x="0" y="237"/>
                      </a:lnTo>
                      <a:lnTo>
                        <a:pt x="0" y="237"/>
                      </a:lnTo>
                      <a:lnTo>
                        <a:pt x="0" y="238"/>
                      </a:lnTo>
                      <a:lnTo>
                        <a:pt x="0" y="238"/>
                      </a:lnTo>
                      <a:lnTo>
                        <a:pt x="0" y="238"/>
                      </a:lnTo>
                      <a:lnTo>
                        <a:pt x="0" y="238"/>
                      </a:lnTo>
                      <a:lnTo>
                        <a:pt x="0" y="238"/>
                      </a:lnTo>
                      <a:lnTo>
                        <a:pt x="0" y="238"/>
                      </a:lnTo>
                      <a:lnTo>
                        <a:pt x="0" y="238"/>
                      </a:lnTo>
                      <a:lnTo>
                        <a:pt x="0" y="238"/>
                      </a:lnTo>
                      <a:lnTo>
                        <a:pt x="0" y="239"/>
                      </a:lnTo>
                      <a:lnTo>
                        <a:pt x="0" y="239"/>
                      </a:lnTo>
                      <a:lnTo>
                        <a:pt x="0" y="239"/>
                      </a:lnTo>
                      <a:lnTo>
                        <a:pt x="0" y="239"/>
                      </a:lnTo>
                      <a:lnTo>
                        <a:pt x="2" y="241"/>
                      </a:lnTo>
                      <a:lnTo>
                        <a:pt x="2" y="241"/>
                      </a:lnTo>
                      <a:lnTo>
                        <a:pt x="2" y="241"/>
                      </a:lnTo>
                      <a:lnTo>
                        <a:pt x="2" y="241"/>
                      </a:lnTo>
                      <a:lnTo>
                        <a:pt x="2" y="241"/>
                      </a:lnTo>
                      <a:lnTo>
                        <a:pt x="2" y="241"/>
                      </a:lnTo>
                      <a:lnTo>
                        <a:pt x="2" y="241"/>
                      </a:lnTo>
                      <a:lnTo>
                        <a:pt x="2" y="241"/>
                      </a:lnTo>
                      <a:lnTo>
                        <a:pt x="3" y="242"/>
                      </a:lnTo>
                      <a:lnTo>
                        <a:pt x="3" y="242"/>
                      </a:lnTo>
                      <a:lnTo>
                        <a:pt x="3" y="242"/>
                      </a:lnTo>
                      <a:lnTo>
                        <a:pt x="3" y="242"/>
                      </a:lnTo>
                      <a:lnTo>
                        <a:pt x="10" y="246"/>
                      </a:lnTo>
                      <a:lnTo>
                        <a:pt x="10" y="246"/>
                      </a:lnTo>
                      <a:lnTo>
                        <a:pt x="19" y="249"/>
                      </a:lnTo>
                      <a:lnTo>
                        <a:pt x="27" y="252"/>
                      </a:lnTo>
                      <a:lnTo>
                        <a:pt x="27" y="252"/>
                      </a:lnTo>
                      <a:lnTo>
                        <a:pt x="27" y="262"/>
                      </a:lnTo>
                      <a:lnTo>
                        <a:pt x="27" y="262"/>
                      </a:lnTo>
                      <a:lnTo>
                        <a:pt x="19" y="263"/>
                      </a:lnTo>
                      <a:lnTo>
                        <a:pt x="10" y="268"/>
                      </a:lnTo>
                      <a:lnTo>
                        <a:pt x="10" y="268"/>
                      </a:lnTo>
                      <a:close/>
                      <a:moveTo>
                        <a:pt x="198" y="430"/>
                      </a:moveTo>
                      <a:lnTo>
                        <a:pt x="198" y="430"/>
                      </a:lnTo>
                      <a:lnTo>
                        <a:pt x="196" y="433"/>
                      </a:lnTo>
                      <a:lnTo>
                        <a:pt x="194" y="436"/>
                      </a:lnTo>
                      <a:lnTo>
                        <a:pt x="192" y="437"/>
                      </a:lnTo>
                      <a:lnTo>
                        <a:pt x="188" y="438"/>
                      </a:lnTo>
                      <a:lnTo>
                        <a:pt x="182" y="438"/>
                      </a:lnTo>
                      <a:lnTo>
                        <a:pt x="177" y="437"/>
                      </a:lnTo>
                      <a:lnTo>
                        <a:pt x="177" y="437"/>
                      </a:lnTo>
                      <a:lnTo>
                        <a:pt x="167" y="433"/>
                      </a:lnTo>
                      <a:lnTo>
                        <a:pt x="153" y="426"/>
                      </a:lnTo>
                      <a:lnTo>
                        <a:pt x="135" y="414"/>
                      </a:lnTo>
                      <a:lnTo>
                        <a:pt x="125" y="407"/>
                      </a:lnTo>
                      <a:lnTo>
                        <a:pt x="116" y="398"/>
                      </a:lnTo>
                      <a:lnTo>
                        <a:pt x="116" y="398"/>
                      </a:lnTo>
                      <a:lnTo>
                        <a:pt x="107" y="388"/>
                      </a:lnTo>
                      <a:lnTo>
                        <a:pt x="100" y="379"/>
                      </a:lnTo>
                      <a:lnTo>
                        <a:pt x="89" y="362"/>
                      </a:lnTo>
                      <a:lnTo>
                        <a:pt x="81" y="346"/>
                      </a:lnTo>
                      <a:lnTo>
                        <a:pt x="77" y="338"/>
                      </a:lnTo>
                      <a:lnTo>
                        <a:pt x="77" y="338"/>
                      </a:lnTo>
                      <a:lnTo>
                        <a:pt x="76" y="331"/>
                      </a:lnTo>
                      <a:lnTo>
                        <a:pt x="76" y="325"/>
                      </a:lnTo>
                      <a:lnTo>
                        <a:pt x="77" y="323"/>
                      </a:lnTo>
                      <a:lnTo>
                        <a:pt x="78" y="320"/>
                      </a:lnTo>
                      <a:lnTo>
                        <a:pt x="81" y="317"/>
                      </a:lnTo>
                      <a:lnTo>
                        <a:pt x="85" y="316"/>
                      </a:lnTo>
                      <a:lnTo>
                        <a:pt x="85" y="316"/>
                      </a:lnTo>
                      <a:lnTo>
                        <a:pt x="135" y="305"/>
                      </a:lnTo>
                      <a:lnTo>
                        <a:pt x="173" y="296"/>
                      </a:lnTo>
                      <a:lnTo>
                        <a:pt x="202" y="291"/>
                      </a:lnTo>
                      <a:lnTo>
                        <a:pt x="202" y="291"/>
                      </a:lnTo>
                      <a:lnTo>
                        <a:pt x="208" y="290"/>
                      </a:lnTo>
                      <a:lnTo>
                        <a:pt x="213" y="290"/>
                      </a:lnTo>
                      <a:lnTo>
                        <a:pt x="216" y="292"/>
                      </a:lnTo>
                      <a:lnTo>
                        <a:pt x="220" y="295"/>
                      </a:lnTo>
                      <a:lnTo>
                        <a:pt x="220" y="295"/>
                      </a:lnTo>
                      <a:lnTo>
                        <a:pt x="222" y="299"/>
                      </a:lnTo>
                      <a:lnTo>
                        <a:pt x="223" y="301"/>
                      </a:lnTo>
                      <a:lnTo>
                        <a:pt x="223" y="305"/>
                      </a:lnTo>
                      <a:lnTo>
                        <a:pt x="222" y="312"/>
                      </a:lnTo>
                      <a:lnTo>
                        <a:pt x="222" y="312"/>
                      </a:lnTo>
                      <a:lnTo>
                        <a:pt x="217" y="340"/>
                      </a:lnTo>
                      <a:lnTo>
                        <a:pt x="210" y="378"/>
                      </a:lnTo>
                      <a:lnTo>
                        <a:pt x="198" y="430"/>
                      </a:lnTo>
                      <a:lnTo>
                        <a:pt x="198" y="430"/>
                      </a:lnTo>
                      <a:close/>
                      <a:moveTo>
                        <a:pt x="373" y="417"/>
                      </a:moveTo>
                      <a:lnTo>
                        <a:pt x="373" y="417"/>
                      </a:lnTo>
                      <a:lnTo>
                        <a:pt x="364" y="423"/>
                      </a:lnTo>
                      <a:lnTo>
                        <a:pt x="351" y="432"/>
                      </a:lnTo>
                      <a:lnTo>
                        <a:pt x="332" y="441"/>
                      </a:lnTo>
                      <a:lnTo>
                        <a:pt x="320" y="446"/>
                      </a:lnTo>
                      <a:lnTo>
                        <a:pt x="309" y="450"/>
                      </a:lnTo>
                      <a:lnTo>
                        <a:pt x="309" y="450"/>
                      </a:lnTo>
                      <a:lnTo>
                        <a:pt x="296" y="452"/>
                      </a:lnTo>
                      <a:lnTo>
                        <a:pt x="284" y="455"/>
                      </a:lnTo>
                      <a:lnTo>
                        <a:pt x="264" y="456"/>
                      </a:lnTo>
                      <a:lnTo>
                        <a:pt x="247" y="455"/>
                      </a:lnTo>
                      <a:lnTo>
                        <a:pt x="237" y="454"/>
                      </a:lnTo>
                      <a:lnTo>
                        <a:pt x="237" y="454"/>
                      </a:lnTo>
                      <a:lnTo>
                        <a:pt x="231" y="451"/>
                      </a:lnTo>
                      <a:lnTo>
                        <a:pt x="226" y="448"/>
                      </a:lnTo>
                      <a:lnTo>
                        <a:pt x="223" y="446"/>
                      </a:lnTo>
                      <a:lnTo>
                        <a:pt x="222" y="443"/>
                      </a:lnTo>
                      <a:lnTo>
                        <a:pt x="222" y="440"/>
                      </a:lnTo>
                      <a:lnTo>
                        <a:pt x="222" y="436"/>
                      </a:lnTo>
                      <a:lnTo>
                        <a:pt x="222" y="436"/>
                      </a:lnTo>
                      <a:lnTo>
                        <a:pt x="237" y="386"/>
                      </a:lnTo>
                      <a:lnTo>
                        <a:pt x="250" y="349"/>
                      </a:lnTo>
                      <a:lnTo>
                        <a:pt x="259" y="323"/>
                      </a:lnTo>
                      <a:lnTo>
                        <a:pt x="259" y="323"/>
                      </a:lnTo>
                      <a:lnTo>
                        <a:pt x="262" y="315"/>
                      </a:lnTo>
                      <a:lnTo>
                        <a:pt x="264" y="312"/>
                      </a:lnTo>
                      <a:lnTo>
                        <a:pt x="266" y="310"/>
                      </a:lnTo>
                      <a:lnTo>
                        <a:pt x="271" y="309"/>
                      </a:lnTo>
                      <a:lnTo>
                        <a:pt x="271" y="309"/>
                      </a:lnTo>
                      <a:lnTo>
                        <a:pt x="275" y="307"/>
                      </a:lnTo>
                      <a:lnTo>
                        <a:pt x="279" y="307"/>
                      </a:lnTo>
                      <a:lnTo>
                        <a:pt x="283" y="310"/>
                      </a:lnTo>
                      <a:lnTo>
                        <a:pt x="288" y="315"/>
                      </a:lnTo>
                      <a:lnTo>
                        <a:pt x="288" y="315"/>
                      </a:lnTo>
                      <a:lnTo>
                        <a:pt x="310" y="333"/>
                      </a:lnTo>
                      <a:lnTo>
                        <a:pt x="339" y="359"/>
                      </a:lnTo>
                      <a:lnTo>
                        <a:pt x="377" y="394"/>
                      </a:lnTo>
                      <a:lnTo>
                        <a:pt x="377" y="394"/>
                      </a:lnTo>
                      <a:lnTo>
                        <a:pt x="380" y="398"/>
                      </a:lnTo>
                      <a:lnTo>
                        <a:pt x="381" y="401"/>
                      </a:lnTo>
                      <a:lnTo>
                        <a:pt x="381" y="404"/>
                      </a:lnTo>
                      <a:lnTo>
                        <a:pt x="380" y="407"/>
                      </a:lnTo>
                      <a:lnTo>
                        <a:pt x="377" y="412"/>
                      </a:lnTo>
                      <a:lnTo>
                        <a:pt x="373" y="417"/>
                      </a:lnTo>
                      <a:lnTo>
                        <a:pt x="373" y="417"/>
                      </a:lnTo>
                      <a:close/>
                      <a:moveTo>
                        <a:pt x="228" y="249"/>
                      </a:moveTo>
                      <a:lnTo>
                        <a:pt x="228" y="249"/>
                      </a:lnTo>
                      <a:lnTo>
                        <a:pt x="231" y="244"/>
                      </a:lnTo>
                      <a:lnTo>
                        <a:pt x="235" y="239"/>
                      </a:lnTo>
                      <a:lnTo>
                        <a:pt x="238" y="234"/>
                      </a:lnTo>
                      <a:lnTo>
                        <a:pt x="242" y="232"/>
                      </a:lnTo>
                      <a:lnTo>
                        <a:pt x="247" y="229"/>
                      </a:lnTo>
                      <a:lnTo>
                        <a:pt x="254" y="228"/>
                      </a:lnTo>
                      <a:lnTo>
                        <a:pt x="259" y="228"/>
                      </a:lnTo>
                      <a:lnTo>
                        <a:pt x="265" y="229"/>
                      </a:lnTo>
                      <a:lnTo>
                        <a:pt x="265" y="229"/>
                      </a:lnTo>
                      <a:lnTo>
                        <a:pt x="270" y="231"/>
                      </a:lnTo>
                      <a:lnTo>
                        <a:pt x="275" y="234"/>
                      </a:lnTo>
                      <a:lnTo>
                        <a:pt x="279" y="238"/>
                      </a:lnTo>
                      <a:lnTo>
                        <a:pt x="283" y="242"/>
                      </a:lnTo>
                      <a:lnTo>
                        <a:pt x="285" y="247"/>
                      </a:lnTo>
                      <a:lnTo>
                        <a:pt x="286" y="253"/>
                      </a:lnTo>
                      <a:lnTo>
                        <a:pt x="286" y="258"/>
                      </a:lnTo>
                      <a:lnTo>
                        <a:pt x="285" y="265"/>
                      </a:lnTo>
                      <a:lnTo>
                        <a:pt x="285" y="265"/>
                      </a:lnTo>
                      <a:lnTo>
                        <a:pt x="284" y="270"/>
                      </a:lnTo>
                      <a:lnTo>
                        <a:pt x="280" y="275"/>
                      </a:lnTo>
                      <a:lnTo>
                        <a:pt x="276" y="280"/>
                      </a:lnTo>
                      <a:lnTo>
                        <a:pt x="272" y="282"/>
                      </a:lnTo>
                      <a:lnTo>
                        <a:pt x="266" y="285"/>
                      </a:lnTo>
                      <a:lnTo>
                        <a:pt x="261" y="286"/>
                      </a:lnTo>
                      <a:lnTo>
                        <a:pt x="256" y="286"/>
                      </a:lnTo>
                      <a:lnTo>
                        <a:pt x="250" y="285"/>
                      </a:lnTo>
                      <a:lnTo>
                        <a:pt x="250" y="285"/>
                      </a:lnTo>
                      <a:lnTo>
                        <a:pt x="244" y="283"/>
                      </a:lnTo>
                      <a:lnTo>
                        <a:pt x="240" y="280"/>
                      </a:lnTo>
                      <a:lnTo>
                        <a:pt x="235" y="276"/>
                      </a:lnTo>
                      <a:lnTo>
                        <a:pt x="232" y="272"/>
                      </a:lnTo>
                      <a:lnTo>
                        <a:pt x="230" y="267"/>
                      </a:lnTo>
                      <a:lnTo>
                        <a:pt x="228" y="261"/>
                      </a:lnTo>
                      <a:lnTo>
                        <a:pt x="228" y="256"/>
                      </a:lnTo>
                      <a:lnTo>
                        <a:pt x="228" y="249"/>
                      </a:lnTo>
                      <a:lnTo>
                        <a:pt x="228" y="249"/>
                      </a:lnTo>
                      <a:close/>
                      <a:moveTo>
                        <a:pt x="454" y="237"/>
                      </a:moveTo>
                      <a:lnTo>
                        <a:pt x="454" y="237"/>
                      </a:lnTo>
                      <a:lnTo>
                        <a:pt x="455" y="247"/>
                      </a:lnTo>
                      <a:lnTo>
                        <a:pt x="456" y="263"/>
                      </a:lnTo>
                      <a:lnTo>
                        <a:pt x="454" y="283"/>
                      </a:lnTo>
                      <a:lnTo>
                        <a:pt x="453" y="296"/>
                      </a:lnTo>
                      <a:lnTo>
                        <a:pt x="450" y="309"/>
                      </a:lnTo>
                      <a:lnTo>
                        <a:pt x="450" y="309"/>
                      </a:lnTo>
                      <a:lnTo>
                        <a:pt x="446" y="321"/>
                      </a:lnTo>
                      <a:lnTo>
                        <a:pt x="441" y="331"/>
                      </a:lnTo>
                      <a:lnTo>
                        <a:pt x="433" y="352"/>
                      </a:lnTo>
                      <a:lnTo>
                        <a:pt x="424" y="364"/>
                      </a:lnTo>
                      <a:lnTo>
                        <a:pt x="417" y="373"/>
                      </a:lnTo>
                      <a:lnTo>
                        <a:pt x="417" y="373"/>
                      </a:lnTo>
                      <a:lnTo>
                        <a:pt x="412" y="377"/>
                      </a:lnTo>
                      <a:lnTo>
                        <a:pt x="407" y="379"/>
                      </a:lnTo>
                      <a:lnTo>
                        <a:pt x="405" y="380"/>
                      </a:lnTo>
                      <a:lnTo>
                        <a:pt x="401" y="380"/>
                      </a:lnTo>
                      <a:lnTo>
                        <a:pt x="398" y="379"/>
                      </a:lnTo>
                      <a:lnTo>
                        <a:pt x="395" y="377"/>
                      </a:lnTo>
                      <a:lnTo>
                        <a:pt x="395" y="377"/>
                      </a:lnTo>
                      <a:lnTo>
                        <a:pt x="359" y="339"/>
                      </a:lnTo>
                      <a:lnTo>
                        <a:pt x="333" y="310"/>
                      </a:lnTo>
                      <a:lnTo>
                        <a:pt x="315" y="287"/>
                      </a:lnTo>
                      <a:lnTo>
                        <a:pt x="315" y="287"/>
                      </a:lnTo>
                      <a:lnTo>
                        <a:pt x="310" y="282"/>
                      </a:lnTo>
                      <a:lnTo>
                        <a:pt x="308" y="278"/>
                      </a:lnTo>
                      <a:lnTo>
                        <a:pt x="308" y="275"/>
                      </a:lnTo>
                      <a:lnTo>
                        <a:pt x="309" y="271"/>
                      </a:lnTo>
                      <a:lnTo>
                        <a:pt x="309" y="271"/>
                      </a:lnTo>
                      <a:lnTo>
                        <a:pt x="310" y="266"/>
                      </a:lnTo>
                      <a:lnTo>
                        <a:pt x="313" y="263"/>
                      </a:lnTo>
                      <a:lnTo>
                        <a:pt x="315" y="262"/>
                      </a:lnTo>
                      <a:lnTo>
                        <a:pt x="323" y="258"/>
                      </a:lnTo>
                      <a:lnTo>
                        <a:pt x="323" y="258"/>
                      </a:lnTo>
                      <a:lnTo>
                        <a:pt x="349" y="249"/>
                      </a:lnTo>
                      <a:lnTo>
                        <a:pt x="386" y="237"/>
                      </a:lnTo>
                      <a:lnTo>
                        <a:pt x="436" y="222"/>
                      </a:lnTo>
                      <a:lnTo>
                        <a:pt x="436" y="222"/>
                      </a:lnTo>
                      <a:lnTo>
                        <a:pt x="440" y="222"/>
                      </a:lnTo>
                      <a:lnTo>
                        <a:pt x="444" y="222"/>
                      </a:lnTo>
                      <a:lnTo>
                        <a:pt x="446" y="224"/>
                      </a:lnTo>
                      <a:lnTo>
                        <a:pt x="448" y="226"/>
                      </a:lnTo>
                      <a:lnTo>
                        <a:pt x="451" y="231"/>
                      </a:lnTo>
                      <a:lnTo>
                        <a:pt x="454" y="237"/>
                      </a:lnTo>
                      <a:lnTo>
                        <a:pt x="454" y="237"/>
                      </a:lnTo>
                      <a:close/>
                      <a:moveTo>
                        <a:pt x="317" y="84"/>
                      </a:moveTo>
                      <a:lnTo>
                        <a:pt x="317" y="84"/>
                      </a:lnTo>
                      <a:lnTo>
                        <a:pt x="318" y="81"/>
                      </a:lnTo>
                      <a:lnTo>
                        <a:pt x="320" y="78"/>
                      </a:lnTo>
                      <a:lnTo>
                        <a:pt x="323" y="77"/>
                      </a:lnTo>
                      <a:lnTo>
                        <a:pt x="325" y="76"/>
                      </a:lnTo>
                      <a:lnTo>
                        <a:pt x="332" y="76"/>
                      </a:lnTo>
                      <a:lnTo>
                        <a:pt x="338" y="77"/>
                      </a:lnTo>
                      <a:lnTo>
                        <a:pt x="338" y="77"/>
                      </a:lnTo>
                      <a:lnTo>
                        <a:pt x="347" y="81"/>
                      </a:lnTo>
                      <a:lnTo>
                        <a:pt x="362" y="88"/>
                      </a:lnTo>
                      <a:lnTo>
                        <a:pt x="380" y="100"/>
                      </a:lnTo>
                      <a:lnTo>
                        <a:pt x="388" y="107"/>
                      </a:lnTo>
                      <a:lnTo>
                        <a:pt x="398" y="116"/>
                      </a:lnTo>
                      <a:lnTo>
                        <a:pt x="398" y="116"/>
                      </a:lnTo>
                      <a:lnTo>
                        <a:pt x="407" y="125"/>
                      </a:lnTo>
                      <a:lnTo>
                        <a:pt x="415" y="135"/>
                      </a:lnTo>
                      <a:lnTo>
                        <a:pt x="426" y="152"/>
                      </a:lnTo>
                      <a:lnTo>
                        <a:pt x="434" y="166"/>
                      </a:lnTo>
                      <a:lnTo>
                        <a:pt x="438" y="176"/>
                      </a:lnTo>
                      <a:lnTo>
                        <a:pt x="438" y="176"/>
                      </a:lnTo>
                      <a:lnTo>
                        <a:pt x="438" y="181"/>
                      </a:lnTo>
                      <a:lnTo>
                        <a:pt x="438" y="188"/>
                      </a:lnTo>
                      <a:lnTo>
                        <a:pt x="438" y="192"/>
                      </a:lnTo>
                      <a:lnTo>
                        <a:pt x="436" y="194"/>
                      </a:lnTo>
                      <a:lnTo>
                        <a:pt x="434" y="195"/>
                      </a:lnTo>
                      <a:lnTo>
                        <a:pt x="430" y="198"/>
                      </a:lnTo>
                      <a:lnTo>
                        <a:pt x="430" y="198"/>
                      </a:lnTo>
                      <a:lnTo>
                        <a:pt x="378" y="209"/>
                      </a:lnTo>
                      <a:lnTo>
                        <a:pt x="341" y="217"/>
                      </a:lnTo>
                      <a:lnTo>
                        <a:pt x="313" y="222"/>
                      </a:lnTo>
                      <a:lnTo>
                        <a:pt x="313" y="222"/>
                      </a:lnTo>
                      <a:lnTo>
                        <a:pt x="305" y="223"/>
                      </a:lnTo>
                      <a:lnTo>
                        <a:pt x="301" y="223"/>
                      </a:lnTo>
                      <a:lnTo>
                        <a:pt x="299" y="222"/>
                      </a:lnTo>
                      <a:lnTo>
                        <a:pt x="295" y="219"/>
                      </a:lnTo>
                      <a:lnTo>
                        <a:pt x="295" y="219"/>
                      </a:lnTo>
                      <a:lnTo>
                        <a:pt x="293" y="215"/>
                      </a:lnTo>
                      <a:lnTo>
                        <a:pt x="290" y="213"/>
                      </a:lnTo>
                      <a:lnTo>
                        <a:pt x="290" y="208"/>
                      </a:lnTo>
                      <a:lnTo>
                        <a:pt x="291" y="202"/>
                      </a:lnTo>
                      <a:lnTo>
                        <a:pt x="291" y="202"/>
                      </a:lnTo>
                      <a:lnTo>
                        <a:pt x="296" y="173"/>
                      </a:lnTo>
                      <a:lnTo>
                        <a:pt x="305" y="135"/>
                      </a:lnTo>
                      <a:lnTo>
                        <a:pt x="317" y="84"/>
                      </a:lnTo>
                      <a:lnTo>
                        <a:pt x="317" y="84"/>
                      </a:lnTo>
                      <a:close/>
                      <a:moveTo>
                        <a:pt x="141" y="97"/>
                      </a:moveTo>
                      <a:lnTo>
                        <a:pt x="141" y="97"/>
                      </a:lnTo>
                      <a:lnTo>
                        <a:pt x="149" y="91"/>
                      </a:lnTo>
                      <a:lnTo>
                        <a:pt x="163" y="82"/>
                      </a:lnTo>
                      <a:lnTo>
                        <a:pt x="182" y="72"/>
                      </a:lnTo>
                      <a:lnTo>
                        <a:pt x="193" y="68"/>
                      </a:lnTo>
                      <a:lnTo>
                        <a:pt x="206" y="64"/>
                      </a:lnTo>
                      <a:lnTo>
                        <a:pt x="206" y="64"/>
                      </a:lnTo>
                      <a:lnTo>
                        <a:pt x="218" y="62"/>
                      </a:lnTo>
                      <a:lnTo>
                        <a:pt x="230" y="59"/>
                      </a:lnTo>
                      <a:lnTo>
                        <a:pt x="251" y="58"/>
                      </a:lnTo>
                      <a:lnTo>
                        <a:pt x="267" y="59"/>
                      </a:lnTo>
                      <a:lnTo>
                        <a:pt x="278" y="61"/>
                      </a:lnTo>
                      <a:lnTo>
                        <a:pt x="278" y="61"/>
                      </a:lnTo>
                      <a:lnTo>
                        <a:pt x="283" y="63"/>
                      </a:lnTo>
                      <a:lnTo>
                        <a:pt x="288" y="66"/>
                      </a:lnTo>
                      <a:lnTo>
                        <a:pt x="290" y="68"/>
                      </a:lnTo>
                      <a:lnTo>
                        <a:pt x="291" y="71"/>
                      </a:lnTo>
                      <a:lnTo>
                        <a:pt x="293" y="73"/>
                      </a:lnTo>
                      <a:lnTo>
                        <a:pt x="293" y="77"/>
                      </a:lnTo>
                      <a:lnTo>
                        <a:pt x="293" y="77"/>
                      </a:lnTo>
                      <a:lnTo>
                        <a:pt x="276" y="127"/>
                      </a:lnTo>
                      <a:lnTo>
                        <a:pt x="265" y="165"/>
                      </a:lnTo>
                      <a:lnTo>
                        <a:pt x="255" y="192"/>
                      </a:lnTo>
                      <a:lnTo>
                        <a:pt x="255" y="192"/>
                      </a:lnTo>
                      <a:lnTo>
                        <a:pt x="252" y="198"/>
                      </a:lnTo>
                      <a:lnTo>
                        <a:pt x="250" y="202"/>
                      </a:lnTo>
                      <a:lnTo>
                        <a:pt x="247" y="204"/>
                      </a:lnTo>
                      <a:lnTo>
                        <a:pt x="244" y="205"/>
                      </a:lnTo>
                      <a:lnTo>
                        <a:pt x="244" y="205"/>
                      </a:lnTo>
                      <a:lnTo>
                        <a:pt x="238" y="205"/>
                      </a:lnTo>
                      <a:lnTo>
                        <a:pt x="236" y="205"/>
                      </a:lnTo>
                      <a:lnTo>
                        <a:pt x="232" y="204"/>
                      </a:lnTo>
                      <a:lnTo>
                        <a:pt x="226" y="199"/>
                      </a:lnTo>
                      <a:lnTo>
                        <a:pt x="226" y="199"/>
                      </a:lnTo>
                      <a:lnTo>
                        <a:pt x="204" y="180"/>
                      </a:lnTo>
                      <a:lnTo>
                        <a:pt x="175" y="155"/>
                      </a:lnTo>
                      <a:lnTo>
                        <a:pt x="136" y="118"/>
                      </a:lnTo>
                      <a:lnTo>
                        <a:pt x="136" y="118"/>
                      </a:lnTo>
                      <a:lnTo>
                        <a:pt x="135" y="116"/>
                      </a:lnTo>
                      <a:lnTo>
                        <a:pt x="134" y="112"/>
                      </a:lnTo>
                      <a:lnTo>
                        <a:pt x="134" y="110"/>
                      </a:lnTo>
                      <a:lnTo>
                        <a:pt x="135" y="107"/>
                      </a:lnTo>
                      <a:lnTo>
                        <a:pt x="138" y="102"/>
                      </a:lnTo>
                      <a:lnTo>
                        <a:pt x="141" y="97"/>
                      </a:lnTo>
                      <a:lnTo>
                        <a:pt x="141" y="97"/>
                      </a:lnTo>
                      <a:close/>
                      <a:moveTo>
                        <a:pt x="65" y="205"/>
                      </a:moveTo>
                      <a:lnTo>
                        <a:pt x="65" y="205"/>
                      </a:lnTo>
                      <a:lnTo>
                        <a:pt x="68" y="193"/>
                      </a:lnTo>
                      <a:lnTo>
                        <a:pt x="72" y="181"/>
                      </a:lnTo>
                      <a:lnTo>
                        <a:pt x="82" y="163"/>
                      </a:lnTo>
                      <a:lnTo>
                        <a:pt x="91" y="149"/>
                      </a:lnTo>
                      <a:lnTo>
                        <a:pt x="97" y="141"/>
                      </a:lnTo>
                      <a:lnTo>
                        <a:pt x="97" y="141"/>
                      </a:lnTo>
                      <a:lnTo>
                        <a:pt x="102" y="137"/>
                      </a:lnTo>
                      <a:lnTo>
                        <a:pt x="107" y="135"/>
                      </a:lnTo>
                      <a:lnTo>
                        <a:pt x="110" y="134"/>
                      </a:lnTo>
                      <a:lnTo>
                        <a:pt x="112" y="134"/>
                      </a:lnTo>
                      <a:lnTo>
                        <a:pt x="116" y="135"/>
                      </a:lnTo>
                      <a:lnTo>
                        <a:pt x="119" y="136"/>
                      </a:lnTo>
                      <a:lnTo>
                        <a:pt x="119" y="136"/>
                      </a:lnTo>
                      <a:lnTo>
                        <a:pt x="155" y="175"/>
                      </a:lnTo>
                      <a:lnTo>
                        <a:pt x="181" y="204"/>
                      </a:lnTo>
                      <a:lnTo>
                        <a:pt x="199" y="226"/>
                      </a:lnTo>
                      <a:lnTo>
                        <a:pt x="199" y="226"/>
                      </a:lnTo>
                      <a:lnTo>
                        <a:pt x="204" y="232"/>
                      </a:lnTo>
                      <a:lnTo>
                        <a:pt x="206" y="236"/>
                      </a:lnTo>
                      <a:lnTo>
                        <a:pt x="206" y="238"/>
                      </a:lnTo>
                      <a:lnTo>
                        <a:pt x="206" y="243"/>
                      </a:lnTo>
                      <a:lnTo>
                        <a:pt x="206" y="243"/>
                      </a:lnTo>
                      <a:lnTo>
                        <a:pt x="204" y="247"/>
                      </a:lnTo>
                      <a:lnTo>
                        <a:pt x="202" y="249"/>
                      </a:lnTo>
                      <a:lnTo>
                        <a:pt x="198" y="252"/>
                      </a:lnTo>
                      <a:lnTo>
                        <a:pt x="192" y="255"/>
                      </a:lnTo>
                      <a:lnTo>
                        <a:pt x="192" y="255"/>
                      </a:lnTo>
                      <a:lnTo>
                        <a:pt x="164" y="265"/>
                      </a:lnTo>
                      <a:lnTo>
                        <a:pt x="128" y="276"/>
                      </a:lnTo>
                      <a:lnTo>
                        <a:pt x="77" y="292"/>
                      </a:lnTo>
                      <a:lnTo>
                        <a:pt x="77" y="292"/>
                      </a:lnTo>
                      <a:lnTo>
                        <a:pt x="73" y="292"/>
                      </a:lnTo>
                      <a:lnTo>
                        <a:pt x="71" y="291"/>
                      </a:lnTo>
                      <a:lnTo>
                        <a:pt x="68" y="290"/>
                      </a:lnTo>
                      <a:lnTo>
                        <a:pt x="66" y="287"/>
                      </a:lnTo>
                      <a:lnTo>
                        <a:pt x="63" y="282"/>
                      </a:lnTo>
                      <a:lnTo>
                        <a:pt x="61" y="277"/>
                      </a:lnTo>
                      <a:lnTo>
                        <a:pt x="61" y="277"/>
                      </a:lnTo>
                      <a:lnTo>
                        <a:pt x="60" y="267"/>
                      </a:lnTo>
                      <a:lnTo>
                        <a:pt x="58" y="251"/>
                      </a:lnTo>
                      <a:lnTo>
                        <a:pt x="60" y="229"/>
                      </a:lnTo>
                      <a:lnTo>
                        <a:pt x="62" y="218"/>
                      </a:lnTo>
                      <a:lnTo>
                        <a:pt x="65" y="205"/>
                      </a:lnTo>
                      <a:lnTo>
                        <a:pt x="65" y="2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47" name="Freeform 9">
                  <a:extLst>
                    <a:ext uri="{FF2B5EF4-FFF2-40B4-BE49-F238E27FC236}">
                      <a16:creationId xmlns:a16="http://schemas.microsoft.com/office/drawing/2014/main" id="{E99E5FA9-531B-9204-5D41-10376817E16F}"/>
                    </a:ext>
                  </a:extLst>
                </p:cNvPr>
                <p:cNvSpPr>
                  <a:spLocks noEditPoints="1"/>
                </p:cNvSpPr>
                <p:nvPr/>
              </p:nvSpPr>
              <p:spPr bwMode="auto">
                <a:xfrm>
                  <a:off x="3748146" y="4001676"/>
                  <a:ext cx="1306454" cy="1305160"/>
                </a:xfrm>
                <a:custGeom>
                  <a:avLst/>
                  <a:gdLst>
                    <a:gd name="T0" fmla="*/ 87 w 2020"/>
                    <a:gd name="T1" fmla="*/ 604 h 2018"/>
                    <a:gd name="T2" fmla="*/ 33 w 2020"/>
                    <a:gd name="T3" fmla="*/ 744 h 2018"/>
                    <a:gd name="T4" fmla="*/ 13 w 2020"/>
                    <a:gd name="T5" fmla="*/ 896 h 2018"/>
                    <a:gd name="T6" fmla="*/ 8 w 2020"/>
                    <a:gd name="T7" fmla="*/ 946 h 2018"/>
                    <a:gd name="T8" fmla="*/ 2 w 2020"/>
                    <a:gd name="T9" fmla="*/ 1094 h 2018"/>
                    <a:gd name="T10" fmla="*/ 37 w 2020"/>
                    <a:gd name="T11" fmla="*/ 1241 h 2018"/>
                    <a:gd name="T12" fmla="*/ 47 w 2020"/>
                    <a:gd name="T13" fmla="*/ 1293 h 2018"/>
                    <a:gd name="T14" fmla="*/ 94 w 2020"/>
                    <a:gd name="T15" fmla="*/ 1440 h 2018"/>
                    <a:gd name="T16" fmla="*/ 172 w 2020"/>
                    <a:gd name="T17" fmla="*/ 1569 h 2018"/>
                    <a:gd name="T18" fmla="*/ 303 w 2020"/>
                    <a:gd name="T19" fmla="*/ 1578 h 2018"/>
                    <a:gd name="T20" fmla="*/ 304 w 2020"/>
                    <a:gd name="T21" fmla="*/ 1734 h 2018"/>
                    <a:gd name="T22" fmla="*/ 417 w 2020"/>
                    <a:gd name="T23" fmla="*/ 1828 h 2018"/>
                    <a:gd name="T24" fmla="*/ 540 w 2020"/>
                    <a:gd name="T25" fmla="*/ 1785 h 2018"/>
                    <a:gd name="T26" fmla="*/ 594 w 2020"/>
                    <a:gd name="T27" fmla="*/ 1932 h 2018"/>
                    <a:gd name="T28" fmla="*/ 730 w 2020"/>
                    <a:gd name="T29" fmla="*/ 1979 h 2018"/>
                    <a:gd name="T30" fmla="*/ 828 w 2020"/>
                    <a:gd name="T31" fmla="*/ 1910 h 2018"/>
                    <a:gd name="T32" fmla="*/ 934 w 2020"/>
                    <a:gd name="T33" fmla="*/ 2018 h 2018"/>
                    <a:gd name="T34" fmla="*/ 1080 w 2020"/>
                    <a:gd name="T35" fmla="*/ 2017 h 2018"/>
                    <a:gd name="T36" fmla="*/ 1129 w 2020"/>
                    <a:gd name="T37" fmla="*/ 1991 h 2018"/>
                    <a:gd name="T38" fmla="*/ 1278 w 2020"/>
                    <a:gd name="T39" fmla="*/ 1986 h 2018"/>
                    <a:gd name="T40" fmla="*/ 1419 w 2020"/>
                    <a:gd name="T41" fmla="*/ 1933 h 2018"/>
                    <a:gd name="T42" fmla="*/ 1458 w 2020"/>
                    <a:gd name="T43" fmla="*/ 1872 h 2018"/>
                    <a:gd name="T44" fmla="*/ 1602 w 2020"/>
                    <a:gd name="T45" fmla="*/ 1831 h 2018"/>
                    <a:gd name="T46" fmla="*/ 1714 w 2020"/>
                    <a:gd name="T47" fmla="*/ 1735 h 2018"/>
                    <a:gd name="T48" fmla="*/ 1719 w 2020"/>
                    <a:gd name="T49" fmla="*/ 1578 h 2018"/>
                    <a:gd name="T50" fmla="*/ 1847 w 2020"/>
                    <a:gd name="T51" fmla="*/ 1576 h 2018"/>
                    <a:gd name="T52" fmla="*/ 1920 w 2020"/>
                    <a:gd name="T53" fmla="*/ 1450 h 2018"/>
                    <a:gd name="T54" fmla="*/ 1928 w 2020"/>
                    <a:gd name="T55" fmla="*/ 1408 h 2018"/>
                    <a:gd name="T56" fmla="*/ 1990 w 2020"/>
                    <a:gd name="T57" fmla="*/ 1268 h 2018"/>
                    <a:gd name="T58" fmla="*/ 2009 w 2020"/>
                    <a:gd name="T59" fmla="*/ 1122 h 2018"/>
                    <a:gd name="T60" fmla="*/ 2014 w 2020"/>
                    <a:gd name="T61" fmla="*/ 1072 h 2018"/>
                    <a:gd name="T62" fmla="*/ 2019 w 2020"/>
                    <a:gd name="T63" fmla="*/ 925 h 2018"/>
                    <a:gd name="T64" fmla="*/ 1983 w 2020"/>
                    <a:gd name="T65" fmla="*/ 778 h 2018"/>
                    <a:gd name="T66" fmla="*/ 1977 w 2020"/>
                    <a:gd name="T67" fmla="*/ 727 h 2018"/>
                    <a:gd name="T68" fmla="*/ 1928 w 2020"/>
                    <a:gd name="T69" fmla="*/ 581 h 2018"/>
                    <a:gd name="T70" fmla="*/ 1847 w 2020"/>
                    <a:gd name="T71" fmla="*/ 454 h 2018"/>
                    <a:gd name="T72" fmla="*/ 1801 w 2020"/>
                    <a:gd name="T73" fmla="*/ 415 h 2018"/>
                    <a:gd name="T74" fmla="*/ 1723 w 2020"/>
                    <a:gd name="T75" fmla="*/ 289 h 2018"/>
                    <a:gd name="T76" fmla="*/ 1607 w 2020"/>
                    <a:gd name="T77" fmla="*/ 198 h 2018"/>
                    <a:gd name="T78" fmla="*/ 1560 w 2020"/>
                    <a:gd name="T79" fmla="*/ 174 h 2018"/>
                    <a:gd name="T80" fmla="*/ 1438 w 2020"/>
                    <a:gd name="T81" fmla="*/ 91 h 2018"/>
                    <a:gd name="T82" fmla="*/ 1297 w 2020"/>
                    <a:gd name="T83" fmla="*/ 52 h 2018"/>
                    <a:gd name="T84" fmla="*/ 1249 w 2020"/>
                    <a:gd name="T85" fmla="*/ 31 h 2018"/>
                    <a:gd name="T86" fmla="*/ 1099 w 2020"/>
                    <a:gd name="T87" fmla="*/ 0 h 2018"/>
                    <a:gd name="T88" fmla="*/ 951 w 2020"/>
                    <a:gd name="T89" fmla="*/ 12 h 2018"/>
                    <a:gd name="T90" fmla="*/ 900 w 2020"/>
                    <a:gd name="T91" fmla="*/ 8 h 2018"/>
                    <a:gd name="T92" fmla="*/ 754 w 2020"/>
                    <a:gd name="T93" fmla="*/ 29 h 2018"/>
                    <a:gd name="T94" fmla="*/ 624 w 2020"/>
                    <a:gd name="T95" fmla="*/ 100 h 2018"/>
                    <a:gd name="T96" fmla="*/ 565 w 2020"/>
                    <a:gd name="T97" fmla="*/ 104 h 2018"/>
                    <a:gd name="T98" fmla="*/ 441 w 2020"/>
                    <a:gd name="T99" fmla="*/ 173 h 2018"/>
                    <a:gd name="T100" fmla="*/ 412 w 2020"/>
                    <a:gd name="T101" fmla="*/ 328 h 2018"/>
                    <a:gd name="T102" fmla="*/ 282 w 2020"/>
                    <a:gd name="T103" fmla="*/ 309 h 2018"/>
                    <a:gd name="T104" fmla="*/ 188 w 2020"/>
                    <a:gd name="T105" fmla="*/ 419 h 2018"/>
                    <a:gd name="T106" fmla="*/ 204 w 2020"/>
                    <a:gd name="T107" fmla="*/ 570 h 2018"/>
                    <a:gd name="T108" fmla="*/ 397 w 2020"/>
                    <a:gd name="T109" fmla="*/ 1226 h 2018"/>
                    <a:gd name="T110" fmla="*/ 876 w 2020"/>
                    <a:gd name="T111" fmla="*/ 1748 h 2018"/>
                    <a:gd name="T112" fmla="*/ 963 w 2020"/>
                    <a:gd name="T113" fmla="*/ 905 h 2018"/>
                    <a:gd name="T114" fmla="*/ 896 w 2020"/>
                    <a:gd name="T115" fmla="*/ 1026 h 2018"/>
                    <a:gd name="T116" fmla="*/ 1220 w 2020"/>
                    <a:gd name="T117" fmla="*/ 1047 h 2018"/>
                    <a:gd name="T118" fmla="*/ 1692 w 2020"/>
                    <a:gd name="T119" fmla="*/ 628 h 2018"/>
                    <a:gd name="T120" fmla="*/ 807 w 2020"/>
                    <a:gd name="T121" fmla="*/ 252 h 2018"/>
                    <a:gd name="T122" fmla="*/ 526 w 2020"/>
                    <a:gd name="T123" fmla="*/ 431 h 2018"/>
                    <a:gd name="T124" fmla="*/ 305 w 2020"/>
                    <a:gd name="T125" fmla="*/ 114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2018">
                      <a:moveTo>
                        <a:pt x="117" y="561"/>
                      </a:moveTo>
                      <a:lnTo>
                        <a:pt x="117" y="561"/>
                      </a:lnTo>
                      <a:lnTo>
                        <a:pt x="117" y="561"/>
                      </a:lnTo>
                      <a:lnTo>
                        <a:pt x="117" y="561"/>
                      </a:lnTo>
                      <a:lnTo>
                        <a:pt x="116" y="561"/>
                      </a:lnTo>
                      <a:lnTo>
                        <a:pt x="116" y="561"/>
                      </a:lnTo>
                      <a:lnTo>
                        <a:pt x="107" y="564"/>
                      </a:lnTo>
                      <a:lnTo>
                        <a:pt x="107" y="564"/>
                      </a:lnTo>
                      <a:lnTo>
                        <a:pt x="106" y="564"/>
                      </a:lnTo>
                      <a:lnTo>
                        <a:pt x="106" y="564"/>
                      </a:lnTo>
                      <a:lnTo>
                        <a:pt x="104" y="565"/>
                      </a:lnTo>
                      <a:lnTo>
                        <a:pt x="104" y="565"/>
                      </a:lnTo>
                      <a:lnTo>
                        <a:pt x="104" y="565"/>
                      </a:lnTo>
                      <a:lnTo>
                        <a:pt x="104" y="565"/>
                      </a:lnTo>
                      <a:lnTo>
                        <a:pt x="101" y="567"/>
                      </a:lnTo>
                      <a:lnTo>
                        <a:pt x="101" y="567"/>
                      </a:lnTo>
                      <a:lnTo>
                        <a:pt x="100" y="567"/>
                      </a:lnTo>
                      <a:lnTo>
                        <a:pt x="100" y="567"/>
                      </a:lnTo>
                      <a:lnTo>
                        <a:pt x="99" y="570"/>
                      </a:lnTo>
                      <a:lnTo>
                        <a:pt x="99" y="570"/>
                      </a:lnTo>
                      <a:lnTo>
                        <a:pt x="99" y="570"/>
                      </a:lnTo>
                      <a:lnTo>
                        <a:pt x="99" y="570"/>
                      </a:lnTo>
                      <a:lnTo>
                        <a:pt x="96" y="572"/>
                      </a:lnTo>
                      <a:lnTo>
                        <a:pt x="96" y="572"/>
                      </a:lnTo>
                      <a:lnTo>
                        <a:pt x="96" y="574"/>
                      </a:lnTo>
                      <a:lnTo>
                        <a:pt x="96" y="574"/>
                      </a:lnTo>
                      <a:lnTo>
                        <a:pt x="95" y="576"/>
                      </a:lnTo>
                      <a:lnTo>
                        <a:pt x="95" y="576"/>
                      </a:lnTo>
                      <a:lnTo>
                        <a:pt x="95" y="577"/>
                      </a:lnTo>
                      <a:lnTo>
                        <a:pt x="95" y="577"/>
                      </a:lnTo>
                      <a:lnTo>
                        <a:pt x="92" y="581"/>
                      </a:lnTo>
                      <a:lnTo>
                        <a:pt x="92" y="581"/>
                      </a:lnTo>
                      <a:lnTo>
                        <a:pt x="91" y="585"/>
                      </a:lnTo>
                      <a:lnTo>
                        <a:pt x="91" y="585"/>
                      </a:lnTo>
                      <a:lnTo>
                        <a:pt x="90" y="586"/>
                      </a:lnTo>
                      <a:lnTo>
                        <a:pt x="90" y="586"/>
                      </a:lnTo>
                      <a:lnTo>
                        <a:pt x="88" y="589"/>
                      </a:lnTo>
                      <a:lnTo>
                        <a:pt x="88" y="589"/>
                      </a:lnTo>
                      <a:lnTo>
                        <a:pt x="88" y="590"/>
                      </a:lnTo>
                      <a:lnTo>
                        <a:pt x="88" y="590"/>
                      </a:lnTo>
                      <a:lnTo>
                        <a:pt x="87" y="594"/>
                      </a:lnTo>
                      <a:lnTo>
                        <a:pt x="87" y="594"/>
                      </a:lnTo>
                      <a:lnTo>
                        <a:pt x="87" y="594"/>
                      </a:lnTo>
                      <a:lnTo>
                        <a:pt x="87" y="594"/>
                      </a:lnTo>
                      <a:lnTo>
                        <a:pt x="87" y="596"/>
                      </a:lnTo>
                      <a:lnTo>
                        <a:pt x="87" y="596"/>
                      </a:lnTo>
                      <a:lnTo>
                        <a:pt x="87" y="598"/>
                      </a:lnTo>
                      <a:lnTo>
                        <a:pt x="87" y="598"/>
                      </a:lnTo>
                      <a:lnTo>
                        <a:pt x="87" y="600"/>
                      </a:lnTo>
                      <a:lnTo>
                        <a:pt x="87" y="600"/>
                      </a:lnTo>
                      <a:lnTo>
                        <a:pt x="87" y="601"/>
                      </a:lnTo>
                      <a:lnTo>
                        <a:pt x="87" y="601"/>
                      </a:lnTo>
                      <a:lnTo>
                        <a:pt x="87" y="604"/>
                      </a:lnTo>
                      <a:lnTo>
                        <a:pt x="87" y="604"/>
                      </a:lnTo>
                      <a:lnTo>
                        <a:pt x="88" y="605"/>
                      </a:lnTo>
                      <a:lnTo>
                        <a:pt x="88" y="605"/>
                      </a:lnTo>
                      <a:lnTo>
                        <a:pt x="92" y="613"/>
                      </a:lnTo>
                      <a:lnTo>
                        <a:pt x="92" y="613"/>
                      </a:lnTo>
                      <a:lnTo>
                        <a:pt x="94" y="613"/>
                      </a:lnTo>
                      <a:lnTo>
                        <a:pt x="94" y="613"/>
                      </a:lnTo>
                      <a:lnTo>
                        <a:pt x="94" y="613"/>
                      </a:lnTo>
                      <a:lnTo>
                        <a:pt x="94" y="613"/>
                      </a:lnTo>
                      <a:lnTo>
                        <a:pt x="101" y="623"/>
                      </a:lnTo>
                      <a:lnTo>
                        <a:pt x="112" y="635"/>
                      </a:lnTo>
                      <a:lnTo>
                        <a:pt x="112" y="635"/>
                      </a:lnTo>
                      <a:lnTo>
                        <a:pt x="129" y="652"/>
                      </a:lnTo>
                      <a:lnTo>
                        <a:pt x="143" y="664"/>
                      </a:lnTo>
                      <a:lnTo>
                        <a:pt x="155" y="674"/>
                      </a:lnTo>
                      <a:lnTo>
                        <a:pt x="165" y="681"/>
                      </a:lnTo>
                      <a:lnTo>
                        <a:pt x="165" y="681"/>
                      </a:lnTo>
                      <a:lnTo>
                        <a:pt x="151" y="717"/>
                      </a:lnTo>
                      <a:lnTo>
                        <a:pt x="151" y="717"/>
                      </a:lnTo>
                      <a:lnTo>
                        <a:pt x="140" y="716"/>
                      </a:lnTo>
                      <a:lnTo>
                        <a:pt x="124" y="716"/>
                      </a:lnTo>
                      <a:lnTo>
                        <a:pt x="105" y="716"/>
                      </a:lnTo>
                      <a:lnTo>
                        <a:pt x="82" y="718"/>
                      </a:lnTo>
                      <a:lnTo>
                        <a:pt x="82" y="718"/>
                      </a:lnTo>
                      <a:lnTo>
                        <a:pt x="65" y="721"/>
                      </a:lnTo>
                      <a:lnTo>
                        <a:pt x="53" y="724"/>
                      </a:lnTo>
                      <a:lnTo>
                        <a:pt x="53" y="724"/>
                      </a:lnTo>
                      <a:lnTo>
                        <a:pt x="53" y="724"/>
                      </a:lnTo>
                      <a:lnTo>
                        <a:pt x="53" y="724"/>
                      </a:lnTo>
                      <a:lnTo>
                        <a:pt x="52" y="724"/>
                      </a:lnTo>
                      <a:lnTo>
                        <a:pt x="52" y="724"/>
                      </a:lnTo>
                      <a:lnTo>
                        <a:pt x="43" y="726"/>
                      </a:lnTo>
                      <a:lnTo>
                        <a:pt x="43" y="726"/>
                      </a:lnTo>
                      <a:lnTo>
                        <a:pt x="43" y="727"/>
                      </a:lnTo>
                      <a:lnTo>
                        <a:pt x="43" y="727"/>
                      </a:lnTo>
                      <a:lnTo>
                        <a:pt x="41" y="729"/>
                      </a:lnTo>
                      <a:lnTo>
                        <a:pt x="41" y="729"/>
                      </a:lnTo>
                      <a:lnTo>
                        <a:pt x="39" y="729"/>
                      </a:lnTo>
                      <a:lnTo>
                        <a:pt x="39" y="729"/>
                      </a:lnTo>
                      <a:lnTo>
                        <a:pt x="38" y="731"/>
                      </a:lnTo>
                      <a:lnTo>
                        <a:pt x="38" y="731"/>
                      </a:lnTo>
                      <a:lnTo>
                        <a:pt x="38" y="732"/>
                      </a:lnTo>
                      <a:lnTo>
                        <a:pt x="38" y="732"/>
                      </a:lnTo>
                      <a:lnTo>
                        <a:pt x="36" y="734"/>
                      </a:lnTo>
                      <a:lnTo>
                        <a:pt x="36" y="734"/>
                      </a:lnTo>
                      <a:lnTo>
                        <a:pt x="36" y="735"/>
                      </a:lnTo>
                      <a:lnTo>
                        <a:pt x="36" y="735"/>
                      </a:lnTo>
                      <a:lnTo>
                        <a:pt x="34" y="737"/>
                      </a:lnTo>
                      <a:lnTo>
                        <a:pt x="34" y="737"/>
                      </a:lnTo>
                      <a:lnTo>
                        <a:pt x="34" y="739"/>
                      </a:lnTo>
                      <a:lnTo>
                        <a:pt x="34" y="739"/>
                      </a:lnTo>
                      <a:lnTo>
                        <a:pt x="33" y="742"/>
                      </a:lnTo>
                      <a:lnTo>
                        <a:pt x="33" y="742"/>
                      </a:lnTo>
                      <a:lnTo>
                        <a:pt x="33" y="744"/>
                      </a:lnTo>
                      <a:lnTo>
                        <a:pt x="33" y="744"/>
                      </a:lnTo>
                      <a:lnTo>
                        <a:pt x="32" y="747"/>
                      </a:lnTo>
                      <a:lnTo>
                        <a:pt x="32" y="747"/>
                      </a:lnTo>
                      <a:lnTo>
                        <a:pt x="31" y="751"/>
                      </a:lnTo>
                      <a:lnTo>
                        <a:pt x="31" y="751"/>
                      </a:lnTo>
                      <a:lnTo>
                        <a:pt x="31" y="752"/>
                      </a:lnTo>
                      <a:lnTo>
                        <a:pt x="31" y="752"/>
                      </a:lnTo>
                      <a:lnTo>
                        <a:pt x="29" y="756"/>
                      </a:lnTo>
                      <a:lnTo>
                        <a:pt x="29" y="756"/>
                      </a:lnTo>
                      <a:lnTo>
                        <a:pt x="29" y="756"/>
                      </a:lnTo>
                      <a:lnTo>
                        <a:pt x="29" y="756"/>
                      </a:lnTo>
                      <a:lnTo>
                        <a:pt x="29" y="760"/>
                      </a:lnTo>
                      <a:lnTo>
                        <a:pt x="29" y="760"/>
                      </a:lnTo>
                      <a:lnTo>
                        <a:pt x="29" y="760"/>
                      </a:lnTo>
                      <a:lnTo>
                        <a:pt x="29" y="760"/>
                      </a:lnTo>
                      <a:lnTo>
                        <a:pt x="29" y="763"/>
                      </a:lnTo>
                      <a:lnTo>
                        <a:pt x="29" y="763"/>
                      </a:lnTo>
                      <a:lnTo>
                        <a:pt x="29" y="764"/>
                      </a:lnTo>
                      <a:lnTo>
                        <a:pt x="29" y="764"/>
                      </a:lnTo>
                      <a:lnTo>
                        <a:pt x="29" y="766"/>
                      </a:lnTo>
                      <a:lnTo>
                        <a:pt x="29" y="766"/>
                      </a:lnTo>
                      <a:lnTo>
                        <a:pt x="31" y="768"/>
                      </a:lnTo>
                      <a:lnTo>
                        <a:pt x="31" y="768"/>
                      </a:lnTo>
                      <a:lnTo>
                        <a:pt x="32" y="770"/>
                      </a:lnTo>
                      <a:lnTo>
                        <a:pt x="32" y="770"/>
                      </a:lnTo>
                      <a:lnTo>
                        <a:pt x="32" y="771"/>
                      </a:lnTo>
                      <a:lnTo>
                        <a:pt x="32" y="771"/>
                      </a:lnTo>
                      <a:lnTo>
                        <a:pt x="38" y="778"/>
                      </a:lnTo>
                      <a:lnTo>
                        <a:pt x="38" y="778"/>
                      </a:lnTo>
                      <a:lnTo>
                        <a:pt x="38" y="779"/>
                      </a:lnTo>
                      <a:lnTo>
                        <a:pt x="38" y="779"/>
                      </a:lnTo>
                      <a:lnTo>
                        <a:pt x="38" y="779"/>
                      </a:lnTo>
                      <a:lnTo>
                        <a:pt x="47" y="787"/>
                      </a:lnTo>
                      <a:lnTo>
                        <a:pt x="61" y="797"/>
                      </a:lnTo>
                      <a:lnTo>
                        <a:pt x="61" y="797"/>
                      </a:lnTo>
                      <a:lnTo>
                        <a:pt x="80" y="810"/>
                      </a:lnTo>
                      <a:lnTo>
                        <a:pt x="96" y="821"/>
                      </a:lnTo>
                      <a:lnTo>
                        <a:pt x="110" y="828"/>
                      </a:lnTo>
                      <a:lnTo>
                        <a:pt x="121" y="833"/>
                      </a:lnTo>
                      <a:lnTo>
                        <a:pt x="121" y="833"/>
                      </a:lnTo>
                      <a:lnTo>
                        <a:pt x="114" y="871"/>
                      </a:lnTo>
                      <a:lnTo>
                        <a:pt x="114" y="871"/>
                      </a:lnTo>
                      <a:lnTo>
                        <a:pt x="102" y="872"/>
                      </a:lnTo>
                      <a:lnTo>
                        <a:pt x="86" y="875"/>
                      </a:lnTo>
                      <a:lnTo>
                        <a:pt x="67" y="878"/>
                      </a:lnTo>
                      <a:lnTo>
                        <a:pt x="46" y="885"/>
                      </a:lnTo>
                      <a:lnTo>
                        <a:pt x="46" y="885"/>
                      </a:lnTo>
                      <a:lnTo>
                        <a:pt x="29" y="890"/>
                      </a:lnTo>
                      <a:lnTo>
                        <a:pt x="18" y="894"/>
                      </a:lnTo>
                      <a:lnTo>
                        <a:pt x="18" y="894"/>
                      </a:lnTo>
                      <a:lnTo>
                        <a:pt x="18" y="894"/>
                      </a:lnTo>
                      <a:lnTo>
                        <a:pt x="18" y="894"/>
                      </a:lnTo>
                      <a:lnTo>
                        <a:pt x="17" y="894"/>
                      </a:lnTo>
                      <a:lnTo>
                        <a:pt x="17" y="894"/>
                      </a:lnTo>
                      <a:lnTo>
                        <a:pt x="13" y="896"/>
                      </a:lnTo>
                      <a:lnTo>
                        <a:pt x="13" y="896"/>
                      </a:lnTo>
                      <a:lnTo>
                        <a:pt x="13" y="896"/>
                      </a:lnTo>
                      <a:lnTo>
                        <a:pt x="13" y="896"/>
                      </a:lnTo>
                      <a:lnTo>
                        <a:pt x="9" y="899"/>
                      </a:lnTo>
                      <a:lnTo>
                        <a:pt x="9" y="899"/>
                      </a:lnTo>
                      <a:lnTo>
                        <a:pt x="9" y="899"/>
                      </a:lnTo>
                      <a:lnTo>
                        <a:pt x="9" y="899"/>
                      </a:lnTo>
                      <a:lnTo>
                        <a:pt x="7" y="901"/>
                      </a:lnTo>
                      <a:lnTo>
                        <a:pt x="7" y="901"/>
                      </a:lnTo>
                      <a:lnTo>
                        <a:pt x="7" y="901"/>
                      </a:lnTo>
                      <a:lnTo>
                        <a:pt x="7" y="901"/>
                      </a:lnTo>
                      <a:lnTo>
                        <a:pt x="4" y="905"/>
                      </a:lnTo>
                      <a:lnTo>
                        <a:pt x="4" y="905"/>
                      </a:lnTo>
                      <a:lnTo>
                        <a:pt x="4" y="905"/>
                      </a:lnTo>
                      <a:lnTo>
                        <a:pt x="4" y="905"/>
                      </a:lnTo>
                      <a:lnTo>
                        <a:pt x="3" y="907"/>
                      </a:lnTo>
                      <a:lnTo>
                        <a:pt x="3" y="907"/>
                      </a:lnTo>
                      <a:lnTo>
                        <a:pt x="3" y="909"/>
                      </a:lnTo>
                      <a:lnTo>
                        <a:pt x="3" y="909"/>
                      </a:lnTo>
                      <a:lnTo>
                        <a:pt x="3" y="911"/>
                      </a:lnTo>
                      <a:lnTo>
                        <a:pt x="3" y="911"/>
                      </a:lnTo>
                      <a:lnTo>
                        <a:pt x="3" y="912"/>
                      </a:lnTo>
                      <a:lnTo>
                        <a:pt x="3" y="912"/>
                      </a:lnTo>
                      <a:lnTo>
                        <a:pt x="2" y="915"/>
                      </a:lnTo>
                      <a:lnTo>
                        <a:pt x="2" y="915"/>
                      </a:lnTo>
                      <a:lnTo>
                        <a:pt x="2" y="916"/>
                      </a:lnTo>
                      <a:lnTo>
                        <a:pt x="2" y="916"/>
                      </a:lnTo>
                      <a:lnTo>
                        <a:pt x="2" y="921"/>
                      </a:lnTo>
                      <a:lnTo>
                        <a:pt x="2" y="921"/>
                      </a:lnTo>
                      <a:lnTo>
                        <a:pt x="2" y="925"/>
                      </a:lnTo>
                      <a:lnTo>
                        <a:pt x="2" y="925"/>
                      </a:lnTo>
                      <a:lnTo>
                        <a:pt x="0" y="926"/>
                      </a:lnTo>
                      <a:lnTo>
                        <a:pt x="0" y="926"/>
                      </a:lnTo>
                      <a:lnTo>
                        <a:pt x="0" y="930"/>
                      </a:lnTo>
                      <a:lnTo>
                        <a:pt x="0" y="930"/>
                      </a:lnTo>
                      <a:lnTo>
                        <a:pt x="0" y="930"/>
                      </a:lnTo>
                      <a:lnTo>
                        <a:pt x="0" y="930"/>
                      </a:lnTo>
                      <a:lnTo>
                        <a:pt x="0" y="934"/>
                      </a:lnTo>
                      <a:lnTo>
                        <a:pt x="0" y="934"/>
                      </a:lnTo>
                      <a:lnTo>
                        <a:pt x="0" y="935"/>
                      </a:lnTo>
                      <a:lnTo>
                        <a:pt x="0" y="935"/>
                      </a:lnTo>
                      <a:lnTo>
                        <a:pt x="2" y="936"/>
                      </a:lnTo>
                      <a:lnTo>
                        <a:pt x="2" y="936"/>
                      </a:lnTo>
                      <a:lnTo>
                        <a:pt x="2" y="938"/>
                      </a:lnTo>
                      <a:lnTo>
                        <a:pt x="2" y="938"/>
                      </a:lnTo>
                      <a:lnTo>
                        <a:pt x="3" y="940"/>
                      </a:lnTo>
                      <a:lnTo>
                        <a:pt x="3" y="940"/>
                      </a:lnTo>
                      <a:lnTo>
                        <a:pt x="3" y="941"/>
                      </a:lnTo>
                      <a:lnTo>
                        <a:pt x="3" y="941"/>
                      </a:lnTo>
                      <a:lnTo>
                        <a:pt x="4" y="944"/>
                      </a:lnTo>
                      <a:lnTo>
                        <a:pt x="4" y="944"/>
                      </a:lnTo>
                      <a:lnTo>
                        <a:pt x="5" y="944"/>
                      </a:lnTo>
                      <a:lnTo>
                        <a:pt x="5" y="944"/>
                      </a:lnTo>
                      <a:lnTo>
                        <a:pt x="8" y="946"/>
                      </a:lnTo>
                      <a:lnTo>
                        <a:pt x="8" y="946"/>
                      </a:lnTo>
                      <a:lnTo>
                        <a:pt x="8" y="948"/>
                      </a:lnTo>
                      <a:lnTo>
                        <a:pt x="8" y="948"/>
                      </a:lnTo>
                      <a:lnTo>
                        <a:pt x="12" y="950"/>
                      </a:lnTo>
                      <a:lnTo>
                        <a:pt x="12" y="950"/>
                      </a:lnTo>
                      <a:lnTo>
                        <a:pt x="13" y="950"/>
                      </a:lnTo>
                      <a:lnTo>
                        <a:pt x="13" y="950"/>
                      </a:lnTo>
                      <a:lnTo>
                        <a:pt x="13" y="950"/>
                      </a:lnTo>
                      <a:lnTo>
                        <a:pt x="13" y="950"/>
                      </a:lnTo>
                      <a:lnTo>
                        <a:pt x="23" y="957"/>
                      </a:lnTo>
                      <a:lnTo>
                        <a:pt x="38" y="965"/>
                      </a:lnTo>
                      <a:lnTo>
                        <a:pt x="38" y="965"/>
                      </a:lnTo>
                      <a:lnTo>
                        <a:pt x="59" y="974"/>
                      </a:lnTo>
                      <a:lnTo>
                        <a:pt x="77" y="982"/>
                      </a:lnTo>
                      <a:lnTo>
                        <a:pt x="92" y="987"/>
                      </a:lnTo>
                      <a:lnTo>
                        <a:pt x="104" y="989"/>
                      </a:lnTo>
                      <a:lnTo>
                        <a:pt x="104" y="989"/>
                      </a:lnTo>
                      <a:lnTo>
                        <a:pt x="104" y="1028"/>
                      </a:lnTo>
                      <a:lnTo>
                        <a:pt x="104" y="1028"/>
                      </a:lnTo>
                      <a:lnTo>
                        <a:pt x="92" y="1032"/>
                      </a:lnTo>
                      <a:lnTo>
                        <a:pt x="77" y="1037"/>
                      </a:lnTo>
                      <a:lnTo>
                        <a:pt x="59" y="1043"/>
                      </a:lnTo>
                      <a:lnTo>
                        <a:pt x="38" y="1054"/>
                      </a:lnTo>
                      <a:lnTo>
                        <a:pt x="38" y="1054"/>
                      </a:lnTo>
                      <a:lnTo>
                        <a:pt x="23" y="1061"/>
                      </a:lnTo>
                      <a:lnTo>
                        <a:pt x="13" y="1069"/>
                      </a:lnTo>
                      <a:lnTo>
                        <a:pt x="13" y="1067"/>
                      </a:lnTo>
                      <a:lnTo>
                        <a:pt x="13" y="1067"/>
                      </a:lnTo>
                      <a:lnTo>
                        <a:pt x="12" y="1069"/>
                      </a:lnTo>
                      <a:lnTo>
                        <a:pt x="12" y="1069"/>
                      </a:lnTo>
                      <a:lnTo>
                        <a:pt x="8" y="1071"/>
                      </a:lnTo>
                      <a:lnTo>
                        <a:pt x="8" y="1071"/>
                      </a:lnTo>
                      <a:lnTo>
                        <a:pt x="8" y="1071"/>
                      </a:lnTo>
                      <a:lnTo>
                        <a:pt x="8" y="1071"/>
                      </a:lnTo>
                      <a:lnTo>
                        <a:pt x="5" y="1074"/>
                      </a:lnTo>
                      <a:lnTo>
                        <a:pt x="5" y="1074"/>
                      </a:lnTo>
                      <a:lnTo>
                        <a:pt x="4" y="1075"/>
                      </a:lnTo>
                      <a:lnTo>
                        <a:pt x="4" y="1075"/>
                      </a:lnTo>
                      <a:lnTo>
                        <a:pt x="2" y="1081"/>
                      </a:lnTo>
                      <a:lnTo>
                        <a:pt x="2" y="1081"/>
                      </a:lnTo>
                      <a:lnTo>
                        <a:pt x="2" y="1081"/>
                      </a:lnTo>
                      <a:lnTo>
                        <a:pt x="2" y="1081"/>
                      </a:lnTo>
                      <a:lnTo>
                        <a:pt x="0" y="1084"/>
                      </a:lnTo>
                      <a:lnTo>
                        <a:pt x="0" y="1084"/>
                      </a:lnTo>
                      <a:lnTo>
                        <a:pt x="0" y="1085"/>
                      </a:lnTo>
                      <a:lnTo>
                        <a:pt x="0" y="1085"/>
                      </a:lnTo>
                      <a:lnTo>
                        <a:pt x="0" y="1088"/>
                      </a:lnTo>
                      <a:lnTo>
                        <a:pt x="0" y="1088"/>
                      </a:lnTo>
                      <a:lnTo>
                        <a:pt x="0" y="1089"/>
                      </a:lnTo>
                      <a:lnTo>
                        <a:pt x="0" y="1089"/>
                      </a:lnTo>
                      <a:lnTo>
                        <a:pt x="0" y="1093"/>
                      </a:lnTo>
                      <a:lnTo>
                        <a:pt x="0" y="1093"/>
                      </a:lnTo>
                      <a:lnTo>
                        <a:pt x="2" y="1094"/>
                      </a:lnTo>
                      <a:lnTo>
                        <a:pt x="2" y="1094"/>
                      </a:lnTo>
                      <a:lnTo>
                        <a:pt x="2" y="1098"/>
                      </a:lnTo>
                      <a:lnTo>
                        <a:pt x="2" y="1098"/>
                      </a:lnTo>
                      <a:lnTo>
                        <a:pt x="2" y="1101"/>
                      </a:lnTo>
                      <a:lnTo>
                        <a:pt x="2" y="1101"/>
                      </a:lnTo>
                      <a:lnTo>
                        <a:pt x="2" y="1103"/>
                      </a:lnTo>
                      <a:lnTo>
                        <a:pt x="2" y="1103"/>
                      </a:lnTo>
                      <a:lnTo>
                        <a:pt x="3" y="1106"/>
                      </a:lnTo>
                      <a:lnTo>
                        <a:pt x="3" y="1106"/>
                      </a:lnTo>
                      <a:lnTo>
                        <a:pt x="3" y="1106"/>
                      </a:lnTo>
                      <a:lnTo>
                        <a:pt x="3" y="1106"/>
                      </a:lnTo>
                      <a:lnTo>
                        <a:pt x="3" y="1110"/>
                      </a:lnTo>
                      <a:lnTo>
                        <a:pt x="3" y="1110"/>
                      </a:lnTo>
                      <a:lnTo>
                        <a:pt x="3" y="1110"/>
                      </a:lnTo>
                      <a:lnTo>
                        <a:pt x="3" y="1110"/>
                      </a:lnTo>
                      <a:lnTo>
                        <a:pt x="4" y="1113"/>
                      </a:lnTo>
                      <a:lnTo>
                        <a:pt x="4" y="1113"/>
                      </a:lnTo>
                      <a:lnTo>
                        <a:pt x="4" y="1114"/>
                      </a:lnTo>
                      <a:lnTo>
                        <a:pt x="4" y="1114"/>
                      </a:lnTo>
                      <a:lnTo>
                        <a:pt x="5" y="1117"/>
                      </a:lnTo>
                      <a:lnTo>
                        <a:pt x="5" y="1117"/>
                      </a:lnTo>
                      <a:lnTo>
                        <a:pt x="7" y="1117"/>
                      </a:lnTo>
                      <a:lnTo>
                        <a:pt x="7" y="1117"/>
                      </a:lnTo>
                      <a:lnTo>
                        <a:pt x="8" y="1119"/>
                      </a:lnTo>
                      <a:lnTo>
                        <a:pt x="8" y="1119"/>
                      </a:lnTo>
                      <a:lnTo>
                        <a:pt x="9" y="1119"/>
                      </a:lnTo>
                      <a:lnTo>
                        <a:pt x="9" y="1119"/>
                      </a:lnTo>
                      <a:lnTo>
                        <a:pt x="12" y="1122"/>
                      </a:lnTo>
                      <a:lnTo>
                        <a:pt x="12" y="1122"/>
                      </a:lnTo>
                      <a:lnTo>
                        <a:pt x="13" y="1122"/>
                      </a:lnTo>
                      <a:lnTo>
                        <a:pt x="13" y="1122"/>
                      </a:lnTo>
                      <a:lnTo>
                        <a:pt x="17" y="1124"/>
                      </a:lnTo>
                      <a:lnTo>
                        <a:pt x="17" y="1124"/>
                      </a:lnTo>
                      <a:lnTo>
                        <a:pt x="17" y="1124"/>
                      </a:lnTo>
                      <a:lnTo>
                        <a:pt x="17" y="1124"/>
                      </a:lnTo>
                      <a:lnTo>
                        <a:pt x="29" y="1129"/>
                      </a:lnTo>
                      <a:lnTo>
                        <a:pt x="46" y="1134"/>
                      </a:lnTo>
                      <a:lnTo>
                        <a:pt x="46" y="1134"/>
                      </a:lnTo>
                      <a:lnTo>
                        <a:pt x="67" y="1140"/>
                      </a:lnTo>
                      <a:lnTo>
                        <a:pt x="86" y="1144"/>
                      </a:lnTo>
                      <a:lnTo>
                        <a:pt x="102" y="1147"/>
                      </a:lnTo>
                      <a:lnTo>
                        <a:pt x="114" y="1147"/>
                      </a:lnTo>
                      <a:lnTo>
                        <a:pt x="114" y="1147"/>
                      </a:lnTo>
                      <a:lnTo>
                        <a:pt x="120" y="1186"/>
                      </a:lnTo>
                      <a:lnTo>
                        <a:pt x="120" y="1186"/>
                      </a:lnTo>
                      <a:lnTo>
                        <a:pt x="110" y="1191"/>
                      </a:lnTo>
                      <a:lnTo>
                        <a:pt x="96" y="1198"/>
                      </a:lnTo>
                      <a:lnTo>
                        <a:pt x="80" y="1208"/>
                      </a:lnTo>
                      <a:lnTo>
                        <a:pt x="61" y="1221"/>
                      </a:lnTo>
                      <a:lnTo>
                        <a:pt x="61" y="1221"/>
                      </a:lnTo>
                      <a:lnTo>
                        <a:pt x="47" y="1232"/>
                      </a:lnTo>
                      <a:lnTo>
                        <a:pt x="38" y="1240"/>
                      </a:lnTo>
                      <a:lnTo>
                        <a:pt x="38" y="1240"/>
                      </a:lnTo>
                      <a:lnTo>
                        <a:pt x="38" y="1240"/>
                      </a:lnTo>
                      <a:lnTo>
                        <a:pt x="37" y="1241"/>
                      </a:lnTo>
                      <a:lnTo>
                        <a:pt x="37" y="1241"/>
                      </a:lnTo>
                      <a:lnTo>
                        <a:pt x="34" y="1244"/>
                      </a:lnTo>
                      <a:lnTo>
                        <a:pt x="34" y="1244"/>
                      </a:lnTo>
                      <a:lnTo>
                        <a:pt x="34" y="1245"/>
                      </a:lnTo>
                      <a:lnTo>
                        <a:pt x="34" y="1245"/>
                      </a:lnTo>
                      <a:lnTo>
                        <a:pt x="32" y="1248"/>
                      </a:lnTo>
                      <a:lnTo>
                        <a:pt x="32" y="1248"/>
                      </a:lnTo>
                      <a:lnTo>
                        <a:pt x="32" y="1249"/>
                      </a:lnTo>
                      <a:lnTo>
                        <a:pt x="32" y="1249"/>
                      </a:lnTo>
                      <a:lnTo>
                        <a:pt x="29" y="1255"/>
                      </a:lnTo>
                      <a:lnTo>
                        <a:pt x="29" y="1255"/>
                      </a:lnTo>
                      <a:lnTo>
                        <a:pt x="29" y="1255"/>
                      </a:lnTo>
                      <a:lnTo>
                        <a:pt x="29" y="1255"/>
                      </a:lnTo>
                      <a:lnTo>
                        <a:pt x="29" y="1258"/>
                      </a:lnTo>
                      <a:lnTo>
                        <a:pt x="29" y="1258"/>
                      </a:lnTo>
                      <a:lnTo>
                        <a:pt x="29" y="1259"/>
                      </a:lnTo>
                      <a:lnTo>
                        <a:pt x="29" y="1259"/>
                      </a:lnTo>
                      <a:lnTo>
                        <a:pt x="29" y="1263"/>
                      </a:lnTo>
                      <a:lnTo>
                        <a:pt x="29" y="1263"/>
                      </a:lnTo>
                      <a:lnTo>
                        <a:pt x="29" y="1263"/>
                      </a:lnTo>
                      <a:lnTo>
                        <a:pt x="29" y="1263"/>
                      </a:lnTo>
                      <a:lnTo>
                        <a:pt x="31" y="1266"/>
                      </a:lnTo>
                      <a:lnTo>
                        <a:pt x="31" y="1266"/>
                      </a:lnTo>
                      <a:lnTo>
                        <a:pt x="31" y="1266"/>
                      </a:lnTo>
                      <a:lnTo>
                        <a:pt x="31" y="1266"/>
                      </a:lnTo>
                      <a:lnTo>
                        <a:pt x="32" y="1271"/>
                      </a:lnTo>
                      <a:lnTo>
                        <a:pt x="32" y="1271"/>
                      </a:lnTo>
                      <a:lnTo>
                        <a:pt x="33" y="1275"/>
                      </a:lnTo>
                      <a:lnTo>
                        <a:pt x="33" y="1275"/>
                      </a:lnTo>
                      <a:lnTo>
                        <a:pt x="33" y="1277"/>
                      </a:lnTo>
                      <a:lnTo>
                        <a:pt x="33" y="1277"/>
                      </a:lnTo>
                      <a:lnTo>
                        <a:pt x="34" y="1279"/>
                      </a:lnTo>
                      <a:lnTo>
                        <a:pt x="34" y="1279"/>
                      </a:lnTo>
                      <a:lnTo>
                        <a:pt x="34" y="1280"/>
                      </a:lnTo>
                      <a:lnTo>
                        <a:pt x="34" y="1280"/>
                      </a:lnTo>
                      <a:lnTo>
                        <a:pt x="36" y="1284"/>
                      </a:lnTo>
                      <a:lnTo>
                        <a:pt x="36" y="1284"/>
                      </a:lnTo>
                      <a:lnTo>
                        <a:pt x="36" y="1284"/>
                      </a:lnTo>
                      <a:lnTo>
                        <a:pt x="36" y="1284"/>
                      </a:lnTo>
                      <a:lnTo>
                        <a:pt x="37" y="1287"/>
                      </a:lnTo>
                      <a:lnTo>
                        <a:pt x="37" y="1287"/>
                      </a:lnTo>
                      <a:lnTo>
                        <a:pt x="38" y="1287"/>
                      </a:lnTo>
                      <a:lnTo>
                        <a:pt x="38" y="1287"/>
                      </a:lnTo>
                      <a:lnTo>
                        <a:pt x="39" y="1289"/>
                      </a:lnTo>
                      <a:lnTo>
                        <a:pt x="39" y="1289"/>
                      </a:lnTo>
                      <a:lnTo>
                        <a:pt x="39" y="1289"/>
                      </a:lnTo>
                      <a:lnTo>
                        <a:pt x="39" y="1289"/>
                      </a:lnTo>
                      <a:lnTo>
                        <a:pt x="43" y="1292"/>
                      </a:lnTo>
                      <a:lnTo>
                        <a:pt x="43" y="1292"/>
                      </a:lnTo>
                      <a:lnTo>
                        <a:pt x="43" y="1292"/>
                      </a:lnTo>
                      <a:lnTo>
                        <a:pt x="43" y="1292"/>
                      </a:lnTo>
                      <a:lnTo>
                        <a:pt x="47" y="1293"/>
                      </a:lnTo>
                      <a:lnTo>
                        <a:pt x="47" y="1293"/>
                      </a:lnTo>
                      <a:lnTo>
                        <a:pt x="47" y="1293"/>
                      </a:lnTo>
                      <a:lnTo>
                        <a:pt x="47" y="1293"/>
                      </a:lnTo>
                      <a:lnTo>
                        <a:pt x="52" y="1295"/>
                      </a:lnTo>
                      <a:lnTo>
                        <a:pt x="52" y="1295"/>
                      </a:lnTo>
                      <a:lnTo>
                        <a:pt x="52" y="1295"/>
                      </a:lnTo>
                      <a:lnTo>
                        <a:pt x="52" y="1295"/>
                      </a:lnTo>
                      <a:lnTo>
                        <a:pt x="52" y="1295"/>
                      </a:lnTo>
                      <a:lnTo>
                        <a:pt x="65" y="1298"/>
                      </a:lnTo>
                      <a:lnTo>
                        <a:pt x="82" y="1300"/>
                      </a:lnTo>
                      <a:lnTo>
                        <a:pt x="82" y="1300"/>
                      </a:lnTo>
                      <a:lnTo>
                        <a:pt x="105" y="1302"/>
                      </a:lnTo>
                      <a:lnTo>
                        <a:pt x="124" y="1303"/>
                      </a:lnTo>
                      <a:lnTo>
                        <a:pt x="139" y="1302"/>
                      </a:lnTo>
                      <a:lnTo>
                        <a:pt x="151" y="1300"/>
                      </a:lnTo>
                      <a:lnTo>
                        <a:pt x="151" y="1300"/>
                      </a:lnTo>
                      <a:lnTo>
                        <a:pt x="165" y="1338"/>
                      </a:lnTo>
                      <a:lnTo>
                        <a:pt x="165" y="1338"/>
                      </a:lnTo>
                      <a:lnTo>
                        <a:pt x="155" y="1345"/>
                      </a:lnTo>
                      <a:lnTo>
                        <a:pt x="143" y="1355"/>
                      </a:lnTo>
                      <a:lnTo>
                        <a:pt x="128" y="1367"/>
                      </a:lnTo>
                      <a:lnTo>
                        <a:pt x="112" y="1384"/>
                      </a:lnTo>
                      <a:lnTo>
                        <a:pt x="112" y="1384"/>
                      </a:lnTo>
                      <a:lnTo>
                        <a:pt x="100" y="1396"/>
                      </a:lnTo>
                      <a:lnTo>
                        <a:pt x="92" y="1406"/>
                      </a:lnTo>
                      <a:lnTo>
                        <a:pt x="92" y="1406"/>
                      </a:lnTo>
                      <a:lnTo>
                        <a:pt x="92" y="1406"/>
                      </a:lnTo>
                      <a:lnTo>
                        <a:pt x="92" y="1406"/>
                      </a:lnTo>
                      <a:lnTo>
                        <a:pt x="90" y="1410"/>
                      </a:lnTo>
                      <a:lnTo>
                        <a:pt x="90" y="1410"/>
                      </a:lnTo>
                      <a:lnTo>
                        <a:pt x="90" y="1410"/>
                      </a:lnTo>
                      <a:lnTo>
                        <a:pt x="90" y="1410"/>
                      </a:lnTo>
                      <a:lnTo>
                        <a:pt x="88" y="1414"/>
                      </a:lnTo>
                      <a:lnTo>
                        <a:pt x="88" y="1414"/>
                      </a:lnTo>
                      <a:lnTo>
                        <a:pt x="87" y="1415"/>
                      </a:lnTo>
                      <a:lnTo>
                        <a:pt x="87" y="1415"/>
                      </a:lnTo>
                      <a:lnTo>
                        <a:pt x="87" y="1421"/>
                      </a:lnTo>
                      <a:lnTo>
                        <a:pt x="87" y="1421"/>
                      </a:lnTo>
                      <a:lnTo>
                        <a:pt x="87" y="1421"/>
                      </a:lnTo>
                      <a:lnTo>
                        <a:pt x="87" y="1421"/>
                      </a:lnTo>
                      <a:lnTo>
                        <a:pt x="87" y="1425"/>
                      </a:lnTo>
                      <a:lnTo>
                        <a:pt x="87" y="1425"/>
                      </a:lnTo>
                      <a:lnTo>
                        <a:pt x="87" y="1425"/>
                      </a:lnTo>
                      <a:lnTo>
                        <a:pt x="87" y="1425"/>
                      </a:lnTo>
                      <a:lnTo>
                        <a:pt x="88" y="1429"/>
                      </a:lnTo>
                      <a:lnTo>
                        <a:pt x="88" y="1429"/>
                      </a:lnTo>
                      <a:lnTo>
                        <a:pt x="88" y="1429"/>
                      </a:lnTo>
                      <a:lnTo>
                        <a:pt x="88" y="1429"/>
                      </a:lnTo>
                      <a:lnTo>
                        <a:pt x="90" y="1433"/>
                      </a:lnTo>
                      <a:lnTo>
                        <a:pt x="90" y="1433"/>
                      </a:lnTo>
                      <a:lnTo>
                        <a:pt x="91" y="1433"/>
                      </a:lnTo>
                      <a:lnTo>
                        <a:pt x="91" y="1433"/>
                      </a:lnTo>
                      <a:lnTo>
                        <a:pt x="92" y="1436"/>
                      </a:lnTo>
                      <a:lnTo>
                        <a:pt x="92" y="1436"/>
                      </a:lnTo>
                      <a:lnTo>
                        <a:pt x="94" y="1440"/>
                      </a:lnTo>
                      <a:lnTo>
                        <a:pt x="94" y="1440"/>
                      </a:lnTo>
                      <a:lnTo>
                        <a:pt x="95" y="1442"/>
                      </a:lnTo>
                      <a:lnTo>
                        <a:pt x="95" y="1442"/>
                      </a:lnTo>
                      <a:lnTo>
                        <a:pt x="96" y="1445"/>
                      </a:lnTo>
                      <a:lnTo>
                        <a:pt x="96" y="1445"/>
                      </a:lnTo>
                      <a:lnTo>
                        <a:pt x="96" y="1445"/>
                      </a:lnTo>
                      <a:lnTo>
                        <a:pt x="96" y="1445"/>
                      </a:lnTo>
                      <a:lnTo>
                        <a:pt x="99" y="1449"/>
                      </a:lnTo>
                      <a:lnTo>
                        <a:pt x="99" y="1449"/>
                      </a:lnTo>
                      <a:lnTo>
                        <a:pt x="99" y="1449"/>
                      </a:lnTo>
                      <a:lnTo>
                        <a:pt x="99" y="1449"/>
                      </a:lnTo>
                      <a:lnTo>
                        <a:pt x="100" y="1452"/>
                      </a:lnTo>
                      <a:lnTo>
                        <a:pt x="100" y="1452"/>
                      </a:lnTo>
                      <a:lnTo>
                        <a:pt x="101" y="1452"/>
                      </a:lnTo>
                      <a:lnTo>
                        <a:pt x="101" y="1452"/>
                      </a:lnTo>
                      <a:lnTo>
                        <a:pt x="106" y="1455"/>
                      </a:lnTo>
                      <a:lnTo>
                        <a:pt x="106" y="1455"/>
                      </a:lnTo>
                      <a:lnTo>
                        <a:pt x="107" y="1455"/>
                      </a:lnTo>
                      <a:lnTo>
                        <a:pt x="107" y="1455"/>
                      </a:lnTo>
                      <a:lnTo>
                        <a:pt x="111" y="1457"/>
                      </a:lnTo>
                      <a:lnTo>
                        <a:pt x="111" y="1457"/>
                      </a:lnTo>
                      <a:lnTo>
                        <a:pt x="111" y="1457"/>
                      </a:lnTo>
                      <a:lnTo>
                        <a:pt x="111" y="1457"/>
                      </a:lnTo>
                      <a:lnTo>
                        <a:pt x="116" y="1457"/>
                      </a:lnTo>
                      <a:lnTo>
                        <a:pt x="116" y="1457"/>
                      </a:lnTo>
                      <a:lnTo>
                        <a:pt x="116" y="1457"/>
                      </a:lnTo>
                      <a:lnTo>
                        <a:pt x="116" y="1457"/>
                      </a:lnTo>
                      <a:lnTo>
                        <a:pt x="116" y="1457"/>
                      </a:lnTo>
                      <a:lnTo>
                        <a:pt x="129" y="1458"/>
                      </a:lnTo>
                      <a:lnTo>
                        <a:pt x="146" y="1457"/>
                      </a:lnTo>
                      <a:lnTo>
                        <a:pt x="146" y="1457"/>
                      </a:lnTo>
                      <a:lnTo>
                        <a:pt x="169" y="1454"/>
                      </a:lnTo>
                      <a:lnTo>
                        <a:pt x="188" y="1452"/>
                      </a:lnTo>
                      <a:lnTo>
                        <a:pt x="203" y="1449"/>
                      </a:lnTo>
                      <a:lnTo>
                        <a:pt x="214" y="1445"/>
                      </a:lnTo>
                      <a:lnTo>
                        <a:pt x="214" y="1445"/>
                      </a:lnTo>
                      <a:lnTo>
                        <a:pt x="235" y="1479"/>
                      </a:lnTo>
                      <a:lnTo>
                        <a:pt x="235" y="1479"/>
                      </a:lnTo>
                      <a:lnTo>
                        <a:pt x="226" y="1488"/>
                      </a:lnTo>
                      <a:lnTo>
                        <a:pt x="216" y="1499"/>
                      </a:lnTo>
                      <a:lnTo>
                        <a:pt x="203" y="1515"/>
                      </a:lnTo>
                      <a:lnTo>
                        <a:pt x="191" y="1533"/>
                      </a:lnTo>
                      <a:lnTo>
                        <a:pt x="191" y="1533"/>
                      </a:lnTo>
                      <a:lnTo>
                        <a:pt x="182" y="1549"/>
                      </a:lnTo>
                      <a:lnTo>
                        <a:pt x="175" y="1559"/>
                      </a:lnTo>
                      <a:lnTo>
                        <a:pt x="175" y="1559"/>
                      </a:lnTo>
                      <a:lnTo>
                        <a:pt x="175" y="1560"/>
                      </a:lnTo>
                      <a:lnTo>
                        <a:pt x="175" y="1560"/>
                      </a:lnTo>
                      <a:lnTo>
                        <a:pt x="173" y="1564"/>
                      </a:lnTo>
                      <a:lnTo>
                        <a:pt x="173" y="1564"/>
                      </a:lnTo>
                      <a:lnTo>
                        <a:pt x="173" y="1565"/>
                      </a:lnTo>
                      <a:lnTo>
                        <a:pt x="173" y="1565"/>
                      </a:lnTo>
                      <a:lnTo>
                        <a:pt x="172" y="1567"/>
                      </a:lnTo>
                      <a:lnTo>
                        <a:pt x="172" y="1567"/>
                      </a:lnTo>
                      <a:lnTo>
                        <a:pt x="172" y="1569"/>
                      </a:lnTo>
                      <a:lnTo>
                        <a:pt x="172" y="1569"/>
                      </a:lnTo>
                      <a:lnTo>
                        <a:pt x="173" y="1575"/>
                      </a:lnTo>
                      <a:lnTo>
                        <a:pt x="173" y="1575"/>
                      </a:lnTo>
                      <a:lnTo>
                        <a:pt x="173" y="1576"/>
                      </a:lnTo>
                      <a:lnTo>
                        <a:pt x="173" y="1576"/>
                      </a:lnTo>
                      <a:lnTo>
                        <a:pt x="173" y="1579"/>
                      </a:lnTo>
                      <a:lnTo>
                        <a:pt x="173" y="1579"/>
                      </a:lnTo>
                      <a:lnTo>
                        <a:pt x="174" y="1579"/>
                      </a:lnTo>
                      <a:lnTo>
                        <a:pt x="174" y="1579"/>
                      </a:lnTo>
                      <a:lnTo>
                        <a:pt x="175" y="1583"/>
                      </a:lnTo>
                      <a:lnTo>
                        <a:pt x="175" y="1583"/>
                      </a:lnTo>
                      <a:lnTo>
                        <a:pt x="175" y="1583"/>
                      </a:lnTo>
                      <a:lnTo>
                        <a:pt x="175" y="1583"/>
                      </a:lnTo>
                      <a:lnTo>
                        <a:pt x="178" y="1585"/>
                      </a:lnTo>
                      <a:lnTo>
                        <a:pt x="178" y="1585"/>
                      </a:lnTo>
                      <a:lnTo>
                        <a:pt x="178" y="1586"/>
                      </a:lnTo>
                      <a:lnTo>
                        <a:pt x="178" y="1586"/>
                      </a:lnTo>
                      <a:lnTo>
                        <a:pt x="180" y="1590"/>
                      </a:lnTo>
                      <a:lnTo>
                        <a:pt x="180" y="1590"/>
                      </a:lnTo>
                      <a:lnTo>
                        <a:pt x="183" y="1593"/>
                      </a:lnTo>
                      <a:lnTo>
                        <a:pt x="183" y="1593"/>
                      </a:lnTo>
                      <a:lnTo>
                        <a:pt x="184" y="1594"/>
                      </a:lnTo>
                      <a:lnTo>
                        <a:pt x="184" y="1594"/>
                      </a:lnTo>
                      <a:lnTo>
                        <a:pt x="185" y="1596"/>
                      </a:lnTo>
                      <a:lnTo>
                        <a:pt x="185" y="1596"/>
                      </a:lnTo>
                      <a:lnTo>
                        <a:pt x="185" y="1598"/>
                      </a:lnTo>
                      <a:lnTo>
                        <a:pt x="185" y="1598"/>
                      </a:lnTo>
                      <a:lnTo>
                        <a:pt x="188" y="1600"/>
                      </a:lnTo>
                      <a:lnTo>
                        <a:pt x="188" y="1600"/>
                      </a:lnTo>
                      <a:lnTo>
                        <a:pt x="189" y="1600"/>
                      </a:lnTo>
                      <a:lnTo>
                        <a:pt x="189" y="1600"/>
                      </a:lnTo>
                      <a:lnTo>
                        <a:pt x="191" y="1603"/>
                      </a:lnTo>
                      <a:lnTo>
                        <a:pt x="191" y="1603"/>
                      </a:lnTo>
                      <a:lnTo>
                        <a:pt x="192" y="1603"/>
                      </a:lnTo>
                      <a:lnTo>
                        <a:pt x="192" y="1603"/>
                      </a:lnTo>
                      <a:lnTo>
                        <a:pt x="197" y="1605"/>
                      </a:lnTo>
                      <a:lnTo>
                        <a:pt x="197" y="1605"/>
                      </a:lnTo>
                      <a:lnTo>
                        <a:pt x="198" y="1605"/>
                      </a:lnTo>
                      <a:lnTo>
                        <a:pt x="198" y="1605"/>
                      </a:lnTo>
                      <a:lnTo>
                        <a:pt x="202" y="1605"/>
                      </a:lnTo>
                      <a:lnTo>
                        <a:pt x="202" y="1605"/>
                      </a:lnTo>
                      <a:lnTo>
                        <a:pt x="202" y="1605"/>
                      </a:lnTo>
                      <a:lnTo>
                        <a:pt x="202" y="1605"/>
                      </a:lnTo>
                      <a:lnTo>
                        <a:pt x="207" y="1605"/>
                      </a:lnTo>
                      <a:lnTo>
                        <a:pt x="207" y="1605"/>
                      </a:lnTo>
                      <a:lnTo>
                        <a:pt x="208" y="1605"/>
                      </a:lnTo>
                      <a:lnTo>
                        <a:pt x="208" y="1605"/>
                      </a:lnTo>
                      <a:lnTo>
                        <a:pt x="219" y="1604"/>
                      </a:lnTo>
                      <a:lnTo>
                        <a:pt x="237" y="1600"/>
                      </a:lnTo>
                      <a:lnTo>
                        <a:pt x="237" y="1600"/>
                      </a:lnTo>
                      <a:lnTo>
                        <a:pt x="259" y="1594"/>
                      </a:lnTo>
                      <a:lnTo>
                        <a:pt x="277" y="1588"/>
                      </a:lnTo>
                      <a:lnTo>
                        <a:pt x="291" y="1583"/>
                      </a:lnTo>
                      <a:lnTo>
                        <a:pt x="303" y="1578"/>
                      </a:lnTo>
                      <a:lnTo>
                        <a:pt x="303" y="1578"/>
                      </a:lnTo>
                      <a:lnTo>
                        <a:pt x="328" y="1608"/>
                      </a:lnTo>
                      <a:lnTo>
                        <a:pt x="328" y="1608"/>
                      </a:lnTo>
                      <a:lnTo>
                        <a:pt x="320" y="1618"/>
                      </a:lnTo>
                      <a:lnTo>
                        <a:pt x="313" y="1630"/>
                      </a:lnTo>
                      <a:lnTo>
                        <a:pt x="304" y="1647"/>
                      </a:lnTo>
                      <a:lnTo>
                        <a:pt x="294" y="1668"/>
                      </a:lnTo>
                      <a:lnTo>
                        <a:pt x="294" y="1668"/>
                      </a:lnTo>
                      <a:lnTo>
                        <a:pt x="288" y="1685"/>
                      </a:lnTo>
                      <a:lnTo>
                        <a:pt x="284" y="1696"/>
                      </a:lnTo>
                      <a:lnTo>
                        <a:pt x="284" y="1696"/>
                      </a:lnTo>
                      <a:lnTo>
                        <a:pt x="284" y="1696"/>
                      </a:lnTo>
                      <a:lnTo>
                        <a:pt x="284" y="1696"/>
                      </a:lnTo>
                      <a:lnTo>
                        <a:pt x="282" y="1701"/>
                      </a:lnTo>
                      <a:lnTo>
                        <a:pt x="282" y="1701"/>
                      </a:lnTo>
                      <a:lnTo>
                        <a:pt x="282" y="1702"/>
                      </a:lnTo>
                      <a:lnTo>
                        <a:pt x="282" y="1702"/>
                      </a:lnTo>
                      <a:lnTo>
                        <a:pt x="282" y="1705"/>
                      </a:lnTo>
                      <a:lnTo>
                        <a:pt x="282" y="1705"/>
                      </a:lnTo>
                      <a:lnTo>
                        <a:pt x="282" y="1706"/>
                      </a:lnTo>
                      <a:lnTo>
                        <a:pt x="282" y="1706"/>
                      </a:lnTo>
                      <a:lnTo>
                        <a:pt x="282" y="1710"/>
                      </a:lnTo>
                      <a:lnTo>
                        <a:pt x="282" y="1710"/>
                      </a:lnTo>
                      <a:lnTo>
                        <a:pt x="282" y="1710"/>
                      </a:lnTo>
                      <a:lnTo>
                        <a:pt x="282" y="1710"/>
                      </a:lnTo>
                      <a:lnTo>
                        <a:pt x="284" y="1712"/>
                      </a:lnTo>
                      <a:lnTo>
                        <a:pt x="284" y="1712"/>
                      </a:lnTo>
                      <a:lnTo>
                        <a:pt x="284" y="1714"/>
                      </a:lnTo>
                      <a:lnTo>
                        <a:pt x="284" y="1714"/>
                      </a:lnTo>
                      <a:lnTo>
                        <a:pt x="285" y="1715"/>
                      </a:lnTo>
                      <a:lnTo>
                        <a:pt x="285" y="1715"/>
                      </a:lnTo>
                      <a:lnTo>
                        <a:pt x="285" y="1716"/>
                      </a:lnTo>
                      <a:lnTo>
                        <a:pt x="285" y="1716"/>
                      </a:lnTo>
                      <a:lnTo>
                        <a:pt x="288" y="1719"/>
                      </a:lnTo>
                      <a:lnTo>
                        <a:pt x="288" y="1719"/>
                      </a:lnTo>
                      <a:lnTo>
                        <a:pt x="288" y="1719"/>
                      </a:lnTo>
                      <a:lnTo>
                        <a:pt x="288" y="1719"/>
                      </a:lnTo>
                      <a:lnTo>
                        <a:pt x="290" y="1721"/>
                      </a:lnTo>
                      <a:lnTo>
                        <a:pt x="290" y="1721"/>
                      </a:lnTo>
                      <a:lnTo>
                        <a:pt x="291" y="1722"/>
                      </a:lnTo>
                      <a:lnTo>
                        <a:pt x="291" y="1722"/>
                      </a:lnTo>
                      <a:lnTo>
                        <a:pt x="294" y="1725"/>
                      </a:lnTo>
                      <a:lnTo>
                        <a:pt x="294" y="1725"/>
                      </a:lnTo>
                      <a:lnTo>
                        <a:pt x="298" y="1727"/>
                      </a:lnTo>
                      <a:lnTo>
                        <a:pt x="298" y="1727"/>
                      </a:lnTo>
                      <a:lnTo>
                        <a:pt x="298" y="1729"/>
                      </a:lnTo>
                      <a:lnTo>
                        <a:pt x="298" y="1729"/>
                      </a:lnTo>
                      <a:lnTo>
                        <a:pt x="300" y="1731"/>
                      </a:lnTo>
                      <a:lnTo>
                        <a:pt x="300" y="1731"/>
                      </a:lnTo>
                      <a:lnTo>
                        <a:pt x="300" y="1731"/>
                      </a:lnTo>
                      <a:lnTo>
                        <a:pt x="300" y="1731"/>
                      </a:lnTo>
                      <a:lnTo>
                        <a:pt x="304" y="1734"/>
                      </a:lnTo>
                      <a:lnTo>
                        <a:pt x="304" y="1734"/>
                      </a:lnTo>
                      <a:lnTo>
                        <a:pt x="304" y="1734"/>
                      </a:lnTo>
                      <a:lnTo>
                        <a:pt x="304" y="1734"/>
                      </a:lnTo>
                      <a:lnTo>
                        <a:pt x="306" y="1735"/>
                      </a:lnTo>
                      <a:lnTo>
                        <a:pt x="306" y="1735"/>
                      </a:lnTo>
                      <a:lnTo>
                        <a:pt x="306" y="1736"/>
                      </a:lnTo>
                      <a:lnTo>
                        <a:pt x="306" y="1736"/>
                      </a:lnTo>
                      <a:lnTo>
                        <a:pt x="310" y="1736"/>
                      </a:lnTo>
                      <a:lnTo>
                        <a:pt x="310" y="1736"/>
                      </a:lnTo>
                      <a:lnTo>
                        <a:pt x="310" y="1736"/>
                      </a:lnTo>
                      <a:lnTo>
                        <a:pt x="310" y="1736"/>
                      </a:lnTo>
                      <a:lnTo>
                        <a:pt x="313" y="1738"/>
                      </a:lnTo>
                      <a:lnTo>
                        <a:pt x="313" y="1738"/>
                      </a:lnTo>
                      <a:lnTo>
                        <a:pt x="314" y="1738"/>
                      </a:lnTo>
                      <a:lnTo>
                        <a:pt x="314" y="1738"/>
                      </a:lnTo>
                      <a:lnTo>
                        <a:pt x="318" y="1736"/>
                      </a:lnTo>
                      <a:lnTo>
                        <a:pt x="318" y="1736"/>
                      </a:lnTo>
                      <a:lnTo>
                        <a:pt x="318" y="1736"/>
                      </a:lnTo>
                      <a:lnTo>
                        <a:pt x="318" y="1736"/>
                      </a:lnTo>
                      <a:lnTo>
                        <a:pt x="323" y="1736"/>
                      </a:lnTo>
                      <a:lnTo>
                        <a:pt x="323" y="1736"/>
                      </a:lnTo>
                      <a:lnTo>
                        <a:pt x="335" y="1731"/>
                      </a:lnTo>
                      <a:lnTo>
                        <a:pt x="352" y="1725"/>
                      </a:lnTo>
                      <a:lnTo>
                        <a:pt x="352" y="1725"/>
                      </a:lnTo>
                      <a:lnTo>
                        <a:pt x="372" y="1716"/>
                      </a:lnTo>
                      <a:lnTo>
                        <a:pt x="388" y="1706"/>
                      </a:lnTo>
                      <a:lnTo>
                        <a:pt x="402" y="1699"/>
                      </a:lnTo>
                      <a:lnTo>
                        <a:pt x="412" y="1691"/>
                      </a:lnTo>
                      <a:lnTo>
                        <a:pt x="412" y="1691"/>
                      </a:lnTo>
                      <a:lnTo>
                        <a:pt x="442" y="1717"/>
                      </a:lnTo>
                      <a:lnTo>
                        <a:pt x="442" y="1717"/>
                      </a:lnTo>
                      <a:lnTo>
                        <a:pt x="437" y="1727"/>
                      </a:lnTo>
                      <a:lnTo>
                        <a:pt x="431" y="1743"/>
                      </a:lnTo>
                      <a:lnTo>
                        <a:pt x="425" y="1760"/>
                      </a:lnTo>
                      <a:lnTo>
                        <a:pt x="420" y="1782"/>
                      </a:lnTo>
                      <a:lnTo>
                        <a:pt x="420" y="1782"/>
                      </a:lnTo>
                      <a:lnTo>
                        <a:pt x="416" y="1799"/>
                      </a:lnTo>
                      <a:lnTo>
                        <a:pt x="414" y="1812"/>
                      </a:lnTo>
                      <a:lnTo>
                        <a:pt x="414" y="1812"/>
                      </a:lnTo>
                      <a:lnTo>
                        <a:pt x="414" y="1812"/>
                      </a:lnTo>
                      <a:lnTo>
                        <a:pt x="414" y="1812"/>
                      </a:lnTo>
                      <a:lnTo>
                        <a:pt x="414" y="1817"/>
                      </a:lnTo>
                      <a:lnTo>
                        <a:pt x="414" y="1817"/>
                      </a:lnTo>
                      <a:lnTo>
                        <a:pt x="414" y="1818"/>
                      </a:lnTo>
                      <a:lnTo>
                        <a:pt x="414" y="1818"/>
                      </a:lnTo>
                      <a:lnTo>
                        <a:pt x="414" y="1821"/>
                      </a:lnTo>
                      <a:lnTo>
                        <a:pt x="414" y="1821"/>
                      </a:lnTo>
                      <a:lnTo>
                        <a:pt x="414" y="1822"/>
                      </a:lnTo>
                      <a:lnTo>
                        <a:pt x="414" y="1822"/>
                      </a:lnTo>
                      <a:lnTo>
                        <a:pt x="415" y="1826"/>
                      </a:lnTo>
                      <a:lnTo>
                        <a:pt x="415" y="1826"/>
                      </a:lnTo>
                      <a:lnTo>
                        <a:pt x="415" y="1826"/>
                      </a:lnTo>
                      <a:lnTo>
                        <a:pt x="415" y="1826"/>
                      </a:lnTo>
                      <a:lnTo>
                        <a:pt x="416" y="1828"/>
                      </a:lnTo>
                      <a:lnTo>
                        <a:pt x="416" y="1828"/>
                      </a:lnTo>
                      <a:lnTo>
                        <a:pt x="417" y="1828"/>
                      </a:lnTo>
                      <a:lnTo>
                        <a:pt x="417" y="1828"/>
                      </a:lnTo>
                      <a:lnTo>
                        <a:pt x="419" y="1831"/>
                      </a:lnTo>
                      <a:lnTo>
                        <a:pt x="419" y="1831"/>
                      </a:lnTo>
                      <a:lnTo>
                        <a:pt x="419" y="1831"/>
                      </a:lnTo>
                      <a:lnTo>
                        <a:pt x="419" y="1831"/>
                      </a:lnTo>
                      <a:lnTo>
                        <a:pt x="421" y="1833"/>
                      </a:lnTo>
                      <a:lnTo>
                        <a:pt x="421" y="1833"/>
                      </a:lnTo>
                      <a:lnTo>
                        <a:pt x="422" y="1833"/>
                      </a:lnTo>
                      <a:lnTo>
                        <a:pt x="422" y="1833"/>
                      </a:lnTo>
                      <a:lnTo>
                        <a:pt x="425" y="1836"/>
                      </a:lnTo>
                      <a:lnTo>
                        <a:pt x="425" y="1836"/>
                      </a:lnTo>
                      <a:lnTo>
                        <a:pt x="426" y="1836"/>
                      </a:lnTo>
                      <a:lnTo>
                        <a:pt x="426" y="1836"/>
                      </a:lnTo>
                      <a:lnTo>
                        <a:pt x="429" y="1838"/>
                      </a:lnTo>
                      <a:lnTo>
                        <a:pt x="429" y="1838"/>
                      </a:lnTo>
                      <a:lnTo>
                        <a:pt x="432" y="1841"/>
                      </a:lnTo>
                      <a:lnTo>
                        <a:pt x="432" y="1841"/>
                      </a:lnTo>
                      <a:lnTo>
                        <a:pt x="434" y="1842"/>
                      </a:lnTo>
                      <a:lnTo>
                        <a:pt x="434" y="1842"/>
                      </a:lnTo>
                      <a:lnTo>
                        <a:pt x="436" y="1843"/>
                      </a:lnTo>
                      <a:lnTo>
                        <a:pt x="436" y="1843"/>
                      </a:lnTo>
                      <a:lnTo>
                        <a:pt x="437" y="1843"/>
                      </a:lnTo>
                      <a:lnTo>
                        <a:pt x="437" y="1843"/>
                      </a:lnTo>
                      <a:lnTo>
                        <a:pt x="440" y="1846"/>
                      </a:lnTo>
                      <a:lnTo>
                        <a:pt x="440" y="1846"/>
                      </a:lnTo>
                      <a:lnTo>
                        <a:pt x="440" y="1846"/>
                      </a:lnTo>
                      <a:lnTo>
                        <a:pt x="440" y="1846"/>
                      </a:lnTo>
                      <a:lnTo>
                        <a:pt x="442" y="1847"/>
                      </a:lnTo>
                      <a:lnTo>
                        <a:pt x="442" y="1847"/>
                      </a:lnTo>
                      <a:lnTo>
                        <a:pt x="444" y="1847"/>
                      </a:lnTo>
                      <a:lnTo>
                        <a:pt x="444" y="1847"/>
                      </a:lnTo>
                      <a:lnTo>
                        <a:pt x="446" y="1847"/>
                      </a:lnTo>
                      <a:lnTo>
                        <a:pt x="446" y="1847"/>
                      </a:lnTo>
                      <a:lnTo>
                        <a:pt x="446" y="1847"/>
                      </a:lnTo>
                      <a:lnTo>
                        <a:pt x="446" y="1847"/>
                      </a:lnTo>
                      <a:lnTo>
                        <a:pt x="450" y="1847"/>
                      </a:lnTo>
                      <a:lnTo>
                        <a:pt x="450" y="1847"/>
                      </a:lnTo>
                      <a:lnTo>
                        <a:pt x="451" y="1847"/>
                      </a:lnTo>
                      <a:lnTo>
                        <a:pt x="451" y="1847"/>
                      </a:lnTo>
                      <a:lnTo>
                        <a:pt x="454" y="1846"/>
                      </a:lnTo>
                      <a:lnTo>
                        <a:pt x="454" y="1846"/>
                      </a:lnTo>
                      <a:lnTo>
                        <a:pt x="455" y="1846"/>
                      </a:lnTo>
                      <a:lnTo>
                        <a:pt x="455" y="1846"/>
                      </a:lnTo>
                      <a:lnTo>
                        <a:pt x="459" y="1845"/>
                      </a:lnTo>
                      <a:lnTo>
                        <a:pt x="459" y="1845"/>
                      </a:lnTo>
                      <a:lnTo>
                        <a:pt x="459" y="1845"/>
                      </a:lnTo>
                      <a:lnTo>
                        <a:pt x="459" y="1845"/>
                      </a:lnTo>
                      <a:lnTo>
                        <a:pt x="470" y="1838"/>
                      </a:lnTo>
                      <a:lnTo>
                        <a:pt x="485" y="1828"/>
                      </a:lnTo>
                      <a:lnTo>
                        <a:pt x="485" y="1828"/>
                      </a:lnTo>
                      <a:lnTo>
                        <a:pt x="504" y="1816"/>
                      </a:lnTo>
                      <a:lnTo>
                        <a:pt x="519" y="1804"/>
                      </a:lnTo>
                      <a:lnTo>
                        <a:pt x="531" y="1793"/>
                      </a:lnTo>
                      <a:lnTo>
                        <a:pt x="540" y="1785"/>
                      </a:lnTo>
                      <a:lnTo>
                        <a:pt x="540" y="1785"/>
                      </a:lnTo>
                      <a:lnTo>
                        <a:pt x="574" y="1804"/>
                      </a:lnTo>
                      <a:lnTo>
                        <a:pt x="574" y="1804"/>
                      </a:lnTo>
                      <a:lnTo>
                        <a:pt x="570" y="1817"/>
                      </a:lnTo>
                      <a:lnTo>
                        <a:pt x="567" y="1832"/>
                      </a:lnTo>
                      <a:lnTo>
                        <a:pt x="565" y="1851"/>
                      </a:lnTo>
                      <a:lnTo>
                        <a:pt x="562" y="1872"/>
                      </a:lnTo>
                      <a:lnTo>
                        <a:pt x="562" y="1872"/>
                      </a:lnTo>
                      <a:lnTo>
                        <a:pt x="562" y="1891"/>
                      </a:lnTo>
                      <a:lnTo>
                        <a:pt x="562" y="1904"/>
                      </a:lnTo>
                      <a:lnTo>
                        <a:pt x="562" y="1904"/>
                      </a:lnTo>
                      <a:lnTo>
                        <a:pt x="562" y="1904"/>
                      </a:lnTo>
                      <a:lnTo>
                        <a:pt x="562" y="1904"/>
                      </a:lnTo>
                      <a:lnTo>
                        <a:pt x="563" y="1909"/>
                      </a:lnTo>
                      <a:lnTo>
                        <a:pt x="563" y="1909"/>
                      </a:lnTo>
                      <a:lnTo>
                        <a:pt x="563" y="1909"/>
                      </a:lnTo>
                      <a:lnTo>
                        <a:pt x="563" y="1909"/>
                      </a:lnTo>
                      <a:lnTo>
                        <a:pt x="563" y="1913"/>
                      </a:lnTo>
                      <a:lnTo>
                        <a:pt x="563" y="1913"/>
                      </a:lnTo>
                      <a:lnTo>
                        <a:pt x="565" y="1913"/>
                      </a:lnTo>
                      <a:lnTo>
                        <a:pt x="565" y="1913"/>
                      </a:lnTo>
                      <a:lnTo>
                        <a:pt x="566" y="1916"/>
                      </a:lnTo>
                      <a:lnTo>
                        <a:pt x="566" y="1916"/>
                      </a:lnTo>
                      <a:lnTo>
                        <a:pt x="566" y="1916"/>
                      </a:lnTo>
                      <a:lnTo>
                        <a:pt x="566" y="1916"/>
                      </a:lnTo>
                      <a:lnTo>
                        <a:pt x="567" y="1919"/>
                      </a:lnTo>
                      <a:lnTo>
                        <a:pt x="567" y="1919"/>
                      </a:lnTo>
                      <a:lnTo>
                        <a:pt x="568" y="1919"/>
                      </a:lnTo>
                      <a:lnTo>
                        <a:pt x="568" y="1919"/>
                      </a:lnTo>
                      <a:lnTo>
                        <a:pt x="571" y="1920"/>
                      </a:lnTo>
                      <a:lnTo>
                        <a:pt x="571" y="1920"/>
                      </a:lnTo>
                      <a:lnTo>
                        <a:pt x="571" y="1921"/>
                      </a:lnTo>
                      <a:lnTo>
                        <a:pt x="571" y="1921"/>
                      </a:lnTo>
                      <a:lnTo>
                        <a:pt x="574" y="1923"/>
                      </a:lnTo>
                      <a:lnTo>
                        <a:pt x="574" y="1923"/>
                      </a:lnTo>
                      <a:lnTo>
                        <a:pt x="575" y="1923"/>
                      </a:lnTo>
                      <a:lnTo>
                        <a:pt x="575" y="1923"/>
                      </a:lnTo>
                      <a:lnTo>
                        <a:pt x="577" y="1924"/>
                      </a:lnTo>
                      <a:lnTo>
                        <a:pt x="577" y="1924"/>
                      </a:lnTo>
                      <a:lnTo>
                        <a:pt x="579" y="1925"/>
                      </a:lnTo>
                      <a:lnTo>
                        <a:pt x="579" y="1925"/>
                      </a:lnTo>
                      <a:lnTo>
                        <a:pt x="582" y="1926"/>
                      </a:lnTo>
                      <a:lnTo>
                        <a:pt x="582" y="1926"/>
                      </a:lnTo>
                      <a:lnTo>
                        <a:pt x="586" y="1929"/>
                      </a:lnTo>
                      <a:lnTo>
                        <a:pt x="586" y="1929"/>
                      </a:lnTo>
                      <a:lnTo>
                        <a:pt x="587" y="1929"/>
                      </a:lnTo>
                      <a:lnTo>
                        <a:pt x="587" y="1929"/>
                      </a:lnTo>
                      <a:lnTo>
                        <a:pt x="590" y="1930"/>
                      </a:lnTo>
                      <a:lnTo>
                        <a:pt x="590" y="1930"/>
                      </a:lnTo>
                      <a:lnTo>
                        <a:pt x="591" y="1930"/>
                      </a:lnTo>
                      <a:lnTo>
                        <a:pt x="591" y="1930"/>
                      </a:lnTo>
                      <a:lnTo>
                        <a:pt x="594" y="1932"/>
                      </a:lnTo>
                      <a:lnTo>
                        <a:pt x="594" y="1932"/>
                      </a:lnTo>
                      <a:lnTo>
                        <a:pt x="594" y="1932"/>
                      </a:lnTo>
                      <a:lnTo>
                        <a:pt x="594" y="1932"/>
                      </a:lnTo>
                      <a:lnTo>
                        <a:pt x="597" y="1933"/>
                      </a:lnTo>
                      <a:lnTo>
                        <a:pt x="597" y="1933"/>
                      </a:lnTo>
                      <a:lnTo>
                        <a:pt x="597" y="1933"/>
                      </a:lnTo>
                      <a:lnTo>
                        <a:pt x="597" y="1933"/>
                      </a:lnTo>
                      <a:lnTo>
                        <a:pt x="600" y="1933"/>
                      </a:lnTo>
                      <a:lnTo>
                        <a:pt x="600" y="1933"/>
                      </a:lnTo>
                      <a:lnTo>
                        <a:pt x="601" y="1933"/>
                      </a:lnTo>
                      <a:lnTo>
                        <a:pt x="601" y="1933"/>
                      </a:lnTo>
                      <a:lnTo>
                        <a:pt x="604" y="1932"/>
                      </a:lnTo>
                      <a:lnTo>
                        <a:pt x="604" y="1932"/>
                      </a:lnTo>
                      <a:lnTo>
                        <a:pt x="605" y="1932"/>
                      </a:lnTo>
                      <a:lnTo>
                        <a:pt x="605" y="1932"/>
                      </a:lnTo>
                      <a:lnTo>
                        <a:pt x="608" y="1930"/>
                      </a:lnTo>
                      <a:lnTo>
                        <a:pt x="608" y="1930"/>
                      </a:lnTo>
                      <a:lnTo>
                        <a:pt x="609" y="1929"/>
                      </a:lnTo>
                      <a:lnTo>
                        <a:pt x="609" y="1929"/>
                      </a:lnTo>
                      <a:lnTo>
                        <a:pt x="613" y="1926"/>
                      </a:lnTo>
                      <a:lnTo>
                        <a:pt x="613" y="1926"/>
                      </a:lnTo>
                      <a:lnTo>
                        <a:pt x="613" y="1926"/>
                      </a:lnTo>
                      <a:lnTo>
                        <a:pt x="613" y="1926"/>
                      </a:lnTo>
                      <a:lnTo>
                        <a:pt x="613" y="1926"/>
                      </a:lnTo>
                      <a:lnTo>
                        <a:pt x="623" y="1919"/>
                      </a:lnTo>
                      <a:lnTo>
                        <a:pt x="637" y="1908"/>
                      </a:lnTo>
                      <a:lnTo>
                        <a:pt x="637" y="1908"/>
                      </a:lnTo>
                      <a:lnTo>
                        <a:pt x="652" y="1891"/>
                      </a:lnTo>
                      <a:lnTo>
                        <a:pt x="664" y="1877"/>
                      </a:lnTo>
                      <a:lnTo>
                        <a:pt x="674" y="1865"/>
                      </a:lnTo>
                      <a:lnTo>
                        <a:pt x="681" y="1855"/>
                      </a:lnTo>
                      <a:lnTo>
                        <a:pt x="681" y="1855"/>
                      </a:lnTo>
                      <a:lnTo>
                        <a:pt x="718" y="1869"/>
                      </a:lnTo>
                      <a:lnTo>
                        <a:pt x="718" y="1869"/>
                      </a:lnTo>
                      <a:lnTo>
                        <a:pt x="717" y="1881"/>
                      </a:lnTo>
                      <a:lnTo>
                        <a:pt x="717" y="1896"/>
                      </a:lnTo>
                      <a:lnTo>
                        <a:pt x="717" y="1915"/>
                      </a:lnTo>
                      <a:lnTo>
                        <a:pt x="720" y="1938"/>
                      </a:lnTo>
                      <a:lnTo>
                        <a:pt x="720" y="1938"/>
                      </a:lnTo>
                      <a:lnTo>
                        <a:pt x="722" y="1955"/>
                      </a:lnTo>
                      <a:lnTo>
                        <a:pt x="725" y="1968"/>
                      </a:lnTo>
                      <a:lnTo>
                        <a:pt x="725" y="1968"/>
                      </a:lnTo>
                      <a:lnTo>
                        <a:pt x="725" y="1968"/>
                      </a:lnTo>
                      <a:lnTo>
                        <a:pt x="725" y="1968"/>
                      </a:lnTo>
                      <a:lnTo>
                        <a:pt x="726" y="1972"/>
                      </a:lnTo>
                      <a:lnTo>
                        <a:pt x="726" y="1972"/>
                      </a:lnTo>
                      <a:lnTo>
                        <a:pt x="726" y="1973"/>
                      </a:lnTo>
                      <a:lnTo>
                        <a:pt x="726" y="1973"/>
                      </a:lnTo>
                      <a:lnTo>
                        <a:pt x="727" y="1976"/>
                      </a:lnTo>
                      <a:lnTo>
                        <a:pt x="727" y="1976"/>
                      </a:lnTo>
                      <a:lnTo>
                        <a:pt x="728" y="1977"/>
                      </a:lnTo>
                      <a:lnTo>
                        <a:pt x="728" y="1977"/>
                      </a:lnTo>
                      <a:lnTo>
                        <a:pt x="730" y="1979"/>
                      </a:lnTo>
                      <a:lnTo>
                        <a:pt x="730" y="1979"/>
                      </a:lnTo>
                      <a:lnTo>
                        <a:pt x="730" y="1979"/>
                      </a:lnTo>
                      <a:lnTo>
                        <a:pt x="730" y="1979"/>
                      </a:lnTo>
                      <a:lnTo>
                        <a:pt x="732" y="1982"/>
                      </a:lnTo>
                      <a:lnTo>
                        <a:pt x="732" y="1982"/>
                      </a:lnTo>
                      <a:lnTo>
                        <a:pt x="734" y="1982"/>
                      </a:lnTo>
                      <a:lnTo>
                        <a:pt x="734" y="1982"/>
                      </a:lnTo>
                      <a:lnTo>
                        <a:pt x="735" y="1983"/>
                      </a:lnTo>
                      <a:lnTo>
                        <a:pt x="735" y="1983"/>
                      </a:lnTo>
                      <a:lnTo>
                        <a:pt x="736" y="1983"/>
                      </a:lnTo>
                      <a:lnTo>
                        <a:pt x="736" y="1983"/>
                      </a:lnTo>
                      <a:lnTo>
                        <a:pt x="739" y="1984"/>
                      </a:lnTo>
                      <a:lnTo>
                        <a:pt x="739" y="1984"/>
                      </a:lnTo>
                      <a:lnTo>
                        <a:pt x="740" y="1984"/>
                      </a:lnTo>
                      <a:lnTo>
                        <a:pt x="740" y="1984"/>
                      </a:lnTo>
                      <a:lnTo>
                        <a:pt x="742" y="1986"/>
                      </a:lnTo>
                      <a:lnTo>
                        <a:pt x="742" y="1986"/>
                      </a:lnTo>
                      <a:lnTo>
                        <a:pt x="745" y="1986"/>
                      </a:lnTo>
                      <a:lnTo>
                        <a:pt x="745" y="1986"/>
                      </a:lnTo>
                      <a:lnTo>
                        <a:pt x="747" y="1987"/>
                      </a:lnTo>
                      <a:lnTo>
                        <a:pt x="747" y="1987"/>
                      </a:lnTo>
                      <a:lnTo>
                        <a:pt x="751" y="1988"/>
                      </a:lnTo>
                      <a:lnTo>
                        <a:pt x="751" y="1988"/>
                      </a:lnTo>
                      <a:lnTo>
                        <a:pt x="754" y="1988"/>
                      </a:lnTo>
                      <a:lnTo>
                        <a:pt x="754" y="1988"/>
                      </a:lnTo>
                      <a:lnTo>
                        <a:pt x="756" y="1989"/>
                      </a:lnTo>
                      <a:lnTo>
                        <a:pt x="756" y="1989"/>
                      </a:lnTo>
                      <a:lnTo>
                        <a:pt x="757" y="1989"/>
                      </a:lnTo>
                      <a:lnTo>
                        <a:pt x="757" y="1989"/>
                      </a:lnTo>
                      <a:lnTo>
                        <a:pt x="760" y="1989"/>
                      </a:lnTo>
                      <a:lnTo>
                        <a:pt x="760" y="1989"/>
                      </a:lnTo>
                      <a:lnTo>
                        <a:pt x="761" y="1989"/>
                      </a:lnTo>
                      <a:lnTo>
                        <a:pt x="761" y="1989"/>
                      </a:lnTo>
                      <a:lnTo>
                        <a:pt x="764" y="1989"/>
                      </a:lnTo>
                      <a:lnTo>
                        <a:pt x="764" y="1989"/>
                      </a:lnTo>
                      <a:lnTo>
                        <a:pt x="764" y="1989"/>
                      </a:lnTo>
                      <a:lnTo>
                        <a:pt x="764" y="1989"/>
                      </a:lnTo>
                      <a:lnTo>
                        <a:pt x="768" y="1989"/>
                      </a:lnTo>
                      <a:lnTo>
                        <a:pt x="768" y="1989"/>
                      </a:lnTo>
                      <a:lnTo>
                        <a:pt x="768" y="1989"/>
                      </a:lnTo>
                      <a:lnTo>
                        <a:pt x="768" y="1989"/>
                      </a:lnTo>
                      <a:lnTo>
                        <a:pt x="770" y="1988"/>
                      </a:lnTo>
                      <a:lnTo>
                        <a:pt x="770" y="1988"/>
                      </a:lnTo>
                      <a:lnTo>
                        <a:pt x="771" y="1988"/>
                      </a:lnTo>
                      <a:lnTo>
                        <a:pt x="771" y="1988"/>
                      </a:lnTo>
                      <a:lnTo>
                        <a:pt x="774" y="1986"/>
                      </a:lnTo>
                      <a:lnTo>
                        <a:pt x="774" y="1986"/>
                      </a:lnTo>
                      <a:lnTo>
                        <a:pt x="775" y="1986"/>
                      </a:lnTo>
                      <a:lnTo>
                        <a:pt x="775" y="1986"/>
                      </a:lnTo>
                      <a:lnTo>
                        <a:pt x="778" y="1982"/>
                      </a:lnTo>
                      <a:lnTo>
                        <a:pt x="778" y="1982"/>
                      </a:lnTo>
                      <a:lnTo>
                        <a:pt x="786" y="1973"/>
                      </a:lnTo>
                      <a:lnTo>
                        <a:pt x="798" y="1958"/>
                      </a:lnTo>
                      <a:lnTo>
                        <a:pt x="798" y="1958"/>
                      </a:lnTo>
                      <a:lnTo>
                        <a:pt x="810" y="1940"/>
                      </a:lnTo>
                      <a:lnTo>
                        <a:pt x="820" y="1924"/>
                      </a:lnTo>
                      <a:lnTo>
                        <a:pt x="828" y="1910"/>
                      </a:lnTo>
                      <a:lnTo>
                        <a:pt x="833" y="1899"/>
                      </a:lnTo>
                      <a:lnTo>
                        <a:pt x="833" y="1899"/>
                      </a:lnTo>
                      <a:lnTo>
                        <a:pt x="872" y="1906"/>
                      </a:lnTo>
                      <a:lnTo>
                        <a:pt x="872" y="1906"/>
                      </a:lnTo>
                      <a:lnTo>
                        <a:pt x="873" y="1919"/>
                      </a:lnTo>
                      <a:lnTo>
                        <a:pt x="876" y="1934"/>
                      </a:lnTo>
                      <a:lnTo>
                        <a:pt x="880" y="1952"/>
                      </a:lnTo>
                      <a:lnTo>
                        <a:pt x="885" y="1974"/>
                      </a:lnTo>
                      <a:lnTo>
                        <a:pt x="885" y="1974"/>
                      </a:lnTo>
                      <a:lnTo>
                        <a:pt x="891" y="1991"/>
                      </a:lnTo>
                      <a:lnTo>
                        <a:pt x="895" y="2003"/>
                      </a:lnTo>
                      <a:lnTo>
                        <a:pt x="895" y="2003"/>
                      </a:lnTo>
                      <a:lnTo>
                        <a:pt x="895" y="2003"/>
                      </a:lnTo>
                      <a:lnTo>
                        <a:pt x="895" y="2003"/>
                      </a:lnTo>
                      <a:lnTo>
                        <a:pt x="897" y="2007"/>
                      </a:lnTo>
                      <a:lnTo>
                        <a:pt x="897" y="2007"/>
                      </a:lnTo>
                      <a:lnTo>
                        <a:pt x="899" y="2008"/>
                      </a:lnTo>
                      <a:lnTo>
                        <a:pt x="899" y="2008"/>
                      </a:lnTo>
                      <a:lnTo>
                        <a:pt x="900" y="2011"/>
                      </a:lnTo>
                      <a:lnTo>
                        <a:pt x="900" y="2011"/>
                      </a:lnTo>
                      <a:lnTo>
                        <a:pt x="901" y="2011"/>
                      </a:lnTo>
                      <a:lnTo>
                        <a:pt x="901" y="2011"/>
                      </a:lnTo>
                      <a:lnTo>
                        <a:pt x="902" y="2013"/>
                      </a:lnTo>
                      <a:lnTo>
                        <a:pt x="902" y="2013"/>
                      </a:lnTo>
                      <a:lnTo>
                        <a:pt x="904" y="2013"/>
                      </a:lnTo>
                      <a:lnTo>
                        <a:pt x="904" y="2013"/>
                      </a:lnTo>
                      <a:lnTo>
                        <a:pt x="905" y="2015"/>
                      </a:lnTo>
                      <a:lnTo>
                        <a:pt x="905" y="2015"/>
                      </a:lnTo>
                      <a:lnTo>
                        <a:pt x="906" y="2015"/>
                      </a:lnTo>
                      <a:lnTo>
                        <a:pt x="906" y="2015"/>
                      </a:lnTo>
                      <a:lnTo>
                        <a:pt x="909" y="2016"/>
                      </a:lnTo>
                      <a:lnTo>
                        <a:pt x="909" y="2016"/>
                      </a:lnTo>
                      <a:lnTo>
                        <a:pt x="909" y="2016"/>
                      </a:lnTo>
                      <a:lnTo>
                        <a:pt x="909" y="2016"/>
                      </a:lnTo>
                      <a:lnTo>
                        <a:pt x="912" y="2017"/>
                      </a:lnTo>
                      <a:lnTo>
                        <a:pt x="912" y="2017"/>
                      </a:lnTo>
                      <a:lnTo>
                        <a:pt x="914" y="2017"/>
                      </a:lnTo>
                      <a:lnTo>
                        <a:pt x="914" y="2017"/>
                      </a:lnTo>
                      <a:lnTo>
                        <a:pt x="916" y="2017"/>
                      </a:lnTo>
                      <a:lnTo>
                        <a:pt x="916" y="2017"/>
                      </a:lnTo>
                      <a:lnTo>
                        <a:pt x="917" y="2017"/>
                      </a:lnTo>
                      <a:lnTo>
                        <a:pt x="917" y="2017"/>
                      </a:lnTo>
                      <a:lnTo>
                        <a:pt x="921" y="2017"/>
                      </a:lnTo>
                      <a:lnTo>
                        <a:pt x="921" y="2017"/>
                      </a:lnTo>
                      <a:lnTo>
                        <a:pt x="925" y="2018"/>
                      </a:lnTo>
                      <a:lnTo>
                        <a:pt x="925" y="2018"/>
                      </a:lnTo>
                      <a:lnTo>
                        <a:pt x="928" y="2018"/>
                      </a:lnTo>
                      <a:lnTo>
                        <a:pt x="928" y="2018"/>
                      </a:lnTo>
                      <a:lnTo>
                        <a:pt x="930" y="2018"/>
                      </a:lnTo>
                      <a:lnTo>
                        <a:pt x="930" y="2018"/>
                      </a:lnTo>
                      <a:lnTo>
                        <a:pt x="931" y="2018"/>
                      </a:lnTo>
                      <a:lnTo>
                        <a:pt x="931" y="2018"/>
                      </a:lnTo>
                      <a:lnTo>
                        <a:pt x="934" y="2018"/>
                      </a:lnTo>
                      <a:lnTo>
                        <a:pt x="934" y="2018"/>
                      </a:lnTo>
                      <a:lnTo>
                        <a:pt x="935" y="2018"/>
                      </a:lnTo>
                      <a:lnTo>
                        <a:pt x="935" y="2018"/>
                      </a:lnTo>
                      <a:lnTo>
                        <a:pt x="938" y="2018"/>
                      </a:lnTo>
                      <a:lnTo>
                        <a:pt x="938" y="2018"/>
                      </a:lnTo>
                      <a:lnTo>
                        <a:pt x="939" y="2017"/>
                      </a:lnTo>
                      <a:lnTo>
                        <a:pt x="939" y="2017"/>
                      </a:lnTo>
                      <a:lnTo>
                        <a:pt x="940" y="2017"/>
                      </a:lnTo>
                      <a:lnTo>
                        <a:pt x="940" y="2017"/>
                      </a:lnTo>
                      <a:lnTo>
                        <a:pt x="941" y="2017"/>
                      </a:lnTo>
                      <a:lnTo>
                        <a:pt x="941" y="2017"/>
                      </a:lnTo>
                      <a:lnTo>
                        <a:pt x="944" y="2015"/>
                      </a:lnTo>
                      <a:lnTo>
                        <a:pt x="944" y="2015"/>
                      </a:lnTo>
                      <a:lnTo>
                        <a:pt x="945" y="2015"/>
                      </a:lnTo>
                      <a:lnTo>
                        <a:pt x="945" y="2015"/>
                      </a:lnTo>
                      <a:lnTo>
                        <a:pt x="946" y="2012"/>
                      </a:lnTo>
                      <a:lnTo>
                        <a:pt x="946" y="2012"/>
                      </a:lnTo>
                      <a:lnTo>
                        <a:pt x="948" y="2011"/>
                      </a:lnTo>
                      <a:lnTo>
                        <a:pt x="948" y="2011"/>
                      </a:lnTo>
                      <a:lnTo>
                        <a:pt x="950" y="2008"/>
                      </a:lnTo>
                      <a:lnTo>
                        <a:pt x="950" y="2008"/>
                      </a:lnTo>
                      <a:lnTo>
                        <a:pt x="950" y="2008"/>
                      </a:lnTo>
                      <a:lnTo>
                        <a:pt x="950" y="2008"/>
                      </a:lnTo>
                      <a:lnTo>
                        <a:pt x="958" y="1997"/>
                      </a:lnTo>
                      <a:lnTo>
                        <a:pt x="965" y="1981"/>
                      </a:lnTo>
                      <a:lnTo>
                        <a:pt x="965" y="1981"/>
                      </a:lnTo>
                      <a:lnTo>
                        <a:pt x="975" y="1961"/>
                      </a:lnTo>
                      <a:lnTo>
                        <a:pt x="982" y="1943"/>
                      </a:lnTo>
                      <a:lnTo>
                        <a:pt x="987" y="1929"/>
                      </a:lnTo>
                      <a:lnTo>
                        <a:pt x="991" y="1916"/>
                      </a:lnTo>
                      <a:lnTo>
                        <a:pt x="991" y="1916"/>
                      </a:lnTo>
                      <a:lnTo>
                        <a:pt x="1030" y="1916"/>
                      </a:lnTo>
                      <a:lnTo>
                        <a:pt x="1030" y="1916"/>
                      </a:lnTo>
                      <a:lnTo>
                        <a:pt x="1033" y="1929"/>
                      </a:lnTo>
                      <a:lnTo>
                        <a:pt x="1038" y="1943"/>
                      </a:lnTo>
                      <a:lnTo>
                        <a:pt x="1045" y="1961"/>
                      </a:lnTo>
                      <a:lnTo>
                        <a:pt x="1055" y="1981"/>
                      </a:lnTo>
                      <a:lnTo>
                        <a:pt x="1055" y="1981"/>
                      </a:lnTo>
                      <a:lnTo>
                        <a:pt x="1064" y="1997"/>
                      </a:lnTo>
                      <a:lnTo>
                        <a:pt x="1070" y="2008"/>
                      </a:lnTo>
                      <a:lnTo>
                        <a:pt x="1070" y="2008"/>
                      </a:lnTo>
                      <a:lnTo>
                        <a:pt x="1070" y="2008"/>
                      </a:lnTo>
                      <a:lnTo>
                        <a:pt x="1070" y="2008"/>
                      </a:lnTo>
                      <a:lnTo>
                        <a:pt x="1070" y="2008"/>
                      </a:lnTo>
                      <a:lnTo>
                        <a:pt x="1072" y="2011"/>
                      </a:lnTo>
                      <a:lnTo>
                        <a:pt x="1072" y="2011"/>
                      </a:lnTo>
                      <a:lnTo>
                        <a:pt x="1074" y="2012"/>
                      </a:lnTo>
                      <a:lnTo>
                        <a:pt x="1074" y="2012"/>
                      </a:lnTo>
                      <a:lnTo>
                        <a:pt x="1076" y="2015"/>
                      </a:lnTo>
                      <a:lnTo>
                        <a:pt x="1076" y="2015"/>
                      </a:lnTo>
                      <a:lnTo>
                        <a:pt x="1076" y="2015"/>
                      </a:lnTo>
                      <a:lnTo>
                        <a:pt x="1076" y="2015"/>
                      </a:lnTo>
                      <a:lnTo>
                        <a:pt x="1079" y="2017"/>
                      </a:lnTo>
                      <a:lnTo>
                        <a:pt x="1079" y="2017"/>
                      </a:lnTo>
                      <a:lnTo>
                        <a:pt x="1080" y="2017"/>
                      </a:lnTo>
                      <a:lnTo>
                        <a:pt x="1080" y="2017"/>
                      </a:lnTo>
                      <a:lnTo>
                        <a:pt x="1081" y="2017"/>
                      </a:lnTo>
                      <a:lnTo>
                        <a:pt x="1081" y="2017"/>
                      </a:lnTo>
                      <a:lnTo>
                        <a:pt x="1083" y="2018"/>
                      </a:lnTo>
                      <a:lnTo>
                        <a:pt x="1083" y="2018"/>
                      </a:lnTo>
                      <a:lnTo>
                        <a:pt x="1085" y="2018"/>
                      </a:lnTo>
                      <a:lnTo>
                        <a:pt x="1085" y="2018"/>
                      </a:lnTo>
                      <a:lnTo>
                        <a:pt x="1085" y="2018"/>
                      </a:lnTo>
                      <a:lnTo>
                        <a:pt x="1085" y="2018"/>
                      </a:lnTo>
                      <a:lnTo>
                        <a:pt x="1089" y="2018"/>
                      </a:lnTo>
                      <a:lnTo>
                        <a:pt x="1089" y="2018"/>
                      </a:lnTo>
                      <a:lnTo>
                        <a:pt x="1090" y="2018"/>
                      </a:lnTo>
                      <a:lnTo>
                        <a:pt x="1090" y="2018"/>
                      </a:lnTo>
                      <a:lnTo>
                        <a:pt x="1093" y="2018"/>
                      </a:lnTo>
                      <a:lnTo>
                        <a:pt x="1093" y="2018"/>
                      </a:lnTo>
                      <a:lnTo>
                        <a:pt x="1094" y="2018"/>
                      </a:lnTo>
                      <a:lnTo>
                        <a:pt x="1094" y="2018"/>
                      </a:lnTo>
                      <a:lnTo>
                        <a:pt x="1099" y="2017"/>
                      </a:lnTo>
                      <a:lnTo>
                        <a:pt x="1099" y="2017"/>
                      </a:lnTo>
                      <a:lnTo>
                        <a:pt x="1103" y="2017"/>
                      </a:lnTo>
                      <a:lnTo>
                        <a:pt x="1103" y="2017"/>
                      </a:lnTo>
                      <a:lnTo>
                        <a:pt x="1104" y="2017"/>
                      </a:lnTo>
                      <a:lnTo>
                        <a:pt x="1104" y="2017"/>
                      </a:lnTo>
                      <a:lnTo>
                        <a:pt x="1106" y="2017"/>
                      </a:lnTo>
                      <a:lnTo>
                        <a:pt x="1106" y="2017"/>
                      </a:lnTo>
                      <a:lnTo>
                        <a:pt x="1108" y="2017"/>
                      </a:lnTo>
                      <a:lnTo>
                        <a:pt x="1108" y="2017"/>
                      </a:lnTo>
                      <a:lnTo>
                        <a:pt x="1111" y="2016"/>
                      </a:lnTo>
                      <a:lnTo>
                        <a:pt x="1111" y="2016"/>
                      </a:lnTo>
                      <a:lnTo>
                        <a:pt x="1111" y="2016"/>
                      </a:lnTo>
                      <a:lnTo>
                        <a:pt x="1111" y="2016"/>
                      </a:lnTo>
                      <a:lnTo>
                        <a:pt x="1114" y="2015"/>
                      </a:lnTo>
                      <a:lnTo>
                        <a:pt x="1114" y="2015"/>
                      </a:lnTo>
                      <a:lnTo>
                        <a:pt x="1114" y="2015"/>
                      </a:lnTo>
                      <a:lnTo>
                        <a:pt x="1114" y="2015"/>
                      </a:lnTo>
                      <a:lnTo>
                        <a:pt x="1117" y="2013"/>
                      </a:lnTo>
                      <a:lnTo>
                        <a:pt x="1117" y="2013"/>
                      </a:lnTo>
                      <a:lnTo>
                        <a:pt x="1118" y="2013"/>
                      </a:lnTo>
                      <a:lnTo>
                        <a:pt x="1118" y="2013"/>
                      </a:lnTo>
                      <a:lnTo>
                        <a:pt x="1119" y="2011"/>
                      </a:lnTo>
                      <a:lnTo>
                        <a:pt x="1119" y="2011"/>
                      </a:lnTo>
                      <a:lnTo>
                        <a:pt x="1120" y="2011"/>
                      </a:lnTo>
                      <a:lnTo>
                        <a:pt x="1120" y="2011"/>
                      </a:lnTo>
                      <a:lnTo>
                        <a:pt x="1122" y="2008"/>
                      </a:lnTo>
                      <a:lnTo>
                        <a:pt x="1122" y="2008"/>
                      </a:lnTo>
                      <a:lnTo>
                        <a:pt x="1123" y="2007"/>
                      </a:lnTo>
                      <a:lnTo>
                        <a:pt x="1123" y="2007"/>
                      </a:lnTo>
                      <a:lnTo>
                        <a:pt x="1124" y="2003"/>
                      </a:lnTo>
                      <a:lnTo>
                        <a:pt x="1124" y="2003"/>
                      </a:lnTo>
                      <a:lnTo>
                        <a:pt x="1124" y="2003"/>
                      </a:lnTo>
                      <a:lnTo>
                        <a:pt x="1124" y="2003"/>
                      </a:lnTo>
                      <a:lnTo>
                        <a:pt x="1124" y="2003"/>
                      </a:lnTo>
                      <a:lnTo>
                        <a:pt x="1124" y="2003"/>
                      </a:lnTo>
                      <a:lnTo>
                        <a:pt x="1129" y="1991"/>
                      </a:lnTo>
                      <a:lnTo>
                        <a:pt x="1135" y="1974"/>
                      </a:lnTo>
                      <a:lnTo>
                        <a:pt x="1135" y="1974"/>
                      </a:lnTo>
                      <a:lnTo>
                        <a:pt x="1140" y="1953"/>
                      </a:lnTo>
                      <a:lnTo>
                        <a:pt x="1144" y="1934"/>
                      </a:lnTo>
                      <a:lnTo>
                        <a:pt x="1147" y="1919"/>
                      </a:lnTo>
                      <a:lnTo>
                        <a:pt x="1148" y="1906"/>
                      </a:lnTo>
                      <a:lnTo>
                        <a:pt x="1148" y="1906"/>
                      </a:lnTo>
                      <a:lnTo>
                        <a:pt x="1187" y="1900"/>
                      </a:lnTo>
                      <a:lnTo>
                        <a:pt x="1187" y="1900"/>
                      </a:lnTo>
                      <a:lnTo>
                        <a:pt x="1192" y="1910"/>
                      </a:lnTo>
                      <a:lnTo>
                        <a:pt x="1200" y="1924"/>
                      </a:lnTo>
                      <a:lnTo>
                        <a:pt x="1210" y="1940"/>
                      </a:lnTo>
                      <a:lnTo>
                        <a:pt x="1222" y="1958"/>
                      </a:lnTo>
                      <a:lnTo>
                        <a:pt x="1222" y="1958"/>
                      </a:lnTo>
                      <a:lnTo>
                        <a:pt x="1234" y="1973"/>
                      </a:lnTo>
                      <a:lnTo>
                        <a:pt x="1243" y="1982"/>
                      </a:lnTo>
                      <a:lnTo>
                        <a:pt x="1243" y="1982"/>
                      </a:lnTo>
                      <a:lnTo>
                        <a:pt x="1243" y="1982"/>
                      </a:lnTo>
                      <a:lnTo>
                        <a:pt x="1243" y="1983"/>
                      </a:lnTo>
                      <a:lnTo>
                        <a:pt x="1243" y="1983"/>
                      </a:lnTo>
                      <a:lnTo>
                        <a:pt x="1246" y="1986"/>
                      </a:lnTo>
                      <a:lnTo>
                        <a:pt x="1246" y="1986"/>
                      </a:lnTo>
                      <a:lnTo>
                        <a:pt x="1246" y="1986"/>
                      </a:lnTo>
                      <a:lnTo>
                        <a:pt x="1246" y="1986"/>
                      </a:lnTo>
                      <a:lnTo>
                        <a:pt x="1249" y="1988"/>
                      </a:lnTo>
                      <a:lnTo>
                        <a:pt x="1249" y="1988"/>
                      </a:lnTo>
                      <a:lnTo>
                        <a:pt x="1250" y="1988"/>
                      </a:lnTo>
                      <a:lnTo>
                        <a:pt x="1250" y="1988"/>
                      </a:lnTo>
                      <a:lnTo>
                        <a:pt x="1253" y="1989"/>
                      </a:lnTo>
                      <a:lnTo>
                        <a:pt x="1253" y="1989"/>
                      </a:lnTo>
                      <a:lnTo>
                        <a:pt x="1254" y="1989"/>
                      </a:lnTo>
                      <a:lnTo>
                        <a:pt x="1254" y="1989"/>
                      </a:lnTo>
                      <a:lnTo>
                        <a:pt x="1256" y="1989"/>
                      </a:lnTo>
                      <a:lnTo>
                        <a:pt x="1256" y="1989"/>
                      </a:lnTo>
                      <a:lnTo>
                        <a:pt x="1256" y="1989"/>
                      </a:lnTo>
                      <a:lnTo>
                        <a:pt x="1256" y="1989"/>
                      </a:lnTo>
                      <a:lnTo>
                        <a:pt x="1259" y="1989"/>
                      </a:lnTo>
                      <a:lnTo>
                        <a:pt x="1259" y="1989"/>
                      </a:lnTo>
                      <a:lnTo>
                        <a:pt x="1260" y="1989"/>
                      </a:lnTo>
                      <a:lnTo>
                        <a:pt x="1260" y="1989"/>
                      </a:lnTo>
                      <a:lnTo>
                        <a:pt x="1263" y="1989"/>
                      </a:lnTo>
                      <a:lnTo>
                        <a:pt x="1263" y="1989"/>
                      </a:lnTo>
                      <a:lnTo>
                        <a:pt x="1264" y="1989"/>
                      </a:lnTo>
                      <a:lnTo>
                        <a:pt x="1264" y="1989"/>
                      </a:lnTo>
                      <a:lnTo>
                        <a:pt x="1266" y="1988"/>
                      </a:lnTo>
                      <a:lnTo>
                        <a:pt x="1266" y="1988"/>
                      </a:lnTo>
                      <a:lnTo>
                        <a:pt x="1269" y="1988"/>
                      </a:lnTo>
                      <a:lnTo>
                        <a:pt x="1269" y="1988"/>
                      </a:lnTo>
                      <a:lnTo>
                        <a:pt x="1273" y="1987"/>
                      </a:lnTo>
                      <a:lnTo>
                        <a:pt x="1273" y="1987"/>
                      </a:lnTo>
                      <a:lnTo>
                        <a:pt x="1277" y="1986"/>
                      </a:lnTo>
                      <a:lnTo>
                        <a:pt x="1277" y="1986"/>
                      </a:lnTo>
                      <a:lnTo>
                        <a:pt x="1278" y="1986"/>
                      </a:lnTo>
                      <a:lnTo>
                        <a:pt x="1278" y="1986"/>
                      </a:lnTo>
                      <a:lnTo>
                        <a:pt x="1280" y="1984"/>
                      </a:lnTo>
                      <a:lnTo>
                        <a:pt x="1280" y="1984"/>
                      </a:lnTo>
                      <a:lnTo>
                        <a:pt x="1282" y="1984"/>
                      </a:lnTo>
                      <a:lnTo>
                        <a:pt x="1282" y="1984"/>
                      </a:lnTo>
                      <a:lnTo>
                        <a:pt x="1284" y="1983"/>
                      </a:lnTo>
                      <a:lnTo>
                        <a:pt x="1284" y="1983"/>
                      </a:lnTo>
                      <a:lnTo>
                        <a:pt x="1284" y="1983"/>
                      </a:lnTo>
                      <a:lnTo>
                        <a:pt x="1284" y="1983"/>
                      </a:lnTo>
                      <a:lnTo>
                        <a:pt x="1287" y="1982"/>
                      </a:lnTo>
                      <a:lnTo>
                        <a:pt x="1287" y="1982"/>
                      </a:lnTo>
                      <a:lnTo>
                        <a:pt x="1288" y="1982"/>
                      </a:lnTo>
                      <a:lnTo>
                        <a:pt x="1288" y="1982"/>
                      </a:lnTo>
                      <a:lnTo>
                        <a:pt x="1289" y="1979"/>
                      </a:lnTo>
                      <a:lnTo>
                        <a:pt x="1289" y="1979"/>
                      </a:lnTo>
                      <a:lnTo>
                        <a:pt x="1290" y="1979"/>
                      </a:lnTo>
                      <a:lnTo>
                        <a:pt x="1290" y="1979"/>
                      </a:lnTo>
                      <a:lnTo>
                        <a:pt x="1292" y="1977"/>
                      </a:lnTo>
                      <a:lnTo>
                        <a:pt x="1292" y="1977"/>
                      </a:lnTo>
                      <a:lnTo>
                        <a:pt x="1293" y="1976"/>
                      </a:lnTo>
                      <a:lnTo>
                        <a:pt x="1293" y="1976"/>
                      </a:lnTo>
                      <a:lnTo>
                        <a:pt x="1294" y="1973"/>
                      </a:lnTo>
                      <a:lnTo>
                        <a:pt x="1294" y="1973"/>
                      </a:lnTo>
                      <a:lnTo>
                        <a:pt x="1294" y="1972"/>
                      </a:lnTo>
                      <a:lnTo>
                        <a:pt x="1294" y="1972"/>
                      </a:lnTo>
                      <a:lnTo>
                        <a:pt x="1295" y="1968"/>
                      </a:lnTo>
                      <a:lnTo>
                        <a:pt x="1295" y="1968"/>
                      </a:lnTo>
                      <a:lnTo>
                        <a:pt x="1295" y="1968"/>
                      </a:lnTo>
                      <a:lnTo>
                        <a:pt x="1295" y="1968"/>
                      </a:lnTo>
                      <a:lnTo>
                        <a:pt x="1298" y="1955"/>
                      </a:lnTo>
                      <a:lnTo>
                        <a:pt x="1300" y="1938"/>
                      </a:lnTo>
                      <a:lnTo>
                        <a:pt x="1300" y="1938"/>
                      </a:lnTo>
                      <a:lnTo>
                        <a:pt x="1303" y="1915"/>
                      </a:lnTo>
                      <a:lnTo>
                        <a:pt x="1303" y="1896"/>
                      </a:lnTo>
                      <a:lnTo>
                        <a:pt x="1303" y="1881"/>
                      </a:lnTo>
                      <a:lnTo>
                        <a:pt x="1302" y="1869"/>
                      </a:lnTo>
                      <a:lnTo>
                        <a:pt x="1302" y="1869"/>
                      </a:lnTo>
                      <a:lnTo>
                        <a:pt x="1340" y="1855"/>
                      </a:lnTo>
                      <a:lnTo>
                        <a:pt x="1340" y="1855"/>
                      </a:lnTo>
                      <a:lnTo>
                        <a:pt x="1346" y="1865"/>
                      </a:lnTo>
                      <a:lnTo>
                        <a:pt x="1356" y="1877"/>
                      </a:lnTo>
                      <a:lnTo>
                        <a:pt x="1369" y="1891"/>
                      </a:lnTo>
                      <a:lnTo>
                        <a:pt x="1384" y="1908"/>
                      </a:lnTo>
                      <a:lnTo>
                        <a:pt x="1384" y="1908"/>
                      </a:lnTo>
                      <a:lnTo>
                        <a:pt x="1400" y="1921"/>
                      </a:lnTo>
                      <a:lnTo>
                        <a:pt x="1411" y="1930"/>
                      </a:lnTo>
                      <a:lnTo>
                        <a:pt x="1411" y="1930"/>
                      </a:lnTo>
                      <a:lnTo>
                        <a:pt x="1413" y="1930"/>
                      </a:lnTo>
                      <a:lnTo>
                        <a:pt x="1413" y="1930"/>
                      </a:lnTo>
                      <a:lnTo>
                        <a:pt x="1415" y="1932"/>
                      </a:lnTo>
                      <a:lnTo>
                        <a:pt x="1415" y="1932"/>
                      </a:lnTo>
                      <a:lnTo>
                        <a:pt x="1416" y="1932"/>
                      </a:lnTo>
                      <a:lnTo>
                        <a:pt x="1416" y="1932"/>
                      </a:lnTo>
                      <a:lnTo>
                        <a:pt x="1419" y="1933"/>
                      </a:lnTo>
                      <a:lnTo>
                        <a:pt x="1419" y="1933"/>
                      </a:lnTo>
                      <a:lnTo>
                        <a:pt x="1420" y="1933"/>
                      </a:lnTo>
                      <a:lnTo>
                        <a:pt x="1420" y="1933"/>
                      </a:lnTo>
                      <a:lnTo>
                        <a:pt x="1423" y="1933"/>
                      </a:lnTo>
                      <a:lnTo>
                        <a:pt x="1423" y="1933"/>
                      </a:lnTo>
                      <a:lnTo>
                        <a:pt x="1423" y="1933"/>
                      </a:lnTo>
                      <a:lnTo>
                        <a:pt x="1423" y="1933"/>
                      </a:lnTo>
                      <a:lnTo>
                        <a:pt x="1426" y="1932"/>
                      </a:lnTo>
                      <a:lnTo>
                        <a:pt x="1426" y="1932"/>
                      </a:lnTo>
                      <a:lnTo>
                        <a:pt x="1426" y="1932"/>
                      </a:lnTo>
                      <a:lnTo>
                        <a:pt x="1426" y="1932"/>
                      </a:lnTo>
                      <a:lnTo>
                        <a:pt x="1429" y="1930"/>
                      </a:lnTo>
                      <a:lnTo>
                        <a:pt x="1429" y="1930"/>
                      </a:lnTo>
                      <a:lnTo>
                        <a:pt x="1430" y="1930"/>
                      </a:lnTo>
                      <a:lnTo>
                        <a:pt x="1430" y="1930"/>
                      </a:lnTo>
                      <a:lnTo>
                        <a:pt x="1433" y="1929"/>
                      </a:lnTo>
                      <a:lnTo>
                        <a:pt x="1433" y="1929"/>
                      </a:lnTo>
                      <a:lnTo>
                        <a:pt x="1434" y="1929"/>
                      </a:lnTo>
                      <a:lnTo>
                        <a:pt x="1434" y="1929"/>
                      </a:lnTo>
                      <a:lnTo>
                        <a:pt x="1438" y="1926"/>
                      </a:lnTo>
                      <a:lnTo>
                        <a:pt x="1438" y="1926"/>
                      </a:lnTo>
                      <a:lnTo>
                        <a:pt x="1442" y="1925"/>
                      </a:lnTo>
                      <a:lnTo>
                        <a:pt x="1442" y="1925"/>
                      </a:lnTo>
                      <a:lnTo>
                        <a:pt x="1443" y="1924"/>
                      </a:lnTo>
                      <a:lnTo>
                        <a:pt x="1443" y="1924"/>
                      </a:lnTo>
                      <a:lnTo>
                        <a:pt x="1445" y="1923"/>
                      </a:lnTo>
                      <a:lnTo>
                        <a:pt x="1445" y="1923"/>
                      </a:lnTo>
                      <a:lnTo>
                        <a:pt x="1447" y="1923"/>
                      </a:lnTo>
                      <a:lnTo>
                        <a:pt x="1447" y="1923"/>
                      </a:lnTo>
                      <a:lnTo>
                        <a:pt x="1449" y="1921"/>
                      </a:lnTo>
                      <a:lnTo>
                        <a:pt x="1449" y="1921"/>
                      </a:lnTo>
                      <a:lnTo>
                        <a:pt x="1449" y="1920"/>
                      </a:lnTo>
                      <a:lnTo>
                        <a:pt x="1449" y="1920"/>
                      </a:lnTo>
                      <a:lnTo>
                        <a:pt x="1452" y="1919"/>
                      </a:lnTo>
                      <a:lnTo>
                        <a:pt x="1452" y="1919"/>
                      </a:lnTo>
                      <a:lnTo>
                        <a:pt x="1452" y="1919"/>
                      </a:lnTo>
                      <a:lnTo>
                        <a:pt x="1452" y="1919"/>
                      </a:lnTo>
                      <a:lnTo>
                        <a:pt x="1454" y="1916"/>
                      </a:lnTo>
                      <a:lnTo>
                        <a:pt x="1454" y="1916"/>
                      </a:lnTo>
                      <a:lnTo>
                        <a:pt x="1454" y="1916"/>
                      </a:lnTo>
                      <a:lnTo>
                        <a:pt x="1454" y="1916"/>
                      </a:lnTo>
                      <a:lnTo>
                        <a:pt x="1455" y="1913"/>
                      </a:lnTo>
                      <a:lnTo>
                        <a:pt x="1455" y="1913"/>
                      </a:lnTo>
                      <a:lnTo>
                        <a:pt x="1455" y="1913"/>
                      </a:lnTo>
                      <a:lnTo>
                        <a:pt x="1455" y="1913"/>
                      </a:lnTo>
                      <a:lnTo>
                        <a:pt x="1457" y="1910"/>
                      </a:lnTo>
                      <a:lnTo>
                        <a:pt x="1457" y="1910"/>
                      </a:lnTo>
                      <a:lnTo>
                        <a:pt x="1457" y="1909"/>
                      </a:lnTo>
                      <a:lnTo>
                        <a:pt x="1457" y="1909"/>
                      </a:lnTo>
                      <a:lnTo>
                        <a:pt x="1458" y="1904"/>
                      </a:lnTo>
                      <a:lnTo>
                        <a:pt x="1458" y="1904"/>
                      </a:lnTo>
                      <a:lnTo>
                        <a:pt x="1458" y="1904"/>
                      </a:lnTo>
                      <a:lnTo>
                        <a:pt x="1458" y="1904"/>
                      </a:lnTo>
                      <a:lnTo>
                        <a:pt x="1458" y="1891"/>
                      </a:lnTo>
                      <a:lnTo>
                        <a:pt x="1458" y="1872"/>
                      </a:lnTo>
                      <a:lnTo>
                        <a:pt x="1458" y="1872"/>
                      </a:lnTo>
                      <a:lnTo>
                        <a:pt x="1455" y="1851"/>
                      </a:lnTo>
                      <a:lnTo>
                        <a:pt x="1453" y="1832"/>
                      </a:lnTo>
                      <a:lnTo>
                        <a:pt x="1450" y="1817"/>
                      </a:lnTo>
                      <a:lnTo>
                        <a:pt x="1447" y="1806"/>
                      </a:lnTo>
                      <a:lnTo>
                        <a:pt x="1447" y="1806"/>
                      </a:lnTo>
                      <a:lnTo>
                        <a:pt x="1481" y="1785"/>
                      </a:lnTo>
                      <a:lnTo>
                        <a:pt x="1481" y="1785"/>
                      </a:lnTo>
                      <a:lnTo>
                        <a:pt x="1489" y="1794"/>
                      </a:lnTo>
                      <a:lnTo>
                        <a:pt x="1501" y="1804"/>
                      </a:lnTo>
                      <a:lnTo>
                        <a:pt x="1516" y="1816"/>
                      </a:lnTo>
                      <a:lnTo>
                        <a:pt x="1535" y="1828"/>
                      </a:lnTo>
                      <a:lnTo>
                        <a:pt x="1535" y="1828"/>
                      </a:lnTo>
                      <a:lnTo>
                        <a:pt x="1552" y="1840"/>
                      </a:lnTo>
                      <a:lnTo>
                        <a:pt x="1565" y="1846"/>
                      </a:lnTo>
                      <a:lnTo>
                        <a:pt x="1565" y="1846"/>
                      </a:lnTo>
                      <a:lnTo>
                        <a:pt x="1566" y="1846"/>
                      </a:lnTo>
                      <a:lnTo>
                        <a:pt x="1566" y="1846"/>
                      </a:lnTo>
                      <a:lnTo>
                        <a:pt x="1570" y="1847"/>
                      </a:lnTo>
                      <a:lnTo>
                        <a:pt x="1570" y="1847"/>
                      </a:lnTo>
                      <a:lnTo>
                        <a:pt x="1570" y="1847"/>
                      </a:lnTo>
                      <a:lnTo>
                        <a:pt x="1570" y="1847"/>
                      </a:lnTo>
                      <a:lnTo>
                        <a:pt x="1574" y="1847"/>
                      </a:lnTo>
                      <a:lnTo>
                        <a:pt x="1574" y="1847"/>
                      </a:lnTo>
                      <a:lnTo>
                        <a:pt x="1574" y="1847"/>
                      </a:lnTo>
                      <a:lnTo>
                        <a:pt x="1574" y="1847"/>
                      </a:lnTo>
                      <a:lnTo>
                        <a:pt x="1576" y="1847"/>
                      </a:lnTo>
                      <a:lnTo>
                        <a:pt x="1576" y="1847"/>
                      </a:lnTo>
                      <a:lnTo>
                        <a:pt x="1578" y="1847"/>
                      </a:lnTo>
                      <a:lnTo>
                        <a:pt x="1578" y="1847"/>
                      </a:lnTo>
                      <a:lnTo>
                        <a:pt x="1580" y="1846"/>
                      </a:lnTo>
                      <a:lnTo>
                        <a:pt x="1580" y="1846"/>
                      </a:lnTo>
                      <a:lnTo>
                        <a:pt x="1580" y="1846"/>
                      </a:lnTo>
                      <a:lnTo>
                        <a:pt x="1580" y="1846"/>
                      </a:lnTo>
                      <a:lnTo>
                        <a:pt x="1583" y="1843"/>
                      </a:lnTo>
                      <a:lnTo>
                        <a:pt x="1583" y="1843"/>
                      </a:lnTo>
                      <a:lnTo>
                        <a:pt x="1584" y="1843"/>
                      </a:lnTo>
                      <a:lnTo>
                        <a:pt x="1584" y="1843"/>
                      </a:lnTo>
                      <a:lnTo>
                        <a:pt x="1586" y="1842"/>
                      </a:lnTo>
                      <a:lnTo>
                        <a:pt x="1586" y="1842"/>
                      </a:lnTo>
                      <a:lnTo>
                        <a:pt x="1588" y="1841"/>
                      </a:lnTo>
                      <a:lnTo>
                        <a:pt x="1588" y="1841"/>
                      </a:lnTo>
                      <a:lnTo>
                        <a:pt x="1590" y="1838"/>
                      </a:lnTo>
                      <a:lnTo>
                        <a:pt x="1590" y="1838"/>
                      </a:lnTo>
                      <a:lnTo>
                        <a:pt x="1594" y="1836"/>
                      </a:lnTo>
                      <a:lnTo>
                        <a:pt x="1594" y="1836"/>
                      </a:lnTo>
                      <a:lnTo>
                        <a:pt x="1595" y="1836"/>
                      </a:lnTo>
                      <a:lnTo>
                        <a:pt x="1595" y="1836"/>
                      </a:lnTo>
                      <a:lnTo>
                        <a:pt x="1598" y="1833"/>
                      </a:lnTo>
                      <a:lnTo>
                        <a:pt x="1598" y="1833"/>
                      </a:lnTo>
                      <a:lnTo>
                        <a:pt x="1599" y="1833"/>
                      </a:lnTo>
                      <a:lnTo>
                        <a:pt x="1599" y="1833"/>
                      </a:lnTo>
                      <a:lnTo>
                        <a:pt x="1602" y="1831"/>
                      </a:lnTo>
                      <a:lnTo>
                        <a:pt x="1602" y="1831"/>
                      </a:lnTo>
                      <a:lnTo>
                        <a:pt x="1602" y="1831"/>
                      </a:lnTo>
                      <a:lnTo>
                        <a:pt x="1602" y="1831"/>
                      </a:lnTo>
                      <a:lnTo>
                        <a:pt x="1603" y="1828"/>
                      </a:lnTo>
                      <a:lnTo>
                        <a:pt x="1603" y="1828"/>
                      </a:lnTo>
                      <a:lnTo>
                        <a:pt x="1604" y="1828"/>
                      </a:lnTo>
                      <a:lnTo>
                        <a:pt x="1604" y="1828"/>
                      </a:lnTo>
                      <a:lnTo>
                        <a:pt x="1605" y="1826"/>
                      </a:lnTo>
                      <a:lnTo>
                        <a:pt x="1605" y="1826"/>
                      </a:lnTo>
                      <a:lnTo>
                        <a:pt x="1605" y="1826"/>
                      </a:lnTo>
                      <a:lnTo>
                        <a:pt x="1605" y="1826"/>
                      </a:lnTo>
                      <a:lnTo>
                        <a:pt x="1605" y="1822"/>
                      </a:lnTo>
                      <a:lnTo>
                        <a:pt x="1605" y="1822"/>
                      </a:lnTo>
                      <a:lnTo>
                        <a:pt x="1607" y="1821"/>
                      </a:lnTo>
                      <a:lnTo>
                        <a:pt x="1607" y="1821"/>
                      </a:lnTo>
                      <a:lnTo>
                        <a:pt x="1607" y="1818"/>
                      </a:lnTo>
                      <a:lnTo>
                        <a:pt x="1607" y="1818"/>
                      </a:lnTo>
                      <a:lnTo>
                        <a:pt x="1607" y="1817"/>
                      </a:lnTo>
                      <a:lnTo>
                        <a:pt x="1607" y="1817"/>
                      </a:lnTo>
                      <a:lnTo>
                        <a:pt x="1607" y="1813"/>
                      </a:lnTo>
                      <a:lnTo>
                        <a:pt x="1607" y="1813"/>
                      </a:lnTo>
                      <a:lnTo>
                        <a:pt x="1607" y="1813"/>
                      </a:lnTo>
                      <a:lnTo>
                        <a:pt x="1607" y="1813"/>
                      </a:lnTo>
                      <a:lnTo>
                        <a:pt x="1604" y="1801"/>
                      </a:lnTo>
                      <a:lnTo>
                        <a:pt x="1600" y="1782"/>
                      </a:lnTo>
                      <a:lnTo>
                        <a:pt x="1600" y="1782"/>
                      </a:lnTo>
                      <a:lnTo>
                        <a:pt x="1595" y="1760"/>
                      </a:lnTo>
                      <a:lnTo>
                        <a:pt x="1589" y="1743"/>
                      </a:lnTo>
                      <a:lnTo>
                        <a:pt x="1584" y="1729"/>
                      </a:lnTo>
                      <a:lnTo>
                        <a:pt x="1579" y="1717"/>
                      </a:lnTo>
                      <a:lnTo>
                        <a:pt x="1579" y="1717"/>
                      </a:lnTo>
                      <a:lnTo>
                        <a:pt x="1609" y="1692"/>
                      </a:lnTo>
                      <a:lnTo>
                        <a:pt x="1609" y="1692"/>
                      </a:lnTo>
                      <a:lnTo>
                        <a:pt x="1619" y="1699"/>
                      </a:lnTo>
                      <a:lnTo>
                        <a:pt x="1632" y="1707"/>
                      </a:lnTo>
                      <a:lnTo>
                        <a:pt x="1648" y="1716"/>
                      </a:lnTo>
                      <a:lnTo>
                        <a:pt x="1668" y="1725"/>
                      </a:lnTo>
                      <a:lnTo>
                        <a:pt x="1668" y="1725"/>
                      </a:lnTo>
                      <a:lnTo>
                        <a:pt x="1686" y="1733"/>
                      </a:lnTo>
                      <a:lnTo>
                        <a:pt x="1697" y="1736"/>
                      </a:lnTo>
                      <a:lnTo>
                        <a:pt x="1697" y="1736"/>
                      </a:lnTo>
                      <a:lnTo>
                        <a:pt x="1697" y="1736"/>
                      </a:lnTo>
                      <a:lnTo>
                        <a:pt x="1702" y="1736"/>
                      </a:lnTo>
                      <a:lnTo>
                        <a:pt x="1702" y="1736"/>
                      </a:lnTo>
                      <a:lnTo>
                        <a:pt x="1704" y="1738"/>
                      </a:lnTo>
                      <a:lnTo>
                        <a:pt x="1704" y="1738"/>
                      </a:lnTo>
                      <a:lnTo>
                        <a:pt x="1706" y="1738"/>
                      </a:lnTo>
                      <a:lnTo>
                        <a:pt x="1706" y="1738"/>
                      </a:lnTo>
                      <a:lnTo>
                        <a:pt x="1707" y="1738"/>
                      </a:lnTo>
                      <a:lnTo>
                        <a:pt x="1707" y="1738"/>
                      </a:lnTo>
                      <a:lnTo>
                        <a:pt x="1710" y="1736"/>
                      </a:lnTo>
                      <a:lnTo>
                        <a:pt x="1710" y="1736"/>
                      </a:lnTo>
                      <a:lnTo>
                        <a:pt x="1711" y="1736"/>
                      </a:lnTo>
                      <a:lnTo>
                        <a:pt x="1711" y="1736"/>
                      </a:lnTo>
                      <a:lnTo>
                        <a:pt x="1714" y="1735"/>
                      </a:lnTo>
                      <a:lnTo>
                        <a:pt x="1714" y="1735"/>
                      </a:lnTo>
                      <a:lnTo>
                        <a:pt x="1714" y="1735"/>
                      </a:lnTo>
                      <a:lnTo>
                        <a:pt x="1714" y="1735"/>
                      </a:lnTo>
                      <a:lnTo>
                        <a:pt x="1716" y="1734"/>
                      </a:lnTo>
                      <a:lnTo>
                        <a:pt x="1716" y="1734"/>
                      </a:lnTo>
                      <a:lnTo>
                        <a:pt x="1716" y="1734"/>
                      </a:lnTo>
                      <a:lnTo>
                        <a:pt x="1716" y="1734"/>
                      </a:lnTo>
                      <a:lnTo>
                        <a:pt x="1720" y="1731"/>
                      </a:lnTo>
                      <a:lnTo>
                        <a:pt x="1720" y="1731"/>
                      </a:lnTo>
                      <a:lnTo>
                        <a:pt x="1720" y="1731"/>
                      </a:lnTo>
                      <a:lnTo>
                        <a:pt x="1720" y="1731"/>
                      </a:lnTo>
                      <a:lnTo>
                        <a:pt x="1723" y="1729"/>
                      </a:lnTo>
                      <a:lnTo>
                        <a:pt x="1723" y="1729"/>
                      </a:lnTo>
                      <a:lnTo>
                        <a:pt x="1724" y="1727"/>
                      </a:lnTo>
                      <a:lnTo>
                        <a:pt x="1724" y="1727"/>
                      </a:lnTo>
                      <a:lnTo>
                        <a:pt x="1726" y="1725"/>
                      </a:lnTo>
                      <a:lnTo>
                        <a:pt x="1726" y="1725"/>
                      </a:lnTo>
                      <a:lnTo>
                        <a:pt x="1729" y="1722"/>
                      </a:lnTo>
                      <a:lnTo>
                        <a:pt x="1729" y="1722"/>
                      </a:lnTo>
                      <a:lnTo>
                        <a:pt x="1730" y="1721"/>
                      </a:lnTo>
                      <a:lnTo>
                        <a:pt x="1730" y="1721"/>
                      </a:lnTo>
                      <a:lnTo>
                        <a:pt x="1731" y="1719"/>
                      </a:lnTo>
                      <a:lnTo>
                        <a:pt x="1731" y="1719"/>
                      </a:lnTo>
                      <a:lnTo>
                        <a:pt x="1733" y="1719"/>
                      </a:lnTo>
                      <a:lnTo>
                        <a:pt x="1733" y="1719"/>
                      </a:lnTo>
                      <a:lnTo>
                        <a:pt x="1735" y="1716"/>
                      </a:lnTo>
                      <a:lnTo>
                        <a:pt x="1735" y="1716"/>
                      </a:lnTo>
                      <a:lnTo>
                        <a:pt x="1735" y="1716"/>
                      </a:lnTo>
                      <a:lnTo>
                        <a:pt x="1735" y="1716"/>
                      </a:lnTo>
                      <a:lnTo>
                        <a:pt x="1736" y="1714"/>
                      </a:lnTo>
                      <a:lnTo>
                        <a:pt x="1736" y="1714"/>
                      </a:lnTo>
                      <a:lnTo>
                        <a:pt x="1736" y="1712"/>
                      </a:lnTo>
                      <a:lnTo>
                        <a:pt x="1736" y="1712"/>
                      </a:lnTo>
                      <a:lnTo>
                        <a:pt x="1738" y="1710"/>
                      </a:lnTo>
                      <a:lnTo>
                        <a:pt x="1738" y="1710"/>
                      </a:lnTo>
                      <a:lnTo>
                        <a:pt x="1738" y="1710"/>
                      </a:lnTo>
                      <a:lnTo>
                        <a:pt x="1738" y="1710"/>
                      </a:lnTo>
                      <a:lnTo>
                        <a:pt x="1738" y="1706"/>
                      </a:lnTo>
                      <a:lnTo>
                        <a:pt x="1738" y="1706"/>
                      </a:lnTo>
                      <a:lnTo>
                        <a:pt x="1738" y="1706"/>
                      </a:lnTo>
                      <a:lnTo>
                        <a:pt x="1738" y="1706"/>
                      </a:lnTo>
                      <a:lnTo>
                        <a:pt x="1738" y="1702"/>
                      </a:lnTo>
                      <a:lnTo>
                        <a:pt x="1738" y="1702"/>
                      </a:lnTo>
                      <a:lnTo>
                        <a:pt x="1738" y="1701"/>
                      </a:lnTo>
                      <a:lnTo>
                        <a:pt x="1738" y="1701"/>
                      </a:lnTo>
                      <a:lnTo>
                        <a:pt x="1734" y="1688"/>
                      </a:lnTo>
                      <a:lnTo>
                        <a:pt x="1726" y="1668"/>
                      </a:lnTo>
                      <a:lnTo>
                        <a:pt x="1726" y="1668"/>
                      </a:lnTo>
                      <a:lnTo>
                        <a:pt x="1716" y="1648"/>
                      </a:lnTo>
                      <a:lnTo>
                        <a:pt x="1707" y="1630"/>
                      </a:lnTo>
                      <a:lnTo>
                        <a:pt x="1700" y="1618"/>
                      </a:lnTo>
                      <a:lnTo>
                        <a:pt x="1692" y="1608"/>
                      </a:lnTo>
                      <a:lnTo>
                        <a:pt x="1692" y="1608"/>
                      </a:lnTo>
                      <a:lnTo>
                        <a:pt x="1719" y="1578"/>
                      </a:lnTo>
                      <a:lnTo>
                        <a:pt x="1719" y="1578"/>
                      </a:lnTo>
                      <a:lnTo>
                        <a:pt x="1729" y="1583"/>
                      </a:lnTo>
                      <a:lnTo>
                        <a:pt x="1744" y="1588"/>
                      </a:lnTo>
                      <a:lnTo>
                        <a:pt x="1762" y="1594"/>
                      </a:lnTo>
                      <a:lnTo>
                        <a:pt x="1783" y="1600"/>
                      </a:lnTo>
                      <a:lnTo>
                        <a:pt x="1783" y="1600"/>
                      </a:lnTo>
                      <a:lnTo>
                        <a:pt x="1801" y="1604"/>
                      </a:lnTo>
                      <a:lnTo>
                        <a:pt x="1813" y="1605"/>
                      </a:lnTo>
                      <a:lnTo>
                        <a:pt x="1813" y="1605"/>
                      </a:lnTo>
                      <a:lnTo>
                        <a:pt x="1815" y="1605"/>
                      </a:lnTo>
                      <a:lnTo>
                        <a:pt x="1815" y="1605"/>
                      </a:lnTo>
                      <a:lnTo>
                        <a:pt x="1818" y="1605"/>
                      </a:lnTo>
                      <a:lnTo>
                        <a:pt x="1818" y="1605"/>
                      </a:lnTo>
                      <a:lnTo>
                        <a:pt x="1820" y="1605"/>
                      </a:lnTo>
                      <a:lnTo>
                        <a:pt x="1820" y="1605"/>
                      </a:lnTo>
                      <a:lnTo>
                        <a:pt x="1822" y="1605"/>
                      </a:lnTo>
                      <a:lnTo>
                        <a:pt x="1822" y="1605"/>
                      </a:lnTo>
                      <a:lnTo>
                        <a:pt x="1823" y="1605"/>
                      </a:lnTo>
                      <a:lnTo>
                        <a:pt x="1823" y="1605"/>
                      </a:lnTo>
                      <a:lnTo>
                        <a:pt x="1826" y="1604"/>
                      </a:lnTo>
                      <a:lnTo>
                        <a:pt x="1826" y="1604"/>
                      </a:lnTo>
                      <a:lnTo>
                        <a:pt x="1827" y="1604"/>
                      </a:lnTo>
                      <a:lnTo>
                        <a:pt x="1827" y="1604"/>
                      </a:lnTo>
                      <a:lnTo>
                        <a:pt x="1828" y="1603"/>
                      </a:lnTo>
                      <a:lnTo>
                        <a:pt x="1828" y="1603"/>
                      </a:lnTo>
                      <a:lnTo>
                        <a:pt x="1830" y="1602"/>
                      </a:lnTo>
                      <a:lnTo>
                        <a:pt x="1830" y="1602"/>
                      </a:lnTo>
                      <a:lnTo>
                        <a:pt x="1832" y="1600"/>
                      </a:lnTo>
                      <a:lnTo>
                        <a:pt x="1832" y="1600"/>
                      </a:lnTo>
                      <a:lnTo>
                        <a:pt x="1832" y="1600"/>
                      </a:lnTo>
                      <a:lnTo>
                        <a:pt x="1832" y="1600"/>
                      </a:lnTo>
                      <a:lnTo>
                        <a:pt x="1835" y="1598"/>
                      </a:lnTo>
                      <a:lnTo>
                        <a:pt x="1835" y="1598"/>
                      </a:lnTo>
                      <a:lnTo>
                        <a:pt x="1835" y="1596"/>
                      </a:lnTo>
                      <a:lnTo>
                        <a:pt x="1835" y="1596"/>
                      </a:lnTo>
                      <a:lnTo>
                        <a:pt x="1836" y="1594"/>
                      </a:lnTo>
                      <a:lnTo>
                        <a:pt x="1836" y="1594"/>
                      </a:lnTo>
                      <a:lnTo>
                        <a:pt x="1837" y="1593"/>
                      </a:lnTo>
                      <a:lnTo>
                        <a:pt x="1837" y="1593"/>
                      </a:lnTo>
                      <a:lnTo>
                        <a:pt x="1840" y="1590"/>
                      </a:lnTo>
                      <a:lnTo>
                        <a:pt x="1840" y="1590"/>
                      </a:lnTo>
                      <a:lnTo>
                        <a:pt x="1842" y="1586"/>
                      </a:lnTo>
                      <a:lnTo>
                        <a:pt x="1842" y="1586"/>
                      </a:lnTo>
                      <a:lnTo>
                        <a:pt x="1842" y="1585"/>
                      </a:lnTo>
                      <a:lnTo>
                        <a:pt x="1842" y="1585"/>
                      </a:lnTo>
                      <a:lnTo>
                        <a:pt x="1845" y="1583"/>
                      </a:lnTo>
                      <a:lnTo>
                        <a:pt x="1845" y="1583"/>
                      </a:lnTo>
                      <a:lnTo>
                        <a:pt x="1845" y="1583"/>
                      </a:lnTo>
                      <a:lnTo>
                        <a:pt x="1845" y="1583"/>
                      </a:lnTo>
                      <a:lnTo>
                        <a:pt x="1846" y="1579"/>
                      </a:lnTo>
                      <a:lnTo>
                        <a:pt x="1846" y="1579"/>
                      </a:lnTo>
                      <a:lnTo>
                        <a:pt x="1846" y="1579"/>
                      </a:lnTo>
                      <a:lnTo>
                        <a:pt x="1846" y="1579"/>
                      </a:lnTo>
                      <a:lnTo>
                        <a:pt x="1847" y="1576"/>
                      </a:lnTo>
                      <a:lnTo>
                        <a:pt x="1847" y="1576"/>
                      </a:lnTo>
                      <a:lnTo>
                        <a:pt x="1847" y="1575"/>
                      </a:lnTo>
                      <a:lnTo>
                        <a:pt x="1847" y="1575"/>
                      </a:lnTo>
                      <a:lnTo>
                        <a:pt x="1849" y="1573"/>
                      </a:lnTo>
                      <a:lnTo>
                        <a:pt x="1849" y="1573"/>
                      </a:lnTo>
                      <a:lnTo>
                        <a:pt x="1849" y="1573"/>
                      </a:lnTo>
                      <a:lnTo>
                        <a:pt x="1849" y="1573"/>
                      </a:lnTo>
                      <a:lnTo>
                        <a:pt x="1849" y="1569"/>
                      </a:lnTo>
                      <a:lnTo>
                        <a:pt x="1849" y="1569"/>
                      </a:lnTo>
                      <a:lnTo>
                        <a:pt x="1849" y="1569"/>
                      </a:lnTo>
                      <a:lnTo>
                        <a:pt x="1849" y="1569"/>
                      </a:lnTo>
                      <a:lnTo>
                        <a:pt x="1847" y="1565"/>
                      </a:lnTo>
                      <a:lnTo>
                        <a:pt x="1847" y="1565"/>
                      </a:lnTo>
                      <a:lnTo>
                        <a:pt x="1847" y="1565"/>
                      </a:lnTo>
                      <a:lnTo>
                        <a:pt x="1847" y="1565"/>
                      </a:lnTo>
                      <a:lnTo>
                        <a:pt x="1846" y="1560"/>
                      </a:lnTo>
                      <a:lnTo>
                        <a:pt x="1846" y="1560"/>
                      </a:lnTo>
                      <a:lnTo>
                        <a:pt x="1845" y="1560"/>
                      </a:lnTo>
                      <a:lnTo>
                        <a:pt x="1845" y="1560"/>
                      </a:lnTo>
                      <a:lnTo>
                        <a:pt x="1840" y="1549"/>
                      </a:lnTo>
                      <a:lnTo>
                        <a:pt x="1830" y="1533"/>
                      </a:lnTo>
                      <a:lnTo>
                        <a:pt x="1830" y="1533"/>
                      </a:lnTo>
                      <a:lnTo>
                        <a:pt x="1817" y="1516"/>
                      </a:lnTo>
                      <a:lnTo>
                        <a:pt x="1806" y="1501"/>
                      </a:lnTo>
                      <a:lnTo>
                        <a:pt x="1794" y="1489"/>
                      </a:lnTo>
                      <a:lnTo>
                        <a:pt x="1787" y="1481"/>
                      </a:lnTo>
                      <a:lnTo>
                        <a:pt x="1787" y="1481"/>
                      </a:lnTo>
                      <a:lnTo>
                        <a:pt x="1806" y="1445"/>
                      </a:lnTo>
                      <a:lnTo>
                        <a:pt x="1806" y="1445"/>
                      </a:lnTo>
                      <a:lnTo>
                        <a:pt x="1818" y="1449"/>
                      </a:lnTo>
                      <a:lnTo>
                        <a:pt x="1833" y="1452"/>
                      </a:lnTo>
                      <a:lnTo>
                        <a:pt x="1852" y="1454"/>
                      </a:lnTo>
                      <a:lnTo>
                        <a:pt x="1874" y="1457"/>
                      </a:lnTo>
                      <a:lnTo>
                        <a:pt x="1874" y="1457"/>
                      </a:lnTo>
                      <a:lnTo>
                        <a:pt x="1893" y="1458"/>
                      </a:lnTo>
                      <a:lnTo>
                        <a:pt x="1905" y="1457"/>
                      </a:lnTo>
                      <a:lnTo>
                        <a:pt x="1905" y="1457"/>
                      </a:lnTo>
                      <a:lnTo>
                        <a:pt x="1905" y="1457"/>
                      </a:lnTo>
                      <a:lnTo>
                        <a:pt x="1905" y="1457"/>
                      </a:lnTo>
                      <a:lnTo>
                        <a:pt x="1909" y="1457"/>
                      </a:lnTo>
                      <a:lnTo>
                        <a:pt x="1909" y="1457"/>
                      </a:lnTo>
                      <a:lnTo>
                        <a:pt x="1910" y="1455"/>
                      </a:lnTo>
                      <a:lnTo>
                        <a:pt x="1910" y="1455"/>
                      </a:lnTo>
                      <a:lnTo>
                        <a:pt x="1914" y="1455"/>
                      </a:lnTo>
                      <a:lnTo>
                        <a:pt x="1914" y="1455"/>
                      </a:lnTo>
                      <a:lnTo>
                        <a:pt x="1914" y="1455"/>
                      </a:lnTo>
                      <a:lnTo>
                        <a:pt x="1914" y="1455"/>
                      </a:lnTo>
                      <a:lnTo>
                        <a:pt x="1917" y="1453"/>
                      </a:lnTo>
                      <a:lnTo>
                        <a:pt x="1917" y="1453"/>
                      </a:lnTo>
                      <a:lnTo>
                        <a:pt x="1918" y="1453"/>
                      </a:lnTo>
                      <a:lnTo>
                        <a:pt x="1918" y="1453"/>
                      </a:lnTo>
                      <a:lnTo>
                        <a:pt x="1919" y="1452"/>
                      </a:lnTo>
                      <a:lnTo>
                        <a:pt x="1919" y="1452"/>
                      </a:lnTo>
                      <a:lnTo>
                        <a:pt x="1920" y="1450"/>
                      </a:lnTo>
                      <a:lnTo>
                        <a:pt x="1920" y="1450"/>
                      </a:lnTo>
                      <a:lnTo>
                        <a:pt x="1922" y="1449"/>
                      </a:lnTo>
                      <a:lnTo>
                        <a:pt x="1922" y="1449"/>
                      </a:lnTo>
                      <a:lnTo>
                        <a:pt x="1922" y="1448"/>
                      </a:lnTo>
                      <a:lnTo>
                        <a:pt x="1922" y="1448"/>
                      </a:lnTo>
                      <a:lnTo>
                        <a:pt x="1924" y="1445"/>
                      </a:lnTo>
                      <a:lnTo>
                        <a:pt x="1924" y="1445"/>
                      </a:lnTo>
                      <a:lnTo>
                        <a:pt x="1924" y="1444"/>
                      </a:lnTo>
                      <a:lnTo>
                        <a:pt x="1924" y="1444"/>
                      </a:lnTo>
                      <a:lnTo>
                        <a:pt x="1925" y="1442"/>
                      </a:lnTo>
                      <a:lnTo>
                        <a:pt x="1925" y="1442"/>
                      </a:lnTo>
                      <a:lnTo>
                        <a:pt x="1927" y="1440"/>
                      </a:lnTo>
                      <a:lnTo>
                        <a:pt x="1927" y="1440"/>
                      </a:lnTo>
                      <a:lnTo>
                        <a:pt x="1928" y="1436"/>
                      </a:lnTo>
                      <a:lnTo>
                        <a:pt x="1928" y="1436"/>
                      </a:lnTo>
                      <a:lnTo>
                        <a:pt x="1929" y="1434"/>
                      </a:lnTo>
                      <a:lnTo>
                        <a:pt x="1929" y="1434"/>
                      </a:lnTo>
                      <a:lnTo>
                        <a:pt x="1930" y="1433"/>
                      </a:lnTo>
                      <a:lnTo>
                        <a:pt x="1930" y="1433"/>
                      </a:lnTo>
                      <a:lnTo>
                        <a:pt x="1930" y="1430"/>
                      </a:lnTo>
                      <a:lnTo>
                        <a:pt x="1930" y="1430"/>
                      </a:lnTo>
                      <a:lnTo>
                        <a:pt x="1930" y="1430"/>
                      </a:lnTo>
                      <a:lnTo>
                        <a:pt x="1930" y="1430"/>
                      </a:lnTo>
                      <a:lnTo>
                        <a:pt x="1932" y="1428"/>
                      </a:lnTo>
                      <a:lnTo>
                        <a:pt x="1932" y="1428"/>
                      </a:lnTo>
                      <a:lnTo>
                        <a:pt x="1932" y="1428"/>
                      </a:lnTo>
                      <a:lnTo>
                        <a:pt x="1932" y="1428"/>
                      </a:lnTo>
                      <a:lnTo>
                        <a:pt x="1932" y="1425"/>
                      </a:lnTo>
                      <a:lnTo>
                        <a:pt x="1932" y="1425"/>
                      </a:lnTo>
                      <a:lnTo>
                        <a:pt x="1932" y="1425"/>
                      </a:lnTo>
                      <a:lnTo>
                        <a:pt x="1932" y="1425"/>
                      </a:lnTo>
                      <a:lnTo>
                        <a:pt x="1932" y="1421"/>
                      </a:lnTo>
                      <a:lnTo>
                        <a:pt x="1932" y="1421"/>
                      </a:lnTo>
                      <a:lnTo>
                        <a:pt x="1933" y="1421"/>
                      </a:lnTo>
                      <a:lnTo>
                        <a:pt x="1933" y="1421"/>
                      </a:lnTo>
                      <a:lnTo>
                        <a:pt x="1933" y="1420"/>
                      </a:lnTo>
                      <a:lnTo>
                        <a:pt x="1933" y="1420"/>
                      </a:lnTo>
                      <a:lnTo>
                        <a:pt x="1933" y="1420"/>
                      </a:lnTo>
                      <a:lnTo>
                        <a:pt x="1933" y="1420"/>
                      </a:lnTo>
                      <a:lnTo>
                        <a:pt x="1933" y="1420"/>
                      </a:lnTo>
                      <a:lnTo>
                        <a:pt x="1933" y="1420"/>
                      </a:lnTo>
                      <a:lnTo>
                        <a:pt x="1933" y="1419"/>
                      </a:lnTo>
                      <a:lnTo>
                        <a:pt x="1933" y="1419"/>
                      </a:lnTo>
                      <a:lnTo>
                        <a:pt x="1933" y="1419"/>
                      </a:lnTo>
                      <a:lnTo>
                        <a:pt x="1933" y="1419"/>
                      </a:lnTo>
                      <a:lnTo>
                        <a:pt x="1933" y="1415"/>
                      </a:lnTo>
                      <a:lnTo>
                        <a:pt x="1933" y="1415"/>
                      </a:lnTo>
                      <a:lnTo>
                        <a:pt x="1933" y="1414"/>
                      </a:lnTo>
                      <a:lnTo>
                        <a:pt x="1933" y="1414"/>
                      </a:lnTo>
                      <a:lnTo>
                        <a:pt x="1932" y="1411"/>
                      </a:lnTo>
                      <a:lnTo>
                        <a:pt x="1932" y="1411"/>
                      </a:lnTo>
                      <a:lnTo>
                        <a:pt x="1930" y="1410"/>
                      </a:lnTo>
                      <a:lnTo>
                        <a:pt x="1930" y="1410"/>
                      </a:lnTo>
                      <a:lnTo>
                        <a:pt x="1928" y="1408"/>
                      </a:lnTo>
                      <a:lnTo>
                        <a:pt x="1928" y="1408"/>
                      </a:lnTo>
                      <a:lnTo>
                        <a:pt x="1928" y="1406"/>
                      </a:lnTo>
                      <a:lnTo>
                        <a:pt x="1928" y="1406"/>
                      </a:lnTo>
                      <a:lnTo>
                        <a:pt x="1920" y="1396"/>
                      </a:lnTo>
                      <a:lnTo>
                        <a:pt x="1908" y="1384"/>
                      </a:lnTo>
                      <a:lnTo>
                        <a:pt x="1908" y="1384"/>
                      </a:lnTo>
                      <a:lnTo>
                        <a:pt x="1893" y="1367"/>
                      </a:lnTo>
                      <a:lnTo>
                        <a:pt x="1879" y="1355"/>
                      </a:lnTo>
                      <a:lnTo>
                        <a:pt x="1866" y="1346"/>
                      </a:lnTo>
                      <a:lnTo>
                        <a:pt x="1856" y="1338"/>
                      </a:lnTo>
                      <a:lnTo>
                        <a:pt x="1856" y="1338"/>
                      </a:lnTo>
                      <a:lnTo>
                        <a:pt x="1870" y="1300"/>
                      </a:lnTo>
                      <a:lnTo>
                        <a:pt x="1870" y="1300"/>
                      </a:lnTo>
                      <a:lnTo>
                        <a:pt x="1881" y="1302"/>
                      </a:lnTo>
                      <a:lnTo>
                        <a:pt x="1898" y="1303"/>
                      </a:lnTo>
                      <a:lnTo>
                        <a:pt x="1917" y="1302"/>
                      </a:lnTo>
                      <a:lnTo>
                        <a:pt x="1938" y="1300"/>
                      </a:lnTo>
                      <a:lnTo>
                        <a:pt x="1938" y="1300"/>
                      </a:lnTo>
                      <a:lnTo>
                        <a:pt x="1957" y="1298"/>
                      </a:lnTo>
                      <a:lnTo>
                        <a:pt x="1968" y="1295"/>
                      </a:lnTo>
                      <a:lnTo>
                        <a:pt x="1968" y="1295"/>
                      </a:lnTo>
                      <a:lnTo>
                        <a:pt x="1969" y="1295"/>
                      </a:lnTo>
                      <a:lnTo>
                        <a:pt x="1969" y="1295"/>
                      </a:lnTo>
                      <a:lnTo>
                        <a:pt x="1973" y="1293"/>
                      </a:lnTo>
                      <a:lnTo>
                        <a:pt x="1973" y="1293"/>
                      </a:lnTo>
                      <a:lnTo>
                        <a:pt x="1975" y="1293"/>
                      </a:lnTo>
                      <a:lnTo>
                        <a:pt x="1975" y="1293"/>
                      </a:lnTo>
                      <a:lnTo>
                        <a:pt x="1977" y="1292"/>
                      </a:lnTo>
                      <a:lnTo>
                        <a:pt x="1977" y="1292"/>
                      </a:lnTo>
                      <a:lnTo>
                        <a:pt x="1978" y="1292"/>
                      </a:lnTo>
                      <a:lnTo>
                        <a:pt x="1978" y="1292"/>
                      </a:lnTo>
                      <a:lnTo>
                        <a:pt x="1981" y="1289"/>
                      </a:lnTo>
                      <a:lnTo>
                        <a:pt x="1981" y="1289"/>
                      </a:lnTo>
                      <a:lnTo>
                        <a:pt x="1981" y="1289"/>
                      </a:lnTo>
                      <a:lnTo>
                        <a:pt x="1981" y="1289"/>
                      </a:lnTo>
                      <a:lnTo>
                        <a:pt x="1982" y="1287"/>
                      </a:lnTo>
                      <a:lnTo>
                        <a:pt x="1982" y="1287"/>
                      </a:lnTo>
                      <a:lnTo>
                        <a:pt x="1983" y="1287"/>
                      </a:lnTo>
                      <a:lnTo>
                        <a:pt x="1983" y="1287"/>
                      </a:lnTo>
                      <a:lnTo>
                        <a:pt x="1985" y="1284"/>
                      </a:lnTo>
                      <a:lnTo>
                        <a:pt x="1985" y="1284"/>
                      </a:lnTo>
                      <a:lnTo>
                        <a:pt x="1985" y="1283"/>
                      </a:lnTo>
                      <a:lnTo>
                        <a:pt x="1985" y="1283"/>
                      </a:lnTo>
                      <a:lnTo>
                        <a:pt x="1986" y="1280"/>
                      </a:lnTo>
                      <a:lnTo>
                        <a:pt x="1986" y="1280"/>
                      </a:lnTo>
                      <a:lnTo>
                        <a:pt x="1986" y="1279"/>
                      </a:lnTo>
                      <a:lnTo>
                        <a:pt x="1986" y="1279"/>
                      </a:lnTo>
                      <a:lnTo>
                        <a:pt x="1987" y="1277"/>
                      </a:lnTo>
                      <a:lnTo>
                        <a:pt x="1987" y="1277"/>
                      </a:lnTo>
                      <a:lnTo>
                        <a:pt x="1987" y="1275"/>
                      </a:lnTo>
                      <a:lnTo>
                        <a:pt x="1987" y="1275"/>
                      </a:lnTo>
                      <a:lnTo>
                        <a:pt x="1988" y="1271"/>
                      </a:lnTo>
                      <a:lnTo>
                        <a:pt x="1988" y="1271"/>
                      </a:lnTo>
                      <a:lnTo>
                        <a:pt x="1990" y="1268"/>
                      </a:lnTo>
                      <a:lnTo>
                        <a:pt x="1990" y="1268"/>
                      </a:lnTo>
                      <a:lnTo>
                        <a:pt x="1990" y="1266"/>
                      </a:lnTo>
                      <a:lnTo>
                        <a:pt x="1990" y="1266"/>
                      </a:lnTo>
                      <a:lnTo>
                        <a:pt x="1991" y="1263"/>
                      </a:lnTo>
                      <a:lnTo>
                        <a:pt x="1991" y="1263"/>
                      </a:lnTo>
                      <a:lnTo>
                        <a:pt x="1991" y="1263"/>
                      </a:lnTo>
                      <a:lnTo>
                        <a:pt x="1991" y="1263"/>
                      </a:lnTo>
                      <a:lnTo>
                        <a:pt x="1991" y="1259"/>
                      </a:lnTo>
                      <a:lnTo>
                        <a:pt x="1991" y="1259"/>
                      </a:lnTo>
                      <a:lnTo>
                        <a:pt x="1991" y="1259"/>
                      </a:lnTo>
                      <a:lnTo>
                        <a:pt x="1991" y="1259"/>
                      </a:lnTo>
                      <a:lnTo>
                        <a:pt x="1991" y="1255"/>
                      </a:lnTo>
                      <a:lnTo>
                        <a:pt x="1991" y="1255"/>
                      </a:lnTo>
                      <a:lnTo>
                        <a:pt x="1991" y="1255"/>
                      </a:lnTo>
                      <a:lnTo>
                        <a:pt x="1991" y="1255"/>
                      </a:lnTo>
                      <a:lnTo>
                        <a:pt x="1991" y="1253"/>
                      </a:lnTo>
                      <a:lnTo>
                        <a:pt x="1991" y="1253"/>
                      </a:lnTo>
                      <a:lnTo>
                        <a:pt x="1991" y="1251"/>
                      </a:lnTo>
                      <a:lnTo>
                        <a:pt x="1991" y="1251"/>
                      </a:lnTo>
                      <a:lnTo>
                        <a:pt x="1990" y="1249"/>
                      </a:lnTo>
                      <a:lnTo>
                        <a:pt x="1990" y="1249"/>
                      </a:lnTo>
                      <a:lnTo>
                        <a:pt x="1988" y="1248"/>
                      </a:lnTo>
                      <a:lnTo>
                        <a:pt x="1988" y="1248"/>
                      </a:lnTo>
                      <a:lnTo>
                        <a:pt x="1987" y="1245"/>
                      </a:lnTo>
                      <a:lnTo>
                        <a:pt x="1987" y="1245"/>
                      </a:lnTo>
                      <a:lnTo>
                        <a:pt x="1986" y="1245"/>
                      </a:lnTo>
                      <a:lnTo>
                        <a:pt x="1986" y="1245"/>
                      </a:lnTo>
                      <a:lnTo>
                        <a:pt x="1983" y="1241"/>
                      </a:lnTo>
                      <a:lnTo>
                        <a:pt x="1983" y="1241"/>
                      </a:lnTo>
                      <a:lnTo>
                        <a:pt x="1983" y="1241"/>
                      </a:lnTo>
                      <a:lnTo>
                        <a:pt x="1983" y="1241"/>
                      </a:lnTo>
                      <a:lnTo>
                        <a:pt x="1983" y="1241"/>
                      </a:lnTo>
                      <a:lnTo>
                        <a:pt x="1973" y="1232"/>
                      </a:lnTo>
                      <a:lnTo>
                        <a:pt x="1959" y="1221"/>
                      </a:lnTo>
                      <a:lnTo>
                        <a:pt x="1959" y="1221"/>
                      </a:lnTo>
                      <a:lnTo>
                        <a:pt x="1942" y="1208"/>
                      </a:lnTo>
                      <a:lnTo>
                        <a:pt x="1925" y="1198"/>
                      </a:lnTo>
                      <a:lnTo>
                        <a:pt x="1912" y="1191"/>
                      </a:lnTo>
                      <a:lnTo>
                        <a:pt x="1900" y="1186"/>
                      </a:lnTo>
                      <a:lnTo>
                        <a:pt x="1900" y="1186"/>
                      </a:lnTo>
                      <a:lnTo>
                        <a:pt x="1908" y="1147"/>
                      </a:lnTo>
                      <a:lnTo>
                        <a:pt x="1908" y="1147"/>
                      </a:lnTo>
                      <a:lnTo>
                        <a:pt x="1919" y="1146"/>
                      </a:lnTo>
                      <a:lnTo>
                        <a:pt x="1934" y="1144"/>
                      </a:lnTo>
                      <a:lnTo>
                        <a:pt x="1953" y="1140"/>
                      </a:lnTo>
                      <a:lnTo>
                        <a:pt x="1975" y="1134"/>
                      </a:lnTo>
                      <a:lnTo>
                        <a:pt x="1975" y="1134"/>
                      </a:lnTo>
                      <a:lnTo>
                        <a:pt x="1992" y="1129"/>
                      </a:lnTo>
                      <a:lnTo>
                        <a:pt x="2003" y="1124"/>
                      </a:lnTo>
                      <a:lnTo>
                        <a:pt x="2003" y="1124"/>
                      </a:lnTo>
                      <a:lnTo>
                        <a:pt x="2003" y="1124"/>
                      </a:lnTo>
                      <a:lnTo>
                        <a:pt x="2003" y="1124"/>
                      </a:lnTo>
                      <a:lnTo>
                        <a:pt x="2009" y="1122"/>
                      </a:lnTo>
                      <a:lnTo>
                        <a:pt x="2009" y="1122"/>
                      </a:lnTo>
                      <a:lnTo>
                        <a:pt x="2009" y="1122"/>
                      </a:lnTo>
                      <a:lnTo>
                        <a:pt x="2009" y="1122"/>
                      </a:lnTo>
                      <a:lnTo>
                        <a:pt x="2011" y="1119"/>
                      </a:lnTo>
                      <a:lnTo>
                        <a:pt x="2011" y="1119"/>
                      </a:lnTo>
                      <a:lnTo>
                        <a:pt x="2012" y="1119"/>
                      </a:lnTo>
                      <a:lnTo>
                        <a:pt x="2012" y="1119"/>
                      </a:lnTo>
                      <a:lnTo>
                        <a:pt x="2015" y="1117"/>
                      </a:lnTo>
                      <a:lnTo>
                        <a:pt x="2015" y="1117"/>
                      </a:lnTo>
                      <a:lnTo>
                        <a:pt x="2015" y="1117"/>
                      </a:lnTo>
                      <a:lnTo>
                        <a:pt x="2015" y="1117"/>
                      </a:lnTo>
                      <a:lnTo>
                        <a:pt x="2016" y="1114"/>
                      </a:lnTo>
                      <a:lnTo>
                        <a:pt x="2016" y="1114"/>
                      </a:lnTo>
                      <a:lnTo>
                        <a:pt x="2016" y="1113"/>
                      </a:lnTo>
                      <a:lnTo>
                        <a:pt x="2016" y="1113"/>
                      </a:lnTo>
                      <a:lnTo>
                        <a:pt x="2017" y="1110"/>
                      </a:lnTo>
                      <a:lnTo>
                        <a:pt x="2017" y="1110"/>
                      </a:lnTo>
                      <a:lnTo>
                        <a:pt x="2017" y="1110"/>
                      </a:lnTo>
                      <a:lnTo>
                        <a:pt x="2017" y="1110"/>
                      </a:lnTo>
                      <a:lnTo>
                        <a:pt x="2017" y="1106"/>
                      </a:lnTo>
                      <a:lnTo>
                        <a:pt x="2017" y="1106"/>
                      </a:lnTo>
                      <a:lnTo>
                        <a:pt x="2019" y="1105"/>
                      </a:lnTo>
                      <a:lnTo>
                        <a:pt x="2019" y="1105"/>
                      </a:lnTo>
                      <a:lnTo>
                        <a:pt x="2019" y="1103"/>
                      </a:lnTo>
                      <a:lnTo>
                        <a:pt x="2019" y="1103"/>
                      </a:lnTo>
                      <a:lnTo>
                        <a:pt x="2019" y="1101"/>
                      </a:lnTo>
                      <a:lnTo>
                        <a:pt x="2019" y="1101"/>
                      </a:lnTo>
                      <a:lnTo>
                        <a:pt x="2019" y="1098"/>
                      </a:lnTo>
                      <a:lnTo>
                        <a:pt x="2019" y="1098"/>
                      </a:lnTo>
                      <a:lnTo>
                        <a:pt x="2019" y="1094"/>
                      </a:lnTo>
                      <a:lnTo>
                        <a:pt x="2019" y="1094"/>
                      </a:lnTo>
                      <a:lnTo>
                        <a:pt x="2020" y="1091"/>
                      </a:lnTo>
                      <a:lnTo>
                        <a:pt x="2020" y="1091"/>
                      </a:lnTo>
                      <a:lnTo>
                        <a:pt x="2020" y="1089"/>
                      </a:lnTo>
                      <a:lnTo>
                        <a:pt x="2020" y="1089"/>
                      </a:lnTo>
                      <a:lnTo>
                        <a:pt x="2020" y="1088"/>
                      </a:lnTo>
                      <a:lnTo>
                        <a:pt x="2020" y="1088"/>
                      </a:lnTo>
                      <a:lnTo>
                        <a:pt x="2020" y="1085"/>
                      </a:lnTo>
                      <a:lnTo>
                        <a:pt x="2020" y="1085"/>
                      </a:lnTo>
                      <a:lnTo>
                        <a:pt x="2020" y="1084"/>
                      </a:lnTo>
                      <a:lnTo>
                        <a:pt x="2020" y="1084"/>
                      </a:lnTo>
                      <a:lnTo>
                        <a:pt x="2019" y="1081"/>
                      </a:lnTo>
                      <a:lnTo>
                        <a:pt x="2019" y="1081"/>
                      </a:lnTo>
                      <a:lnTo>
                        <a:pt x="2019" y="1081"/>
                      </a:lnTo>
                      <a:lnTo>
                        <a:pt x="2019" y="1081"/>
                      </a:lnTo>
                      <a:lnTo>
                        <a:pt x="2017" y="1079"/>
                      </a:lnTo>
                      <a:lnTo>
                        <a:pt x="2017" y="1079"/>
                      </a:lnTo>
                      <a:lnTo>
                        <a:pt x="2017" y="1077"/>
                      </a:lnTo>
                      <a:lnTo>
                        <a:pt x="2017" y="1077"/>
                      </a:lnTo>
                      <a:lnTo>
                        <a:pt x="2016" y="1075"/>
                      </a:lnTo>
                      <a:lnTo>
                        <a:pt x="2016" y="1075"/>
                      </a:lnTo>
                      <a:lnTo>
                        <a:pt x="2015" y="1075"/>
                      </a:lnTo>
                      <a:lnTo>
                        <a:pt x="2015" y="1075"/>
                      </a:lnTo>
                      <a:lnTo>
                        <a:pt x="2014" y="1072"/>
                      </a:lnTo>
                      <a:lnTo>
                        <a:pt x="2014" y="1072"/>
                      </a:lnTo>
                      <a:lnTo>
                        <a:pt x="2012" y="1071"/>
                      </a:lnTo>
                      <a:lnTo>
                        <a:pt x="2012" y="1071"/>
                      </a:lnTo>
                      <a:lnTo>
                        <a:pt x="2009" y="1069"/>
                      </a:lnTo>
                      <a:lnTo>
                        <a:pt x="2009" y="1069"/>
                      </a:lnTo>
                      <a:lnTo>
                        <a:pt x="2009" y="1069"/>
                      </a:lnTo>
                      <a:lnTo>
                        <a:pt x="2009" y="1069"/>
                      </a:lnTo>
                      <a:lnTo>
                        <a:pt x="1998" y="1062"/>
                      </a:lnTo>
                      <a:lnTo>
                        <a:pt x="1982" y="1054"/>
                      </a:lnTo>
                      <a:lnTo>
                        <a:pt x="1982" y="1054"/>
                      </a:lnTo>
                      <a:lnTo>
                        <a:pt x="1962" y="1043"/>
                      </a:lnTo>
                      <a:lnTo>
                        <a:pt x="1944" y="1037"/>
                      </a:lnTo>
                      <a:lnTo>
                        <a:pt x="1929" y="1032"/>
                      </a:lnTo>
                      <a:lnTo>
                        <a:pt x="1918" y="1030"/>
                      </a:lnTo>
                      <a:lnTo>
                        <a:pt x="1918" y="1030"/>
                      </a:lnTo>
                      <a:lnTo>
                        <a:pt x="1918" y="989"/>
                      </a:lnTo>
                      <a:lnTo>
                        <a:pt x="1918" y="989"/>
                      </a:lnTo>
                      <a:lnTo>
                        <a:pt x="1929" y="987"/>
                      </a:lnTo>
                      <a:lnTo>
                        <a:pt x="1944" y="982"/>
                      </a:lnTo>
                      <a:lnTo>
                        <a:pt x="1962" y="974"/>
                      </a:lnTo>
                      <a:lnTo>
                        <a:pt x="1982" y="965"/>
                      </a:lnTo>
                      <a:lnTo>
                        <a:pt x="1982" y="965"/>
                      </a:lnTo>
                      <a:lnTo>
                        <a:pt x="1998" y="957"/>
                      </a:lnTo>
                      <a:lnTo>
                        <a:pt x="2009" y="950"/>
                      </a:lnTo>
                      <a:lnTo>
                        <a:pt x="2009" y="950"/>
                      </a:lnTo>
                      <a:lnTo>
                        <a:pt x="2009" y="950"/>
                      </a:lnTo>
                      <a:lnTo>
                        <a:pt x="2009" y="950"/>
                      </a:lnTo>
                      <a:lnTo>
                        <a:pt x="2012" y="946"/>
                      </a:lnTo>
                      <a:lnTo>
                        <a:pt x="2012" y="946"/>
                      </a:lnTo>
                      <a:lnTo>
                        <a:pt x="2014" y="946"/>
                      </a:lnTo>
                      <a:lnTo>
                        <a:pt x="2014" y="946"/>
                      </a:lnTo>
                      <a:lnTo>
                        <a:pt x="2015" y="944"/>
                      </a:lnTo>
                      <a:lnTo>
                        <a:pt x="2015" y="944"/>
                      </a:lnTo>
                      <a:lnTo>
                        <a:pt x="2016" y="943"/>
                      </a:lnTo>
                      <a:lnTo>
                        <a:pt x="2016" y="943"/>
                      </a:lnTo>
                      <a:lnTo>
                        <a:pt x="2017" y="940"/>
                      </a:lnTo>
                      <a:lnTo>
                        <a:pt x="2017" y="940"/>
                      </a:lnTo>
                      <a:lnTo>
                        <a:pt x="2017" y="940"/>
                      </a:lnTo>
                      <a:lnTo>
                        <a:pt x="2017" y="940"/>
                      </a:lnTo>
                      <a:lnTo>
                        <a:pt x="2019" y="938"/>
                      </a:lnTo>
                      <a:lnTo>
                        <a:pt x="2019" y="938"/>
                      </a:lnTo>
                      <a:lnTo>
                        <a:pt x="2019" y="936"/>
                      </a:lnTo>
                      <a:lnTo>
                        <a:pt x="2019" y="936"/>
                      </a:lnTo>
                      <a:lnTo>
                        <a:pt x="2020" y="934"/>
                      </a:lnTo>
                      <a:lnTo>
                        <a:pt x="2020" y="934"/>
                      </a:lnTo>
                      <a:lnTo>
                        <a:pt x="2020" y="934"/>
                      </a:lnTo>
                      <a:lnTo>
                        <a:pt x="2020" y="934"/>
                      </a:lnTo>
                      <a:lnTo>
                        <a:pt x="2020" y="930"/>
                      </a:lnTo>
                      <a:lnTo>
                        <a:pt x="2020" y="930"/>
                      </a:lnTo>
                      <a:lnTo>
                        <a:pt x="2020" y="929"/>
                      </a:lnTo>
                      <a:lnTo>
                        <a:pt x="2020" y="929"/>
                      </a:lnTo>
                      <a:lnTo>
                        <a:pt x="2020" y="926"/>
                      </a:lnTo>
                      <a:lnTo>
                        <a:pt x="2020" y="926"/>
                      </a:lnTo>
                      <a:lnTo>
                        <a:pt x="2019" y="925"/>
                      </a:lnTo>
                      <a:lnTo>
                        <a:pt x="2019" y="925"/>
                      </a:lnTo>
                      <a:lnTo>
                        <a:pt x="2019" y="921"/>
                      </a:lnTo>
                      <a:lnTo>
                        <a:pt x="2019" y="921"/>
                      </a:lnTo>
                      <a:lnTo>
                        <a:pt x="2019" y="918"/>
                      </a:lnTo>
                      <a:lnTo>
                        <a:pt x="2019" y="918"/>
                      </a:lnTo>
                      <a:lnTo>
                        <a:pt x="2019" y="915"/>
                      </a:lnTo>
                      <a:lnTo>
                        <a:pt x="2019" y="915"/>
                      </a:lnTo>
                      <a:lnTo>
                        <a:pt x="2019" y="912"/>
                      </a:lnTo>
                      <a:lnTo>
                        <a:pt x="2019" y="912"/>
                      </a:lnTo>
                      <a:lnTo>
                        <a:pt x="2017" y="911"/>
                      </a:lnTo>
                      <a:lnTo>
                        <a:pt x="2017" y="911"/>
                      </a:lnTo>
                      <a:lnTo>
                        <a:pt x="2017" y="909"/>
                      </a:lnTo>
                      <a:lnTo>
                        <a:pt x="2017" y="909"/>
                      </a:lnTo>
                      <a:lnTo>
                        <a:pt x="2017" y="907"/>
                      </a:lnTo>
                      <a:lnTo>
                        <a:pt x="2017" y="907"/>
                      </a:lnTo>
                      <a:lnTo>
                        <a:pt x="2016" y="905"/>
                      </a:lnTo>
                      <a:lnTo>
                        <a:pt x="2016" y="905"/>
                      </a:lnTo>
                      <a:lnTo>
                        <a:pt x="2016" y="905"/>
                      </a:lnTo>
                      <a:lnTo>
                        <a:pt x="2016" y="905"/>
                      </a:lnTo>
                      <a:lnTo>
                        <a:pt x="2015" y="902"/>
                      </a:lnTo>
                      <a:lnTo>
                        <a:pt x="2015" y="902"/>
                      </a:lnTo>
                      <a:lnTo>
                        <a:pt x="2015" y="902"/>
                      </a:lnTo>
                      <a:lnTo>
                        <a:pt x="2015" y="902"/>
                      </a:lnTo>
                      <a:lnTo>
                        <a:pt x="2012" y="900"/>
                      </a:lnTo>
                      <a:lnTo>
                        <a:pt x="2012" y="900"/>
                      </a:lnTo>
                      <a:lnTo>
                        <a:pt x="2011" y="899"/>
                      </a:lnTo>
                      <a:lnTo>
                        <a:pt x="2011" y="899"/>
                      </a:lnTo>
                      <a:lnTo>
                        <a:pt x="2009" y="897"/>
                      </a:lnTo>
                      <a:lnTo>
                        <a:pt x="2009" y="897"/>
                      </a:lnTo>
                      <a:lnTo>
                        <a:pt x="2009" y="896"/>
                      </a:lnTo>
                      <a:lnTo>
                        <a:pt x="2009" y="896"/>
                      </a:lnTo>
                      <a:lnTo>
                        <a:pt x="2003" y="895"/>
                      </a:lnTo>
                      <a:lnTo>
                        <a:pt x="2003" y="895"/>
                      </a:lnTo>
                      <a:lnTo>
                        <a:pt x="2003" y="895"/>
                      </a:lnTo>
                      <a:lnTo>
                        <a:pt x="2003" y="895"/>
                      </a:lnTo>
                      <a:lnTo>
                        <a:pt x="1992" y="890"/>
                      </a:lnTo>
                      <a:lnTo>
                        <a:pt x="1975" y="885"/>
                      </a:lnTo>
                      <a:lnTo>
                        <a:pt x="1975" y="885"/>
                      </a:lnTo>
                      <a:lnTo>
                        <a:pt x="1953" y="878"/>
                      </a:lnTo>
                      <a:lnTo>
                        <a:pt x="1934" y="875"/>
                      </a:lnTo>
                      <a:lnTo>
                        <a:pt x="1919" y="872"/>
                      </a:lnTo>
                      <a:lnTo>
                        <a:pt x="1906" y="871"/>
                      </a:lnTo>
                      <a:lnTo>
                        <a:pt x="1906" y="871"/>
                      </a:lnTo>
                      <a:lnTo>
                        <a:pt x="1900" y="832"/>
                      </a:lnTo>
                      <a:lnTo>
                        <a:pt x="1900" y="832"/>
                      </a:lnTo>
                      <a:lnTo>
                        <a:pt x="1912" y="827"/>
                      </a:lnTo>
                      <a:lnTo>
                        <a:pt x="1925" y="819"/>
                      </a:lnTo>
                      <a:lnTo>
                        <a:pt x="1940" y="809"/>
                      </a:lnTo>
                      <a:lnTo>
                        <a:pt x="1959" y="797"/>
                      </a:lnTo>
                      <a:lnTo>
                        <a:pt x="1959" y="797"/>
                      </a:lnTo>
                      <a:lnTo>
                        <a:pt x="1973" y="785"/>
                      </a:lnTo>
                      <a:lnTo>
                        <a:pt x="1983" y="778"/>
                      </a:lnTo>
                      <a:lnTo>
                        <a:pt x="1983" y="778"/>
                      </a:lnTo>
                      <a:lnTo>
                        <a:pt x="1983" y="778"/>
                      </a:lnTo>
                      <a:lnTo>
                        <a:pt x="1983" y="778"/>
                      </a:lnTo>
                      <a:lnTo>
                        <a:pt x="1986" y="774"/>
                      </a:lnTo>
                      <a:lnTo>
                        <a:pt x="1986" y="774"/>
                      </a:lnTo>
                      <a:lnTo>
                        <a:pt x="1987" y="773"/>
                      </a:lnTo>
                      <a:lnTo>
                        <a:pt x="1987" y="773"/>
                      </a:lnTo>
                      <a:lnTo>
                        <a:pt x="1988" y="770"/>
                      </a:lnTo>
                      <a:lnTo>
                        <a:pt x="1988" y="770"/>
                      </a:lnTo>
                      <a:lnTo>
                        <a:pt x="1990" y="770"/>
                      </a:lnTo>
                      <a:lnTo>
                        <a:pt x="1990" y="770"/>
                      </a:lnTo>
                      <a:lnTo>
                        <a:pt x="1991" y="766"/>
                      </a:lnTo>
                      <a:lnTo>
                        <a:pt x="1991" y="766"/>
                      </a:lnTo>
                      <a:lnTo>
                        <a:pt x="1991" y="766"/>
                      </a:lnTo>
                      <a:lnTo>
                        <a:pt x="1991" y="766"/>
                      </a:lnTo>
                      <a:lnTo>
                        <a:pt x="1991" y="764"/>
                      </a:lnTo>
                      <a:lnTo>
                        <a:pt x="1991" y="764"/>
                      </a:lnTo>
                      <a:lnTo>
                        <a:pt x="1991" y="763"/>
                      </a:lnTo>
                      <a:lnTo>
                        <a:pt x="1991" y="763"/>
                      </a:lnTo>
                      <a:lnTo>
                        <a:pt x="1991" y="760"/>
                      </a:lnTo>
                      <a:lnTo>
                        <a:pt x="1991" y="760"/>
                      </a:lnTo>
                      <a:lnTo>
                        <a:pt x="1991" y="760"/>
                      </a:lnTo>
                      <a:lnTo>
                        <a:pt x="1991" y="760"/>
                      </a:lnTo>
                      <a:lnTo>
                        <a:pt x="1991" y="756"/>
                      </a:lnTo>
                      <a:lnTo>
                        <a:pt x="1991" y="756"/>
                      </a:lnTo>
                      <a:lnTo>
                        <a:pt x="1991" y="755"/>
                      </a:lnTo>
                      <a:lnTo>
                        <a:pt x="1991" y="755"/>
                      </a:lnTo>
                      <a:lnTo>
                        <a:pt x="1990" y="752"/>
                      </a:lnTo>
                      <a:lnTo>
                        <a:pt x="1990" y="752"/>
                      </a:lnTo>
                      <a:lnTo>
                        <a:pt x="1990" y="751"/>
                      </a:lnTo>
                      <a:lnTo>
                        <a:pt x="1990" y="751"/>
                      </a:lnTo>
                      <a:lnTo>
                        <a:pt x="1988" y="747"/>
                      </a:lnTo>
                      <a:lnTo>
                        <a:pt x="1988" y="747"/>
                      </a:lnTo>
                      <a:lnTo>
                        <a:pt x="1987" y="744"/>
                      </a:lnTo>
                      <a:lnTo>
                        <a:pt x="1987" y="744"/>
                      </a:lnTo>
                      <a:lnTo>
                        <a:pt x="1987" y="742"/>
                      </a:lnTo>
                      <a:lnTo>
                        <a:pt x="1987" y="742"/>
                      </a:lnTo>
                      <a:lnTo>
                        <a:pt x="1986" y="739"/>
                      </a:lnTo>
                      <a:lnTo>
                        <a:pt x="1986" y="739"/>
                      </a:lnTo>
                      <a:lnTo>
                        <a:pt x="1986" y="739"/>
                      </a:lnTo>
                      <a:lnTo>
                        <a:pt x="1986" y="739"/>
                      </a:lnTo>
                      <a:lnTo>
                        <a:pt x="1985" y="735"/>
                      </a:lnTo>
                      <a:lnTo>
                        <a:pt x="1985" y="735"/>
                      </a:lnTo>
                      <a:lnTo>
                        <a:pt x="1985" y="735"/>
                      </a:lnTo>
                      <a:lnTo>
                        <a:pt x="1985" y="735"/>
                      </a:lnTo>
                      <a:lnTo>
                        <a:pt x="1983" y="732"/>
                      </a:lnTo>
                      <a:lnTo>
                        <a:pt x="1983" y="732"/>
                      </a:lnTo>
                      <a:lnTo>
                        <a:pt x="1982" y="731"/>
                      </a:lnTo>
                      <a:lnTo>
                        <a:pt x="1982" y="731"/>
                      </a:lnTo>
                      <a:lnTo>
                        <a:pt x="1981" y="730"/>
                      </a:lnTo>
                      <a:lnTo>
                        <a:pt x="1981" y="730"/>
                      </a:lnTo>
                      <a:lnTo>
                        <a:pt x="1981" y="729"/>
                      </a:lnTo>
                      <a:lnTo>
                        <a:pt x="1981" y="729"/>
                      </a:lnTo>
                      <a:lnTo>
                        <a:pt x="1978" y="727"/>
                      </a:lnTo>
                      <a:lnTo>
                        <a:pt x="1978" y="727"/>
                      </a:lnTo>
                      <a:lnTo>
                        <a:pt x="1977" y="727"/>
                      </a:lnTo>
                      <a:lnTo>
                        <a:pt x="1977" y="727"/>
                      </a:lnTo>
                      <a:lnTo>
                        <a:pt x="1975" y="725"/>
                      </a:lnTo>
                      <a:lnTo>
                        <a:pt x="1975" y="725"/>
                      </a:lnTo>
                      <a:lnTo>
                        <a:pt x="1973" y="725"/>
                      </a:lnTo>
                      <a:lnTo>
                        <a:pt x="1973" y="725"/>
                      </a:lnTo>
                      <a:lnTo>
                        <a:pt x="1968" y="724"/>
                      </a:lnTo>
                      <a:lnTo>
                        <a:pt x="1968" y="724"/>
                      </a:lnTo>
                      <a:lnTo>
                        <a:pt x="1968" y="724"/>
                      </a:lnTo>
                      <a:lnTo>
                        <a:pt x="1968" y="724"/>
                      </a:lnTo>
                      <a:lnTo>
                        <a:pt x="1968" y="724"/>
                      </a:lnTo>
                      <a:lnTo>
                        <a:pt x="1956" y="721"/>
                      </a:lnTo>
                      <a:lnTo>
                        <a:pt x="1938" y="718"/>
                      </a:lnTo>
                      <a:lnTo>
                        <a:pt x="1938" y="718"/>
                      </a:lnTo>
                      <a:lnTo>
                        <a:pt x="1917" y="716"/>
                      </a:lnTo>
                      <a:lnTo>
                        <a:pt x="1896" y="716"/>
                      </a:lnTo>
                      <a:lnTo>
                        <a:pt x="1881" y="716"/>
                      </a:lnTo>
                      <a:lnTo>
                        <a:pt x="1870" y="717"/>
                      </a:lnTo>
                      <a:lnTo>
                        <a:pt x="1870" y="717"/>
                      </a:lnTo>
                      <a:lnTo>
                        <a:pt x="1856" y="681"/>
                      </a:lnTo>
                      <a:lnTo>
                        <a:pt x="1856" y="681"/>
                      </a:lnTo>
                      <a:lnTo>
                        <a:pt x="1866" y="673"/>
                      </a:lnTo>
                      <a:lnTo>
                        <a:pt x="1877" y="664"/>
                      </a:lnTo>
                      <a:lnTo>
                        <a:pt x="1893" y="652"/>
                      </a:lnTo>
                      <a:lnTo>
                        <a:pt x="1908" y="635"/>
                      </a:lnTo>
                      <a:lnTo>
                        <a:pt x="1908" y="635"/>
                      </a:lnTo>
                      <a:lnTo>
                        <a:pt x="1920" y="623"/>
                      </a:lnTo>
                      <a:lnTo>
                        <a:pt x="1928" y="613"/>
                      </a:lnTo>
                      <a:lnTo>
                        <a:pt x="1928" y="613"/>
                      </a:lnTo>
                      <a:lnTo>
                        <a:pt x="1928" y="613"/>
                      </a:lnTo>
                      <a:lnTo>
                        <a:pt x="1928" y="613"/>
                      </a:lnTo>
                      <a:lnTo>
                        <a:pt x="1930" y="608"/>
                      </a:lnTo>
                      <a:lnTo>
                        <a:pt x="1930" y="608"/>
                      </a:lnTo>
                      <a:lnTo>
                        <a:pt x="1930" y="608"/>
                      </a:lnTo>
                      <a:lnTo>
                        <a:pt x="1930" y="608"/>
                      </a:lnTo>
                      <a:lnTo>
                        <a:pt x="1932" y="604"/>
                      </a:lnTo>
                      <a:lnTo>
                        <a:pt x="1932" y="604"/>
                      </a:lnTo>
                      <a:lnTo>
                        <a:pt x="1933" y="604"/>
                      </a:lnTo>
                      <a:lnTo>
                        <a:pt x="1933" y="604"/>
                      </a:lnTo>
                      <a:lnTo>
                        <a:pt x="1933" y="598"/>
                      </a:lnTo>
                      <a:lnTo>
                        <a:pt x="1933" y="598"/>
                      </a:lnTo>
                      <a:lnTo>
                        <a:pt x="1933" y="596"/>
                      </a:lnTo>
                      <a:lnTo>
                        <a:pt x="1933" y="596"/>
                      </a:lnTo>
                      <a:lnTo>
                        <a:pt x="1933" y="594"/>
                      </a:lnTo>
                      <a:lnTo>
                        <a:pt x="1933" y="594"/>
                      </a:lnTo>
                      <a:lnTo>
                        <a:pt x="1933" y="593"/>
                      </a:lnTo>
                      <a:lnTo>
                        <a:pt x="1933" y="593"/>
                      </a:lnTo>
                      <a:lnTo>
                        <a:pt x="1932" y="590"/>
                      </a:lnTo>
                      <a:lnTo>
                        <a:pt x="1932" y="590"/>
                      </a:lnTo>
                      <a:lnTo>
                        <a:pt x="1932" y="589"/>
                      </a:lnTo>
                      <a:lnTo>
                        <a:pt x="1932" y="589"/>
                      </a:lnTo>
                      <a:lnTo>
                        <a:pt x="1930" y="586"/>
                      </a:lnTo>
                      <a:lnTo>
                        <a:pt x="1930" y="586"/>
                      </a:lnTo>
                      <a:lnTo>
                        <a:pt x="1929" y="585"/>
                      </a:lnTo>
                      <a:lnTo>
                        <a:pt x="1929" y="585"/>
                      </a:lnTo>
                      <a:lnTo>
                        <a:pt x="1928" y="581"/>
                      </a:lnTo>
                      <a:lnTo>
                        <a:pt x="1928" y="581"/>
                      </a:lnTo>
                      <a:lnTo>
                        <a:pt x="1925" y="577"/>
                      </a:lnTo>
                      <a:lnTo>
                        <a:pt x="1925" y="577"/>
                      </a:lnTo>
                      <a:lnTo>
                        <a:pt x="1925" y="576"/>
                      </a:lnTo>
                      <a:lnTo>
                        <a:pt x="1925" y="576"/>
                      </a:lnTo>
                      <a:lnTo>
                        <a:pt x="1924" y="574"/>
                      </a:lnTo>
                      <a:lnTo>
                        <a:pt x="1924" y="574"/>
                      </a:lnTo>
                      <a:lnTo>
                        <a:pt x="1924" y="572"/>
                      </a:lnTo>
                      <a:lnTo>
                        <a:pt x="1924" y="572"/>
                      </a:lnTo>
                      <a:lnTo>
                        <a:pt x="1922" y="570"/>
                      </a:lnTo>
                      <a:lnTo>
                        <a:pt x="1922" y="570"/>
                      </a:lnTo>
                      <a:lnTo>
                        <a:pt x="1922" y="570"/>
                      </a:lnTo>
                      <a:lnTo>
                        <a:pt x="1922" y="570"/>
                      </a:lnTo>
                      <a:lnTo>
                        <a:pt x="1920" y="567"/>
                      </a:lnTo>
                      <a:lnTo>
                        <a:pt x="1920" y="567"/>
                      </a:lnTo>
                      <a:lnTo>
                        <a:pt x="1919" y="567"/>
                      </a:lnTo>
                      <a:lnTo>
                        <a:pt x="1919" y="567"/>
                      </a:lnTo>
                      <a:lnTo>
                        <a:pt x="1917" y="565"/>
                      </a:lnTo>
                      <a:lnTo>
                        <a:pt x="1914" y="564"/>
                      </a:lnTo>
                      <a:lnTo>
                        <a:pt x="1914" y="564"/>
                      </a:lnTo>
                      <a:lnTo>
                        <a:pt x="1913" y="564"/>
                      </a:lnTo>
                      <a:lnTo>
                        <a:pt x="1913" y="564"/>
                      </a:lnTo>
                      <a:lnTo>
                        <a:pt x="1909" y="562"/>
                      </a:lnTo>
                      <a:lnTo>
                        <a:pt x="1909" y="562"/>
                      </a:lnTo>
                      <a:lnTo>
                        <a:pt x="1909" y="562"/>
                      </a:lnTo>
                      <a:lnTo>
                        <a:pt x="1909" y="562"/>
                      </a:lnTo>
                      <a:lnTo>
                        <a:pt x="1904" y="561"/>
                      </a:lnTo>
                      <a:lnTo>
                        <a:pt x="1904" y="561"/>
                      </a:lnTo>
                      <a:lnTo>
                        <a:pt x="1904" y="561"/>
                      </a:lnTo>
                      <a:lnTo>
                        <a:pt x="1904" y="561"/>
                      </a:lnTo>
                      <a:lnTo>
                        <a:pt x="1904" y="561"/>
                      </a:lnTo>
                      <a:lnTo>
                        <a:pt x="1904" y="561"/>
                      </a:lnTo>
                      <a:lnTo>
                        <a:pt x="1891" y="561"/>
                      </a:lnTo>
                      <a:lnTo>
                        <a:pt x="1874" y="562"/>
                      </a:lnTo>
                      <a:lnTo>
                        <a:pt x="1874" y="562"/>
                      </a:lnTo>
                      <a:lnTo>
                        <a:pt x="1851" y="564"/>
                      </a:lnTo>
                      <a:lnTo>
                        <a:pt x="1832" y="566"/>
                      </a:lnTo>
                      <a:lnTo>
                        <a:pt x="1817" y="570"/>
                      </a:lnTo>
                      <a:lnTo>
                        <a:pt x="1806" y="572"/>
                      </a:lnTo>
                      <a:lnTo>
                        <a:pt x="1806" y="572"/>
                      </a:lnTo>
                      <a:lnTo>
                        <a:pt x="1786" y="538"/>
                      </a:lnTo>
                      <a:lnTo>
                        <a:pt x="1786" y="538"/>
                      </a:lnTo>
                      <a:lnTo>
                        <a:pt x="1794" y="531"/>
                      </a:lnTo>
                      <a:lnTo>
                        <a:pt x="1804" y="518"/>
                      </a:lnTo>
                      <a:lnTo>
                        <a:pt x="1817" y="503"/>
                      </a:lnTo>
                      <a:lnTo>
                        <a:pt x="1830" y="485"/>
                      </a:lnTo>
                      <a:lnTo>
                        <a:pt x="1830" y="485"/>
                      </a:lnTo>
                      <a:lnTo>
                        <a:pt x="1838" y="470"/>
                      </a:lnTo>
                      <a:lnTo>
                        <a:pt x="1845" y="459"/>
                      </a:lnTo>
                      <a:lnTo>
                        <a:pt x="1845" y="459"/>
                      </a:lnTo>
                      <a:lnTo>
                        <a:pt x="1845" y="459"/>
                      </a:lnTo>
                      <a:lnTo>
                        <a:pt x="1845" y="459"/>
                      </a:lnTo>
                      <a:lnTo>
                        <a:pt x="1847" y="454"/>
                      </a:lnTo>
                      <a:lnTo>
                        <a:pt x="1847" y="454"/>
                      </a:lnTo>
                      <a:lnTo>
                        <a:pt x="1847" y="454"/>
                      </a:lnTo>
                      <a:lnTo>
                        <a:pt x="1847" y="454"/>
                      </a:lnTo>
                      <a:lnTo>
                        <a:pt x="1849" y="450"/>
                      </a:lnTo>
                      <a:lnTo>
                        <a:pt x="1849" y="450"/>
                      </a:lnTo>
                      <a:lnTo>
                        <a:pt x="1849" y="450"/>
                      </a:lnTo>
                      <a:lnTo>
                        <a:pt x="1849" y="450"/>
                      </a:lnTo>
                      <a:lnTo>
                        <a:pt x="1847" y="443"/>
                      </a:lnTo>
                      <a:lnTo>
                        <a:pt x="1847" y="443"/>
                      </a:lnTo>
                      <a:lnTo>
                        <a:pt x="1847" y="443"/>
                      </a:lnTo>
                      <a:lnTo>
                        <a:pt x="1847" y="443"/>
                      </a:lnTo>
                      <a:lnTo>
                        <a:pt x="1847" y="440"/>
                      </a:lnTo>
                      <a:lnTo>
                        <a:pt x="1847" y="440"/>
                      </a:lnTo>
                      <a:lnTo>
                        <a:pt x="1846" y="439"/>
                      </a:lnTo>
                      <a:lnTo>
                        <a:pt x="1846" y="439"/>
                      </a:lnTo>
                      <a:lnTo>
                        <a:pt x="1845" y="436"/>
                      </a:lnTo>
                      <a:lnTo>
                        <a:pt x="1845" y="436"/>
                      </a:lnTo>
                      <a:lnTo>
                        <a:pt x="1845" y="435"/>
                      </a:lnTo>
                      <a:lnTo>
                        <a:pt x="1845" y="435"/>
                      </a:lnTo>
                      <a:lnTo>
                        <a:pt x="1842" y="433"/>
                      </a:lnTo>
                      <a:lnTo>
                        <a:pt x="1842" y="433"/>
                      </a:lnTo>
                      <a:lnTo>
                        <a:pt x="1842" y="431"/>
                      </a:lnTo>
                      <a:lnTo>
                        <a:pt x="1842" y="431"/>
                      </a:lnTo>
                      <a:lnTo>
                        <a:pt x="1840" y="429"/>
                      </a:lnTo>
                      <a:lnTo>
                        <a:pt x="1840" y="429"/>
                      </a:lnTo>
                      <a:lnTo>
                        <a:pt x="1837" y="425"/>
                      </a:lnTo>
                      <a:lnTo>
                        <a:pt x="1837" y="425"/>
                      </a:lnTo>
                      <a:lnTo>
                        <a:pt x="1836" y="424"/>
                      </a:lnTo>
                      <a:lnTo>
                        <a:pt x="1836" y="424"/>
                      </a:lnTo>
                      <a:lnTo>
                        <a:pt x="1835" y="421"/>
                      </a:lnTo>
                      <a:lnTo>
                        <a:pt x="1835" y="421"/>
                      </a:lnTo>
                      <a:lnTo>
                        <a:pt x="1835" y="421"/>
                      </a:lnTo>
                      <a:lnTo>
                        <a:pt x="1835" y="421"/>
                      </a:lnTo>
                      <a:lnTo>
                        <a:pt x="1832" y="419"/>
                      </a:lnTo>
                      <a:lnTo>
                        <a:pt x="1832" y="419"/>
                      </a:lnTo>
                      <a:lnTo>
                        <a:pt x="1831" y="417"/>
                      </a:lnTo>
                      <a:lnTo>
                        <a:pt x="1831" y="417"/>
                      </a:lnTo>
                      <a:lnTo>
                        <a:pt x="1830" y="416"/>
                      </a:lnTo>
                      <a:lnTo>
                        <a:pt x="1830" y="416"/>
                      </a:lnTo>
                      <a:lnTo>
                        <a:pt x="1828" y="416"/>
                      </a:lnTo>
                      <a:lnTo>
                        <a:pt x="1828" y="416"/>
                      </a:lnTo>
                      <a:lnTo>
                        <a:pt x="1822" y="414"/>
                      </a:lnTo>
                      <a:lnTo>
                        <a:pt x="1822" y="414"/>
                      </a:lnTo>
                      <a:lnTo>
                        <a:pt x="1822" y="414"/>
                      </a:lnTo>
                      <a:lnTo>
                        <a:pt x="1822" y="414"/>
                      </a:lnTo>
                      <a:lnTo>
                        <a:pt x="1818" y="412"/>
                      </a:lnTo>
                      <a:lnTo>
                        <a:pt x="1818" y="412"/>
                      </a:lnTo>
                      <a:lnTo>
                        <a:pt x="1818" y="412"/>
                      </a:lnTo>
                      <a:lnTo>
                        <a:pt x="1818" y="412"/>
                      </a:lnTo>
                      <a:lnTo>
                        <a:pt x="1812" y="412"/>
                      </a:lnTo>
                      <a:lnTo>
                        <a:pt x="1812" y="412"/>
                      </a:lnTo>
                      <a:lnTo>
                        <a:pt x="1812" y="412"/>
                      </a:lnTo>
                      <a:lnTo>
                        <a:pt x="1812" y="414"/>
                      </a:lnTo>
                      <a:lnTo>
                        <a:pt x="1812" y="414"/>
                      </a:lnTo>
                      <a:lnTo>
                        <a:pt x="1801" y="415"/>
                      </a:lnTo>
                      <a:lnTo>
                        <a:pt x="1783" y="419"/>
                      </a:lnTo>
                      <a:lnTo>
                        <a:pt x="1783" y="419"/>
                      </a:lnTo>
                      <a:lnTo>
                        <a:pt x="1762" y="425"/>
                      </a:lnTo>
                      <a:lnTo>
                        <a:pt x="1743" y="430"/>
                      </a:lnTo>
                      <a:lnTo>
                        <a:pt x="1729" y="436"/>
                      </a:lnTo>
                      <a:lnTo>
                        <a:pt x="1717" y="441"/>
                      </a:lnTo>
                      <a:lnTo>
                        <a:pt x="1717" y="441"/>
                      </a:lnTo>
                      <a:lnTo>
                        <a:pt x="1692" y="411"/>
                      </a:lnTo>
                      <a:lnTo>
                        <a:pt x="1692" y="411"/>
                      </a:lnTo>
                      <a:lnTo>
                        <a:pt x="1699" y="401"/>
                      </a:lnTo>
                      <a:lnTo>
                        <a:pt x="1707" y="388"/>
                      </a:lnTo>
                      <a:lnTo>
                        <a:pt x="1716" y="371"/>
                      </a:lnTo>
                      <a:lnTo>
                        <a:pt x="1726" y="351"/>
                      </a:lnTo>
                      <a:lnTo>
                        <a:pt x="1726" y="351"/>
                      </a:lnTo>
                      <a:lnTo>
                        <a:pt x="1733" y="334"/>
                      </a:lnTo>
                      <a:lnTo>
                        <a:pt x="1736" y="323"/>
                      </a:lnTo>
                      <a:lnTo>
                        <a:pt x="1736" y="323"/>
                      </a:lnTo>
                      <a:lnTo>
                        <a:pt x="1736" y="323"/>
                      </a:lnTo>
                      <a:lnTo>
                        <a:pt x="1736" y="323"/>
                      </a:lnTo>
                      <a:lnTo>
                        <a:pt x="1736" y="323"/>
                      </a:lnTo>
                      <a:lnTo>
                        <a:pt x="1736" y="323"/>
                      </a:lnTo>
                      <a:lnTo>
                        <a:pt x="1738" y="318"/>
                      </a:lnTo>
                      <a:lnTo>
                        <a:pt x="1738" y="318"/>
                      </a:lnTo>
                      <a:lnTo>
                        <a:pt x="1738" y="317"/>
                      </a:lnTo>
                      <a:lnTo>
                        <a:pt x="1738" y="317"/>
                      </a:lnTo>
                      <a:lnTo>
                        <a:pt x="1738" y="314"/>
                      </a:lnTo>
                      <a:lnTo>
                        <a:pt x="1738" y="314"/>
                      </a:lnTo>
                      <a:lnTo>
                        <a:pt x="1738" y="313"/>
                      </a:lnTo>
                      <a:lnTo>
                        <a:pt x="1738" y="313"/>
                      </a:lnTo>
                      <a:lnTo>
                        <a:pt x="1738" y="309"/>
                      </a:lnTo>
                      <a:lnTo>
                        <a:pt x="1738" y="309"/>
                      </a:lnTo>
                      <a:lnTo>
                        <a:pt x="1738" y="309"/>
                      </a:lnTo>
                      <a:lnTo>
                        <a:pt x="1738" y="309"/>
                      </a:lnTo>
                      <a:lnTo>
                        <a:pt x="1736" y="307"/>
                      </a:lnTo>
                      <a:lnTo>
                        <a:pt x="1736" y="307"/>
                      </a:lnTo>
                      <a:lnTo>
                        <a:pt x="1736" y="305"/>
                      </a:lnTo>
                      <a:lnTo>
                        <a:pt x="1736" y="305"/>
                      </a:lnTo>
                      <a:lnTo>
                        <a:pt x="1735" y="303"/>
                      </a:lnTo>
                      <a:lnTo>
                        <a:pt x="1735" y="303"/>
                      </a:lnTo>
                      <a:lnTo>
                        <a:pt x="1735" y="303"/>
                      </a:lnTo>
                      <a:lnTo>
                        <a:pt x="1735" y="303"/>
                      </a:lnTo>
                      <a:lnTo>
                        <a:pt x="1733" y="300"/>
                      </a:lnTo>
                      <a:lnTo>
                        <a:pt x="1733" y="300"/>
                      </a:lnTo>
                      <a:lnTo>
                        <a:pt x="1733" y="299"/>
                      </a:lnTo>
                      <a:lnTo>
                        <a:pt x="1733" y="299"/>
                      </a:lnTo>
                      <a:lnTo>
                        <a:pt x="1730" y="297"/>
                      </a:lnTo>
                      <a:lnTo>
                        <a:pt x="1730" y="297"/>
                      </a:lnTo>
                      <a:lnTo>
                        <a:pt x="1729" y="297"/>
                      </a:lnTo>
                      <a:lnTo>
                        <a:pt x="1729" y="297"/>
                      </a:lnTo>
                      <a:lnTo>
                        <a:pt x="1726" y="293"/>
                      </a:lnTo>
                      <a:lnTo>
                        <a:pt x="1726" y="293"/>
                      </a:lnTo>
                      <a:lnTo>
                        <a:pt x="1724" y="290"/>
                      </a:lnTo>
                      <a:lnTo>
                        <a:pt x="1724" y="290"/>
                      </a:lnTo>
                      <a:lnTo>
                        <a:pt x="1723" y="289"/>
                      </a:lnTo>
                      <a:lnTo>
                        <a:pt x="1723" y="289"/>
                      </a:lnTo>
                      <a:lnTo>
                        <a:pt x="1720" y="288"/>
                      </a:lnTo>
                      <a:lnTo>
                        <a:pt x="1720" y="288"/>
                      </a:lnTo>
                      <a:lnTo>
                        <a:pt x="1719" y="286"/>
                      </a:lnTo>
                      <a:lnTo>
                        <a:pt x="1719" y="286"/>
                      </a:lnTo>
                      <a:lnTo>
                        <a:pt x="1716" y="285"/>
                      </a:lnTo>
                      <a:lnTo>
                        <a:pt x="1716" y="285"/>
                      </a:lnTo>
                      <a:lnTo>
                        <a:pt x="1716" y="284"/>
                      </a:lnTo>
                      <a:lnTo>
                        <a:pt x="1716" y="284"/>
                      </a:lnTo>
                      <a:lnTo>
                        <a:pt x="1714" y="283"/>
                      </a:lnTo>
                      <a:lnTo>
                        <a:pt x="1714" y="283"/>
                      </a:lnTo>
                      <a:lnTo>
                        <a:pt x="1714" y="283"/>
                      </a:lnTo>
                      <a:lnTo>
                        <a:pt x="1714" y="283"/>
                      </a:lnTo>
                      <a:lnTo>
                        <a:pt x="1706" y="281"/>
                      </a:lnTo>
                      <a:lnTo>
                        <a:pt x="1706" y="281"/>
                      </a:lnTo>
                      <a:lnTo>
                        <a:pt x="1706" y="281"/>
                      </a:lnTo>
                      <a:lnTo>
                        <a:pt x="1706" y="281"/>
                      </a:lnTo>
                      <a:lnTo>
                        <a:pt x="1702" y="281"/>
                      </a:lnTo>
                      <a:lnTo>
                        <a:pt x="1702" y="281"/>
                      </a:lnTo>
                      <a:lnTo>
                        <a:pt x="1702" y="281"/>
                      </a:lnTo>
                      <a:lnTo>
                        <a:pt x="1702" y="281"/>
                      </a:lnTo>
                      <a:lnTo>
                        <a:pt x="1697" y="283"/>
                      </a:lnTo>
                      <a:lnTo>
                        <a:pt x="1697" y="283"/>
                      </a:lnTo>
                      <a:lnTo>
                        <a:pt x="1696" y="283"/>
                      </a:lnTo>
                      <a:lnTo>
                        <a:pt x="1696" y="283"/>
                      </a:lnTo>
                      <a:lnTo>
                        <a:pt x="1696" y="283"/>
                      </a:lnTo>
                      <a:lnTo>
                        <a:pt x="1685" y="286"/>
                      </a:lnTo>
                      <a:lnTo>
                        <a:pt x="1668" y="293"/>
                      </a:lnTo>
                      <a:lnTo>
                        <a:pt x="1668" y="293"/>
                      </a:lnTo>
                      <a:lnTo>
                        <a:pt x="1648" y="303"/>
                      </a:lnTo>
                      <a:lnTo>
                        <a:pt x="1631" y="312"/>
                      </a:lnTo>
                      <a:lnTo>
                        <a:pt x="1618" y="320"/>
                      </a:lnTo>
                      <a:lnTo>
                        <a:pt x="1608" y="327"/>
                      </a:lnTo>
                      <a:lnTo>
                        <a:pt x="1608" y="327"/>
                      </a:lnTo>
                      <a:lnTo>
                        <a:pt x="1578" y="303"/>
                      </a:lnTo>
                      <a:lnTo>
                        <a:pt x="1578" y="303"/>
                      </a:lnTo>
                      <a:lnTo>
                        <a:pt x="1583" y="291"/>
                      </a:lnTo>
                      <a:lnTo>
                        <a:pt x="1589" y="276"/>
                      </a:lnTo>
                      <a:lnTo>
                        <a:pt x="1595" y="259"/>
                      </a:lnTo>
                      <a:lnTo>
                        <a:pt x="1600" y="236"/>
                      </a:lnTo>
                      <a:lnTo>
                        <a:pt x="1600" y="236"/>
                      </a:lnTo>
                      <a:lnTo>
                        <a:pt x="1604" y="220"/>
                      </a:lnTo>
                      <a:lnTo>
                        <a:pt x="1607" y="207"/>
                      </a:lnTo>
                      <a:lnTo>
                        <a:pt x="1607" y="207"/>
                      </a:lnTo>
                      <a:lnTo>
                        <a:pt x="1607" y="207"/>
                      </a:lnTo>
                      <a:lnTo>
                        <a:pt x="1607" y="207"/>
                      </a:lnTo>
                      <a:lnTo>
                        <a:pt x="1607" y="207"/>
                      </a:lnTo>
                      <a:lnTo>
                        <a:pt x="1607" y="207"/>
                      </a:lnTo>
                      <a:lnTo>
                        <a:pt x="1607" y="202"/>
                      </a:lnTo>
                      <a:lnTo>
                        <a:pt x="1607" y="202"/>
                      </a:lnTo>
                      <a:lnTo>
                        <a:pt x="1607" y="201"/>
                      </a:lnTo>
                      <a:lnTo>
                        <a:pt x="1607" y="201"/>
                      </a:lnTo>
                      <a:lnTo>
                        <a:pt x="1607" y="198"/>
                      </a:lnTo>
                      <a:lnTo>
                        <a:pt x="1607" y="198"/>
                      </a:lnTo>
                      <a:lnTo>
                        <a:pt x="1607" y="197"/>
                      </a:lnTo>
                      <a:lnTo>
                        <a:pt x="1607" y="197"/>
                      </a:lnTo>
                      <a:lnTo>
                        <a:pt x="1605" y="193"/>
                      </a:lnTo>
                      <a:lnTo>
                        <a:pt x="1605" y="193"/>
                      </a:lnTo>
                      <a:lnTo>
                        <a:pt x="1605" y="193"/>
                      </a:lnTo>
                      <a:lnTo>
                        <a:pt x="1605" y="193"/>
                      </a:lnTo>
                      <a:lnTo>
                        <a:pt x="1604" y="191"/>
                      </a:lnTo>
                      <a:lnTo>
                        <a:pt x="1604" y="191"/>
                      </a:lnTo>
                      <a:lnTo>
                        <a:pt x="1603" y="189"/>
                      </a:lnTo>
                      <a:lnTo>
                        <a:pt x="1603" y="189"/>
                      </a:lnTo>
                      <a:lnTo>
                        <a:pt x="1602" y="188"/>
                      </a:lnTo>
                      <a:lnTo>
                        <a:pt x="1602" y="188"/>
                      </a:lnTo>
                      <a:lnTo>
                        <a:pt x="1602" y="188"/>
                      </a:lnTo>
                      <a:lnTo>
                        <a:pt x="1602" y="188"/>
                      </a:lnTo>
                      <a:lnTo>
                        <a:pt x="1599" y="186"/>
                      </a:lnTo>
                      <a:lnTo>
                        <a:pt x="1599" y="186"/>
                      </a:lnTo>
                      <a:lnTo>
                        <a:pt x="1598" y="184"/>
                      </a:lnTo>
                      <a:lnTo>
                        <a:pt x="1598" y="184"/>
                      </a:lnTo>
                      <a:lnTo>
                        <a:pt x="1595" y="183"/>
                      </a:lnTo>
                      <a:lnTo>
                        <a:pt x="1595" y="183"/>
                      </a:lnTo>
                      <a:lnTo>
                        <a:pt x="1594" y="182"/>
                      </a:lnTo>
                      <a:lnTo>
                        <a:pt x="1594" y="182"/>
                      </a:lnTo>
                      <a:lnTo>
                        <a:pt x="1590" y="179"/>
                      </a:lnTo>
                      <a:lnTo>
                        <a:pt x="1590" y="179"/>
                      </a:lnTo>
                      <a:lnTo>
                        <a:pt x="1588" y="178"/>
                      </a:lnTo>
                      <a:lnTo>
                        <a:pt x="1588" y="178"/>
                      </a:lnTo>
                      <a:lnTo>
                        <a:pt x="1586" y="177"/>
                      </a:lnTo>
                      <a:lnTo>
                        <a:pt x="1586" y="177"/>
                      </a:lnTo>
                      <a:lnTo>
                        <a:pt x="1584" y="176"/>
                      </a:lnTo>
                      <a:lnTo>
                        <a:pt x="1584" y="176"/>
                      </a:lnTo>
                      <a:lnTo>
                        <a:pt x="1583" y="174"/>
                      </a:lnTo>
                      <a:lnTo>
                        <a:pt x="1583" y="174"/>
                      </a:lnTo>
                      <a:lnTo>
                        <a:pt x="1580" y="173"/>
                      </a:lnTo>
                      <a:lnTo>
                        <a:pt x="1580" y="173"/>
                      </a:lnTo>
                      <a:lnTo>
                        <a:pt x="1579" y="173"/>
                      </a:lnTo>
                      <a:lnTo>
                        <a:pt x="1579" y="173"/>
                      </a:lnTo>
                      <a:lnTo>
                        <a:pt x="1576" y="172"/>
                      </a:lnTo>
                      <a:lnTo>
                        <a:pt x="1576" y="172"/>
                      </a:lnTo>
                      <a:lnTo>
                        <a:pt x="1576" y="172"/>
                      </a:lnTo>
                      <a:lnTo>
                        <a:pt x="1576" y="172"/>
                      </a:lnTo>
                      <a:lnTo>
                        <a:pt x="1573" y="171"/>
                      </a:lnTo>
                      <a:lnTo>
                        <a:pt x="1573" y="171"/>
                      </a:lnTo>
                      <a:lnTo>
                        <a:pt x="1570" y="172"/>
                      </a:lnTo>
                      <a:lnTo>
                        <a:pt x="1570" y="172"/>
                      </a:lnTo>
                      <a:lnTo>
                        <a:pt x="1569" y="172"/>
                      </a:lnTo>
                      <a:lnTo>
                        <a:pt x="1569" y="172"/>
                      </a:lnTo>
                      <a:lnTo>
                        <a:pt x="1565" y="173"/>
                      </a:lnTo>
                      <a:lnTo>
                        <a:pt x="1565" y="173"/>
                      </a:lnTo>
                      <a:lnTo>
                        <a:pt x="1565" y="173"/>
                      </a:lnTo>
                      <a:lnTo>
                        <a:pt x="1565" y="173"/>
                      </a:lnTo>
                      <a:lnTo>
                        <a:pt x="1560" y="174"/>
                      </a:lnTo>
                      <a:lnTo>
                        <a:pt x="1560" y="174"/>
                      </a:lnTo>
                      <a:lnTo>
                        <a:pt x="1560" y="174"/>
                      </a:lnTo>
                      <a:lnTo>
                        <a:pt x="1560" y="174"/>
                      </a:lnTo>
                      <a:lnTo>
                        <a:pt x="1560" y="174"/>
                      </a:lnTo>
                      <a:lnTo>
                        <a:pt x="1560" y="174"/>
                      </a:lnTo>
                      <a:lnTo>
                        <a:pt x="1549" y="181"/>
                      </a:lnTo>
                      <a:lnTo>
                        <a:pt x="1535" y="189"/>
                      </a:lnTo>
                      <a:lnTo>
                        <a:pt x="1535" y="189"/>
                      </a:lnTo>
                      <a:lnTo>
                        <a:pt x="1516" y="203"/>
                      </a:lnTo>
                      <a:lnTo>
                        <a:pt x="1501" y="215"/>
                      </a:lnTo>
                      <a:lnTo>
                        <a:pt x="1488" y="226"/>
                      </a:lnTo>
                      <a:lnTo>
                        <a:pt x="1481" y="234"/>
                      </a:lnTo>
                      <a:lnTo>
                        <a:pt x="1481" y="234"/>
                      </a:lnTo>
                      <a:lnTo>
                        <a:pt x="1447" y="215"/>
                      </a:lnTo>
                      <a:lnTo>
                        <a:pt x="1447" y="215"/>
                      </a:lnTo>
                      <a:lnTo>
                        <a:pt x="1449" y="203"/>
                      </a:lnTo>
                      <a:lnTo>
                        <a:pt x="1453" y="187"/>
                      </a:lnTo>
                      <a:lnTo>
                        <a:pt x="1455" y="168"/>
                      </a:lnTo>
                      <a:lnTo>
                        <a:pt x="1458" y="145"/>
                      </a:lnTo>
                      <a:lnTo>
                        <a:pt x="1458" y="145"/>
                      </a:lnTo>
                      <a:lnTo>
                        <a:pt x="1458" y="128"/>
                      </a:lnTo>
                      <a:lnTo>
                        <a:pt x="1458" y="116"/>
                      </a:lnTo>
                      <a:lnTo>
                        <a:pt x="1458" y="116"/>
                      </a:lnTo>
                      <a:lnTo>
                        <a:pt x="1458" y="116"/>
                      </a:lnTo>
                      <a:lnTo>
                        <a:pt x="1458" y="116"/>
                      </a:lnTo>
                      <a:lnTo>
                        <a:pt x="1458" y="115"/>
                      </a:lnTo>
                      <a:lnTo>
                        <a:pt x="1458" y="115"/>
                      </a:lnTo>
                      <a:lnTo>
                        <a:pt x="1457" y="110"/>
                      </a:lnTo>
                      <a:lnTo>
                        <a:pt x="1457" y="110"/>
                      </a:lnTo>
                      <a:lnTo>
                        <a:pt x="1457" y="110"/>
                      </a:lnTo>
                      <a:lnTo>
                        <a:pt x="1457" y="110"/>
                      </a:lnTo>
                      <a:lnTo>
                        <a:pt x="1457" y="106"/>
                      </a:lnTo>
                      <a:lnTo>
                        <a:pt x="1457" y="106"/>
                      </a:lnTo>
                      <a:lnTo>
                        <a:pt x="1455" y="105"/>
                      </a:lnTo>
                      <a:lnTo>
                        <a:pt x="1455" y="105"/>
                      </a:lnTo>
                      <a:lnTo>
                        <a:pt x="1454" y="103"/>
                      </a:lnTo>
                      <a:lnTo>
                        <a:pt x="1454" y="103"/>
                      </a:lnTo>
                      <a:lnTo>
                        <a:pt x="1454" y="103"/>
                      </a:lnTo>
                      <a:lnTo>
                        <a:pt x="1454" y="103"/>
                      </a:lnTo>
                      <a:lnTo>
                        <a:pt x="1453" y="100"/>
                      </a:lnTo>
                      <a:lnTo>
                        <a:pt x="1453" y="100"/>
                      </a:lnTo>
                      <a:lnTo>
                        <a:pt x="1452" y="100"/>
                      </a:lnTo>
                      <a:lnTo>
                        <a:pt x="1452" y="100"/>
                      </a:lnTo>
                      <a:lnTo>
                        <a:pt x="1450" y="97"/>
                      </a:lnTo>
                      <a:lnTo>
                        <a:pt x="1450" y="97"/>
                      </a:lnTo>
                      <a:lnTo>
                        <a:pt x="1449" y="97"/>
                      </a:lnTo>
                      <a:lnTo>
                        <a:pt x="1449" y="97"/>
                      </a:lnTo>
                      <a:lnTo>
                        <a:pt x="1447" y="96"/>
                      </a:lnTo>
                      <a:lnTo>
                        <a:pt x="1447" y="96"/>
                      </a:lnTo>
                      <a:lnTo>
                        <a:pt x="1445" y="95"/>
                      </a:lnTo>
                      <a:lnTo>
                        <a:pt x="1445" y="95"/>
                      </a:lnTo>
                      <a:lnTo>
                        <a:pt x="1443" y="94"/>
                      </a:lnTo>
                      <a:lnTo>
                        <a:pt x="1443" y="94"/>
                      </a:lnTo>
                      <a:lnTo>
                        <a:pt x="1442" y="94"/>
                      </a:lnTo>
                      <a:lnTo>
                        <a:pt x="1442" y="94"/>
                      </a:lnTo>
                      <a:lnTo>
                        <a:pt x="1438" y="91"/>
                      </a:lnTo>
                      <a:lnTo>
                        <a:pt x="1438" y="91"/>
                      </a:lnTo>
                      <a:lnTo>
                        <a:pt x="1434" y="90"/>
                      </a:lnTo>
                      <a:lnTo>
                        <a:pt x="1434" y="90"/>
                      </a:lnTo>
                      <a:lnTo>
                        <a:pt x="1433" y="90"/>
                      </a:lnTo>
                      <a:lnTo>
                        <a:pt x="1433" y="90"/>
                      </a:lnTo>
                      <a:lnTo>
                        <a:pt x="1430" y="87"/>
                      </a:lnTo>
                      <a:lnTo>
                        <a:pt x="1430" y="87"/>
                      </a:lnTo>
                      <a:lnTo>
                        <a:pt x="1429" y="87"/>
                      </a:lnTo>
                      <a:lnTo>
                        <a:pt x="1429" y="87"/>
                      </a:lnTo>
                      <a:lnTo>
                        <a:pt x="1426" y="86"/>
                      </a:lnTo>
                      <a:lnTo>
                        <a:pt x="1426" y="86"/>
                      </a:lnTo>
                      <a:lnTo>
                        <a:pt x="1425" y="86"/>
                      </a:lnTo>
                      <a:lnTo>
                        <a:pt x="1425" y="86"/>
                      </a:lnTo>
                      <a:lnTo>
                        <a:pt x="1423" y="86"/>
                      </a:lnTo>
                      <a:lnTo>
                        <a:pt x="1423" y="86"/>
                      </a:lnTo>
                      <a:lnTo>
                        <a:pt x="1423" y="86"/>
                      </a:lnTo>
                      <a:lnTo>
                        <a:pt x="1423" y="86"/>
                      </a:lnTo>
                      <a:lnTo>
                        <a:pt x="1419" y="86"/>
                      </a:lnTo>
                      <a:lnTo>
                        <a:pt x="1419" y="86"/>
                      </a:lnTo>
                      <a:lnTo>
                        <a:pt x="1419" y="86"/>
                      </a:lnTo>
                      <a:lnTo>
                        <a:pt x="1419" y="86"/>
                      </a:lnTo>
                      <a:lnTo>
                        <a:pt x="1415" y="87"/>
                      </a:lnTo>
                      <a:lnTo>
                        <a:pt x="1415" y="87"/>
                      </a:lnTo>
                      <a:lnTo>
                        <a:pt x="1415" y="87"/>
                      </a:lnTo>
                      <a:lnTo>
                        <a:pt x="1415" y="87"/>
                      </a:lnTo>
                      <a:lnTo>
                        <a:pt x="1411" y="89"/>
                      </a:lnTo>
                      <a:lnTo>
                        <a:pt x="1411" y="89"/>
                      </a:lnTo>
                      <a:lnTo>
                        <a:pt x="1411" y="89"/>
                      </a:lnTo>
                      <a:lnTo>
                        <a:pt x="1411" y="89"/>
                      </a:lnTo>
                      <a:lnTo>
                        <a:pt x="1406" y="92"/>
                      </a:lnTo>
                      <a:lnTo>
                        <a:pt x="1406" y="92"/>
                      </a:lnTo>
                      <a:lnTo>
                        <a:pt x="1406" y="92"/>
                      </a:lnTo>
                      <a:lnTo>
                        <a:pt x="1406" y="92"/>
                      </a:lnTo>
                      <a:lnTo>
                        <a:pt x="1406" y="92"/>
                      </a:lnTo>
                      <a:lnTo>
                        <a:pt x="1406" y="92"/>
                      </a:lnTo>
                      <a:lnTo>
                        <a:pt x="1396" y="100"/>
                      </a:lnTo>
                      <a:lnTo>
                        <a:pt x="1384" y="111"/>
                      </a:lnTo>
                      <a:lnTo>
                        <a:pt x="1384" y="111"/>
                      </a:lnTo>
                      <a:lnTo>
                        <a:pt x="1369" y="128"/>
                      </a:lnTo>
                      <a:lnTo>
                        <a:pt x="1355" y="142"/>
                      </a:lnTo>
                      <a:lnTo>
                        <a:pt x="1346" y="154"/>
                      </a:lnTo>
                      <a:lnTo>
                        <a:pt x="1338" y="164"/>
                      </a:lnTo>
                      <a:lnTo>
                        <a:pt x="1338" y="164"/>
                      </a:lnTo>
                      <a:lnTo>
                        <a:pt x="1302" y="152"/>
                      </a:lnTo>
                      <a:lnTo>
                        <a:pt x="1302" y="152"/>
                      </a:lnTo>
                      <a:lnTo>
                        <a:pt x="1303" y="139"/>
                      </a:lnTo>
                      <a:lnTo>
                        <a:pt x="1303" y="124"/>
                      </a:lnTo>
                      <a:lnTo>
                        <a:pt x="1303" y="104"/>
                      </a:lnTo>
                      <a:lnTo>
                        <a:pt x="1300" y="81"/>
                      </a:lnTo>
                      <a:lnTo>
                        <a:pt x="1300" y="81"/>
                      </a:lnTo>
                      <a:lnTo>
                        <a:pt x="1298" y="65"/>
                      </a:lnTo>
                      <a:lnTo>
                        <a:pt x="1297" y="52"/>
                      </a:lnTo>
                      <a:lnTo>
                        <a:pt x="1297" y="52"/>
                      </a:lnTo>
                      <a:lnTo>
                        <a:pt x="1297" y="52"/>
                      </a:lnTo>
                      <a:lnTo>
                        <a:pt x="1297" y="52"/>
                      </a:lnTo>
                      <a:lnTo>
                        <a:pt x="1295" y="52"/>
                      </a:lnTo>
                      <a:lnTo>
                        <a:pt x="1295" y="52"/>
                      </a:lnTo>
                      <a:lnTo>
                        <a:pt x="1294" y="47"/>
                      </a:lnTo>
                      <a:lnTo>
                        <a:pt x="1294" y="47"/>
                      </a:lnTo>
                      <a:lnTo>
                        <a:pt x="1293" y="43"/>
                      </a:lnTo>
                      <a:lnTo>
                        <a:pt x="1293" y="43"/>
                      </a:lnTo>
                      <a:lnTo>
                        <a:pt x="1293" y="42"/>
                      </a:lnTo>
                      <a:lnTo>
                        <a:pt x="1293" y="42"/>
                      </a:lnTo>
                      <a:lnTo>
                        <a:pt x="1290" y="40"/>
                      </a:lnTo>
                      <a:lnTo>
                        <a:pt x="1290" y="40"/>
                      </a:lnTo>
                      <a:lnTo>
                        <a:pt x="1290" y="40"/>
                      </a:lnTo>
                      <a:lnTo>
                        <a:pt x="1290" y="40"/>
                      </a:lnTo>
                      <a:lnTo>
                        <a:pt x="1288" y="37"/>
                      </a:lnTo>
                      <a:lnTo>
                        <a:pt x="1288" y="37"/>
                      </a:lnTo>
                      <a:lnTo>
                        <a:pt x="1288" y="37"/>
                      </a:lnTo>
                      <a:lnTo>
                        <a:pt x="1288" y="37"/>
                      </a:lnTo>
                      <a:lnTo>
                        <a:pt x="1285" y="36"/>
                      </a:lnTo>
                      <a:lnTo>
                        <a:pt x="1285" y="36"/>
                      </a:lnTo>
                      <a:lnTo>
                        <a:pt x="1284" y="34"/>
                      </a:lnTo>
                      <a:lnTo>
                        <a:pt x="1284" y="34"/>
                      </a:lnTo>
                      <a:lnTo>
                        <a:pt x="1282" y="33"/>
                      </a:lnTo>
                      <a:lnTo>
                        <a:pt x="1282" y="33"/>
                      </a:lnTo>
                      <a:lnTo>
                        <a:pt x="1280" y="33"/>
                      </a:lnTo>
                      <a:lnTo>
                        <a:pt x="1280" y="33"/>
                      </a:lnTo>
                      <a:lnTo>
                        <a:pt x="1278" y="33"/>
                      </a:lnTo>
                      <a:lnTo>
                        <a:pt x="1278" y="33"/>
                      </a:lnTo>
                      <a:lnTo>
                        <a:pt x="1277" y="32"/>
                      </a:lnTo>
                      <a:lnTo>
                        <a:pt x="1277" y="32"/>
                      </a:lnTo>
                      <a:lnTo>
                        <a:pt x="1273" y="31"/>
                      </a:lnTo>
                      <a:lnTo>
                        <a:pt x="1273" y="31"/>
                      </a:lnTo>
                      <a:lnTo>
                        <a:pt x="1268" y="31"/>
                      </a:lnTo>
                      <a:lnTo>
                        <a:pt x="1268" y="31"/>
                      </a:lnTo>
                      <a:lnTo>
                        <a:pt x="1266" y="29"/>
                      </a:lnTo>
                      <a:lnTo>
                        <a:pt x="1266" y="29"/>
                      </a:lnTo>
                      <a:lnTo>
                        <a:pt x="1264" y="29"/>
                      </a:lnTo>
                      <a:lnTo>
                        <a:pt x="1264" y="29"/>
                      </a:lnTo>
                      <a:lnTo>
                        <a:pt x="1263" y="29"/>
                      </a:lnTo>
                      <a:lnTo>
                        <a:pt x="1263" y="29"/>
                      </a:lnTo>
                      <a:lnTo>
                        <a:pt x="1259" y="28"/>
                      </a:lnTo>
                      <a:lnTo>
                        <a:pt x="1259" y="28"/>
                      </a:lnTo>
                      <a:lnTo>
                        <a:pt x="1259" y="28"/>
                      </a:lnTo>
                      <a:lnTo>
                        <a:pt x="1259" y="28"/>
                      </a:lnTo>
                      <a:lnTo>
                        <a:pt x="1256" y="28"/>
                      </a:lnTo>
                      <a:lnTo>
                        <a:pt x="1256" y="28"/>
                      </a:lnTo>
                      <a:lnTo>
                        <a:pt x="1255" y="28"/>
                      </a:lnTo>
                      <a:lnTo>
                        <a:pt x="1255" y="28"/>
                      </a:lnTo>
                      <a:lnTo>
                        <a:pt x="1253" y="29"/>
                      </a:lnTo>
                      <a:lnTo>
                        <a:pt x="1253" y="29"/>
                      </a:lnTo>
                      <a:lnTo>
                        <a:pt x="1251" y="29"/>
                      </a:lnTo>
                      <a:lnTo>
                        <a:pt x="1251" y="29"/>
                      </a:lnTo>
                      <a:lnTo>
                        <a:pt x="1249" y="31"/>
                      </a:lnTo>
                      <a:lnTo>
                        <a:pt x="1249" y="31"/>
                      </a:lnTo>
                      <a:lnTo>
                        <a:pt x="1249" y="31"/>
                      </a:lnTo>
                      <a:lnTo>
                        <a:pt x="1249" y="31"/>
                      </a:lnTo>
                      <a:lnTo>
                        <a:pt x="1241" y="37"/>
                      </a:lnTo>
                      <a:lnTo>
                        <a:pt x="1241" y="37"/>
                      </a:lnTo>
                      <a:lnTo>
                        <a:pt x="1241" y="37"/>
                      </a:lnTo>
                      <a:lnTo>
                        <a:pt x="1241" y="37"/>
                      </a:lnTo>
                      <a:lnTo>
                        <a:pt x="1241" y="37"/>
                      </a:lnTo>
                      <a:lnTo>
                        <a:pt x="1241" y="37"/>
                      </a:lnTo>
                      <a:lnTo>
                        <a:pt x="1232" y="47"/>
                      </a:lnTo>
                      <a:lnTo>
                        <a:pt x="1222" y="60"/>
                      </a:lnTo>
                      <a:lnTo>
                        <a:pt x="1222" y="60"/>
                      </a:lnTo>
                      <a:lnTo>
                        <a:pt x="1210" y="79"/>
                      </a:lnTo>
                      <a:lnTo>
                        <a:pt x="1200" y="95"/>
                      </a:lnTo>
                      <a:lnTo>
                        <a:pt x="1192" y="109"/>
                      </a:lnTo>
                      <a:lnTo>
                        <a:pt x="1187" y="120"/>
                      </a:lnTo>
                      <a:lnTo>
                        <a:pt x="1187" y="120"/>
                      </a:lnTo>
                      <a:lnTo>
                        <a:pt x="1148" y="114"/>
                      </a:lnTo>
                      <a:lnTo>
                        <a:pt x="1148" y="114"/>
                      </a:lnTo>
                      <a:lnTo>
                        <a:pt x="1147" y="101"/>
                      </a:lnTo>
                      <a:lnTo>
                        <a:pt x="1146" y="86"/>
                      </a:lnTo>
                      <a:lnTo>
                        <a:pt x="1142" y="67"/>
                      </a:lnTo>
                      <a:lnTo>
                        <a:pt x="1135" y="45"/>
                      </a:lnTo>
                      <a:lnTo>
                        <a:pt x="1135" y="45"/>
                      </a:lnTo>
                      <a:lnTo>
                        <a:pt x="1130" y="28"/>
                      </a:lnTo>
                      <a:lnTo>
                        <a:pt x="1125" y="17"/>
                      </a:lnTo>
                      <a:lnTo>
                        <a:pt x="1125" y="17"/>
                      </a:lnTo>
                      <a:lnTo>
                        <a:pt x="1125" y="17"/>
                      </a:lnTo>
                      <a:lnTo>
                        <a:pt x="1125" y="17"/>
                      </a:lnTo>
                      <a:lnTo>
                        <a:pt x="1125" y="17"/>
                      </a:lnTo>
                      <a:lnTo>
                        <a:pt x="1125" y="17"/>
                      </a:lnTo>
                      <a:lnTo>
                        <a:pt x="1120" y="8"/>
                      </a:lnTo>
                      <a:lnTo>
                        <a:pt x="1120" y="8"/>
                      </a:lnTo>
                      <a:lnTo>
                        <a:pt x="1120" y="8"/>
                      </a:lnTo>
                      <a:lnTo>
                        <a:pt x="1120" y="8"/>
                      </a:lnTo>
                      <a:lnTo>
                        <a:pt x="1118" y="6"/>
                      </a:lnTo>
                      <a:lnTo>
                        <a:pt x="1118" y="6"/>
                      </a:lnTo>
                      <a:lnTo>
                        <a:pt x="1118" y="6"/>
                      </a:lnTo>
                      <a:lnTo>
                        <a:pt x="1118" y="6"/>
                      </a:lnTo>
                      <a:lnTo>
                        <a:pt x="1115" y="4"/>
                      </a:lnTo>
                      <a:lnTo>
                        <a:pt x="1115" y="4"/>
                      </a:lnTo>
                      <a:lnTo>
                        <a:pt x="1114" y="3"/>
                      </a:lnTo>
                      <a:lnTo>
                        <a:pt x="1114" y="3"/>
                      </a:lnTo>
                      <a:lnTo>
                        <a:pt x="1111" y="3"/>
                      </a:lnTo>
                      <a:lnTo>
                        <a:pt x="1111" y="3"/>
                      </a:lnTo>
                      <a:lnTo>
                        <a:pt x="1111" y="2"/>
                      </a:lnTo>
                      <a:lnTo>
                        <a:pt x="1111" y="2"/>
                      </a:lnTo>
                      <a:lnTo>
                        <a:pt x="1108" y="2"/>
                      </a:lnTo>
                      <a:lnTo>
                        <a:pt x="1108" y="2"/>
                      </a:lnTo>
                      <a:lnTo>
                        <a:pt x="1108" y="2"/>
                      </a:lnTo>
                      <a:lnTo>
                        <a:pt x="1108" y="2"/>
                      </a:lnTo>
                      <a:lnTo>
                        <a:pt x="1104" y="0"/>
                      </a:lnTo>
                      <a:lnTo>
                        <a:pt x="1104" y="0"/>
                      </a:lnTo>
                      <a:lnTo>
                        <a:pt x="1103" y="0"/>
                      </a:lnTo>
                      <a:lnTo>
                        <a:pt x="1103" y="0"/>
                      </a:lnTo>
                      <a:lnTo>
                        <a:pt x="1099" y="0"/>
                      </a:lnTo>
                      <a:lnTo>
                        <a:pt x="1099" y="0"/>
                      </a:lnTo>
                      <a:lnTo>
                        <a:pt x="1094" y="0"/>
                      </a:lnTo>
                      <a:lnTo>
                        <a:pt x="1094" y="0"/>
                      </a:lnTo>
                      <a:lnTo>
                        <a:pt x="1093" y="0"/>
                      </a:lnTo>
                      <a:lnTo>
                        <a:pt x="1093" y="0"/>
                      </a:lnTo>
                      <a:lnTo>
                        <a:pt x="1090" y="0"/>
                      </a:lnTo>
                      <a:lnTo>
                        <a:pt x="1090" y="0"/>
                      </a:lnTo>
                      <a:lnTo>
                        <a:pt x="1089" y="0"/>
                      </a:lnTo>
                      <a:lnTo>
                        <a:pt x="1089" y="0"/>
                      </a:lnTo>
                      <a:lnTo>
                        <a:pt x="1085" y="0"/>
                      </a:lnTo>
                      <a:lnTo>
                        <a:pt x="1085" y="0"/>
                      </a:lnTo>
                      <a:lnTo>
                        <a:pt x="1085" y="0"/>
                      </a:lnTo>
                      <a:lnTo>
                        <a:pt x="1085" y="0"/>
                      </a:lnTo>
                      <a:lnTo>
                        <a:pt x="1083" y="0"/>
                      </a:lnTo>
                      <a:lnTo>
                        <a:pt x="1083" y="0"/>
                      </a:lnTo>
                      <a:lnTo>
                        <a:pt x="1081" y="0"/>
                      </a:lnTo>
                      <a:lnTo>
                        <a:pt x="1081" y="0"/>
                      </a:lnTo>
                      <a:lnTo>
                        <a:pt x="1079" y="2"/>
                      </a:lnTo>
                      <a:lnTo>
                        <a:pt x="1079" y="2"/>
                      </a:lnTo>
                      <a:lnTo>
                        <a:pt x="1079" y="2"/>
                      </a:lnTo>
                      <a:lnTo>
                        <a:pt x="1079" y="2"/>
                      </a:lnTo>
                      <a:lnTo>
                        <a:pt x="1076" y="4"/>
                      </a:lnTo>
                      <a:lnTo>
                        <a:pt x="1076" y="4"/>
                      </a:lnTo>
                      <a:lnTo>
                        <a:pt x="1075" y="4"/>
                      </a:lnTo>
                      <a:lnTo>
                        <a:pt x="1075" y="4"/>
                      </a:lnTo>
                      <a:lnTo>
                        <a:pt x="1072" y="8"/>
                      </a:lnTo>
                      <a:lnTo>
                        <a:pt x="1072" y="8"/>
                      </a:lnTo>
                      <a:lnTo>
                        <a:pt x="1072" y="8"/>
                      </a:lnTo>
                      <a:lnTo>
                        <a:pt x="1072" y="8"/>
                      </a:lnTo>
                      <a:lnTo>
                        <a:pt x="1069" y="12"/>
                      </a:lnTo>
                      <a:lnTo>
                        <a:pt x="1069" y="12"/>
                      </a:lnTo>
                      <a:lnTo>
                        <a:pt x="1069" y="12"/>
                      </a:lnTo>
                      <a:lnTo>
                        <a:pt x="1069" y="12"/>
                      </a:lnTo>
                      <a:lnTo>
                        <a:pt x="1069" y="12"/>
                      </a:lnTo>
                      <a:lnTo>
                        <a:pt x="1069" y="12"/>
                      </a:lnTo>
                      <a:lnTo>
                        <a:pt x="1062" y="22"/>
                      </a:lnTo>
                      <a:lnTo>
                        <a:pt x="1055" y="37"/>
                      </a:lnTo>
                      <a:lnTo>
                        <a:pt x="1055" y="37"/>
                      </a:lnTo>
                      <a:lnTo>
                        <a:pt x="1045" y="58"/>
                      </a:lnTo>
                      <a:lnTo>
                        <a:pt x="1037" y="76"/>
                      </a:lnTo>
                      <a:lnTo>
                        <a:pt x="1032" y="91"/>
                      </a:lnTo>
                      <a:lnTo>
                        <a:pt x="1030" y="104"/>
                      </a:lnTo>
                      <a:lnTo>
                        <a:pt x="1030" y="104"/>
                      </a:lnTo>
                      <a:lnTo>
                        <a:pt x="991" y="104"/>
                      </a:lnTo>
                      <a:lnTo>
                        <a:pt x="991" y="104"/>
                      </a:lnTo>
                      <a:lnTo>
                        <a:pt x="988" y="91"/>
                      </a:lnTo>
                      <a:lnTo>
                        <a:pt x="983" y="76"/>
                      </a:lnTo>
                      <a:lnTo>
                        <a:pt x="975" y="58"/>
                      </a:lnTo>
                      <a:lnTo>
                        <a:pt x="965" y="37"/>
                      </a:lnTo>
                      <a:lnTo>
                        <a:pt x="965" y="37"/>
                      </a:lnTo>
                      <a:lnTo>
                        <a:pt x="958" y="22"/>
                      </a:lnTo>
                      <a:lnTo>
                        <a:pt x="951" y="12"/>
                      </a:lnTo>
                      <a:lnTo>
                        <a:pt x="951" y="12"/>
                      </a:lnTo>
                      <a:lnTo>
                        <a:pt x="951" y="12"/>
                      </a:lnTo>
                      <a:lnTo>
                        <a:pt x="951" y="12"/>
                      </a:lnTo>
                      <a:lnTo>
                        <a:pt x="951" y="12"/>
                      </a:lnTo>
                      <a:lnTo>
                        <a:pt x="951" y="12"/>
                      </a:lnTo>
                      <a:lnTo>
                        <a:pt x="948" y="8"/>
                      </a:lnTo>
                      <a:lnTo>
                        <a:pt x="948" y="8"/>
                      </a:lnTo>
                      <a:lnTo>
                        <a:pt x="948" y="7"/>
                      </a:lnTo>
                      <a:lnTo>
                        <a:pt x="948" y="7"/>
                      </a:lnTo>
                      <a:lnTo>
                        <a:pt x="945" y="4"/>
                      </a:lnTo>
                      <a:lnTo>
                        <a:pt x="945" y="4"/>
                      </a:lnTo>
                      <a:lnTo>
                        <a:pt x="944" y="4"/>
                      </a:lnTo>
                      <a:lnTo>
                        <a:pt x="944" y="4"/>
                      </a:lnTo>
                      <a:lnTo>
                        <a:pt x="941" y="2"/>
                      </a:lnTo>
                      <a:lnTo>
                        <a:pt x="941" y="2"/>
                      </a:lnTo>
                      <a:lnTo>
                        <a:pt x="941" y="2"/>
                      </a:lnTo>
                      <a:lnTo>
                        <a:pt x="941" y="2"/>
                      </a:lnTo>
                      <a:lnTo>
                        <a:pt x="939" y="0"/>
                      </a:lnTo>
                      <a:lnTo>
                        <a:pt x="939" y="0"/>
                      </a:lnTo>
                      <a:lnTo>
                        <a:pt x="938" y="0"/>
                      </a:lnTo>
                      <a:lnTo>
                        <a:pt x="938" y="0"/>
                      </a:lnTo>
                      <a:lnTo>
                        <a:pt x="935" y="0"/>
                      </a:lnTo>
                      <a:lnTo>
                        <a:pt x="935" y="0"/>
                      </a:lnTo>
                      <a:lnTo>
                        <a:pt x="935" y="0"/>
                      </a:lnTo>
                      <a:lnTo>
                        <a:pt x="935" y="0"/>
                      </a:lnTo>
                      <a:lnTo>
                        <a:pt x="931" y="0"/>
                      </a:lnTo>
                      <a:lnTo>
                        <a:pt x="931" y="0"/>
                      </a:lnTo>
                      <a:lnTo>
                        <a:pt x="930" y="0"/>
                      </a:lnTo>
                      <a:lnTo>
                        <a:pt x="930" y="0"/>
                      </a:lnTo>
                      <a:lnTo>
                        <a:pt x="928" y="0"/>
                      </a:lnTo>
                      <a:lnTo>
                        <a:pt x="928" y="0"/>
                      </a:lnTo>
                      <a:lnTo>
                        <a:pt x="926" y="0"/>
                      </a:lnTo>
                      <a:lnTo>
                        <a:pt x="926" y="0"/>
                      </a:lnTo>
                      <a:lnTo>
                        <a:pt x="921" y="0"/>
                      </a:lnTo>
                      <a:lnTo>
                        <a:pt x="921" y="0"/>
                      </a:lnTo>
                      <a:lnTo>
                        <a:pt x="917" y="0"/>
                      </a:lnTo>
                      <a:lnTo>
                        <a:pt x="917" y="0"/>
                      </a:lnTo>
                      <a:lnTo>
                        <a:pt x="916" y="0"/>
                      </a:lnTo>
                      <a:lnTo>
                        <a:pt x="916" y="0"/>
                      </a:lnTo>
                      <a:lnTo>
                        <a:pt x="912" y="2"/>
                      </a:lnTo>
                      <a:lnTo>
                        <a:pt x="912" y="2"/>
                      </a:lnTo>
                      <a:lnTo>
                        <a:pt x="912" y="2"/>
                      </a:lnTo>
                      <a:lnTo>
                        <a:pt x="912" y="2"/>
                      </a:lnTo>
                      <a:lnTo>
                        <a:pt x="909" y="2"/>
                      </a:lnTo>
                      <a:lnTo>
                        <a:pt x="909" y="2"/>
                      </a:lnTo>
                      <a:lnTo>
                        <a:pt x="909" y="3"/>
                      </a:lnTo>
                      <a:lnTo>
                        <a:pt x="909" y="3"/>
                      </a:lnTo>
                      <a:lnTo>
                        <a:pt x="906" y="3"/>
                      </a:lnTo>
                      <a:lnTo>
                        <a:pt x="906" y="3"/>
                      </a:lnTo>
                      <a:lnTo>
                        <a:pt x="905" y="4"/>
                      </a:lnTo>
                      <a:lnTo>
                        <a:pt x="905" y="4"/>
                      </a:lnTo>
                      <a:lnTo>
                        <a:pt x="902" y="6"/>
                      </a:lnTo>
                      <a:lnTo>
                        <a:pt x="902" y="6"/>
                      </a:lnTo>
                      <a:lnTo>
                        <a:pt x="902" y="6"/>
                      </a:lnTo>
                      <a:lnTo>
                        <a:pt x="902" y="6"/>
                      </a:lnTo>
                      <a:lnTo>
                        <a:pt x="900" y="8"/>
                      </a:lnTo>
                      <a:lnTo>
                        <a:pt x="900" y="8"/>
                      </a:lnTo>
                      <a:lnTo>
                        <a:pt x="900" y="8"/>
                      </a:lnTo>
                      <a:lnTo>
                        <a:pt x="900" y="8"/>
                      </a:lnTo>
                      <a:lnTo>
                        <a:pt x="897" y="12"/>
                      </a:lnTo>
                      <a:lnTo>
                        <a:pt x="897" y="12"/>
                      </a:lnTo>
                      <a:lnTo>
                        <a:pt x="897" y="12"/>
                      </a:lnTo>
                      <a:lnTo>
                        <a:pt x="897" y="12"/>
                      </a:lnTo>
                      <a:lnTo>
                        <a:pt x="895" y="17"/>
                      </a:lnTo>
                      <a:lnTo>
                        <a:pt x="895" y="17"/>
                      </a:lnTo>
                      <a:lnTo>
                        <a:pt x="895" y="17"/>
                      </a:lnTo>
                      <a:lnTo>
                        <a:pt x="895" y="17"/>
                      </a:lnTo>
                      <a:lnTo>
                        <a:pt x="895" y="17"/>
                      </a:lnTo>
                      <a:lnTo>
                        <a:pt x="895" y="17"/>
                      </a:lnTo>
                      <a:lnTo>
                        <a:pt x="890" y="28"/>
                      </a:lnTo>
                      <a:lnTo>
                        <a:pt x="885" y="45"/>
                      </a:lnTo>
                      <a:lnTo>
                        <a:pt x="885" y="45"/>
                      </a:lnTo>
                      <a:lnTo>
                        <a:pt x="878" y="67"/>
                      </a:lnTo>
                      <a:lnTo>
                        <a:pt x="875" y="86"/>
                      </a:lnTo>
                      <a:lnTo>
                        <a:pt x="873" y="101"/>
                      </a:lnTo>
                      <a:lnTo>
                        <a:pt x="872" y="114"/>
                      </a:lnTo>
                      <a:lnTo>
                        <a:pt x="872" y="114"/>
                      </a:lnTo>
                      <a:lnTo>
                        <a:pt x="833" y="120"/>
                      </a:lnTo>
                      <a:lnTo>
                        <a:pt x="833" y="120"/>
                      </a:lnTo>
                      <a:lnTo>
                        <a:pt x="828" y="109"/>
                      </a:lnTo>
                      <a:lnTo>
                        <a:pt x="820" y="95"/>
                      </a:lnTo>
                      <a:lnTo>
                        <a:pt x="810" y="79"/>
                      </a:lnTo>
                      <a:lnTo>
                        <a:pt x="798" y="60"/>
                      </a:lnTo>
                      <a:lnTo>
                        <a:pt x="798" y="60"/>
                      </a:lnTo>
                      <a:lnTo>
                        <a:pt x="788" y="47"/>
                      </a:lnTo>
                      <a:lnTo>
                        <a:pt x="779" y="37"/>
                      </a:lnTo>
                      <a:lnTo>
                        <a:pt x="779" y="37"/>
                      </a:lnTo>
                      <a:lnTo>
                        <a:pt x="779" y="37"/>
                      </a:lnTo>
                      <a:lnTo>
                        <a:pt x="779" y="37"/>
                      </a:lnTo>
                      <a:lnTo>
                        <a:pt x="771" y="31"/>
                      </a:lnTo>
                      <a:lnTo>
                        <a:pt x="771" y="31"/>
                      </a:lnTo>
                      <a:lnTo>
                        <a:pt x="771" y="31"/>
                      </a:lnTo>
                      <a:lnTo>
                        <a:pt x="771" y="31"/>
                      </a:lnTo>
                      <a:lnTo>
                        <a:pt x="768" y="29"/>
                      </a:lnTo>
                      <a:lnTo>
                        <a:pt x="768" y="29"/>
                      </a:lnTo>
                      <a:lnTo>
                        <a:pt x="768" y="29"/>
                      </a:lnTo>
                      <a:lnTo>
                        <a:pt x="768" y="29"/>
                      </a:lnTo>
                      <a:lnTo>
                        <a:pt x="765" y="28"/>
                      </a:lnTo>
                      <a:lnTo>
                        <a:pt x="765" y="28"/>
                      </a:lnTo>
                      <a:lnTo>
                        <a:pt x="764" y="28"/>
                      </a:lnTo>
                      <a:lnTo>
                        <a:pt x="764" y="28"/>
                      </a:lnTo>
                      <a:lnTo>
                        <a:pt x="761" y="28"/>
                      </a:lnTo>
                      <a:lnTo>
                        <a:pt x="761" y="28"/>
                      </a:lnTo>
                      <a:lnTo>
                        <a:pt x="761" y="28"/>
                      </a:lnTo>
                      <a:lnTo>
                        <a:pt x="761" y="28"/>
                      </a:lnTo>
                      <a:lnTo>
                        <a:pt x="757" y="29"/>
                      </a:lnTo>
                      <a:lnTo>
                        <a:pt x="757" y="29"/>
                      </a:lnTo>
                      <a:lnTo>
                        <a:pt x="756" y="29"/>
                      </a:lnTo>
                      <a:lnTo>
                        <a:pt x="756" y="29"/>
                      </a:lnTo>
                      <a:lnTo>
                        <a:pt x="754" y="29"/>
                      </a:lnTo>
                      <a:lnTo>
                        <a:pt x="754" y="29"/>
                      </a:lnTo>
                      <a:lnTo>
                        <a:pt x="752" y="31"/>
                      </a:lnTo>
                      <a:lnTo>
                        <a:pt x="752" y="31"/>
                      </a:lnTo>
                      <a:lnTo>
                        <a:pt x="747" y="31"/>
                      </a:lnTo>
                      <a:lnTo>
                        <a:pt x="747" y="31"/>
                      </a:lnTo>
                      <a:lnTo>
                        <a:pt x="744" y="32"/>
                      </a:lnTo>
                      <a:lnTo>
                        <a:pt x="744" y="32"/>
                      </a:lnTo>
                      <a:lnTo>
                        <a:pt x="742" y="33"/>
                      </a:lnTo>
                      <a:lnTo>
                        <a:pt x="742" y="33"/>
                      </a:lnTo>
                      <a:lnTo>
                        <a:pt x="740" y="33"/>
                      </a:lnTo>
                      <a:lnTo>
                        <a:pt x="740" y="33"/>
                      </a:lnTo>
                      <a:lnTo>
                        <a:pt x="739" y="33"/>
                      </a:lnTo>
                      <a:lnTo>
                        <a:pt x="739" y="33"/>
                      </a:lnTo>
                      <a:lnTo>
                        <a:pt x="736" y="34"/>
                      </a:lnTo>
                      <a:lnTo>
                        <a:pt x="736" y="34"/>
                      </a:lnTo>
                      <a:lnTo>
                        <a:pt x="735" y="36"/>
                      </a:lnTo>
                      <a:lnTo>
                        <a:pt x="735" y="36"/>
                      </a:lnTo>
                      <a:lnTo>
                        <a:pt x="732" y="37"/>
                      </a:lnTo>
                      <a:lnTo>
                        <a:pt x="732" y="37"/>
                      </a:lnTo>
                      <a:lnTo>
                        <a:pt x="732" y="37"/>
                      </a:lnTo>
                      <a:lnTo>
                        <a:pt x="732" y="37"/>
                      </a:lnTo>
                      <a:lnTo>
                        <a:pt x="730" y="40"/>
                      </a:lnTo>
                      <a:lnTo>
                        <a:pt x="730" y="40"/>
                      </a:lnTo>
                      <a:lnTo>
                        <a:pt x="730" y="40"/>
                      </a:lnTo>
                      <a:lnTo>
                        <a:pt x="730" y="40"/>
                      </a:lnTo>
                      <a:lnTo>
                        <a:pt x="727" y="42"/>
                      </a:lnTo>
                      <a:lnTo>
                        <a:pt x="727" y="42"/>
                      </a:lnTo>
                      <a:lnTo>
                        <a:pt x="727" y="43"/>
                      </a:lnTo>
                      <a:lnTo>
                        <a:pt x="727" y="43"/>
                      </a:lnTo>
                      <a:lnTo>
                        <a:pt x="726" y="47"/>
                      </a:lnTo>
                      <a:lnTo>
                        <a:pt x="726" y="47"/>
                      </a:lnTo>
                      <a:lnTo>
                        <a:pt x="726" y="47"/>
                      </a:lnTo>
                      <a:lnTo>
                        <a:pt x="726" y="47"/>
                      </a:lnTo>
                      <a:lnTo>
                        <a:pt x="725" y="52"/>
                      </a:lnTo>
                      <a:lnTo>
                        <a:pt x="725" y="52"/>
                      </a:lnTo>
                      <a:lnTo>
                        <a:pt x="723" y="52"/>
                      </a:lnTo>
                      <a:lnTo>
                        <a:pt x="723" y="52"/>
                      </a:lnTo>
                      <a:lnTo>
                        <a:pt x="723" y="52"/>
                      </a:lnTo>
                      <a:lnTo>
                        <a:pt x="723" y="52"/>
                      </a:lnTo>
                      <a:lnTo>
                        <a:pt x="722" y="65"/>
                      </a:lnTo>
                      <a:lnTo>
                        <a:pt x="720" y="81"/>
                      </a:lnTo>
                      <a:lnTo>
                        <a:pt x="720" y="81"/>
                      </a:lnTo>
                      <a:lnTo>
                        <a:pt x="717" y="104"/>
                      </a:lnTo>
                      <a:lnTo>
                        <a:pt x="717" y="124"/>
                      </a:lnTo>
                      <a:lnTo>
                        <a:pt x="717" y="139"/>
                      </a:lnTo>
                      <a:lnTo>
                        <a:pt x="718" y="152"/>
                      </a:lnTo>
                      <a:lnTo>
                        <a:pt x="718" y="152"/>
                      </a:lnTo>
                      <a:lnTo>
                        <a:pt x="682" y="164"/>
                      </a:lnTo>
                      <a:lnTo>
                        <a:pt x="682" y="164"/>
                      </a:lnTo>
                      <a:lnTo>
                        <a:pt x="676" y="154"/>
                      </a:lnTo>
                      <a:lnTo>
                        <a:pt x="665" y="143"/>
                      </a:lnTo>
                      <a:lnTo>
                        <a:pt x="653" y="128"/>
                      </a:lnTo>
                      <a:lnTo>
                        <a:pt x="637" y="111"/>
                      </a:lnTo>
                      <a:lnTo>
                        <a:pt x="637" y="111"/>
                      </a:lnTo>
                      <a:lnTo>
                        <a:pt x="624" y="100"/>
                      </a:lnTo>
                      <a:lnTo>
                        <a:pt x="614" y="92"/>
                      </a:lnTo>
                      <a:lnTo>
                        <a:pt x="614" y="92"/>
                      </a:lnTo>
                      <a:lnTo>
                        <a:pt x="614" y="92"/>
                      </a:lnTo>
                      <a:lnTo>
                        <a:pt x="614" y="92"/>
                      </a:lnTo>
                      <a:lnTo>
                        <a:pt x="614" y="92"/>
                      </a:lnTo>
                      <a:lnTo>
                        <a:pt x="610" y="90"/>
                      </a:lnTo>
                      <a:lnTo>
                        <a:pt x="610" y="90"/>
                      </a:lnTo>
                      <a:lnTo>
                        <a:pt x="609" y="89"/>
                      </a:lnTo>
                      <a:lnTo>
                        <a:pt x="609" y="89"/>
                      </a:lnTo>
                      <a:lnTo>
                        <a:pt x="605" y="87"/>
                      </a:lnTo>
                      <a:lnTo>
                        <a:pt x="605" y="87"/>
                      </a:lnTo>
                      <a:lnTo>
                        <a:pt x="605" y="87"/>
                      </a:lnTo>
                      <a:lnTo>
                        <a:pt x="605" y="87"/>
                      </a:lnTo>
                      <a:lnTo>
                        <a:pt x="601" y="86"/>
                      </a:lnTo>
                      <a:lnTo>
                        <a:pt x="601" y="86"/>
                      </a:lnTo>
                      <a:lnTo>
                        <a:pt x="601" y="86"/>
                      </a:lnTo>
                      <a:lnTo>
                        <a:pt x="601" y="86"/>
                      </a:lnTo>
                      <a:lnTo>
                        <a:pt x="597" y="86"/>
                      </a:lnTo>
                      <a:lnTo>
                        <a:pt x="597" y="86"/>
                      </a:lnTo>
                      <a:lnTo>
                        <a:pt x="597" y="86"/>
                      </a:lnTo>
                      <a:lnTo>
                        <a:pt x="597" y="86"/>
                      </a:lnTo>
                      <a:lnTo>
                        <a:pt x="595" y="86"/>
                      </a:lnTo>
                      <a:lnTo>
                        <a:pt x="595" y="86"/>
                      </a:lnTo>
                      <a:lnTo>
                        <a:pt x="594" y="86"/>
                      </a:lnTo>
                      <a:lnTo>
                        <a:pt x="594" y="86"/>
                      </a:lnTo>
                      <a:lnTo>
                        <a:pt x="591" y="87"/>
                      </a:lnTo>
                      <a:lnTo>
                        <a:pt x="591" y="87"/>
                      </a:lnTo>
                      <a:lnTo>
                        <a:pt x="590" y="87"/>
                      </a:lnTo>
                      <a:lnTo>
                        <a:pt x="590" y="87"/>
                      </a:lnTo>
                      <a:lnTo>
                        <a:pt x="587" y="90"/>
                      </a:lnTo>
                      <a:lnTo>
                        <a:pt x="587" y="90"/>
                      </a:lnTo>
                      <a:lnTo>
                        <a:pt x="586" y="90"/>
                      </a:lnTo>
                      <a:lnTo>
                        <a:pt x="586" y="90"/>
                      </a:lnTo>
                      <a:lnTo>
                        <a:pt x="582" y="91"/>
                      </a:lnTo>
                      <a:lnTo>
                        <a:pt x="582" y="91"/>
                      </a:lnTo>
                      <a:lnTo>
                        <a:pt x="579" y="94"/>
                      </a:lnTo>
                      <a:lnTo>
                        <a:pt x="579" y="94"/>
                      </a:lnTo>
                      <a:lnTo>
                        <a:pt x="577" y="94"/>
                      </a:lnTo>
                      <a:lnTo>
                        <a:pt x="577" y="94"/>
                      </a:lnTo>
                      <a:lnTo>
                        <a:pt x="574" y="95"/>
                      </a:lnTo>
                      <a:lnTo>
                        <a:pt x="574" y="95"/>
                      </a:lnTo>
                      <a:lnTo>
                        <a:pt x="574" y="96"/>
                      </a:lnTo>
                      <a:lnTo>
                        <a:pt x="574" y="96"/>
                      </a:lnTo>
                      <a:lnTo>
                        <a:pt x="571" y="97"/>
                      </a:lnTo>
                      <a:lnTo>
                        <a:pt x="571" y="97"/>
                      </a:lnTo>
                      <a:lnTo>
                        <a:pt x="570" y="97"/>
                      </a:lnTo>
                      <a:lnTo>
                        <a:pt x="570" y="97"/>
                      </a:lnTo>
                      <a:lnTo>
                        <a:pt x="568" y="100"/>
                      </a:lnTo>
                      <a:lnTo>
                        <a:pt x="568" y="100"/>
                      </a:lnTo>
                      <a:lnTo>
                        <a:pt x="567" y="100"/>
                      </a:lnTo>
                      <a:lnTo>
                        <a:pt x="567" y="100"/>
                      </a:lnTo>
                      <a:lnTo>
                        <a:pt x="566" y="103"/>
                      </a:lnTo>
                      <a:lnTo>
                        <a:pt x="566" y="103"/>
                      </a:lnTo>
                      <a:lnTo>
                        <a:pt x="565" y="104"/>
                      </a:lnTo>
                      <a:lnTo>
                        <a:pt x="565" y="104"/>
                      </a:lnTo>
                      <a:lnTo>
                        <a:pt x="563" y="106"/>
                      </a:lnTo>
                      <a:lnTo>
                        <a:pt x="563" y="106"/>
                      </a:lnTo>
                      <a:lnTo>
                        <a:pt x="563" y="106"/>
                      </a:lnTo>
                      <a:lnTo>
                        <a:pt x="563" y="106"/>
                      </a:lnTo>
                      <a:lnTo>
                        <a:pt x="562" y="111"/>
                      </a:lnTo>
                      <a:lnTo>
                        <a:pt x="562" y="111"/>
                      </a:lnTo>
                      <a:lnTo>
                        <a:pt x="562" y="111"/>
                      </a:lnTo>
                      <a:lnTo>
                        <a:pt x="562" y="111"/>
                      </a:lnTo>
                      <a:lnTo>
                        <a:pt x="562" y="116"/>
                      </a:lnTo>
                      <a:lnTo>
                        <a:pt x="562" y="116"/>
                      </a:lnTo>
                      <a:lnTo>
                        <a:pt x="562" y="116"/>
                      </a:lnTo>
                      <a:lnTo>
                        <a:pt x="562" y="116"/>
                      </a:lnTo>
                      <a:lnTo>
                        <a:pt x="562" y="116"/>
                      </a:lnTo>
                      <a:lnTo>
                        <a:pt x="562" y="116"/>
                      </a:lnTo>
                      <a:lnTo>
                        <a:pt x="562" y="129"/>
                      </a:lnTo>
                      <a:lnTo>
                        <a:pt x="562" y="145"/>
                      </a:lnTo>
                      <a:lnTo>
                        <a:pt x="562" y="145"/>
                      </a:lnTo>
                      <a:lnTo>
                        <a:pt x="565" y="168"/>
                      </a:lnTo>
                      <a:lnTo>
                        <a:pt x="567" y="188"/>
                      </a:lnTo>
                      <a:lnTo>
                        <a:pt x="571" y="203"/>
                      </a:lnTo>
                      <a:lnTo>
                        <a:pt x="574" y="215"/>
                      </a:lnTo>
                      <a:lnTo>
                        <a:pt x="574" y="215"/>
                      </a:lnTo>
                      <a:lnTo>
                        <a:pt x="541" y="235"/>
                      </a:lnTo>
                      <a:lnTo>
                        <a:pt x="541" y="235"/>
                      </a:lnTo>
                      <a:lnTo>
                        <a:pt x="532" y="226"/>
                      </a:lnTo>
                      <a:lnTo>
                        <a:pt x="521" y="216"/>
                      </a:lnTo>
                      <a:lnTo>
                        <a:pt x="504" y="203"/>
                      </a:lnTo>
                      <a:lnTo>
                        <a:pt x="485" y="189"/>
                      </a:lnTo>
                      <a:lnTo>
                        <a:pt x="485" y="189"/>
                      </a:lnTo>
                      <a:lnTo>
                        <a:pt x="471" y="181"/>
                      </a:lnTo>
                      <a:lnTo>
                        <a:pt x="461" y="176"/>
                      </a:lnTo>
                      <a:lnTo>
                        <a:pt x="461" y="176"/>
                      </a:lnTo>
                      <a:lnTo>
                        <a:pt x="461" y="176"/>
                      </a:lnTo>
                      <a:lnTo>
                        <a:pt x="460" y="174"/>
                      </a:lnTo>
                      <a:lnTo>
                        <a:pt x="460" y="174"/>
                      </a:lnTo>
                      <a:lnTo>
                        <a:pt x="456" y="173"/>
                      </a:lnTo>
                      <a:lnTo>
                        <a:pt x="456" y="173"/>
                      </a:lnTo>
                      <a:lnTo>
                        <a:pt x="455" y="173"/>
                      </a:lnTo>
                      <a:lnTo>
                        <a:pt x="455" y="173"/>
                      </a:lnTo>
                      <a:lnTo>
                        <a:pt x="451" y="172"/>
                      </a:lnTo>
                      <a:lnTo>
                        <a:pt x="451" y="172"/>
                      </a:lnTo>
                      <a:lnTo>
                        <a:pt x="450" y="172"/>
                      </a:lnTo>
                      <a:lnTo>
                        <a:pt x="450" y="172"/>
                      </a:lnTo>
                      <a:lnTo>
                        <a:pt x="448" y="171"/>
                      </a:lnTo>
                      <a:lnTo>
                        <a:pt x="448" y="171"/>
                      </a:lnTo>
                      <a:lnTo>
                        <a:pt x="448" y="171"/>
                      </a:lnTo>
                      <a:lnTo>
                        <a:pt x="448" y="171"/>
                      </a:lnTo>
                      <a:lnTo>
                        <a:pt x="444" y="172"/>
                      </a:lnTo>
                      <a:lnTo>
                        <a:pt x="444" y="172"/>
                      </a:lnTo>
                      <a:lnTo>
                        <a:pt x="444" y="172"/>
                      </a:lnTo>
                      <a:lnTo>
                        <a:pt x="444" y="172"/>
                      </a:lnTo>
                      <a:lnTo>
                        <a:pt x="441" y="173"/>
                      </a:lnTo>
                      <a:lnTo>
                        <a:pt x="441" y="173"/>
                      </a:lnTo>
                      <a:lnTo>
                        <a:pt x="440" y="173"/>
                      </a:lnTo>
                      <a:lnTo>
                        <a:pt x="440" y="173"/>
                      </a:lnTo>
                      <a:lnTo>
                        <a:pt x="437" y="174"/>
                      </a:lnTo>
                      <a:lnTo>
                        <a:pt x="437" y="174"/>
                      </a:lnTo>
                      <a:lnTo>
                        <a:pt x="436" y="174"/>
                      </a:lnTo>
                      <a:lnTo>
                        <a:pt x="436" y="174"/>
                      </a:lnTo>
                      <a:lnTo>
                        <a:pt x="434" y="177"/>
                      </a:lnTo>
                      <a:lnTo>
                        <a:pt x="434" y="177"/>
                      </a:lnTo>
                      <a:lnTo>
                        <a:pt x="432" y="178"/>
                      </a:lnTo>
                      <a:lnTo>
                        <a:pt x="432" y="178"/>
                      </a:lnTo>
                      <a:lnTo>
                        <a:pt x="429" y="179"/>
                      </a:lnTo>
                      <a:lnTo>
                        <a:pt x="429" y="179"/>
                      </a:lnTo>
                      <a:lnTo>
                        <a:pt x="426" y="182"/>
                      </a:lnTo>
                      <a:lnTo>
                        <a:pt x="426" y="182"/>
                      </a:lnTo>
                      <a:lnTo>
                        <a:pt x="425" y="183"/>
                      </a:lnTo>
                      <a:lnTo>
                        <a:pt x="425" y="183"/>
                      </a:lnTo>
                      <a:lnTo>
                        <a:pt x="422" y="186"/>
                      </a:lnTo>
                      <a:lnTo>
                        <a:pt x="422" y="186"/>
                      </a:lnTo>
                      <a:lnTo>
                        <a:pt x="421" y="186"/>
                      </a:lnTo>
                      <a:lnTo>
                        <a:pt x="421" y="186"/>
                      </a:lnTo>
                      <a:lnTo>
                        <a:pt x="419" y="188"/>
                      </a:lnTo>
                      <a:lnTo>
                        <a:pt x="419" y="188"/>
                      </a:lnTo>
                      <a:lnTo>
                        <a:pt x="419" y="188"/>
                      </a:lnTo>
                      <a:lnTo>
                        <a:pt x="419" y="188"/>
                      </a:lnTo>
                      <a:lnTo>
                        <a:pt x="417" y="191"/>
                      </a:lnTo>
                      <a:lnTo>
                        <a:pt x="417" y="191"/>
                      </a:lnTo>
                      <a:lnTo>
                        <a:pt x="416" y="191"/>
                      </a:lnTo>
                      <a:lnTo>
                        <a:pt x="416" y="191"/>
                      </a:lnTo>
                      <a:lnTo>
                        <a:pt x="415" y="193"/>
                      </a:lnTo>
                      <a:lnTo>
                        <a:pt x="415" y="193"/>
                      </a:lnTo>
                      <a:lnTo>
                        <a:pt x="415" y="194"/>
                      </a:lnTo>
                      <a:lnTo>
                        <a:pt x="415" y="194"/>
                      </a:lnTo>
                      <a:lnTo>
                        <a:pt x="414" y="197"/>
                      </a:lnTo>
                      <a:lnTo>
                        <a:pt x="414" y="197"/>
                      </a:lnTo>
                      <a:lnTo>
                        <a:pt x="414" y="198"/>
                      </a:lnTo>
                      <a:lnTo>
                        <a:pt x="414" y="198"/>
                      </a:lnTo>
                      <a:lnTo>
                        <a:pt x="414" y="202"/>
                      </a:lnTo>
                      <a:lnTo>
                        <a:pt x="414" y="202"/>
                      </a:lnTo>
                      <a:lnTo>
                        <a:pt x="414" y="202"/>
                      </a:lnTo>
                      <a:lnTo>
                        <a:pt x="414" y="202"/>
                      </a:lnTo>
                      <a:lnTo>
                        <a:pt x="414" y="207"/>
                      </a:lnTo>
                      <a:lnTo>
                        <a:pt x="414" y="207"/>
                      </a:lnTo>
                      <a:lnTo>
                        <a:pt x="414" y="208"/>
                      </a:lnTo>
                      <a:lnTo>
                        <a:pt x="414" y="208"/>
                      </a:lnTo>
                      <a:lnTo>
                        <a:pt x="416" y="220"/>
                      </a:lnTo>
                      <a:lnTo>
                        <a:pt x="420" y="236"/>
                      </a:lnTo>
                      <a:lnTo>
                        <a:pt x="420" y="236"/>
                      </a:lnTo>
                      <a:lnTo>
                        <a:pt x="425" y="259"/>
                      </a:lnTo>
                      <a:lnTo>
                        <a:pt x="431" y="278"/>
                      </a:lnTo>
                      <a:lnTo>
                        <a:pt x="437" y="291"/>
                      </a:lnTo>
                      <a:lnTo>
                        <a:pt x="442" y="303"/>
                      </a:lnTo>
                      <a:lnTo>
                        <a:pt x="442" y="303"/>
                      </a:lnTo>
                      <a:lnTo>
                        <a:pt x="412" y="328"/>
                      </a:lnTo>
                      <a:lnTo>
                        <a:pt x="412" y="328"/>
                      </a:lnTo>
                      <a:lnTo>
                        <a:pt x="403" y="320"/>
                      </a:lnTo>
                      <a:lnTo>
                        <a:pt x="390" y="313"/>
                      </a:lnTo>
                      <a:lnTo>
                        <a:pt x="372" y="303"/>
                      </a:lnTo>
                      <a:lnTo>
                        <a:pt x="352" y="293"/>
                      </a:lnTo>
                      <a:lnTo>
                        <a:pt x="352" y="293"/>
                      </a:lnTo>
                      <a:lnTo>
                        <a:pt x="335" y="286"/>
                      </a:lnTo>
                      <a:lnTo>
                        <a:pt x="324" y="283"/>
                      </a:lnTo>
                      <a:lnTo>
                        <a:pt x="324" y="283"/>
                      </a:lnTo>
                      <a:lnTo>
                        <a:pt x="324" y="283"/>
                      </a:lnTo>
                      <a:lnTo>
                        <a:pt x="324" y="283"/>
                      </a:lnTo>
                      <a:lnTo>
                        <a:pt x="324" y="283"/>
                      </a:lnTo>
                      <a:lnTo>
                        <a:pt x="314" y="281"/>
                      </a:lnTo>
                      <a:lnTo>
                        <a:pt x="314" y="281"/>
                      </a:lnTo>
                      <a:lnTo>
                        <a:pt x="314" y="281"/>
                      </a:lnTo>
                      <a:lnTo>
                        <a:pt x="314" y="281"/>
                      </a:lnTo>
                      <a:lnTo>
                        <a:pt x="310" y="281"/>
                      </a:lnTo>
                      <a:lnTo>
                        <a:pt x="310" y="281"/>
                      </a:lnTo>
                      <a:lnTo>
                        <a:pt x="310" y="281"/>
                      </a:lnTo>
                      <a:lnTo>
                        <a:pt x="310" y="281"/>
                      </a:lnTo>
                      <a:lnTo>
                        <a:pt x="308" y="283"/>
                      </a:lnTo>
                      <a:lnTo>
                        <a:pt x="308" y="283"/>
                      </a:lnTo>
                      <a:lnTo>
                        <a:pt x="306" y="283"/>
                      </a:lnTo>
                      <a:lnTo>
                        <a:pt x="306" y="283"/>
                      </a:lnTo>
                      <a:lnTo>
                        <a:pt x="304" y="284"/>
                      </a:lnTo>
                      <a:lnTo>
                        <a:pt x="304" y="284"/>
                      </a:lnTo>
                      <a:lnTo>
                        <a:pt x="304" y="284"/>
                      </a:lnTo>
                      <a:lnTo>
                        <a:pt x="304" y="284"/>
                      </a:lnTo>
                      <a:lnTo>
                        <a:pt x="301" y="286"/>
                      </a:lnTo>
                      <a:lnTo>
                        <a:pt x="301" y="286"/>
                      </a:lnTo>
                      <a:lnTo>
                        <a:pt x="300" y="288"/>
                      </a:lnTo>
                      <a:lnTo>
                        <a:pt x="300" y="288"/>
                      </a:lnTo>
                      <a:lnTo>
                        <a:pt x="298" y="289"/>
                      </a:lnTo>
                      <a:lnTo>
                        <a:pt x="298" y="289"/>
                      </a:lnTo>
                      <a:lnTo>
                        <a:pt x="296" y="290"/>
                      </a:lnTo>
                      <a:lnTo>
                        <a:pt x="296" y="290"/>
                      </a:lnTo>
                      <a:lnTo>
                        <a:pt x="294" y="293"/>
                      </a:lnTo>
                      <a:lnTo>
                        <a:pt x="294" y="293"/>
                      </a:lnTo>
                      <a:lnTo>
                        <a:pt x="291" y="297"/>
                      </a:lnTo>
                      <a:lnTo>
                        <a:pt x="291" y="297"/>
                      </a:lnTo>
                      <a:lnTo>
                        <a:pt x="290" y="298"/>
                      </a:lnTo>
                      <a:lnTo>
                        <a:pt x="290" y="298"/>
                      </a:lnTo>
                      <a:lnTo>
                        <a:pt x="288" y="299"/>
                      </a:lnTo>
                      <a:lnTo>
                        <a:pt x="288" y="299"/>
                      </a:lnTo>
                      <a:lnTo>
                        <a:pt x="288" y="300"/>
                      </a:lnTo>
                      <a:lnTo>
                        <a:pt x="288" y="300"/>
                      </a:lnTo>
                      <a:lnTo>
                        <a:pt x="285" y="303"/>
                      </a:lnTo>
                      <a:lnTo>
                        <a:pt x="285" y="303"/>
                      </a:lnTo>
                      <a:lnTo>
                        <a:pt x="285" y="303"/>
                      </a:lnTo>
                      <a:lnTo>
                        <a:pt x="285" y="303"/>
                      </a:lnTo>
                      <a:lnTo>
                        <a:pt x="284" y="305"/>
                      </a:lnTo>
                      <a:lnTo>
                        <a:pt x="284" y="305"/>
                      </a:lnTo>
                      <a:lnTo>
                        <a:pt x="284" y="307"/>
                      </a:lnTo>
                      <a:lnTo>
                        <a:pt x="284" y="307"/>
                      </a:lnTo>
                      <a:lnTo>
                        <a:pt x="282" y="309"/>
                      </a:lnTo>
                      <a:lnTo>
                        <a:pt x="282" y="309"/>
                      </a:lnTo>
                      <a:lnTo>
                        <a:pt x="282" y="310"/>
                      </a:lnTo>
                      <a:lnTo>
                        <a:pt x="282" y="310"/>
                      </a:lnTo>
                      <a:lnTo>
                        <a:pt x="282" y="313"/>
                      </a:lnTo>
                      <a:lnTo>
                        <a:pt x="282" y="313"/>
                      </a:lnTo>
                      <a:lnTo>
                        <a:pt x="282" y="314"/>
                      </a:lnTo>
                      <a:lnTo>
                        <a:pt x="282" y="314"/>
                      </a:lnTo>
                      <a:lnTo>
                        <a:pt x="284" y="323"/>
                      </a:lnTo>
                      <a:lnTo>
                        <a:pt x="284" y="323"/>
                      </a:lnTo>
                      <a:lnTo>
                        <a:pt x="284" y="323"/>
                      </a:lnTo>
                      <a:lnTo>
                        <a:pt x="284" y="323"/>
                      </a:lnTo>
                      <a:lnTo>
                        <a:pt x="284" y="323"/>
                      </a:lnTo>
                      <a:lnTo>
                        <a:pt x="284" y="323"/>
                      </a:lnTo>
                      <a:lnTo>
                        <a:pt x="288" y="336"/>
                      </a:lnTo>
                      <a:lnTo>
                        <a:pt x="294" y="351"/>
                      </a:lnTo>
                      <a:lnTo>
                        <a:pt x="294" y="351"/>
                      </a:lnTo>
                      <a:lnTo>
                        <a:pt x="304" y="372"/>
                      </a:lnTo>
                      <a:lnTo>
                        <a:pt x="313" y="388"/>
                      </a:lnTo>
                      <a:lnTo>
                        <a:pt x="322" y="402"/>
                      </a:lnTo>
                      <a:lnTo>
                        <a:pt x="329" y="412"/>
                      </a:lnTo>
                      <a:lnTo>
                        <a:pt x="329" y="412"/>
                      </a:lnTo>
                      <a:lnTo>
                        <a:pt x="304" y="441"/>
                      </a:lnTo>
                      <a:lnTo>
                        <a:pt x="304" y="441"/>
                      </a:lnTo>
                      <a:lnTo>
                        <a:pt x="293" y="436"/>
                      </a:lnTo>
                      <a:lnTo>
                        <a:pt x="277" y="431"/>
                      </a:lnTo>
                      <a:lnTo>
                        <a:pt x="260" y="425"/>
                      </a:lnTo>
                      <a:lnTo>
                        <a:pt x="237" y="419"/>
                      </a:lnTo>
                      <a:lnTo>
                        <a:pt x="237" y="419"/>
                      </a:lnTo>
                      <a:lnTo>
                        <a:pt x="221" y="415"/>
                      </a:lnTo>
                      <a:lnTo>
                        <a:pt x="208" y="414"/>
                      </a:lnTo>
                      <a:lnTo>
                        <a:pt x="208" y="414"/>
                      </a:lnTo>
                      <a:lnTo>
                        <a:pt x="208" y="414"/>
                      </a:lnTo>
                      <a:lnTo>
                        <a:pt x="208" y="414"/>
                      </a:lnTo>
                      <a:lnTo>
                        <a:pt x="208" y="414"/>
                      </a:lnTo>
                      <a:lnTo>
                        <a:pt x="208" y="414"/>
                      </a:lnTo>
                      <a:lnTo>
                        <a:pt x="203" y="412"/>
                      </a:lnTo>
                      <a:lnTo>
                        <a:pt x="203" y="412"/>
                      </a:lnTo>
                      <a:lnTo>
                        <a:pt x="203" y="412"/>
                      </a:lnTo>
                      <a:lnTo>
                        <a:pt x="203" y="412"/>
                      </a:lnTo>
                      <a:lnTo>
                        <a:pt x="198" y="414"/>
                      </a:lnTo>
                      <a:lnTo>
                        <a:pt x="198" y="414"/>
                      </a:lnTo>
                      <a:lnTo>
                        <a:pt x="198" y="414"/>
                      </a:lnTo>
                      <a:lnTo>
                        <a:pt x="198" y="414"/>
                      </a:lnTo>
                      <a:lnTo>
                        <a:pt x="194" y="414"/>
                      </a:lnTo>
                      <a:lnTo>
                        <a:pt x="194" y="414"/>
                      </a:lnTo>
                      <a:lnTo>
                        <a:pt x="194" y="414"/>
                      </a:lnTo>
                      <a:lnTo>
                        <a:pt x="194" y="414"/>
                      </a:lnTo>
                      <a:lnTo>
                        <a:pt x="192" y="416"/>
                      </a:lnTo>
                      <a:lnTo>
                        <a:pt x="192" y="416"/>
                      </a:lnTo>
                      <a:lnTo>
                        <a:pt x="191" y="416"/>
                      </a:lnTo>
                      <a:lnTo>
                        <a:pt x="191" y="416"/>
                      </a:lnTo>
                      <a:lnTo>
                        <a:pt x="189" y="417"/>
                      </a:lnTo>
                      <a:lnTo>
                        <a:pt x="189" y="417"/>
                      </a:lnTo>
                      <a:lnTo>
                        <a:pt x="188" y="419"/>
                      </a:lnTo>
                      <a:lnTo>
                        <a:pt x="188" y="419"/>
                      </a:lnTo>
                      <a:lnTo>
                        <a:pt x="187" y="421"/>
                      </a:lnTo>
                      <a:lnTo>
                        <a:pt x="187" y="421"/>
                      </a:lnTo>
                      <a:lnTo>
                        <a:pt x="185" y="421"/>
                      </a:lnTo>
                      <a:lnTo>
                        <a:pt x="185" y="421"/>
                      </a:lnTo>
                      <a:lnTo>
                        <a:pt x="184" y="424"/>
                      </a:lnTo>
                      <a:lnTo>
                        <a:pt x="184" y="424"/>
                      </a:lnTo>
                      <a:lnTo>
                        <a:pt x="183" y="425"/>
                      </a:lnTo>
                      <a:lnTo>
                        <a:pt x="183" y="425"/>
                      </a:lnTo>
                      <a:lnTo>
                        <a:pt x="180" y="429"/>
                      </a:lnTo>
                      <a:lnTo>
                        <a:pt x="180" y="429"/>
                      </a:lnTo>
                      <a:lnTo>
                        <a:pt x="178" y="431"/>
                      </a:lnTo>
                      <a:lnTo>
                        <a:pt x="178" y="431"/>
                      </a:lnTo>
                      <a:lnTo>
                        <a:pt x="178" y="433"/>
                      </a:lnTo>
                      <a:lnTo>
                        <a:pt x="178" y="433"/>
                      </a:lnTo>
                      <a:lnTo>
                        <a:pt x="175" y="436"/>
                      </a:lnTo>
                      <a:lnTo>
                        <a:pt x="175" y="436"/>
                      </a:lnTo>
                      <a:lnTo>
                        <a:pt x="175" y="436"/>
                      </a:lnTo>
                      <a:lnTo>
                        <a:pt x="175" y="436"/>
                      </a:lnTo>
                      <a:lnTo>
                        <a:pt x="174" y="439"/>
                      </a:lnTo>
                      <a:lnTo>
                        <a:pt x="174" y="439"/>
                      </a:lnTo>
                      <a:lnTo>
                        <a:pt x="173" y="440"/>
                      </a:lnTo>
                      <a:lnTo>
                        <a:pt x="173" y="440"/>
                      </a:lnTo>
                      <a:lnTo>
                        <a:pt x="173" y="443"/>
                      </a:lnTo>
                      <a:lnTo>
                        <a:pt x="173" y="443"/>
                      </a:lnTo>
                      <a:lnTo>
                        <a:pt x="172" y="443"/>
                      </a:lnTo>
                      <a:lnTo>
                        <a:pt x="172" y="443"/>
                      </a:lnTo>
                      <a:lnTo>
                        <a:pt x="172" y="446"/>
                      </a:lnTo>
                      <a:lnTo>
                        <a:pt x="172" y="446"/>
                      </a:lnTo>
                      <a:lnTo>
                        <a:pt x="172" y="446"/>
                      </a:lnTo>
                      <a:lnTo>
                        <a:pt x="172" y="446"/>
                      </a:lnTo>
                      <a:lnTo>
                        <a:pt x="172" y="450"/>
                      </a:lnTo>
                      <a:lnTo>
                        <a:pt x="172" y="450"/>
                      </a:lnTo>
                      <a:lnTo>
                        <a:pt x="173" y="450"/>
                      </a:lnTo>
                      <a:lnTo>
                        <a:pt x="173" y="450"/>
                      </a:lnTo>
                      <a:lnTo>
                        <a:pt x="173" y="454"/>
                      </a:lnTo>
                      <a:lnTo>
                        <a:pt x="173" y="454"/>
                      </a:lnTo>
                      <a:lnTo>
                        <a:pt x="173" y="455"/>
                      </a:lnTo>
                      <a:lnTo>
                        <a:pt x="173" y="455"/>
                      </a:lnTo>
                      <a:lnTo>
                        <a:pt x="175" y="459"/>
                      </a:lnTo>
                      <a:lnTo>
                        <a:pt x="175" y="459"/>
                      </a:lnTo>
                      <a:lnTo>
                        <a:pt x="175" y="460"/>
                      </a:lnTo>
                      <a:lnTo>
                        <a:pt x="175" y="460"/>
                      </a:lnTo>
                      <a:lnTo>
                        <a:pt x="182" y="470"/>
                      </a:lnTo>
                      <a:lnTo>
                        <a:pt x="191" y="485"/>
                      </a:lnTo>
                      <a:lnTo>
                        <a:pt x="191" y="485"/>
                      </a:lnTo>
                      <a:lnTo>
                        <a:pt x="204" y="504"/>
                      </a:lnTo>
                      <a:lnTo>
                        <a:pt x="216" y="519"/>
                      </a:lnTo>
                      <a:lnTo>
                        <a:pt x="227" y="531"/>
                      </a:lnTo>
                      <a:lnTo>
                        <a:pt x="235" y="540"/>
                      </a:lnTo>
                      <a:lnTo>
                        <a:pt x="235" y="540"/>
                      </a:lnTo>
                      <a:lnTo>
                        <a:pt x="216" y="574"/>
                      </a:lnTo>
                      <a:lnTo>
                        <a:pt x="216" y="574"/>
                      </a:lnTo>
                      <a:lnTo>
                        <a:pt x="204" y="570"/>
                      </a:lnTo>
                      <a:lnTo>
                        <a:pt x="188" y="566"/>
                      </a:lnTo>
                      <a:lnTo>
                        <a:pt x="169" y="564"/>
                      </a:lnTo>
                      <a:lnTo>
                        <a:pt x="146" y="562"/>
                      </a:lnTo>
                      <a:lnTo>
                        <a:pt x="146" y="562"/>
                      </a:lnTo>
                      <a:lnTo>
                        <a:pt x="129" y="561"/>
                      </a:lnTo>
                      <a:lnTo>
                        <a:pt x="117" y="561"/>
                      </a:lnTo>
                      <a:lnTo>
                        <a:pt x="117" y="561"/>
                      </a:lnTo>
                      <a:close/>
                      <a:moveTo>
                        <a:pt x="776" y="1688"/>
                      </a:moveTo>
                      <a:lnTo>
                        <a:pt x="776" y="1688"/>
                      </a:lnTo>
                      <a:lnTo>
                        <a:pt x="774" y="1696"/>
                      </a:lnTo>
                      <a:lnTo>
                        <a:pt x="770" y="1702"/>
                      </a:lnTo>
                      <a:lnTo>
                        <a:pt x="766" y="1707"/>
                      </a:lnTo>
                      <a:lnTo>
                        <a:pt x="761" y="1711"/>
                      </a:lnTo>
                      <a:lnTo>
                        <a:pt x="757" y="1715"/>
                      </a:lnTo>
                      <a:lnTo>
                        <a:pt x="751" y="1717"/>
                      </a:lnTo>
                      <a:lnTo>
                        <a:pt x="740" y="1721"/>
                      </a:lnTo>
                      <a:lnTo>
                        <a:pt x="728" y="1721"/>
                      </a:lnTo>
                      <a:lnTo>
                        <a:pt x="716" y="1721"/>
                      </a:lnTo>
                      <a:lnTo>
                        <a:pt x="693" y="1717"/>
                      </a:lnTo>
                      <a:lnTo>
                        <a:pt x="693" y="1717"/>
                      </a:lnTo>
                      <a:lnTo>
                        <a:pt x="677" y="1712"/>
                      </a:lnTo>
                      <a:lnTo>
                        <a:pt x="655" y="1704"/>
                      </a:lnTo>
                      <a:lnTo>
                        <a:pt x="629" y="1691"/>
                      </a:lnTo>
                      <a:lnTo>
                        <a:pt x="597" y="1675"/>
                      </a:lnTo>
                      <a:lnTo>
                        <a:pt x="565" y="1653"/>
                      </a:lnTo>
                      <a:lnTo>
                        <a:pt x="529" y="1628"/>
                      </a:lnTo>
                      <a:lnTo>
                        <a:pt x="511" y="1613"/>
                      </a:lnTo>
                      <a:lnTo>
                        <a:pt x="493" y="1598"/>
                      </a:lnTo>
                      <a:lnTo>
                        <a:pt x="474" y="1581"/>
                      </a:lnTo>
                      <a:lnTo>
                        <a:pt x="456" y="1564"/>
                      </a:lnTo>
                      <a:lnTo>
                        <a:pt x="456" y="1564"/>
                      </a:lnTo>
                      <a:lnTo>
                        <a:pt x="439" y="1545"/>
                      </a:lnTo>
                      <a:lnTo>
                        <a:pt x="421" y="1526"/>
                      </a:lnTo>
                      <a:lnTo>
                        <a:pt x="406" y="1508"/>
                      </a:lnTo>
                      <a:lnTo>
                        <a:pt x="392" y="1489"/>
                      </a:lnTo>
                      <a:lnTo>
                        <a:pt x="366" y="1454"/>
                      </a:lnTo>
                      <a:lnTo>
                        <a:pt x="345" y="1421"/>
                      </a:lnTo>
                      <a:lnTo>
                        <a:pt x="328" y="1391"/>
                      </a:lnTo>
                      <a:lnTo>
                        <a:pt x="315" y="1365"/>
                      </a:lnTo>
                      <a:lnTo>
                        <a:pt x="306" y="1342"/>
                      </a:lnTo>
                      <a:lnTo>
                        <a:pt x="303" y="1326"/>
                      </a:lnTo>
                      <a:lnTo>
                        <a:pt x="303" y="1326"/>
                      </a:lnTo>
                      <a:lnTo>
                        <a:pt x="299" y="1303"/>
                      </a:lnTo>
                      <a:lnTo>
                        <a:pt x="298" y="1292"/>
                      </a:lnTo>
                      <a:lnTo>
                        <a:pt x="299" y="1279"/>
                      </a:lnTo>
                      <a:lnTo>
                        <a:pt x="301" y="1268"/>
                      </a:lnTo>
                      <a:lnTo>
                        <a:pt x="304" y="1263"/>
                      </a:lnTo>
                      <a:lnTo>
                        <a:pt x="308" y="1258"/>
                      </a:lnTo>
                      <a:lnTo>
                        <a:pt x="311" y="1253"/>
                      </a:lnTo>
                      <a:lnTo>
                        <a:pt x="317" y="1249"/>
                      </a:lnTo>
                      <a:lnTo>
                        <a:pt x="323" y="1245"/>
                      </a:lnTo>
                      <a:lnTo>
                        <a:pt x="330" y="1243"/>
                      </a:lnTo>
                      <a:lnTo>
                        <a:pt x="330" y="1243"/>
                      </a:lnTo>
                      <a:lnTo>
                        <a:pt x="397" y="1226"/>
                      </a:lnTo>
                      <a:lnTo>
                        <a:pt x="532" y="1196"/>
                      </a:lnTo>
                      <a:lnTo>
                        <a:pt x="681" y="1164"/>
                      </a:lnTo>
                      <a:lnTo>
                        <a:pt x="744" y="1153"/>
                      </a:lnTo>
                      <a:lnTo>
                        <a:pt x="791" y="1144"/>
                      </a:lnTo>
                      <a:lnTo>
                        <a:pt x="791" y="1144"/>
                      </a:lnTo>
                      <a:lnTo>
                        <a:pt x="819" y="1140"/>
                      </a:lnTo>
                      <a:lnTo>
                        <a:pt x="829" y="1140"/>
                      </a:lnTo>
                      <a:lnTo>
                        <a:pt x="837" y="1140"/>
                      </a:lnTo>
                      <a:lnTo>
                        <a:pt x="842" y="1143"/>
                      </a:lnTo>
                      <a:lnTo>
                        <a:pt x="848" y="1147"/>
                      </a:lnTo>
                      <a:lnTo>
                        <a:pt x="861" y="1158"/>
                      </a:lnTo>
                      <a:lnTo>
                        <a:pt x="861" y="1158"/>
                      </a:lnTo>
                      <a:lnTo>
                        <a:pt x="872" y="1172"/>
                      </a:lnTo>
                      <a:lnTo>
                        <a:pt x="876" y="1177"/>
                      </a:lnTo>
                      <a:lnTo>
                        <a:pt x="878" y="1183"/>
                      </a:lnTo>
                      <a:lnTo>
                        <a:pt x="878" y="1191"/>
                      </a:lnTo>
                      <a:lnTo>
                        <a:pt x="878" y="1200"/>
                      </a:lnTo>
                      <a:lnTo>
                        <a:pt x="875" y="1229"/>
                      </a:lnTo>
                      <a:lnTo>
                        <a:pt x="875" y="1229"/>
                      </a:lnTo>
                      <a:lnTo>
                        <a:pt x="867" y="1275"/>
                      </a:lnTo>
                      <a:lnTo>
                        <a:pt x="854" y="1338"/>
                      </a:lnTo>
                      <a:lnTo>
                        <a:pt x="823" y="1487"/>
                      </a:lnTo>
                      <a:lnTo>
                        <a:pt x="793" y="1622"/>
                      </a:lnTo>
                      <a:lnTo>
                        <a:pt x="776" y="1688"/>
                      </a:lnTo>
                      <a:lnTo>
                        <a:pt x="776" y="1688"/>
                      </a:lnTo>
                      <a:close/>
                      <a:moveTo>
                        <a:pt x="1464" y="1638"/>
                      </a:moveTo>
                      <a:lnTo>
                        <a:pt x="1464" y="1638"/>
                      </a:lnTo>
                      <a:lnTo>
                        <a:pt x="1453" y="1649"/>
                      </a:lnTo>
                      <a:lnTo>
                        <a:pt x="1434" y="1663"/>
                      </a:lnTo>
                      <a:lnTo>
                        <a:pt x="1410" y="1681"/>
                      </a:lnTo>
                      <a:lnTo>
                        <a:pt x="1380" y="1699"/>
                      </a:lnTo>
                      <a:lnTo>
                        <a:pt x="1345" y="1716"/>
                      </a:lnTo>
                      <a:lnTo>
                        <a:pt x="1306" y="1735"/>
                      </a:lnTo>
                      <a:lnTo>
                        <a:pt x="1284" y="1744"/>
                      </a:lnTo>
                      <a:lnTo>
                        <a:pt x="1261" y="1751"/>
                      </a:lnTo>
                      <a:lnTo>
                        <a:pt x="1237" y="1759"/>
                      </a:lnTo>
                      <a:lnTo>
                        <a:pt x="1214" y="1767"/>
                      </a:lnTo>
                      <a:lnTo>
                        <a:pt x="1214" y="1767"/>
                      </a:lnTo>
                      <a:lnTo>
                        <a:pt x="1188" y="1773"/>
                      </a:lnTo>
                      <a:lnTo>
                        <a:pt x="1164" y="1778"/>
                      </a:lnTo>
                      <a:lnTo>
                        <a:pt x="1140" y="1782"/>
                      </a:lnTo>
                      <a:lnTo>
                        <a:pt x="1118" y="1785"/>
                      </a:lnTo>
                      <a:lnTo>
                        <a:pt x="1074" y="1789"/>
                      </a:lnTo>
                      <a:lnTo>
                        <a:pt x="1035" y="1790"/>
                      </a:lnTo>
                      <a:lnTo>
                        <a:pt x="999" y="1790"/>
                      </a:lnTo>
                      <a:lnTo>
                        <a:pt x="970" y="1788"/>
                      </a:lnTo>
                      <a:lnTo>
                        <a:pt x="946" y="1784"/>
                      </a:lnTo>
                      <a:lnTo>
                        <a:pt x="930" y="1780"/>
                      </a:lnTo>
                      <a:lnTo>
                        <a:pt x="930" y="1780"/>
                      </a:lnTo>
                      <a:lnTo>
                        <a:pt x="909" y="1773"/>
                      </a:lnTo>
                      <a:lnTo>
                        <a:pt x="899" y="1767"/>
                      </a:lnTo>
                      <a:lnTo>
                        <a:pt x="888" y="1760"/>
                      </a:lnTo>
                      <a:lnTo>
                        <a:pt x="880" y="1751"/>
                      </a:lnTo>
                      <a:lnTo>
                        <a:pt x="876" y="1748"/>
                      </a:lnTo>
                      <a:lnTo>
                        <a:pt x="873" y="1741"/>
                      </a:lnTo>
                      <a:lnTo>
                        <a:pt x="872" y="1736"/>
                      </a:lnTo>
                      <a:lnTo>
                        <a:pt x="871" y="1729"/>
                      </a:lnTo>
                      <a:lnTo>
                        <a:pt x="871" y="1722"/>
                      </a:lnTo>
                      <a:lnTo>
                        <a:pt x="872" y="1715"/>
                      </a:lnTo>
                      <a:lnTo>
                        <a:pt x="872" y="1715"/>
                      </a:lnTo>
                      <a:lnTo>
                        <a:pt x="891" y="1648"/>
                      </a:lnTo>
                      <a:lnTo>
                        <a:pt x="933" y="1517"/>
                      </a:lnTo>
                      <a:lnTo>
                        <a:pt x="980" y="1372"/>
                      </a:lnTo>
                      <a:lnTo>
                        <a:pt x="1001" y="1312"/>
                      </a:lnTo>
                      <a:lnTo>
                        <a:pt x="1018" y="1266"/>
                      </a:lnTo>
                      <a:lnTo>
                        <a:pt x="1018" y="1266"/>
                      </a:lnTo>
                      <a:lnTo>
                        <a:pt x="1028" y="1240"/>
                      </a:lnTo>
                      <a:lnTo>
                        <a:pt x="1033" y="1231"/>
                      </a:lnTo>
                      <a:lnTo>
                        <a:pt x="1037" y="1226"/>
                      </a:lnTo>
                      <a:lnTo>
                        <a:pt x="1042" y="1221"/>
                      </a:lnTo>
                      <a:lnTo>
                        <a:pt x="1048" y="1219"/>
                      </a:lnTo>
                      <a:lnTo>
                        <a:pt x="1065" y="1214"/>
                      </a:lnTo>
                      <a:lnTo>
                        <a:pt x="1065" y="1214"/>
                      </a:lnTo>
                      <a:lnTo>
                        <a:pt x="1081" y="1210"/>
                      </a:lnTo>
                      <a:lnTo>
                        <a:pt x="1089" y="1208"/>
                      </a:lnTo>
                      <a:lnTo>
                        <a:pt x="1095" y="1210"/>
                      </a:lnTo>
                      <a:lnTo>
                        <a:pt x="1101" y="1214"/>
                      </a:lnTo>
                      <a:lnTo>
                        <a:pt x="1109" y="1219"/>
                      </a:lnTo>
                      <a:lnTo>
                        <a:pt x="1132" y="1236"/>
                      </a:lnTo>
                      <a:lnTo>
                        <a:pt x="1132" y="1236"/>
                      </a:lnTo>
                      <a:lnTo>
                        <a:pt x="1169" y="1266"/>
                      </a:lnTo>
                      <a:lnTo>
                        <a:pt x="1217" y="1308"/>
                      </a:lnTo>
                      <a:lnTo>
                        <a:pt x="1331" y="1410"/>
                      </a:lnTo>
                      <a:lnTo>
                        <a:pt x="1433" y="1503"/>
                      </a:lnTo>
                      <a:lnTo>
                        <a:pt x="1482" y="1551"/>
                      </a:lnTo>
                      <a:lnTo>
                        <a:pt x="1482" y="1551"/>
                      </a:lnTo>
                      <a:lnTo>
                        <a:pt x="1487" y="1557"/>
                      </a:lnTo>
                      <a:lnTo>
                        <a:pt x="1491" y="1564"/>
                      </a:lnTo>
                      <a:lnTo>
                        <a:pt x="1493" y="1569"/>
                      </a:lnTo>
                      <a:lnTo>
                        <a:pt x="1494" y="1575"/>
                      </a:lnTo>
                      <a:lnTo>
                        <a:pt x="1494" y="1581"/>
                      </a:lnTo>
                      <a:lnTo>
                        <a:pt x="1494" y="1588"/>
                      </a:lnTo>
                      <a:lnTo>
                        <a:pt x="1491" y="1599"/>
                      </a:lnTo>
                      <a:lnTo>
                        <a:pt x="1486" y="1609"/>
                      </a:lnTo>
                      <a:lnTo>
                        <a:pt x="1479" y="1619"/>
                      </a:lnTo>
                      <a:lnTo>
                        <a:pt x="1464" y="1638"/>
                      </a:lnTo>
                      <a:lnTo>
                        <a:pt x="1464" y="1638"/>
                      </a:lnTo>
                      <a:close/>
                      <a:moveTo>
                        <a:pt x="900" y="980"/>
                      </a:moveTo>
                      <a:lnTo>
                        <a:pt x="900" y="980"/>
                      </a:lnTo>
                      <a:lnTo>
                        <a:pt x="904" y="969"/>
                      </a:lnTo>
                      <a:lnTo>
                        <a:pt x="907" y="959"/>
                      </a:lnTo>
                      <a:lnTo>
                        <a:pt x="914" y="949"/>
                      </a:lnTo>
                      <a:lnTo>
                        <a:pt x="920" y="939"/>
                      </a:lnTo>
                      <a:lnTo>
                        <a:pt x="928" y="931"/>
                      </a:lnTo>
                      <a:lnTo>
                        <a:pt x="935" y="924"/>
                      </a:lnTo>
                      <a:lnTo>
                        <a:pt x="944" y="916"/>
                      </a:lnTo>
                      <a:lnTo>
                        <a:pt x="953" y="910"/>
                      </a:lnTo>
                      <a:lnTo>
                        <a:pt x="963" y="905"/>
                      </a:lnTo>
                      <a:lnTo>
                        <a:pt x="973" y="901"/>
                      </a:lnTo>
                      <a:lnTo>
                        <a:pt x="984" y="899"/>
                      </a:lnTo>
                      <a:lnTo>
                        <a:pt x="994" y="896"/>
                      </a:lnTo>
                      <a:lnTo>
                        <a:pt x="1006" y="895"/>
                      </a:lnTo>
                      <a:lnTo>
                        <a:pt x="1017" y="895"/>
                      </a:lnTo>
                      <a:lnTo>
                        <a:pt x="1028" y="896"/>
                      </a:lnTo>
                      <a:lnTo>
                        <a:pt x="1040" y="899"/>
                      </a:lnTo>
                      <a:lnTo>
                        <a:pt x="1040" y="899"/>
                      </a:lnTo>
                      <a:lnTo>
                        <a:pt x="1051" y="902"/>
                      </a:lnTo>
                      <a:lnTo>
                        <a:pt x="1062" y="907"/>
                      </a:lnTo>
                      <a:lnTo>
                        <a:pt x="1072" y="912"/>
                      </a:lnTo>
                      <a:lnTo>
                        <a:pt x="1081" y="919"/>
                      </a:lnTo>
                      <a:lnTo>
                        <a:pt x="1090" y="926"/>
                      </a:lnTo>
                      <a:lnTo>
                        <a:pt x="1098" y="935"/>
                      </a:lnTo>
                      <a:lnTo>
                        <a:pt x="1104" y="943"/>
                      </a:lnTo>
                      <a:lnTo>
                        <a:pt x="1110" y="953"/>
                      </a:lnTo>
                      <a:lnTo>
                        <a:pt x="1115" y="963"/>
                      </a:lnTo>
                      <a:lnTo>
                        <a:pt x="1119" y="973"/>
                      </a:lnTo>
                      <a:lnTo>
                        <a:pt x="1123" y="983"/>
                      </a:lnTo>
                      <a:lnTo>
                        <a:pt x="1124" y="994"/>
                      </a:lnTo>
                      <a:lnTo>
                        <a:pt x="1125" y="1006"/>
                      </a:lnTo>
                      <a:lnTo>
                        <a:pt x="1125" y="1017"/>
                      </a:lnTo>
                      <a:lnTo>
                        <a:pt x="1124" y="1028"/>
                      </a:lnTo>
                      <a:lnTo>
                        <a:pt x="1122" y="1040"/>
                      </a:lnTo>
                      <a:lnTo>
                        <a:pt x="1122" y="1040"/>
                      </a:lnTo>
                      <a:lnTo>
                        <a:pt x="1118" y="1051"/>
                      </a:lnTo>
                      <a:lnTo>
                        <a:pt x="1114" y="1061"/>
                      </a:lnTo>
                      <a:lnTo>
                        <a:pt x="1108" y="1071"/>
                      </a:lnTo>
                      <a:lnTo>
                        <a:pt x="1101" y="1081"/>
                      </a:lnTo>
                      <a:lnTo>
                        <a:pt x="1094" y="1089"/>
                      </a:lnTo>
                      <a:lnTo>
                        <a:pt x="1086" y="1096"/>
                      </a:lnTo>
                      <a:lnTo>
                        <a:pt x="1077" y="1104"/>
                      </a:lnTo>
                      <a:lnTo>
                        <a:pt x="1069" y="1110"/>
                      </a:lnTo>
                      <a:lnTo>
                        <a:pt x="1059" y="1115"/>
                      </a:lnTo>
                      <a:lnTo>
                        <a:pt x="1048" y="1119"/>
                      </a:lnTo>
                      <a:lnTo>
                        <a:pt x="1037" y="1122"/>
                      </a:lnTo>
                      <a:lnTo>
                        <a:pt x="1026" y="1124"/>
                      </a:lnTo>
                      <a:lnTo>
                        <a:pt x="1016" y="1125"/>
                      </a:lnTo>
                      <a:lnTo>
                        <a:pt x="1003" y="1125"/>
                      </a:lnTo>
                      <a:lnTo>
                        <a:pt x="992" y="1124"/>
                      </a:lnTo>
                      <a:lnTo>
                        <a:pt x="980" y="1122"/>
                      </a:lnTo>
                      <a:lnTo>
                        <a:pt x="980" y="1122"/>
                      </a:lnTo>
                      <a:lnTo>
                        <a:pt x="969" y="1118"/>
                      </a:lnTo>
                      <a:lnTo>
                        <a:pt x="959" y="1113"/>
                      </a:lnTo>
                      <a:lnTo>
                        <a:pt x="949" y="1108"/>
                      </a:lnTo>
                      <a:lnTo>
                        <a:pt x="940" y="1101"/>
                      </a:lnTo>
                      <a:lnTo>
                        <a:pt x="931" y="1094"/>
                      </a:lnTo>
                      <a:lnTo>
                        <a:pt x="924" y="1085"/>
                      </a:lnTo>
                      <a:lnTo>
                        <a:pt x="917" y="1076"/>
                      </a:lnTo>
                      <a:lnTo>
                        <a:pt x="911" y="1067"/>
                      </a:lnTo>
                      <a:lnTo>
                        <a:pt x="906" y="1057"/>
                      </a:lnTo>
                      <a:lnTo>
                        <a:pt x="902" y="1047"/>
                      </a:lnTo>
                      <a:lnTo>
                        <a:pt x="899" y="1037"/>
                      </a:lnTo>
                      <a:lnTo>
                        <a:pt x="896" y="1026"/>
                      </a:lnTo>
                      <a:lnTo>
                        <a:pt x="896" y="1015"/>
                      </a:lnTo>
                      <a:lnTo>
                        <a:pt x="896" y="1003"/>
                      </a:lnTo>
                      <a:lnTo>
                        <a:pt x="897" y="992"/>
                      </a:lnTo>
                      <a:lnTo>
                        <a:pt x="900" y="980"/>
                      </a:lnTo>
                      <a:lnTo>
                        <a:pt x="900" y="980"/>
                      </a:lnTo>
                      <a:close/>
                      <a:moveTo>
                        <a:pt x="1782" y="930"/>
                      </a:moveTo>
                      <a:lnTo>
                        <a:pt x="1782" y="930"/>
                      </a:lnTo>
                      <a:lnTo>
                        <a:pt x="1786" y="946"/>
                      </a:lnTo>
                      <a:lnTo>
                        <a:pt x="1789" y="969"/>
                      </a:lnTo>
                      <a:lnTo>
                        <a:pt x="1792" y="998"/>
                      </a:lnTo>
                      <a:lnTo>
                        <a:pt x="1792" y="1033"/>
                      </a:lnTo>
                      <a:lnTo>
                        <a:pt x="1791" y="1072"/>
                      </a:lnTo>
                      <a:lnTo>
                        <a:pt x="1786" y="1117"/>
                      </a:lnTo>
                      <a:lnTo>
                        <a:pt x="1783" y="1139"/>
                      </a:lnTo>
                      <a:lnTo>
                        <a:pt x="1778" y="1163"/>
                      </a:lnTo>
                      <a:lnTo>
                        <a:pt x="1773" y="1187"/>
                      </a:lnTo>
                      <a:lnTo>
                        <a:pt x="1767" y="1212"/>
                      </a:lnTo>
                      <a:lnTo>
                        <a:pt x="1767" y="1212"/>
                      </a:lnTo>
                      <a:lnTo>
                        <a:pt x="1760" y="1236"/>
                      </a:lnTo>
                      <a:lnTo>
                        <a:pt x="1753" y="1260"/>
                      </a:lnTo>
                      <a:lnTo>
                        <a:pt x="1744" y="1283"/>
                      </a:lnTo>
                      <a:lnTo>
                        <a:pt x="1735" y="1304"/>
                      </a:lnTo>
                      <a:lnTo>
                        <a:pt x="1717" y="1345"/>
                      </a:lnTo>
                      <a:lnTo>
                        <a:pt x="1700" y="1379"/>
                      </a:lnTo>
                      <a:lnTo>
                        <a:pt x="1681" y="1409"/>
                      </a:lnTo>
                      <a:lnTo>
                        <a:pt x="1665" y="1433"/>
                      </a:lnTo>
                      <a:lnTo>
                        <a:pt x="1651" y="1452"/>
                      </a:lnTo>
                      <a:lnTo>
                        <a:pt x="1638" y="1464"/>
                      </a:lnTo>
                      <a:lnTo>
                        <a:pt x="1638" y="1464"/>
                      </a:lnTo>
                      <a:lnTo>
                        <a:pt x="1620" y="1478"/>
                      </a:lnTo>
                      <a:lnTo>
                        <a:pt x="1610" y="1486"/>
                      </a:lnTo>
                      <a:lnTo>
                        <a:pt x="1599" y="1491"/>
                      </a:lnTo>
                      <a:lnTo>
                        <a:pt x="1588" y="1493"/>
                      </a:lnTo>
                      <a:lnTo>
                        <a:pt x="1583" y="1494"/>
                      </a:lnTo>
                      <a:lnTo>
                        <a:pt x="1576" y="1493"/>
                      </a:lnTo>
                      <a:lnTo>
                        <a:pt x="1570" y="1492"/>
                      </a:lnTo>
                      <a:lnTo>
                        <a:pt x="1564" y="1489"/>
                      </a:lnTo>
                      <a:lnTo>
                        <a:pt x="1557" y="1486"/>
                      </a:lnTo>
                      <a:lnTo>
                        <a:pt x="1552" y="1482"/>
                      </a:lnTo>
                      <a:lnTo>
                        <a:pt x="1552" y="1482"/>
                      </a:lnTo>
                      <a:lnTo>
                        <a:pt x="1505" y="1431"/>
                      </a:lnTo>
                      <a:lnTo>
                        <a:pt x="1411" y="1329"/>
                      </a:lnTo>
                      <a:lnTo>
                        <a:pt x="1309" y="1216"/>
                      </a:lnTo>
                      <a:lnTo>
                        <a:pt x="1268" y="1168"/>
                      </a:lnTo>
                      <a:lnTo>
                        <a:pt x="1237" y="1132"/>
                      </a:lnTo>
                      <a:lnTo>
                        <a:pt x="1237" y="1132"/>
                      </a:lnTo>
                      <a:lnTo>
                        <a:pt x="1220" y="1109"/>
                      </a:lnTo>
                      <a:lnTo>
                        <a:pt x="1215" y="1100"/>
                      </a:lnTo>
                      <a:lnTo>
                        <a:pt x="1211" y="1094"/>
                      </a:lnTo>
                      <a:lnTo>
                        <a:pt x="1210" y="1088"/>
                      </a:lnTo>
                      <a:lnTo>
                        <a:pt x="1210" y="1081"/>
                      </a:lnTo>
                      <a:lnTo>
                        <a:pt x="1214" y="1064"/>
                      </a:lnTo>
                      <a:lnTo>
                        <a:pt x="1214" y="1064"/>
                      </a:lnTo>
                      <a:lnTo>
                        <a:pt x="1220" y="1047"/>
                      </a:lnTo>
                      <a:lnTo>
                        <a:pt x="1222" y="1041"/>
                      </a:lnTo>
                      <a:lnTo>
                        <a:pt x="1226" y="1036"/>
                      </a:lnTo>
                      <a:lnTo>
                        <a:pt x="1232" y="1032"/>
                      </a:lnTo>
                      <a:lnTo>
                        <a:pt x="1241" y="1028"/>
                      </a:lnTo>
                      <a:lnTo>
                        <a:pt x="1268" y="1017"/>
                      </a:lnTo>
                      <a:lnTo>
                        <a:pt x="1268" y="1017"/>
                      </a:lnTo>
                      <a:lnTo>
                        <a:pt x="1312" y="1001"/>
                      </a:lnTo>
                      <a:lnTo>
                        <a:pt x="1374" y="979"/>
                      </a:lnTo>
                      <a:lnTo>
                        <a:pt x="1517" y="931"/>
                      </a:lnTo>
                      <a:lnTo>
                        <a:pt x="1649" y="891"/>
                      </a:lnTo>
                      <a:lnTo>
                        <a:pt x="1715" y="871"/>
                      </a:lnTo>
                      <a:lnTo>
                        <a:pt x="1715" y="871"/>
                      </a:lnTo>
                      <a:lnTo>
                        <a:pt x="1723" y="870"/>
                      </a:lnTo>
                      <a:lnTo>
                        <a:pt x="1730" y="870"/>
                      </a:lnTo>
                      <a:lnTo>
                        <a:pt x="1736" y="871"/>
                      </a:lnTo>
                      <a:lnTo>
                        <a:pt x="1743" y="873"/>
                      </a:lnTo>
                      <a:lnTo>
                        <a:pt x="1748" y="876"/>
                      </a:lnTo>
                      <a:lnTo>
                        <a:pt x="1753" y="878"/>
                      </a:lnTo>
                      <a:lnTo>
                        <a:pt x="1762" y="887"/>
                      </a:lnTo>
                      <a:lnTo>
                        <a:pt x="1768" y="897"/>
                      </a:lnTo>
                      <a:lnTo>
                        <a:pt x="1773" y="909"/>
                      </a:lnTo>
                      <a:lnTo>
                        <a:pt x="1782" y="930"/>
                      </a:lnTo>
                      <a:lnTo>
                        <a:pt x="1782" y="930"/>
                      </a:lnTo>
                      <a:close/>
                      <a:moveTo>
                        <a:pt x="1244" y="329"/>
                      </a:moveTo>
                      <a:lnTo>
                        <a:pt x="1244" y="329"/>
                      </a:lnTo>
                      <a:lnTo>
                        <a:pt x="1246" y="322"/>
                      </a:lnTo>
                      <a:lnTo>
                        <a:pt x="1250" y="315"/>
                      </a:lnTo>
                      <a:lnTo>
                        <a:pt x="1254" y="310"/>
                      </a:lnTo>
                      <a:lnTo>
                        <a:pt x="1259" y="307"/>
                      </a:lnTo>
                      <a:lnTo>
                        <a:pt x="1263" y="303"/>
                      </a:lnTo>
                      <a:lnTo>
                        <a:pt x="1269" y="300"/>
                      </a:lnTo>
                      <a:lnTo>
                        <a:pt x="1280" y="298"/>
                      </a:lnTo>
                      <a:lnTo>
                        <a:pt x="1292" y="297"/>
                      </a:lnTo>
                      <a:lnTo>
                        <a:pt x="1304" y="298"/>
                      </a:lnTo>
                      <a:lnTo>
                        <a:pt x="1327" y="302"/>
                      </a:lnTo>
                      <a:lnTo>
                        <a:pt x="1327" y="302"/>
                      </a:lnTo>
                      <a:lnTo>
                        <a:pt x="1343" y="307"/>
                      </a:lnTo>
                      <a:lnTo>
                        <a:pt x="1365" y="314"/>
                      </a:lnTo>
                      <a:lnTo>
                        <a:pt x="1391" y="328"/>
                      </a:lnTo>
                      <a:lnTo>
                        <a:pt x="1423" y="344"/>
                      </a:lnTo>
                      <a:lnTo>
                        <a:pt x="1455" y="366"/>
                      </a:lnTo>
                      <a:lnTo>
                        <a:pt x="1491" y="391"/>
                      </a:lnTo>
                      <a:lnTo>
                        <a:pt x="1510" y="405"/>
                      </a:lnTo>
                      <a:lnTo>
                        <a:pt x="1527" y="421"/>
                      </a:lnTo>
                      <a:lnTo>
                        <a:pt x="1546" y="438"/>
                      </a:lnTo>
                      <a:lnTo>
                        <a:pt x="1564" y="455"/>
                      </a:lnTo>
                      <a:lnTo>
                        <a:pt x="1564" y="455"/>
                      </a:lnTo>
                      <a:lnTo>
                        <a:pt x="1581" y="473"/>
                      </a:lnTo>
                      <a:lnTo>
                        <a:pt x="1599" y="492"/>
                      </a:lnTo>
                      <a:lnTo>
                        <a:pt x="1614" y="511"/>
                      </a:lnTo>
                      <a:lnTo>
                        <a:pt x="1628" y="528"/>
                      </a:lnTo>
                      <a:lnTo>
                        <a:pt x="1654" y="564"/>
                      </a:lnTo>
                      <a:lnTo>
                        <a:pt x="1675" y="598"/>
                      </a:lnTo>
                      <a:lnTo>
                        <a:pt x="1692" y="628"/>
                      </a:lnTo>
                      <a:lnTo>
                        <a:pt x="1705" y="654"/>
                      </a:lnTo>
                      <a:lnTo>
                        <a:pt x="1714" y="676"/>
                      </a:lnTo>
                      <a:lnTo>
                        <a:pt x="1717" y="692"/>
                      </a:lnTo>
                      <a:lnTo>
                        <a:pt x="1717" y="692"/>
                      </a:lnTo>
                      <a:lnTo>
                        <a:pt x="1721" y="715"/>
                      </a:lnTo>
                      <a:lnTo>
                        <a:pt x="1723" y="727"/>
                      </a:lnTo>
                      <a:lnTo>
                        <a:pt x="1721" y="739"/>
                      </a:lnTo>
                      <a:lnTo>
                        <a:pt x="1719" y="751"/>
                      </a:lnTo>
                      <a:lnTo>
                        <a:pt x="1716" y="756"/>
                      </a:lnTo>
                      <a:lnTo>
                        <a:pt x="1712" y="761"/>
                      </a:lnTo>
                      <a:lnTo>
                        <a:pt x="1709" y="765"/>
                      </a:lnTo>
                      <a:lnTo>
                        <a:pt x="1704" y="770"/>
                      </a:lnTo>
                      <a:lnTo>
                        <a:pt x="1697" y="773"/>
                      </a:lnTo>
                      <a:lnTo>
                        <a:pt x="1690" y="776"/>
                      </a:lnTo>
                      <a:lnTo>
                        <a:pt x="1690" y="776"/>
                      </a:lnTo>
                      <a:lnTo>
                        <a:pt x="1623" y="793"/>
                      </a:lnTo>
                      <a:lnTo>
                        <a:pt x="1488" y="822"/>
                      </a:lnTo>
                      <a:lnTo>
                        <a:pt x="1340" y="853"/>
                      </a:lnTo>
                      <a:lnTo>
                        <a:pt x="1277" y="866"/>
                      </a:lnTo>
                      <a:lnTo>
                        <a:pt x="1229" y="873"/>
                      </a:lnTo>
                      <a:lnTo>
                        <a:pt x="1229" y="873"/>
                      </a:lnTo>
                      <a:lnTo>
                        <a:pt x="1201" y="877"/>
                      </a:lnTo>
                      <a:lnTo>
                        <a:pt x="1191" y="878"/>
                      </a:lnTo>
                      <a:lnTo>
                        <a:pt x="1183" y="877"/>
                      </a:lnTo>
                      <a:lnTo>
                        <a:pt x="1178" y="875"/>
                      </a:lnTo>
                      <a:lnTo>
                        <a:pt x="1172" y="872"/>
                      </a:lnTo>
                      <a:lnTo>
                        <a:pt x="1159" y="860"/>
                      </a:lnTo>
                      <a:lnTo>
                        <a:pt x="1159" y="860"/>
                      </a:lnTo>
                      <a:lnTo>
                        <a:pt x="1148" y="847"/>
                      </a:lnTo>
                      <a:lnTo>
                        <a:pt x="1144" y="842"/>
                      </a:lnTo>
                      <a:lnTo>
                        <a:pt x="1142" y="836"/>
                      </a:lnTo>
                      <a:lnTo>
                        <a:pt x="1142" y="828"/>
                      </a:lnTo>
                      <a:lnTo>
                        <a:pt x="1142" y="818"/>
                      </a:lnTo>
                      <a:lnTo>
                        <a:pt x="1146" y="790"/>
                      </a:lnTo>
                      <a:lnTo>
                        <a:pt x="1146" y="790"/>
                      </a:lnTo>
                      <a:lnTo>
                        <a:pt x="1153" y="744"/>
                      </a:lnTo>
                      <a:lnTo>
                        <a:pt x="1166" y="679"/>
                      </a:lnTo>
                      <a:lnTo>
                        <a:pt x="1197" y="531"/>
                      </a:lnTo>
                      <a:lnTo>
                        <a:pt x="1227" y="396"/>
                      </a:lnTo>
                      <a:lnTo>
                        <a:pt x="1244" y="329"/>
                      </a:lnTo>
                      <a:lnTo>
                        <a:pt x="1244" y="329"/>
                      </a:lnTo>
                      <a:close/>
                      <a:moveTo>
                        <a:pt x="556" y="381"/>
                      </a:moveTo>
                      <a:lnTo>
                        <a:pt x="556" y="381"/>
                      </a:lnTo>
                      <a:lnTo>
                        <a:pt x="567" y="370"/>
                      </a:lnTo>
                      <a:lnTo>
                        <a:pt x="586" y="354"/>
                      </a:lnTo>
                      <a:lnTo>
                        <a:pt x="610" y="338"/>
                      </a:lnTo>
                      <a:lnTo>
                        <a:pt x="640" y="320"/>
                      </a:lnTo>
                      <a:lnTo>
                        <a:pt x="676" y="302"/>
                      </a:lnTo>
                      <a:lnTo>
                        <a:pt x="715" y="284"/>
                      </a:lnTo>
                      <a:lnTo>
                        <a:pt x="736" y="275"/>
                      </a:lnTo>
                      <a:lnTo>
                        <a:pt x="759" y="268"/>
                      </a:lnTo>
                      <a:lnTo>
                        <a:pt x="783" y="259"/>
                      </a:lnTo>
                      <a:lnTo>
                        <a:pt x="807" y="252"/>
                      </a:lnTo>
                      <a:lnTo>
                        <a:pt x="807" y="252"/>
                      </a:lnTo>
                      <a:lnTo>
                        <a:pt x="832" y="246"/>
                      </a:lnTo>
                      <a:lnTo>
                        <a:pt x="856" y="241"/>
                      </a:lnTo>
                      <a:lnTo>
                        <a:pt x="880" y="237"/>
                      </a:lnTo>
                      <a:lnTo>
                        <a:pt x="902" y="234"/>
                      </a:lnTo>
                      <a:lnTo>
                        <a:pt x="946" y="228"/>
                      </a:lnTo>
                      <a:lnTo>
                        <a:pt x="986" y="227"/>
                      </a:lnTo>
                      <a:lnTo>
                        <a:pt x="1021" y="228"/>
                      </a:lnTo>
                      <a:lnTo>
                        <a:pt x="1050" y="230"/>
                      </a:lnTo>
                      <a:lnTo>
                        <a:pt x="1074" y="234"/>
                      </a:lnTo>
                      <a:lnTo>
                        <a:pt x="1090" y="237"/>
                      </a:lnTo>
                      <a:lnTo>
                        <a:pt x="1090" y="237"/>
                      </a:lnTo>
                      <a:lnTo>
                        <a:pt x="1111" y="246"/>
                      </a:lnTo>
                      <a:lnTo>
                        <a:pt x="1122" y="251"/>
                      </a:lnTo>
                      <a:lnTo>
                        <a:pt x="1132" y="259"/>
                      </a:lnTo>
                      <a:lnTo>
                        <a:pt x="1140" y="266"/>
                      </a:lnTo>
                      <a:lnTo>
                        <a:pt x="1144" y="271"/>
                      </a:lnTo>
                      <a:lnTo>
                        <a:pt x="1147" y="276"/>
                      </a:lnTo>
                      <a:lnTo>
                        <a:pt x="1148" y="283"/>
                      </a:lnTo>
                      <a:lnTo>
                        <a:pt x="1149" y="289"/>
                      </a:lnTo>
                      <a:lnTo>
                        <a:pt x="1149" y="297"/>
                      </a:lnTo>
                      <a:lnTo>
                        <a:pt x="1148" y="304"/>
                      </a:lnTo>
                      <a:lnTo>
                        <a:pt x="1148" y="304"/>
                      </a:lnTo>
                      <a:lnTo>
                        <a:pt x="1129" y="370"/>
                      </a:lnTo>
                      <a:lnTo>
                        <a:pt x="1088" y="502"/>
                      </a:lnTo>
                      <a:lnTo>
                        <a:pt x="1040" y="647"/>
                      </a:lnTo>
                      <a:lnTo>
                        <a:pt x="1020" y="707"/>
                      </a:lnTo>
                      <a:lnTo>
                        <a:pt x="1002" y="751"/>
                      </a:lnTo>
                      <a:lnTo>
                        <a:pt x="1002" y="751"/>
                      </a:lnTo>
                      <a:lnTo>
                        <a:pt x="992" y="779"/>
                      </a:lnTo>
                      <a:lnTo>
                        <a:pt x="987" y="787"/>
                      </a:lnTo>
                      <a:lnTo>
                        <a:pt x="983" y="793"/>
                      </a:lnTo>
                      <a:lnTo>
                        <a:pt x="978" y="797"/>
                      </a:lnTo>
                      <a:lnTo>
                        <a:pt x="972" y="800"/>
                      </a:lnTo>
                      <a:lnTo>
                        <a:pt x="955" y="805"/>
                      </a:lnTo>
                      <a:lnTo>
                        <a:pt x="955" y="805"/>
                      </a:lnTo>
                      <a:lnTo>
                        <a:pt x="938" y="809"/>
                      </a:lnTo>
                      <a:lnTo>
                        <a:pt x="931" y="809"/>
                      </a:lnTo>
                      <a:lnTo>
                        <a:pt x="925" y="808"/>
                      </a:lnTo>
                      <a:lnTo>
                        <a:pt x="919" y="805"/>
                      </a:lnTo>
                      <a:lnTo>
                        <a:pt x="911" y="800"/>
                      </a:lnTo>
                      <a:lnTo>
                        <a:pt x="888" y="783"/>
                      </a:lnTo>
                      <a:lnTo>
                        <a:pt x="888" y="783"/>
                      </a:lnTo>
                      <a:lnTo>
                        <a:pt x="851" y="752"/>
                      </a:lnTo>
                      <a:lnTo>
                        <a:pt x="803" y="710"/>
                      </a:lnTo>
                      <a:lnTo>
                        <a:pt x="689" y="608"/>
                      </a:lnTo>
                      <a:lnTo>
                        <a:pt x="587" y="516"/>
                      </a:lnTo>
                      <a:lnTo>
                        <a:pt x="538" y="468"/>
                      </a:lnTo>
                      <a:lnTo>
                        <a:pt x="538" y="468"/>
                      </a:lnTo>
                      <a:lnTo>
                        <a:pt x="533" y="462"/>
                      </a:lnTo>
                      <a:lnTo>
                        <a:pt x="529" y="455"/>
                      </a:lnTo>
                      <a:lnTo>
                        <a:pt x="527" y="449"/>
                      </a:lnTo>
                      <a:lnTo>
                        <a:pt x="526" y="443"/>
                      </a:lnTo>
                      <a:lnTo>
                        <a:pt x="526" y="438"/>
                      </a:lnTo>
                      <a:lnTo>
                        <a:pt x="526" y="431"/>
                      </a:lnTo>
                      <a:lnTo>
                        <a:pt x="529" y="420"/>
                      </a:lnTo>
                      <a:lnTo>
                        <a:pt x="534" y="409"/>
                      </a:lnTo>
                      <a:lnTo>
                        <a:pt x="541" y="399"/>
                      </a:lnTo>
                      <a:lnTo>
                        <a:pt x="556" y="381"/>
                      </a:lnTo>
                      <a:lnTo>
                        <a:pt x="556" y="381"/>
                      </a:lnTo>
                      <a:close/>
                      <a:moveTo>
                        <a:pt x="254" y="807"/>
                      </a:moveTo>
                      <a:lnTo>
                        <a:pt x="254" y="807"/>
                      </a:lnTo>
                      <a:lnTo>
                        <a:pt x="260" y="781"/>
                      </a:lnTo>
                      <a:lnTo>
                        <a:pt x="267" y="759"/>
                      </a:lnTo>
                      <a:lnTo>
                        <a:pt x="276" y="736"/>
                      </a:lnTo>
                      <a:lnTo>
                        <a:pt x="285" y="713"/>
                      </a:lnTo>
                      <a:lnTo>
                        <a:pt x="303" y="674"/>
                      </a:lnTo>
                      <a:lnTo>
                        <a:pt x="320" y="639"/>
                      </a:lnTo>
                      <a:lnTo>
                        <a:pt x="339" y="609"/>
                      </a:lnTo>
                      <a:lnTo>
                        <a:pt x="356" y="585"/>
                      </a:lnTo>
                      <a:lnTo>
                        <a:pt x="369" y="567"/>
                      </a:lnTo>
                      <a:lnTo>
                        <a:pt x="382" y="555"/>
                      </a:lnTo>
                      <a:lnTo>
                        <a:pt x="382" y="555"/>
                      </a:lnTo>
                      <a:lnTo>
                        <a:pt x="400" y="540"/>
                      </a:lnTo>
                      <a:lnTo>
                        <a:pt x="410" y="533"/>
                      </a:lnTo>
                      <a:lnTo>
                        <a:pt x="421" y="528"/>
                      </a:lnTo>
                      <a:lnTo>
                        <a:pt x="432" y="524"/>
                      </a:lnTo>
                      <a:lnTo>
                        <a:pt x="437" y="524"/>
                      </a:lnTo>
                      <a:lnTo>
                        <a:pt x="444" y="524"/>
                      </a:lnTo>
                      <a:lnTo>
                        <a:pt x="450" y="526"/>
                      </a:lnTo>
                      <a:lnTo>
                        <a:pt x="456" y="528"/>
                      </a:lnTo>
                      <a:lnTo>
                        <a:pt x="463" y="532"/>
                      </a:lnTo>
                      <a:lnTo>
                        <a:pt x="468" y="537"/>
                      </a:lnTo>
                      <a:lnTo>
                        <a:pt x="468" y="537"/>
                      </a:lnTo>
                      <a:lnTo>
                        <a:pt x="516" y="587"/>
                      </a:lnTo>
                      <a:lnTo>
                        <a:pt x="609" y="688"/>
                      </a:lnTo>
                      <a:lnTo>
                        <a:pt x="711" y="802"/>
                      </a:lnTo>
                      <a:lnTo>
                        <a:pt x="752" y="851"/>
                      </a:lnTo>
                      <a:lnTo>
                        <a:pt x="783" y="887"/>
                      </a:lnTo>
                      <a:lnTo>
                        <a:pt x="783" y="887"/>
                      </a:lnTo>
                      <a:lnTo>
                        <a:pt x="800" y="910"/>
                      </a:lnTo>
                      <a:lnTo>
                        <a:pt x="805" y="918"/>
                      </a:lnTo>
                      <a:lnTo>
                        <a:pt x="809" y="925"/>
                      </a:lnTo>
                      <a:lnTo>
                        <a:pt x="810" y="931"/>
                      </a:lnTo>
                      <a:lnTo>
                        <a:pt x="810" y="938"/>
                      </a:lnTo>
                      <a:lnTo>
                        <a:pt x="807" y="954"/>
                      </a:lnTo>
                      <a:lnTo>
                        <a:pt x="807" y="954"/>
                      </a:lnTo>
                      <a:lnTo>
                        <a:pt x="800" y="972"/>
                      </a:lnTo>
                      <a:lnTo>
                        <a:pt x="798" y="977"/>
                      </a:lnTo>
                      <a:lnTo>
                        <a:pt x="794" y="982"/>
                      </a:lnTo>
                      <a:lnTo>
                        <a:pt x="788" y="986"/>
                      </a:lnTo>
                      <a:lnTo>
                        <a:pt x="779" y="991"/>
                      </a:lnTo>
                      <a:lnTo>
                        <a:pt x="752" y="1002"/>
                      </a:lnTo>
                      <a:lnTo>
                        <a:pt x="752" y="1002"/>
                      </a:lnTo>
                      <a:lnTo>
                        <a:pt x="708" y="1018"/>
                      </a:lnTo>
                      <a:lnTo>
                        <a:pt x="647" y="1040"/>
                      </a:lnTo>
                      <a:lnTo>
                        <a:pt x="503" y="1086"/>
                      </a:lnTo>
                      <a:lnTo>
                        <a:pt x="371" y="1128"/>
                      </a:lnTo>
                      <a:lnTo>
                        <a:pt x="305" y="1147"/>
                      </a:lnTo>
                      <a:lnTo>
                        <a:pt x="305" y="1147"/>
                      </a:lnTo>
                      <a:lnTo>
                        <a:pt x="296" y="1148"/>
                      </a:lnTo>
                      <a:lnTo>
                        <a:pt x="290" y="1148"/>
                      </a:lnTo>
                      <a:lnTo>
                        <a:pt x="284" y="1147"/>
                      </a:lnTo>
                      <a:lnTo>
                        <a:pt x="277" y="1146"/>
                      </a:lnTo>
                      <a:lnTo>
                        <a:pt x="272" y="1143"/>
                      </a:lnTo>
                      <a:lnTo>
                        <a:pt x="267" y="1139"/>
                      </a:lnTo>
                      <a:lnTo>
                        <a:pt x="259" y="1132"/>
                      </a:lnTo>
                      <a:lnTo>
                        <a:pt x="252" y="1122"/>
                      </a:lnTo>
                      <a:lnTo>
                        <a:pt x="247" y="1110"/>
                      </a:lnTo>
                      <a:lnTo>
                        <a:pt x="238" y="1089"/>
                      </a:lnTo>
                      <a:lnTo>
                        <a:pt x="238" y="1089"/>
                      </a:lnTo>
                      <a:lnTo>
                        <a:pt x="235" y="1072"/>
                      </a:lnTo>
                      <a:lnTo>
                        <a:pt x="231" y="1049"/>
                      </a:lnTo>
                      <a:lnTo>
                        <a:pt x="228" y="1020"/>
                      </a:lnTo>
                      <a:lnTo>
                        <a:pt x="228" y="984"/>
                      </a:lnTo>
                      <a:lnTo>
                        <a:pt x="230" y="945"/>
                      </a:lnTo>
                      <a:lnTo>
                        <a:pt x="235" y="902"/>
                      </a:lnTo>
                      <a:lnTo>
                        <a:pt x="237" y="878"/>
                      </a:lnTo>
                      <a:lnTo>
                        <a:pt x="242" y="856"/>
                      </a:lnTo>
                      <a:lnTo>
                        <a:pt x="247" y="831"/>
                      </a:lnTo>
                      <a:lnTo>
                        <a:pt x="254" y="807"/>
                      </a:lnTo>
                      <a:lnTo>
                        <a:pt x="254" y="8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48" name="Freeform 10">
                  <a:extLst>
                    <a:ext uri="{FF2B5EF4-FFF2-40B4-BE49-F238E27FC236}">
                      <a16:creationId xmlns:a16="http://schemas.microsoft.com/office/drawing/2014/main" id="{1403078F-E7A7-11EA-1E6F-8750035FB530}"/>
                    </a:ext>
                  </a:extLst>
                </p:cNvPr>
                <p:cNvSpPr>
                  <a:spLocks noEditPoints="1"/>
                </p:cNvSpPr>
                <p:nvPr/>
              </p:nvSpPr>
              <p:spPr bwMode="auto">
                <a:xfrm>
                  <a:off x="3523074" y="2906066"/>
                  <a:ext cx="1078794" cy="1078794"/>
                </a:xfrm>
                <a:custGeom>
                  <a:avLst/>
                  <a:gdLst>
                    <a:gd name="T0" fmla="*/ 146 w 1666"/>
                    <a:gd name="T1" fmla="*/ 358 h 1668"/>
                    <a:gd name="T2" fmla="*/ 95 w 1666"/>
                    <a:gd name="T3" fmla="*/ 465 h 1668"/>
                    <a:gd name="T4" fmla="*/ 70 w 1666"/>
                    <a:gd name="T5" fmla="*/ 497 h 1668"/>
                    <a:gd name="T6" fmla="*/ 29 w 1666"/>
                    <a:gd name="T7" fmla="*/ 607 h 1668"/>
                    <a:gd name="T8" fmla="*/ 93 w 1666"/>
                    <a:gd name="T9" fmla="*/ 721 h 1668"/>
                    <a:gd name="T10" fmla="*/ 0 w 1666"/>
                    <a:gd name="T11" fmla="*/ 766 h 1668"/>
                    <a:gd name="T12" fmla="*/ 8 w 1666"/>
                    <a:gd name="T13" fmla="*/ 883 h 1668"/>
                    <a:gd name="T14" fmla="*/ 3 w 1666"/>
                    <a:gd name="T15" fmla="*/ 924 h 1668"/>
                    <a:gd name="T16" fmla="*/ 22 w 1666"/>
                    <a:gd name="T17" fmla="*/ 1038 h 1668"/>
                    <a:gd name="T18" fmla="*/ 41 w 1666"/>
                    <a:gd name="T19" fmla="*/ 1071 h 1668"/>
                    <a:gd name="T20" fmla="*/ 75 w 1666"/>
                    <a:gd name="T21" fmla="*/ 1188 h 1668"/>
                    <a:gd name="T22" fmla="*/ 143 w 1666"/>
                    <a:gd name="T23" fmla="*/ 1289 h 1668"/>
                    <a:gd name="T24" fmla="*/ 162 w 1666"/>
                    <a:gd name="T25" fmla="*/ 1327 h 1668"/>
                    <a:gd name="T26" fmla="*/ 234 w 1666"/>
                    <a:gd name="T27" fmla="*/ 1417 h 1668"/>
                    <a:gd name="T28" fmla="*/ 331 w 1666"/>
                    <a:gd name="T29" fmla="*/ 1404 h 1668"/>
                    <a:gd name="T30" fmla="*/ 356 w 1666"/>
                    <a:gd name="T31" fmla="*/ 1522 h 1668"/>
                    <a:gd name="T32" fmla="*/ 463 w 1666"/>
                    <a:gd name="T33" fmla="*/ 1579 h 1668"/>
                    <a:gd name="T34" fmla="*/ 495 w 1666"/>
                    <a:gd name="T35" fmla="*/ 1597 h 1668"/>
                    <a:gd name="T36" fmla="*/ 606 w 1666"/>
                    <a:gd name="T37" fmla="*/ 1639 h 1668"/>
                    <a:gd name="T38" fmla="*/ 667 w 1666"/>
                    <a:gd name="T39" fmla="*/ 1604 h 1668"/>
                    <a:gd name="T40" fmla="*/ 763 w 1666"/>
                    <a:gd name="T41" fmla="*/ 1668 h 1668"/>
                    <a:gd name="T42" fmla="*/ 883 w 1666"/>
                    <a:gd name="T43" fmla="*/ 1659 h 1668"/>
                    <a:gd name="T44" fmla="*/ 918 w 1666"/>
                    <a:gd name="T45" fmla="*/ 1666 h 1668"/>
                    <a:gd name="T46" fmla="*/ 1034 w 1666"/>
                    <a:gd name="T47" fmla="*/ 1644 h 1668"/>
                    <a:gd name="T48" fmla="*/ 1068 w 1666"/>
                    <a:gd name="T49" fmla="*/ 1630 h 1668"/>
                    <a:gd name="T50" fmla="*/ 1183 w 1666"/>
                    <a:gd name="T51" fmla="*/ 1594 h 1668"/>
                    <a:gd name="T52" fmla="*/ 1266 w 1666"/>
                    <a:gd name="T53" fmla="*/ 1511 h 1668"/>
                    <a:gd name="T54" fmla="*/ 1322 w 1666"/>
                    <a:gd name="T55" fmla="*/ 1511 h 1668"/>
                    <a:gd name="T56" fmla="*/ 1413 w 1666"/>
                    <a:gd name="T57" fmla="*/ 1435 h 1668"/>
                    <a:gd name="T58" fmla="*/ 1424 w 1666"/>
                    <a:gd name="T59" fmla="*/ 1378 h 1668"/>
                    <a:gd name="T60" fmla="*/ 1520 w 1666"/>
                    <a:gd name="T61" fmla="*/ 1312 h 1668"/>
                    <a:gd name="T62" fmla="*/ 1572 w 1666"/>
                    <a:gd name="T63" fmla="*/ 1204 h 1668"/>
                    <a:gd name="T64" fmla="*/ 1596 w 1666"/>
                    <a:gd name="T65" fmla="*/ 1176 h 1668"/>
                    <a:gd name="T66" fmla="*/ 1635 w 1666"/>
                    <a:gd name="T67" fmla="*/ 1066 h 1668"/>
                    <a:gd name="T68" fmla="*/ 1639 w 1666"/>
                    <a:gd name="T69" fmla="*/ 1029 h 1668"/>
                    <a:gd name="T70" fmla="*/ 1665 w 1666"/>
                    <a:gd name="T71" fmla="*/ 915 h 1668"/>
                    <a:gd name="T72" fmla="*/ 1582 w 1666"/>
                    <a:gd name="T73" fmla="*/ 818 h 1668"/>
                    <a:gd name="T74" fmla="*/ 1665 w 1666"/>
                    <a:gd name="T75" fmla="*/ 754 h 1668"/>
                    <a:gd name="T76" fmla="*/ 1640 w 1666"/>
                    <a:gd name="T77" fmla="*/ 639 h 1668"/>
                    <a:gd name="T78" fmla="*/ 1634 w 1666"/>
                    <a:gd name="T79" fmla="*/ 604 h 1668"/>
                    <a:gd name="T80" fmla="*/ 1595 w 1666"/>
                    <a:gd name="T81" fmla="*/ 492 h 1668"/>
                    <a:gd name="T82" fmla="*/ 1511 w 1666"/>
                    <a:gd name="T83" fmla="*/ 469 h 1668"/>
                    <a:gd name="T84" fmla="*/ 1514 w 1666"/>
                    <a:gd name="T85" fmla="*/ 349 h 1668"/>
                    <a:gd name="T86" fmla="*/ 1433 w 1666"/>
                    <a:gd name="T87" fmla="*/ 264 h 1668"/>
                    <a:gd name="T88" fmla="*/ 1408 w 1666"/>
                    <a:gd name="T89" fmla="*/ 233 h 1668"/>
                    <a:gd name="T90" fmla="*/ 1324 w 1666"/>
                    <a:gd name="T91" fmla="*/ 159 h 1668"/>
                    <a:gd name="T92" fmla="*/ 1287 w 1666"/>
                    <a:gd name="T93" fmla="*/ 145 h 1668"/>
                    <a:gd name="T94" fmla="*/ 1193 w 1666"/>
                    <a:gd name="T95" fmla="*/ 80 h 1668"/>
                    <a:gd name="T96" fmla="*/ 1104 w 1666"/>
                    <a:gd name="T97" fmla="*/ 136 h 1668"/>
                    <a:gd name="T98" fmla="*/ 1041 w 1666"/>
                    <a:gd name="T99" fmla="*/ 25 h 1668"/>
                    <a:gd name="T100" fmla="*/ 924 w 1666"/>
                    <a:gd name="T101" fmla="*/ 8 h 1668"/>
                    <a:gd name="T102" fmla="*/ 887 w 1666"/>
                    <a:gd name="T103" fmla="*/ 4 h 1668"/>
                    <a:gd name="T104" fmla="*/ 439 w 1666"/>
                    <a:gd name="T105" fmla="*/ 189 h 1668"/>
                    <a:gd name="T106" fmla="*/ 301 w 1666"/>
                    <a:gd name="T107" fmla="*/ 1202 h 1668"/>
                    <a:gd name="T108" fmla="*/ 1162 w 1666"/>
                    <a:gd name="T109" fmla="*/ 1388 h 1668"/>
                    <a:gd name="T110" fmla="*/ 1004 w 1666"/>
                    <a:gd name="T111" fmla="*/ 1082 h 1668"/>
                    <a:gd name="T112" fmla="*/ 928 w 1666"/>
                    <a:gd name="T113" fmla="*/ 840 h 1668"/>
                    <a:gd name="T114" fmla="*/ 1458 w 1666"/>
                    <a:gd name="T115" fmla="*/ 1002 h 1668"/>
                    <a:gd name="T116" fmla="*/ 1422 w 1666"/>
                    <a:gd name="T117" fmla="*/ 720 h 1668"/>
                    <a:gd name="T118" fmla="*/ 1401 w 1666"/>
                    <a:gd name="T119" fmla="*/ 639 h 1668"/>
                    <a:gd name="T120" fmla="*/ 898 w 1666"/>
                    <a:gd name="T121" fmla="*/ 197 h 1668"/>
                    <a:gd name="T122" fmla="*/ 457 w 1666"/>
                    <a:gd name="T123" fmla="*/ 315 h 1668"/>
                    <a:gd name="T124" fmla="*/ 196 w 1666"/>
                    <a:gd name="T125" fmla="*/ 90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 h="1668">
                      <a:moveTo>
                        <a:pt x="269" y="342"/>
                      </a:moveTo>
                      <a:lnTo>
                        <a:pt x="269" y="342"/>
                      </a:lnTo>
                      <a:lnTo>
                        <a:pt x="249" y="366"/>
                      </a:lnTo>
                      <a:lnTo>
                        <a:pt x="249" y="366"/>
                      </a:lnTo>
                      <a:lnTo>
                        <a:pt x="240" y="362"/>
                      </a:lnTo>
                      <a:lnTo>
                        <a:pt x="228" y="357"/>
                      </a:lnTo>
                      <a:lnTo>
                        <a:pt x="212" y="352"/>
                      </a:lnTo>
                      <a:lnTo>
                        <a:pt x="194" y="347"/>
                      </a:lnTo>
                      <a:lnTo>
                        <a:pt x="194" y="347"/>
                      </a:lnTo>
                      <a:lnTo>
                        <a:pt x="181" y="344"/>
                      </a:lnTo>
                      <a:lnTo>
                        <a:pt x="171" y="342"/>
                      </a:lnTo>
                      <a:lnTo>
                        <a:pt x="171" y="342"/>
                      </a:lnTo>
                      <a:lnTo>
                        <a:pt x="171" y="342"/>
                      </a:lnTo>
                      <a:lnTo>
                        <a:pt x="171" y="342"/>
                      </a:lnTo>
                      <a:lnTo>
                        <a:pt x="170" y="342"/>
                      </a:lnTo>
                      <a:lnTo>
                        <a:pt x="170" y="342"/>
                      </a:lnTo>
                      <a:lnTo>
                        <a:pt x="166" y="342"/>
                      </a:lnTo>
                      <a:lnTo>
                        <a:pt x="166" y="342"/>
                      </a:lnTo>
                      <a:lnTo>
                        <a:pt x="166" y="342"/>
                      </a:lnTo>
                      <a:lnTo>
                        <a:pt x="166" y="342"/>
                      </a:lnTo>
                      <a:lnTo>
                        <a:pt x="162" y="342"/>
                      </a:lnTo>
                      <a:lnTo>
                        <a:pt x="162" y="342"/>
                      </a:lnTo>
                      <a:lnTo>
                        <a:pt x="162" y="342"/>
                      </a:lnTo>
                      <a:lnTo>
                        <a:pt x="162" y="342"/>
                      </a:lnTo>
                      <a:lnTo>
                        <a:pt x="160" y="343"/>
                      </a:lnTo>
                      <a:lnTo>
                        <a:pt x="160" y="343"/>
                      </a:lnTo>
                      <a:lnTo>
                        <a:pt x="160" y="343"/>
                      </a:lnTo>
                      <a:lnTo>
                        <a:pt x="160" y="343"/>
                      </a:lnTo>
                      <a:lnTo>
                        <a:pt x="157" y="344"/>
                      </a:lnTo>
                      <a:lnTo>
                        <a:pt x="157" y="344"/>
                      </a:lnTo>
                      <a:lnTo>
                        <a:pt x="156" y="344"/>
                      </a:lnTo>
                      <a:lnTo>
                        <a:pt x="156" y="344"/>
                      </a:lnTo>
                      <a:lnTo>
                        <a:pt x="155" y="345"/>
                      </a:lnTo>
                      <a:lnTo>
                        <a:pt x="155" y="345"/>
                      </a:lnTo>
                      <a:lnTo>
                        <a:pt x="155" y="347"/>
                      </a:lnTo>
                      <a:lnTo>
                        <a:pt x="155" y="347"/>
                      </a:lnTo>
                      <a:lnTo>
                        <a:pt x="152" y="348"/>
                      </a:lnTo>
                      <a:lnTo>
                        <a:pt x="152" y="348"/>
                      </a:lnTo>
                      <a:lnTo>
                        <a:pt x="152" y="349"/>
                      </a:lnTo>
                      <a:lnTo>
                        <a:pt x="152" y="349"/>
                      </a:lnTo>
                      <a:lnTo>
                        <a:pt x="151" y="350"/>
                      </a:lnTo>
                      <a:lnTo>
                        <a:pt x="151" y="350"/>
                      </a:lnTo>
                      <a:lnTo>
                        <a:pt x="149" y="352"/>
                      </a:lnTo>
                      <a:lnTo>
                        <a:pt x="149" y="352"/>
                      </a:lnTo>
                      <a:lnTo>
                        <a:pt x="148" y="354"/>
                      </a:lnTo>
                      <a:lnTo>
                        <a:pt x="148" y="354"/>
                      </a:lnTo>
                      <a:lnTo>
                        <a:pt x="146" y="358"/>
                      </a:lnTo>
                      <a:lnTo>
                        <a:pt x="146" y="358"/>
                      </a:lnTo>
                      <a:lnTo>
                        <a:pt x="146" y="358"/>
                      </a:lnTo>
                      <a:lnTo>
                        <a:pt x="146" y="358"/>
                      </a:lnTo>
                      <a:lnTo>
                        <a:pt x="143" y="361"/>
                      </a:lnTo>
                      <a:lnTo>
                        <a:pt x="143" y="361"/>
                      </a:lnTo>
                      <a:lnTo>
                        <a:pt x="143" y="362"/>
                      </a:lnTo>
                      <a:lnTo>
                        <a:pt x="143" y="362"/>
                      </a:lnTo>
                      <a:lnTo>
                        <a:pt x="142" y="364"/>
                      </a:lnTo>
                      <a:lnTo>
                        <a:pt x="142" y="364"/>
                      </a:lnTo>
                      <a:lnTo>
                        <a:pt x="142" y="364"/>
                      </a:lnTo>
                      <a:lnTo>
                        <a:pt x="142" y="364"/>
                      </a:lnTo>
                      <a:lnTo>
                        <a:pt x="141" y="367"/>
                      </a:lnTo>
                      <a:lnTo>
                        <a:pt x="141" y="367"/>
                      </a:lnTo>
                      <a:lnTo>
                        <a:pt x="141" y="367"/>
                      </a:lnTo>
                      <a:lnTo>
                        <a:pt x="141" y="367"/>
                      </a:lnTo>
                      <a:lnTo>
                        <a:pt x="141" y="369"/>
                      </a:lnTo>
                      <a:lnTo>
                        <a:pt x="141" y="369"/>
                      </a:lnTo>
                      <a:lnTo>
                        <a:pt x="141" y="369"/>
                      </a:lnTo>
                      <a:lnTo>
                        <a:pt x="141" y="369"/>
                      </a:lnTo>
                      <a:lnTo>
                        <a:pt x="141" y="372"/>
                      </a:lnTo>
                      <a:lnTo>
                        <a:pt x="141" y="372"/>
                      </a:lnTo>
                      <a:lnTo>
                        <a:pt x="141" y="373"/>
                      </a:lnTo>
                      <a:lnTo>
                        <a:pt x="141" y="373"/>
                      </a:lnTo>
                      <a:lnTo>
                        <a:pt x="142" y="377"/>
                      </a:lnTo>
                      <a:lnTo>
                        <a:pt x="142" y="377"/>
                      </a:lnTo>
                      <a:lnTo>
                        <a:pt x="142" y="377"/>
                      </a:lnTo>
                      <a:lnTo>
                        <a:pt x="142" y="377"/>
                      </a:lnTo>
                      <a:lnTo>
                        <a:pt x="143" y="381"/>
                      </a:lnTo>
                      <a:lnTo>
                        <a:pt x="143" y="381"/>
                      </a:lnTo>
                      <a:lnTo>
                        <a:pt x="143" y="381"/>
                      </a:lnTo>
                      <a:lnTo>
                        <a:pt x="143" y="381"/>
                      </a:lnTo>
                      <a:lnTo>
                        <a:pt x="148" y="389"/>
                      </a:lnTo>
                      <a:lnTo>
                        <a:pt x="156" y="401"/>
                      </a:lnTo>
                      <a:lnTo>
                        <a:pt x="156" y="401"/>
                      </a:lnTo>
                      <a:lnTo>
                        <a:pt x="167" y="417"/>
                      </a:lnTo>
                      <a:lnTo>
                        <a:pt x="177" y="430"/>
                      </a:lnTo>
                      <a:lnTo>
                        <a:pt x="186" y="440"/>
                      </a:lnTo>
                      <a:lnTo>
                        <a:pt x="192" y="446"/>
                      </a:lnTo>
                      <a:lnTo>
                        <a:pt x="192" y="446"/>
                      </a:lnTo>
                      <a:lnTo>
                        <a:pt x="176" y="474"/>
                      </a:lnTo>
                      <a:lnTo>
                        <a:pt x="176" y="474"/>
                      </a:lnTo>
                      <a:lnTo>
                        <a:pt x="167" y="471"/>
                      </a:lnTo>
                      <a:lnTo>
                        <a:pt x="155" y="469"/>
                      </a:lnTo>
                      <a:lnTo>
                        <a:pt x="138" y="466"/>
                      </a:lnTo>
                      <a:lnTo>
                        <a:pt x="119" y="465"/>
                      </a:lnTo>
                      <a:lnTo>
                        <a:pt x="119" y="465"/>
                      </a:lnTo>
                      <a:lnTo>
                        <a:pt x="95" y="465"/>
                      </a:lnTo>
                      <a:lnTo>
                        <a:pt x="95" y="465"/>
                      </a:lnTo>
                      <a:lnTo>
                        <a:pt x="95" y="465"/>
                      </a:lnTo>
                      <a:lnTo>
                        <a:pt x="95" y="465"/>
                      </a:lnTo>
                      <a:lnTo>
                        <a:pt x="95" y="465"/>
                      </a:lnTo>
                      <a:lnTo>
                        <a:pt x="86" y="466"/>
                      </a:lnTo>
                      <a:lnTo>
                        <a:pt x="86" y="466"/>
                      </a:lnTo>
                      <a:lnTo>
                        <a:pt x="86" y="466"/>
                      </a:lnTo>
                      <a:lnTo>
                        <a:pt x="86" y="466"/>
                      </a:lnTo>
                      <a:lnTo>
                        <a:pt x="84" y="468"/>
                      </a:lnTo>
                      <a:lnTo>
                        <a:pt x="84" y="468"/>
                      </a:lnTo>
                      <a:lnTo>
                        <a:pt x="84" y="468"/>
                      </a:lnTo>
                      <a:lnTo>
                        <a:pt x="84" y="468"/>
                      </a:lnTo>
                      <a:lnTo>
                        <a:pt x="81" y="469"/>
                      </a:lnTo>
                      <a:lnTo>
                        <a:pt x="81" y="469"/>
                      </a:lnTo>
                      <a:lnTo>
                        <a:pt x="81" y="469"/>
                      </a:lnTo>
                      <a:lnTo>
                        <a:pt x="81" y="469"/>
                      </a:lnTo>
                      <a:lnTo>
                        <a:pt x="80" y="471"/>
                      </a:lnTo>
                      <a:lnTo>
                        <a:pt x="80" y="471"/>
                      </a:lnTo>
                      <a:lnTo>
                        <a:pt x="80" y="471"/>
                      </a:lnTo>
                      <a:lnTo>
                        <a:pt x="80" y="471"/>
                      </a:lnTo>
                      <a:lnTo>
                        <a:pt x="78" y="474"/>
                      </a:lnTo>
                      <a:lnTo>
                        <a:pt x="78" y="474"/>
                      </a:lnTo>
                      <a:lnTo>
                        <a:pt x="78" y="474"/>
                      </a:lnTo>
                      <a:lnTo>
                        <a:pt x="78" y="474"/>
                      </a:lnTo>
                      <a:lnTo>
                        <a:pt x="76" y="478"/>
                      </a:lnTo>
                      <a:lnTo>
                        <a:pt x="76" y="478"/>
                      </a:lnTo>
                      <a:lnTo>
                        <a:pt x="76" y="478"/>
                      </a:lnTo>
                      <a:lnTo>
                        <a:pt x="76" y="478"/>
                      </a:lnTo>
                      <a:lnTo>
                        <a:pt x="75" y="481"/>
                      </a:lnTo>
                      <a:lnTo>
                        <a:pt x="75" y="481"/>
                      </a:lnTo>
                      <a:lnTo>
                        <a:pt x="74" y="484"/>
                      </a:lnTo>
                      <a:lnTo>
                        <a:pt x="74" y="484"/>
                      </a:lnTo>
                      <a:lnTo>
                        <a:pt x="73" y="485"/>
                      </a:lnTo>
                      <a:lnTo>
                        <a:pt x="73" y="485"/>
                      </a:lnTo>
                      <a:lnTo>
                        <a:pt x="71" y="488"/>
                      </a:lnTo>
                      <a:lnTo>
                        <a:pt x="71" y="488"/>
                      </a:lnTo>
                      <a:lnTo>
                        <a:pt x="71" y="488"/>
                      </a:lnTo>
                      <a:lnTo>
                        <a:pt x="71" y="488"/>
                      </a:lnTo>
                      <a:lnTo>
                        <a:pt x="70" y="490"/>
                      </a:lnTo>
                      <a:lnTo>
                        <a:pt x="70" y="490"/>
                      </a:lnTo>
                      <a:lnTo>
                        <a:pt x="70" y="492"/>
                      </a:lnTo>
                      <a:lnTo>
                        <a:pt x="70" y="492"/>
                      </a:lnTo>
                      <a:lnTo>
                        <a:pt x="70" y="494"/>
                      </a:lnTo>
                      <a:lnTo>
                        <a:pt x="70" y="494"/>
                      </a:lnTo>
                      <a:lnTo>
                        <a:pt x="70" y="494"/>
                      </a:lnTo>
                      <a:lnTo>
                        <a:pt x="70" y="494"/>
                      </a:lnTo>
                      <a:lnTo>
                        <a:pt x="70" y="497"/>
                      </a:lnTo>
                      <a:lnTo>
                        <a:pt x="70" y="497"/>
                      </a:lnTo>
                      <a:lnTo>
                        <a:pt x="70" y="497"/>
                      </a:lnTo>
                      <a:lnTo>
                        <a:pt x="70" y="497"/>
                      </a:lnTo>
                      <a:lnTo>
                        <a:pt x="71" y="499"/>
                      </a:lnTo>
                      <a:lnTo>
                        <a:pt x="71" y="499"/>
                      </a:lnTo>
                      <a:lnTo>
                        <a:pt x="71" y="500"/>
                      </a:lnTo>
                      <a:lnTo>
                        <a:pt x="71" y="500"/>
                      </a:lnTo>
                      <a:lnTo>
                        <a:pt x="75" y="507"/>
                      </a:lnTo>
                      <a:lnTo>
                        <a:pt x="75" y="507"/>
                      </a:lnTo>
                      <a:lnTo>
                        <a:pt x="75" y="508"/>
                      </a:lnTo>
                      <a:lnTo>
                        <a:pt x="75" y="508"/>
                      </a:lnTo>
                      <a:lnTo>
                        <a:pt x="90" y="526"/>
                      </a:lnTo>
                      <a:lnTo>
                        <a:pt x="90" y="526"/>
                      </a:lnTo>
                      <a:lnTo>
                        <a:pt x="104" y="539"/>
                      </a:lnTo>
                      <a:lnTo>
                        <a:pt x="117" y="549"/>
                      </a:lnTo>
                      <a:lnTo>
                        <a:pt x="127" y="557"/>
                      </a:lnTo>
                      <a:lnTo>
                        <a:pt x="134" y="563"/>
                      </a:lnTo>
                      <a:lnTo>
                        <a:pt x="134" y="563"/>
                      </a:lnTo>
                      <a:lnTo>
                        <a:pt x="124" y="594"/>
                      </a:lnTo>
                      <a:lnTo>
                        <a:pt x="124" y="594"/>
                      </a:lnTo>
                      <a:lnTo>
                        <a:pt x="114" y="592"/>
                      </a:lnTo>
                      <a:lnTo>
                        <a:pt x="100" y="592"/>
                      </a:lnTo>
                      <a:lnTo>
                        <a:pt x="85" y="592"/>
                      </a:lnTo>
                      <a:lnTo>
                        <a:pt x="66" y="595"/>
                      </a:lnTo>
                      <a:lnTo>
                        <a:pt x="66" y="595"/>
                      </a:lnTo>
                      <a:lnTo>
                        <a:pt x="42" y="599"/>
                      </a:lnTo>
                      <a:lnTo>
                        <a:pt x="42" y="599"/>
                      </a:lnTo>
                      <a:lnTo>
                        <a:pt x="42" y="599"/>
                      </a:lnTo>
                      <a:lnTo>
                        <a:pt x="42" y="599"/>
                      </a:lnTo>
                      <a:lnTo>
                        <a:pt x="41" y="599"/>
                      </a:lnTo>
                      <a:lnTo>
                        <a:pt x="41" y="599"/>
                      </a:lnTo>
                      <a:lnTo>
                        <a:pt x="35" y="601"/>
                      </a:lnTo>
                      <a:lnTo>
                        <a:pt x="35" y="601"/>
                      </a:lnTo>
                      <a:lnTo>
                        <a:pt x="34" y="601"/>
                      </a:lnTo>
                      <a:lnTo>
                        <a:pt x="34" y="601"/>
                      </a:lnTo>
                      <a:lnTo>
                        <a:pt x="32" y="602"/>
                      </a:lnTo>
                      <a:lnTo>
                        <a:pt x="32" y="602"/>
                      </a:lnTo>
                      <a:lnTo>
                        <a:pt x="31" y="602"/>
                      </a:lnTo>
                      <a:lnTo>
                        <a:pt x="31" y="602"/>
                      </a:lnTo>
                      <a:lnTo>
                        <a:pt x="30" y="605"/>
                      </a:lnTo>
                      <a:lnTo>
                        <a:pt x="30" y="605"/>
                      </a:lnTo>
                      <a:lnTo>
                        <a:pt x="30" y="605"/>
                      </a:lnTo>
                      <a:lnTo>
                        <a:pt x="30" y="605"/>
                      </a:lnTo>
                      <a:lnTo>
                        <a:pt x="29" y="607"/>
                      </a:lnTo>
                      <a:lnTo>
                        <a:pt x="29" y="607"/>
                      </a:lnTo>
                      <a:lnTo>
                        <a:pt x="29" y="607"/>
                      </a:lnTo>
                      <a:lnTo>
                        <a:pt x="29" y="607"/>
                      </a:lnTo>
                      <a:lnTo>
                        <a:pt x="27" y="610"/>
                      </a:lnTo>
                      <a:lnTo>
                        <a:pt x="27" y="610"/>
                      </a:lnTo>
                      <a:lnTo>
                        <a:pt x="27" y="611"/>
                      </a:lnTo>
                      <a:lnTo>
                        <a:pt x="27" y="611"/>
                      </a:lnTo>
                      <a:lnTo>
                        <a:pt x="26" y="614"/>
                      </a:lnTo>
                      <a:lnTo>
                        <a:pt x="26" y="614"/>
                      </a:lnTo>
                      <a:lnTo>
                        <a:pt x="26" y="615"/>
                      </a:lnTo>
                      <a:lnTo>
                        <a:pt x="26" y="615"/>
                      </a:lnTo>
                      <a:lnTo>
                        <a:pt x="25" y="617"/>
                      </a:lnTo>
                      <a:lnTo>
                        <a:pt x="25" y="617"/>
                      </a:lnTo>
                      <a:lnTo>
                        <a:pt x="23" y="621"/>
                      </a:lnTo>
                      <a:lnTo>
                        <a:pt x="23" y="621"/>
                      </a:lnTo>
                      <a:lnTo>
                        <a:pt x="23" y="623"/>
                      </a:lnTo>
                      <a:lnTo>
                        <a:pt x="23" y="623"/>
                      </a:lnTo>
                      <a:lnTo>
                        <a:pt x="23" y="625"/>
                      </a:lnTo>
                      <a:lnTo>
                        <a:pt x="23" y="625"/>
                      </a:lnTo>
                      <a:lnTo>
                        <a:pt x="23" y="625"/>
                      </a:lnTo>
                      <a:lnTo>
                        <a:pt x="23" y="625"/>
                      </a:lnTo>
                      <a:lnTo>
                        <a:pt x="22" y="629"/>
                      </a:lnTo>
                      <a:lnTo>
                        <a:pt x="22" y="629"/>
                      </a:lnTo>
                      <a:lnTo>
                        <a:pt x="22" y="629"/>
                      </a:lnTo>
                      <a:lnTo>
                        <a:pt x="22" y="629"/>
                      </a:lnTo>
                      <a:lnTo>
                        <a:pt x="22" y="631"/>
                      </a:lnTo>
                      <a:lnTo>
                        <a:pt x="22" y="631"/>
                      </a:lnTo>
                      <a:lnTo>
                        <a:pt x="22" y="631"/>
                      </a:lnTo>
                      <a:lnTo>
                        <a:pt x="22" y="631"/>
                      </a:lnTo>
                      <a:lnTo>
                        <a:pt x="23" y="634"/>
                      </a:lnTo>
                      <a:lnTo>
                        <a:pt x="23" y="634"/>
                      </a:lnTo>
                      <a:lnTo>
                        <a:pt x="23" y="635"/>
                      </a:lnTo>
                      <a:lnTo>
                        <a:pt x="23" y="635"/>
                      </a:lnTo>
                      <a:lnTo>
                        <a:pt x="25" y="636"/>
                      </a:lnTo>
                      <a:lnTo>
                        <a:pt x="25" y="636"/>
                      </a:lnTo>
                      <a:lnTo>
                        <a:pt x="25" y="638"/>
                      </a:lnTo>
                      <a:lnTo>
                        <a:pt x="25" y="638"/>
                      </a:lnTo>
                      <a:lnTo>
                        <a:pt x="30" y="644"/>
                      </a:lnTo>
                      <a:lnTo>
                        <a:pt x="30" y="644"/>
                      </a:lnTo>
                      <a:lnTo>
                        <a:pt x="30" y="644"/>
                      </a:lnTo>
                      <a:lnTo>
                        <a:pt x="30" y="644"/>
                      </a:lnTo>
                      <a:lnTo>
                        <a:pt x="37" y="650"/>
                      </a:lnTo>
                      <a:lnTo>
                        <a:pt x="49" y="659"/>
                      </a:lnTo>
                      <a:lnTo>
                        <a:pt x="49" y="659"/>
                      </a:lnTo>
                      <a:lnTo>
                        <a:pt x="64" y="670"/>
                      </a:lnTo>
                      <a:lnTo>
                        <a:pt x="78" y="678"/>
                      </a:lnTo>
                      <a:lnTo>
                        <a:pt x="89" y="684"/>
                      </a:lnTo>
                      <a:lnTo>
                        <a:pt x="98" y="688"/>
                      </a:lnTo>
                      <a:lnTo>
                        <a:pt x="98" y="688"/>
                      </a:lnTo>
                      <a:lnTo>
                        <a:pt x="93" y="721"/>
                      </a:lnTo>
                      <a:lnTo>
                        <a:pt x="93" y="721"/>
                      </a:lnTo>
                      <a:lnTo>
                        <a:pt x="83" y="721"/>
                      </a:lnTo>
                      <a:lnTo>
                        <a:pt x="70" y="723"/>
                      </a:lnTo>
                      <a:lnTo>
                        <a:pt x="54" y="726"/>
                      </a:lnTo>
                      <a:lnTo>
                        <a:pt x="36" y="731"/>
                      </a:lnTo>
                      <a:lnTo>
                        <a:pt x="36" y="731"/>
                      </a:lnTo>
                      <a:lnTo>
                        <a:pt x="22" y="736"/>
                      </a:lnTo>
                      <a:lnTo>
                        <a:pt x="13" y="740"/>
                      </a:lnTo>
                      <a:lnTo>
                        <a:pt x="13" y="740"/>
                      </a:lnTo>
                      <a:lnTo>
                        <a:pt x="13" y="740"/>
                      </a:lnTo>
                      <a:lnTo>
                        <a:pt x="13" y="740"/>
                      </a:lnTo>
                      <a:lnTo>
                        <a:pt x="12" y="740"/>
                      </a:lnTo>
                      <a:lnTo>
                        <a:pt x="12" y="740"/>
                      </a:lnTo>
                      <a:lnTo>
                        <a:pt x="8" y="741"/>
                      </a:lnTo>
                      <a:lnTo>
                        <a:pt x="8" y="741"/>
                      </a:lnTo>
                      <a:lnTo>
                        <a:pt x="8" y="741"/>
                      </a:lnTo>
                      <a:lnTo>
                        <a:pt x="8" y="741"/>
                      </a:lnTo>
                      <a:lnTo>
                        <a:pt x="6" y="743"/>
                      </a:lnTo>
                      <a:lnTo>
                        <a:pt x="6" y="743"/>
                      </a:lnTo>
                      <a:lnTo>
                        <a:pt x="6" y="743"/>
                      </a:lnTo>
                      <a:lnTo>
                        <a:pt x="6" y="743"/>
                      </a:lnTo>
                      <a:lnTo>
                        <a:pt x="3" y="746"/>
                      </a:lnTo>
                      <a:lnTo>
                        <a:pt x="3" y="746"/>
                      </a:lnTo>
                      <a:lnTo>
                        <a:pt x="3" y="746"/>
                      </a:lnTo>
                      <a:lnTo>
                        <a:pt x="3" y="746"/>
                      </a:lnTo>
                      <a:lnTo>
                        <a:pt x="2" y="747"/>
                      </a:lnTo>
                      <a:lnTo>
                        <a:pt x="2" y="747"/>
                      </a:lnTo>
                      <a:lnTo>
                        <a:pt x="2" y="748"/>
                      </a:lnTo>
                      <a:lnTo>
                        <a:pt x="2" y="748"/>
                      </a:lnTo>
                      <a:lnTo>
                        <a:pt x="1" y="751"/>
                      </a:lnTo>
                      <a:lnTo>
                        <a:pt x="1" y="751"/>
                      </a:lnTo>
                      <a:lnTo>
                        <a:pt x="1" y="751"/>
                      </a:lnTo>
                      <a:lnTo>
                        <a:pt x="1" y="751"/>
                      </a:lnTo>
                      <a:lnTo>
                        <a:pt x="1" y="754"/>
                      </a:lnTo>
                      <a:lnTo>
                        <a:pt x="1" y="754"/>
                      </a:lnTo>
                      <a:lnTo>
                        <a:pt x="1" y="755"/>
                      </a:lnTo>
                      <a:lnTo>
                        <a:pt x="1" y="755"/>
                      </a:lnTo>
                      <a:lnTo>
                        <a:pt x="0" y="757"/>
                      </a:lnTo>
                      <a:lnTo>
                        <a:pt x="0" y="757"/>
                      </a:lnTo>
                      <a:lnTo>
                        <a:pt x="0" y="759"/>
                      </a:lnTo>
                      <a:lnTo>
                        <a:pt x="0" y="759"/>
                      </a:lnTo>
                      <a:lnTo>
                        <a:pt x="0" y="761"/>
                      </a:lnTo>
                      <a:lnTo>
                        <a:pt x="0" y="761"/>
                      </a:lnTo>
                      <a:lnTo>
                        <a:pt x="0" y="765"/>
                      </a:lnTo>
                      <a:lnTo>
                        <a:pt x="0" y="765"/>
                      </a:lnTo>
                      <a:lnTo>
                        <a:pt x="0" y="766"/>
                      </a:lnTo>
                      <a:lnTo>
                        <a:pt x="0" y="766"/>
                      </a:lnTo>
                      <a:lnTo>
                        <a:pt x="0" y="769"/>
                      </a:lnTo>
                      <a:lnTo>
                        <a:pt x="0" y="769"/>
                      </a:lnTo>
                      <a:lnTo>
                        <a:pt x="0" y="770"/>
                      </a:lnTo>
                      <a:lnTo>
                        <a:pt x="0" y="770"/>
                      </a:lnTo>
                      <a:lnTo>
                        <a:pt x="0" y="772"/>
                      </a:lnTo>
                      <a:lnTo>
                        <a:pt x="0" y="772"/>
                      </a:lnTo>
                      <a:lnTo>
                        <a:pt x="0" y="772"/>
                      </a:lnTo>
                      <a:lnTo>
                        <a:pt x="0" y="772"/>
                      </a:lnTo>
                      <a:lnTo>
                        <a:pt x="0" y="775"/>
                      </a:lnTo>
                      <a:lnTo>
                        <a:pt x="0" y="775"/>
                      </a:lnTo>
                      <a:lnTo>
                        <a:pt x="0" y="775"/>
                      </a:lnTo>
                      <a:lnTo>
                        <a:pt x="0" y="775"/>
                      </a:lnTo>
                      <a:lnTo>
                        <a:pt x="1" y="777"/>
                      </a:lnTo>
                      <a:lnTo>
                        <a:pt x="1" y="777"/>
                      </a:lnTo>
                      <a:lnTo>
                        <a:pt x="1" y="779"/>
                      </a:lnTo>
                      <a:lnTo>
                        <a:pt x="1" y="779"/>
                      </a:lnTo>
                      <a:lnTo>
                        <a:pt x="2" y="780"/>
                      </a:lnTo>
                      <a:lnTo>
                        <a:pt x="2" y="780"/>
                      </a:lnTo>
                      <a:lnTo>
                        <a:pt x="3" y="781"/>
                      </a:lnTo>
                      <a:lnTo>
                        <a:pt x="3" y="781"/>
                      </a:lnTo>
                      <a:lnTo>
                        <a:pt x="5" y="782"/>
                      </a:lnTo>
                      <a:lnTo>
                        <a:pt x="5" y="782"/>
                      </a:lnTo>
                      <a:lnTo>
                        <a:pt x="5" y="784"/>
                      </a:lnTo>
                      <a:lnTo>
                        <a:pt x="5" y="784"/>
                      </a:lnTo>
                      <a:lnTo>
                        <a:pt x="8" y="786"/>
                      </a:lnTo>
                      <a:lnTo>
                        <a:pt x="8" y="786"/>
                      </a:lnTo>
                      <a:lnTo>
                        <a:pt x="8" y="786"/>
                      </a:lnTo>
                      <a:lnTo>
                        <a:pt x="8" y="786"/>
                      </a:lnTo>
                      <a:lnTo>
                        <a:pt x="8" y="786"/>
                      </a:lnTo>
                      <a:lnTo>
                        <a:pt x="8" y="786"/>
                      </a:lnTo>
                      <a:lnTo>
                        <a:pt x="17" y="791"/>
                      </a:lnTo>
                      <a:lnTo>
                        <a:pt x="30" y="798"/>
                      </a:lnTo>
                      <a:lnTo>
                        <a:pt x="30" y="798"/>
                      </a:lnTo>
                      <a:lnTo>
                        <a:pt x="47" y="805"/>
                      </a:lnTo>
                      <a:lnTo>
                        <a:pt x="63" y="811"/>
                      </a:lnTo>
                      <a:lnTo>
                        <a:pt x="74" y="815"/>
                      </a:lnTo>
                      <a:lnTo>
                        <a:pt x="84" y="818"/>
                      </a:lnTo>
                      <a:lnTo>
                        <a:pt x="84" y="818"/>
                      </a:lnTo>
                      <a:lnTo>
                        <a:pt x="84" y="851"/>
                      </a:lnTo>
                      <a:lnTo>
                        <a:pt x="84" y="851"/>
                      </a:lnTo>
                      <a:lnTo>
                        <a:pt x="74" y="853"/>
                      </a:lnTo>
                      <a:lnTo>
                        <a:pt x="63" y="857"/>
                      </a:lnTo>
                      <a:lnTo>
                        <a:pt x="47" y="863"/>
                      </a:lnTo>
                      <a:lnTo>
                        <a:pt x="30" y="871"/>
                      </a:lnTo>
                      <a:lnTo>
                        <a:pt x="30" y="871"/>
                      </a:lnTo>
                      <a:lnTo>
                        <a:pt x="17" y="878"/>
                      </a:lnTo>
                      <a:lnTo>
                        <a:pt x="8" y="883"/>
                      </a:lnTo>
                      <a:lnTo>
                        <a:pt x="8" y="883"/>
                      </a:lnTo>
                      <a:lnTo>
                        <a:pt x="8" y="883"/>
                      </a:lnTo>
                      <a:lnTo>
                        <a:pt x="8" y="883"/>
                      </a:lnTo>
                      <a:lnTo>
                        <a:pt x="8" y="883"/>
                      </a:lnTo>
                      <a:lnTo>
                        <a:pt x="5" y="886"/>
                      </a:lnTo>
                      <a:lnTo>
                        <a:pt x="5" y="886"/>
                      </a:lnTo>
                      <a:lnTo>
                        <a:pt x="5" y="886"/>
                      </a:lnTo>
                      <a:lnTo>
                        <a:pt x="5" y="886"/>
                      </a:lnTo>
                      <a:lnTo>
                        <a:pt x="2" y="888"/>
                      </a:lnTo>
                      <a:lnTo>
                        <a:pt x="2" y="888"/>
                      </a:lnTo>
                      <a:lnTo>
                        <a:pt x="2" y="888"/>
                      </a:lnTo>
                      <a:lnTo>
                        <a:pt x="2" y="888"/>
                      </a:lnTo>
                      <a:lnTo>
                        <a:pt x="0" y="893"/>
                      </a:lnTo>
                      <a:lnTo>
                        <a:pt x="0" y="893"/>
                      </a:lnTo>
                      <a:lnTo>
                        <a:pt x="0" y="895"/>
                      </a:lnTo>
                      <a:lnTo>
                        <a:pt x="0" y="895"/>
                      </a:lnTo>
                      <a:lnTo>
                        <a:pt x="0" y="896"/>
                      </a:lnTo>
                      <a:lnTo>
                        <a:pt x="0" y="896"/>
                      </a:lnTo>
                      <a:lnTo>
                        <a:pt x="0" y="897"/>
                      </a:lnTo>
                      <a:lnTo>
                        <a:pt x="0" y="897"/>
                      </a:lnTo>
                      <a:lnTo>
                        <a:pt x="0" y="900"/>
                      </a:lnTo>
                      <a:lnTo>
                        <a:pt x="0" y="900"/>
                      </a:lnTo>
                      <a:lnTo>
                        <a:pt x="0" y="900"/>
                      </a:lnTo>
                      <a:lnTo>
                        <a:pt x="0" y="900"/>
                      </a:lnTo>
                      <a:lnTo>
                        <a:pt x="0" y="903"/>
                      </a:lnTo>
                      <a:lnTo>
                        <a:pt x="0" y="903"/>
                      </a:lnTo>
                      <a:lnTo>
                        <a:pt x="0" y="903"/>
                      </a:lnTo>
                      <a:lnTo>
                        <a:pt x="0" y="903"/>
                      </a:lnTo>
                      <a:lnTo>
                        <a:pt x="0" y="907"/>
                      </a:lnTo>
                      <a:lnTo>
                        <a:pt x="0" y="907"/>
                      </a:lnTo>
                      <a:lnTo>
                        <a:pt x="0" y="911"/>
                      </a:lnTo>
                      <a:lnTo>
                        <a:pt x="0" y="911"/>
                      </a:lnTo>
                      <a:lnTo>
                        <a:pt x="0" y="912"/>
                      </a:lnTo>
                      <a:lnTo>
                        <a:pt x="0" y="912"/>
                      </a:lnTo>
                      <a:lnTo>
                        <a:pt x="1" y="915"/>
                      </a:lnTo>
                      <a:lnTo>
                        <a:pt x="1" y="915"/>
                      </a:lnTo>
                      <a:lnTo>
                        <a:pt x="1" y="915"/>
                      </a:lnTo>
                      <a:lnTo>
                        <a:pt x="1" y="915"/>
                      </a:lnTo>
                      <a:lnTo>
                        <a:pt x="1" y="917"/>
                      </a:lnTo>
                      <a:lnTo>
                        <a:pt x="1" y="917"/>
                      </a:lnTo>
                      <a:lnTo>
                        <a:pt x="1" y="919"/>
                      </a:lnTo>
                      <a:lnTo>
                        <a:pt x="1" y="919"/>
                      </a:lnTo>
                      <a:lnTo>
                        <a:pt x="2" y="920"/>
                      </a:lnTo>
                      <a:lnTo>
                        <a:pt x="2" y="920"/>
                      </a:lnTo>
                      <a:lnTo>
                        <a:pt x="2" y="921"/>
                      </a:lnTo>
                      <a:lnTo>
                        <a:pt x="2" y="921"/>
                      </a:lnTo>
                      <a:lnTo>
                        <a:pt x="3" y="924"/>
                      </a:lnTo>
                      <a:lnTo>
                        <a:pt x="3" y="924"/>
                      </a:lnTo>
                      <a:lnTo>
                        <a:pt x="3" y="924"/>
                      </a:lnTo>
                      <a:lnTo>
                        <a:pt x="3" y="924"/>
                      </a:lnTo>
                      <a:lnTo>
                        <a:pt x="6" y="925"/>
                      </a:lnTo>
                      <a:lnTo>
                        <a:pt x="6" y="925"/>
                      </a:lnTo>
                      <a:lnTo>
                        <a:pt x="6" y="926"/>
                      </a:lnTo>
                      <a:lnTo>
                        <a:pt x="6" y="926"/>
                      </a:lnTo>
                      <a:lnTo>
                        <a:pt x="8" y="927"/>
                      </a:lnTo>
                      <a:lnTo>
                        <a:pt x="8" y="927"/>
                      </a:lnTo>
                      <a:lnTo>
                        <a:pt x="8" y="927"/>
                      </a:lnTo>
                      <a:lnTo>
                        <a:pt x="8" y="927"/>
                      </a:lnTo>
                      <a:lnTo>
                        <a:pt x="12" y="930"/>
                      </a:lnTo>
                      <a:lnTo>
                        <a:pt x="12" y="930"/>
                      </a:lnTo>
                      <a:lnTo>
                        <a:pt x="12" y="930"/>
                      </a:lnTo>
                      <a:lnTo>
                        <a:pt x="12" y="930"/>
                      </a:lnTo>
                      <a:lnTo>
                        <a:pt x="22" y="934"/>
                      </a:lnTo>
                      <a:lnTo>
                        <a:pt x="36" y="937"/>
                      </a:lnTo>
                      <a:lnTo>
                        <a:pt x="36" y="937"/>
                      </a:lnTo>
                      <a:lnTo>
                        <a:pt x="54" y="942"/>
                      </a:lnTo>
                      <a:lnTo>
                        <a:pt x="70" y="946"/>
                      </a:lnTo>
                      <a:lnTo>
                        <a:pt x="83" y="948"/>
                      </a:lnTo>
                      <a:lnTo>
                        <a:pt x="93" y="949"/>
                      </a:lnTo>
                      <a:lnTo>
                        <a:pt x="93" y="949"/>
                      </a:lnTo>
                      <a:lnTo>
                        <a:pt x="98" y="980"/>
                      </a:lnTo>
                      <a:lnTo>
                        <a:pt x="98" y="980"/>
                      </a:lnTo>
                      <a:lnTo>
                        <a:pt x="89" y="984"/>
                      </a:lnTo>
                      <a:lnTo>
                        <a:pt x="78" y="990"/>
                      </a:lnTo>
                      <a:lnTo>
                        <a:pt x="64" y="999"/>
                      </a:lnTo>
                      <a:lnTo>
                        <a:pt x="49" y="1010"/>
                      </a:lnTo>
                      <a:lnTo>
                        <a:pt x="49" y="1010"/>
                      </a:lnTo>
                      <a:lnTo>
                        <a:pt x="37" y="1018"/>
                      </a:lnTo>
                      <a:lnTo>
                        <a:pt x="30" y="1026"/>
                      </a:lnTo>
                      <a:lnTo>
                        <a:pt x="30" y="1026"/>
                      </a:lnTo>
                      <a:lnTo>
                        <a:pt x="30" y="1026"/>
                      </a:lnTo>
                      <a:lnTo>
                        <a:pt x="30" y="1026"/>
                      </a:lnTo>
                      <a:lnTo>
                        <a:pt x="30" y="1026"/>
                      </a:lnTo>
                      <a:lnTo>
                        <a:pt x="26" y="1028"/>
                      </a:lnTo>
                      <a:lnTo>
                        <a:pt x="26" y="1028"/>
                      </a:lnTo>
                      <a:lnTo>
                        <a:pt x="26" y="1029"/>
                      </a:lnTo>
                      <a:lnTo>
                        <a:pt x="26" y="1029"/>
                      </a:lnTo>
                      <a:lnTo>
                        <a:pt x="25" y="1032"/>
                      </a:lnTo>
                      <a:lnTo>
                        <a:pt x="25" y="1032"/>
                      </a:lnTo>
                      <a:lnTo>
                        <a:pt x="25" y="1032"/>
                      </a:lnTo>
                      <a:lnTo>
                        <a:pt x="25" y="1032"/>
                      </a:lnTo>
                      <a:lnTo>
                        <a:pt x="22" y="1037"/>
                      </a:lnTo>
                      <a:lnTo>
                        <a:pt x="22" y="1037"/>
                      </a:lnTo>
                      <a:lnTo>
                        <a:pt x="22" y="1038"/>
                      </a:lnTo>
                      <a:lnTo>
                        <a:pt x="22" y="1038"/>
                      </a:lnTo>
                      <a:lnTo>
                        <a:pt x="22" y="1039"/>
                      </a:lnTo>
                      <a:lnTo>
                        <a:pt x="22" y="1039"/>
                      </a:lnTo>
                      <a:lnTo>
                        <a:pt x="22" y="1041"/>
                      </a:lnTo>
                      <a:lnTo>
                        <a:pt x="22" y="1041"/>
                      </a:lnTo>
                      <a:lnTo>
                        <a:pt x="23" y="1043"/>
                      </a:lnTo>
                      <a:lnTo>
                        <a:pt x="23" y="1043"/>
                      </a:lnTo>
                      <a:lnTo>
                        <a:pt x="23" y="1043"/>
                      </a:lnTo>
                      <a:lnTo>
                        <a:pt x="23" y="1043"/>
                      </a:lnTo>
                      <a:lnTo>
                        <a:pt x="23" y="1047"/>
                      </a:lnTo>
                      <a:lnTo>
                        <a:pt x="23" y="1047"/>
                      </a:lnTo>
                      <a:lnTo>
                        <a:pt x="23" y="1047"/>
                      </a:lnTo>
                      <a:lnTo>
                        <a:pt x="23" y="1047"/>
                      </a:lnTo>
                      <a:lnTo>
                        <a:pt x="25" y="1051"/>
                      </a:lnTo>
                      <a:lnTo>
                        <a:pt x="25" y="1051"/>
                      </a:lnTo>
                      <a:lnTo>
                        <a:pt x="26" y="1055"/>
                      </a:lnTo>
                      <a:lnTo>
                        <a:pt x="26" y="1055"/>
                      </a:lnTo>
                      <a:lnTo>
                        <a:pt x="26" y="1055"/>
                      </a:lnTo>
                      <a:lnTo>
                        <a:pt x="26" y="1055"/>
                      </a:lnTo>
                      <a:lnTo>
                        <a:pt x="27" y="1058"/>
                      </a:lnTo>
                      <a:lnTo>
                        <a:pt x="27" y="1058"/>
                      </a:lnTo>
                      <a:lnTo>
                        <a:pt x="27" y="1058"/>
                      </a:lnTo>
                      <a:lnTo>
                        <a:pt x="27" y="1058"/>
                      </a:lnTo>
                      <a:lnTo>
                        <a:pt x="29" y="1061"/>
                      </a:lnTo>
                      <a:lnTo>
                        <a:pt x="29" y="1061"/>
                      </a:lnTo>
                      <a:lnTo>
                        <a:pt x="29" y="1061"/>
                      </a:lnTo>
                      <a:lnTo>
                        <a:pt x="29" y="1061"/>
                      </a:lnTo>
                      <a:lnTo>
                        <a:pt x="30" y="1063"/>
                      </a:lnTo>
                      <a:lnTo>
                        <a:pt x="30" y="1063"/>
                      </a:lnTo>
                      <a:lnTo>
                        <a:pt x="30" y="1063"/>
                      </a:lnTo>
                      <a:lnTo>
                        <a:pt x="30" y="1063"/>
                      </a:lnTo>
                      <a:lnTo>
                        <a:pt x="31" y="1066"/>
                      </a:lnTo>
                      <a:lnTo>
                        <a:pt x="31" y="1066"/>
                      </a:lnTo>
                      <a:lnTo>
                        <a:pt x="31" y="1066"/>
                      </a:lnTo>
                      <a:lnTo>
                        <a:pt x="31" y="1066"/>
                      </a:lnTo>
                      <a:lnTo>
                        <a:pt x="34" y="1067"/>
                      </a:lnTo>
                      <a:lnTo>
                        <a:pt x="34" y="1067"/>
                      </a:lnTo>
                      <a:lnTo>
                        <a:pt x="35" y="1067"/>
                      </a:lnTo>
                      <a:lnTo>
                        <a:pt x="35" y="1067"/>
                      </a:lnTo>
                      <a:lnTo>
                        <a:pt x="37" y="1068"/>
                      </a:lnTo>
                      <a:lnTo>
                        <a:pt x="37" y="1068"/>
                      </a:lnTo>
                      <a:lnTo>
                        <a:pt x="37" y="1070"/>
                      </a:lnTo>
                      <a:lnTo>
                        <a:pt x="37" y="1070"/>
                      </a:lnTo>
                      <a:lnTo>
                        <a:pt x="41" y="1071"/>
                      </a:lnTo>
                      <a:lnTo>
                        <a:pt x="41" y="1071"/>
                      </a:lnTo>
                      <a:lnTo>
                        <a:pt x="41" y="1071"/>
                      </a:lnTo>
                      <a:lnTo>
                        <a:pt x="41" y="1071"/>
                      </a:lnTo>
                      <a:lnTo>
                        <a:pt x="41" y="1071"/>
                      </a:lnTo>
                      <a:lnTo>
                        <a:pt x="51" y="1072"/>
                      </a:lnTo>
                      <a:lnTo>
                        <a:pt x="66" y="1075"/>
                      </a:lnTo>
                      <a:lnTo>
                        <a:pt x="66" y="1075"/>
                      </a:lnTo>
                      <a:lnTo>
                        <a:pt x="84" y="1076"/>
                      </a:lnTo>
                      <a:lnTo>
                        <a:pt x="100" y="1076"/>
                      </a:lnTo>
                      <a:lnTo>
                        <a:pt x="113" y="1076"/>
                      </a:lnTo>
                      <a:lnTo>
                        <a:pt x="123" y="1075"/>
                      </a:lnTo>
                      <a:lnTo>
                        <a:pt x="123" y="1075"/>
                      </a:lnTo>
                      <a:lnTo>
                        <a:pt x="134" y="1106"/>
                      </a:lnTo>
                      <a:lnTo>
                        <a:pt x="134" y="1106"/>
                      </a:lnTo>
                      <a:lnTo>
                        <a:pt x="127" y="1111"/>
                      </a:lnTo>
                      <a:lnTo>
                        <a:pt x="115" y="1120"/>
                      </a:lnTo>
                      <a:lnTo>
                        <a:pt x="104" y="1130"/>
                      </a:lnTo>
                      <a:lnTo>
                        <a:pt x="90" y="1143"/>
                      </a:lnTo>
                      <a:lnTo>
                        <a:pt x="90" y="1143"/>
                      </a:lnTo>
                      <a:lnTo>
                        <a:pt x="81" y="1154"/>
                      </a:lnTo>
                      <a:lnTo>
                        <a:pt x="75" y="1162"/>
                      </a:lnTo>
                      <a:lnTo>
                        <a:pt x="75" y="1162"/>
                      </a:lnTo>
                      <a:lnTo>
                        <a:pt x="75" y="1162"/>
                      </a:lnTo>
                      <a:lnTo>
                        <a:pt x="75" y="1162"/>
                      </a:lnTo>
                      <a:lnTo>
                        <a:pt x="73" y="1165"/>
                      </a:lnTo>
                      <a:lnTo>
                        <a:pt x="73" y="1165"/>
                      </a:lnTo>
                      <a:lnTo>
                        <a:pt x="73" y="1165"/>
                      </a:lnTo>
                      <a:lnTo>
                        <a:pt x="73" y="1165"/>
                      </a:lnTo>
                      <a:lnTo>
                        <a:pt x="71" y="1169"/>
                      </a:lnTo>
                      <a:lnTo>
                        <a:pt x="71" y="1169"/>
                      </a:lnTo>
                      <a:lnTo>
                        <a:pt x="71" y="1169"/>
                      </a:lnTo>
                      <a:lnTo>
                        <a:pt x="71" y="1169"/>
                      </a:lnTo>
                      <a:lnTo>
                        <a:pt x="70" y="1174"/>
                      </a:lnTo>
                      <a:lnTo>
                        <a:pt x="70" y="1174"/>
                      </a:lnTo>
                      <a:lnTo>
                        <a:pt x="70" y="1176"/>
                      </a:lnTo>
                      <a:lnTo>
                        <a:pt x="70" y="1176"/>
                      </a:lnTo>
                      <a:lnTo>
                        <a:pt x="70" y="1178"/>
                      </a:lnTo>
                      <a:lnTo>
                        <a:pt x="70" y="1178"/>
                      </a:lnTo>
                      <a:lnTo>
                        <a:pt x="70" y="1178"/>
                      </a:lnTo>
                      <a:lnTo>
                        <a:pt x="70" y="1178"/>
                      </a:lnTo>
                      <a:lnTo>
                        <a:pt x="71" y="1181"/>
                      </a:lnTo>
                      <a:lnTo>
                        <a:pt x="71" y="1181"/>
                      </a:lnTo>
                      <a:lnTo>
                        <a:pt x="71" y="1181"/>
                      </a:lnTo>
                      <a:lnTo>
                        <a:pt x="71" y="1181"/>
                      </a:lnTo>
                      <a:lnTo>
                        <a:pt x="73" y="1184"/>
                      </a:lnTo>
                      <a:lnTo>
                        <a:pt x="73" y="1184"/>
                      </a:lnTo>
                      <a:lnTo>
                        <a:pt x="73" y="1184"/>
                      </a:lnTo>
                      <a:lnTo>
                        <a:pt x="73" y="1184"/>
                      </a:lnTo>
                      <a:lnTo>
                        <a:pt x="75" y="1188"/>
                      </a:lnTo>
                      <a:lnTo>
                        <a:pt x="75" y="1188"/>
                      </a:lnTo>
                      <a:lnTo>
                        <a:pt x="76" y="1191"/>
                      </a:lnTo>
                      <a:lnTo>
                        <a:pt x="76" y="1191"/>
                      </a:lnTo>
                      <a:lnTo>
                        <a:pt x="76" y="1192"/>
                      </a:lnTo>
                      <a:lnTo>
                        <a:pt x="76" y="1192"/>
                      </a:lnTo>
                      <a:lnTo>
                        <a:pt x="78" y="1194"/>
                      </a:lnTo>
                      <a:lnTo>
                        <a:pt x="78" y="1194"/>
                      </a:lnTo>
                      <a:lnTo>
                        <a:pt x="78" y="1194"/>
                      </a:lnTo>
                      <a:lnTo>
                        <a:pt x="78" y="1194"/>
                      </a:lnTo>
                      <a:lnTo>
                        <a:pt x="79" y="1197"/>
                      </a:lnTo>
                      <a:lnTo>
                        <a:pt x="79" y="1197"/>
                      </a:lnTo>
                      <a:lnTo>
                        <a:pt x="80" y="1198"/>
                      </a:lnTo>
                      <a:lnTo>
                        <a:pt x="80" y="1198"/>
                      </a:lnTo>
                      <a:lnTo>
                        <a:pt x="81" y="1199"/>
                      </a:lnTo>
                      <a:lnTo>
                        <a:pt x="81" y="1199"/>
                      </a:lnTo>
                      <a:lnTo>
                        <a:pt x="81" y="1199"/>
                      </a:lnTo>
                      <a:lnTo>
                        <a:pt x="81" y="1199"/>
                      </a:lnTo>
                      <a:lnTo>
                        <a:pt x="86" y="1203"/>
                      </a:lnTo>
                      <a:lnTo>
                        <a:pt x="86" y="1203"/>
                      </a:lnTo>
                      <a:lnTo>
                        <a:pt x="86" y="1203"/>
                      </a:lnTo>
                      <a:lnTo>
                        <a:pt x="86" y="1203"/>
                      </a:lnTo>
                      <a:lnTo>
                        <a:pt x="90" y="1203"/>
                      </a:lnTo>
                      <a:lnTo>
                        <a:pt x="90" y="1203"/>
                      </a:lnTo>
                      <a:lnTo>
                        <a:pt x="90" y="1203"/>
                      </a:lnTo>
                      <a:lnTo>
                        <a:pt x="90" y="1203"/>
                      </a:lnTo>
                      <a:lnTo>
                        <a:pt x="94" y="1204"/>
                      </a:lnTo>
                      <a:lnTo>
                        <a:pt x="94" y="1204"/>
                      </a:lnTo>
                      <a:lnTo>
                        <a:pt x="94" y="1204"/>
                      </a:lnTo>
                      <a:lnTo>
                        <a:pt x="94" y="1204"/>
                      </a:lnTo>
                      <a:lnTo>
                        <a:pt x="105" y="1204"/>
                      </a:lnTo>
                      <a:lnTo>
                        <a:pt x="119" y="1204"/>
                      </a:lnTo>
                      <a:lnTo>
                        <a:pt x="119" y="1204"/>
                      </a:lnTo>
                      <a:lnTo>
                        <a:pt x="138" y="1202"/>
                      </a:lnTo>
                      <a:lnTo>
                        <a:pt x="153" y="1199"/>
                      </a:lnTo>
                      <a:lnTo>
                        <a:pt x="166" y="1197"/>
                      </a:lnTo>
                      <a:lnTo>
                        <a:pt x="176" y="1194"/>
                      </a:lnTo>
                      <a:lnTo>
                        <a:pt x="176" y="1194"/>
                      </a:lnTo>
                      <a:lnTo>
                        <a:pt x="192" y="1223"/>
                      </a:lnTo>
                      <a:lnTo>
                        <a:pt x="192" y="1223"/>
                      </a:lnTo>
                      <a:lnTo>
                        <a:pt x="185" y="1230"/>
                      </a:lnTo>
                      <a:lnTo>
                        <a:pt x="176" y="1240"/>
                      </a:lnTo>
                      <a:lnTo>
                        <a:pt x="167" y="1252"/>
                      </a:lnTo>
                      <a:lnTo>
                        <a:pt x="156" y="1267"/>
                      </a:lnTo>
                      <a:lnTo>
                        <a:pt x="156" y="1267"/>
                      </a:lnTo>
                      <a:lnTo>
                        <a:pt x="148" y="1280"/>
                      </a:lnTo>
                      <a:lnTo>
                        <a:pt x="143" y="1289"/>
                      </a:lnTo>
                      <a:lnTo>
                        <a:pt x="143" y="1289"/>
                      </a:lnTo>
                      <a:lnTo>
                        <a:pt x="143" y="1289"/>
                      </a:lnTo>
                      <a:lnTo>
                        <a:pt x="143" y="1289"/>
                      </a:lnTo>
                      <a:lnTo>
                        <a:pt x="142" y="1293"/>
                      </a:lnTo>
                      <a:lnTo>
                        <a:pt x="142" y="1293"/>
                      </a:lnTo>
                      <a:lnTo>
                        <a:pt x="142" y="1293"/>
                      </a:lnTo>
                      <a:lnTo>
                        <a:pt x="142" y="1293"/>
                      </a:lnTo>
                      <a:lnTo>
                        <a:pt x="141" y="1296"/>
                      </a:lnTo>
                      <a:lnTo>
                        <a:pt x="141" y="1296"/>
                      </a:lnTo>
                      <a:lnTo>
                        <a:pt x="141" y="1296"/>
                      </a:lnTo>
                      <a:lnTo>
                        <a:pt x="141" y="1296"/>
                      </a:lnTo>
                      <a:lnTo>
                        <a:pt x="141" y="1301"/>
                      </a:lnTo>
                      <a:lnTo>
                        <a:pt x="141" y="1301"/>
                      </a:lnTo>
                      <a:lnTo>
                        <a:pt x="141" y="1303"/>
                      </a:lnTo>
                      <a:lnTo>
                        <a:pt x="141" y="1303"/>
                      </a:lnTo>
                      <a:lnTo>
                        <a:pt x="142" y="1305"/>
                      </a:lnTo>
                      <a:lnTo>
                        <a:pt x="142" y="1305"/>
                      </a:lnTo>
                      <a:lnTo>
                        <a:pt x="142" y="1305"/>
                      </a:lnTo>
                      <a:lnTo>
                        <a:pt x="142" y="1305"/>
                      </a:lnTo>
                      <a:lnTo>
                        <a:pt x="143" y="1308"/>
                      </a:lnTo>
                      <a:lnTo>
                        <a:pt x="143" y="1308"/>
                      </a:lnTo>
                      <a:lnTo>
                        <a:pt x="143" y="1308"/>
                      </a:lnTo>
                      <a:lnTo>
                        <a:pt x="143" y="1308"/>
                      </a:lnTo>
                      <a:lnTo>
                        <a:pt x="146" y="1310"/>
                      </a:lnTo>
                      <a:lnTo>
                        <a:pt x="146" y="1310"/>
                      </a:lnTo>
                      <a:lnTo>
                        <a:pt x="146" y="1312"/>
                      </a:lnTo>
                      <a:lnTo>
                        <a:pt x="146" y="1312"/>
                      </a:lnTo>
                      <a:lnTo>
                        <a:pt x="148" y="1314"/>
                      </a:lnTo>
                      <a:lnTo>
                        <a:pt x="148" y="1314"/>
                      </a:lnTo>
                      <a:lnTo>
                        <a:pt x="149" y="1317"/>
                      </a:lnTo>
                      <a:lnTo>
                        <a:pt x="149" y="1317"/>
                      </a:lnTo>
                      <a:lnTo>
                        <a:pt x="151" y="1318"/>
                      </a:lnTo>
                      <a:lnTo>
                        <a:pt x="151" y="1318"/>
                      </a:lnTo>
                      <a:lnTo>
                        <a:pt x="152" y="1320"/>
                      </a:lnTo>
                      <a:lnTo>
                        <a:pt x="152" y="1320"/>
                      </a:lnTo>
                      <a:lnTo>
                        <a:pt x="152" y="1320"/>
                      </a:lnTo>
                      <a:lnTo>
                        <a:pt x="152" y="1320"/>
                      </a:lnTo>
                      <a:lnTo>
                        <a:pt x="155" y="1323"/>
                      </a:lnTo>
                      <a:lnTo>
                        <a:pt x="155" y="1323"/>
                      </a:lnTo>
                      <a:lnTo>
                        <a:pt x="155" y="1323"/>
                      </a:lnTo>
                      <a:lnTo>
                        <a:pt x="155" y="1323"/>
                      </a:lnTo>
                      <a:lnTo>
                        <a:pt x="156" y="1324"/>
                      </a:lnTo>
                      <a:lnTo>
                        <a:pt x="156" y="1324"/>
                      </a:lnTo>
                      <a:lnTo>
                        <a:pt x="157" y="1324"/>
                      </a:lnTo>
                      <a:lnTo>
                        <a:pt x="157" y="1324"/>
                      </a:lnTo>
                      <a:lnTo>
                        <a:pt x="162" y="1327"/>
                      </a:lnTo>
                      <a:lnTo>
                        <a:pt x="162" y="1327"/>
                      </a:lnTo>
                      <a:lnTo>
                        <a:pt x="162" y="1327"/>
                      </a:lnTo>
                      <a:lnTo>
                        <a:pt x="162" y="1327"/>
                      </a:lnTo>
                      <a:lnTo>
                        <a:pt x="165" y="1327"/>
                      </a:lnTo>
                      <a:lnTo>
                        <a:pt x="165" y="1327"/>
                      </a:lnTo>
                      <a:lnTo>
                        <a:pt x="166" y="1327"/>
                      </a:lnTo>
                      <a:lnTo>
                        <a:pt x="166" y="1327"/>
                      </a:lnTo>
                      <a:lnTo>
                        <a:pt x="170" y="1327"/>
                      </a:lnTo>
                      <a:lnTo>
                        <a:pt x="170" y="1327"/>
                      </a:lnTo>
                      <a:lnTo>
                        <a:pt x="170" y="1327"/>
                      </a:lnTo>
                      <a:lnTo>
                        <a:pt x="170" y="1327"/>
                      </a:lnTo>
                      <a:lnTo>
                        <a:pt x="180" y="1325"/>
                      </a:lnTo>
                      <a:lnTo>
                        <a:pt x="194" y="1323"/>
                      </a:lnTo>
                      <a:lnTo>
                        <a:pt x="194" y="1323"/>
                      </a:lnTo>
                      <a:lnTo>
                        <a:pt x="212" y="1318"/>
                      </a:lnTo>
                      <a:lnTo>
                        <a:pt x="228" y="1313"/>
                      </a:lnTo>
                      <a:lnTo>
                        <a:pt x="239" y="1308"/>
                      </a:lnTo>
                      <a:lnTo>
                        <a:pt x="248" y="1304"/>
                      </a:lnTo>
                      <a:lnTo>
                        <a:pt x="248" y="1304"/>
                      </a:lnTo>
                      <a:lnTo>
                        <a:pt x="269" y="1328"/>
                      </a:lnTo>
                      <a:lnTo>
                        <a:pt x="269" y="1328"/>
                      </a:lnTo>
                      <a:lnTo>
                        <a:pt x="263" y="1337"/>
                      </a:lnTo>
                      <a:lnTo>
                        <a:pt x="257" y="1348"/>
                      </a:lnTo>
                      <a:lnTo>
                        <a:pt x="249" y="1362"/>
                      </a:lnTo>
                      <a:lnTo>
                        <a:pt x="241" y="1378"/>
                      </a:lnTo>
                      <a:lnTo>
                        <a:pt x="241" y="1378"/>
                      </a:lnTo>
                      <a:lnTo>
                        <a:pt x="236" y="1392"/>
                      </a:lnTo>
                      <a:lnTo>
                        <a:pt x="233" y="1402"/>
                      </a:lnTo>
                      <a:lnTo>
                        <a:pt x="233" y="1402"/>
                      </a:lnTo>
                      <a:lnTo>
                        <a:pt x="233" y="1402"/>
                      </a:lnTo>
                      <a:lnTo>
                        <a:pt x="233" y="1402"/>
                      </a:lnTo>
                      <a:lnTo>
                        <a:pt x="231" y="1406"/>
                      </a:lnTo>
                      <a:lnTo>
                        <a:pt x="231" y="1406"/>
                      </a:lnTo>
                      <a:lnTo>
                        <a:pt x="231" y="1406"/>
                      </a:lnTo>
                      <a:lnTo>
                        <a:pt x="231" y="1406"/>
                      </a:lnTo>
                      <a:lnTo>
                        <a:pt x="231" y="1410"/>
                      </a:lnTo>
                      <a:lnTo>
                        <a:pt x="231" y="1410"/>
                      </a:lnTo>
                      <a:lnTo>
                        <a:pt x="231" y="1410"/>
                      </a:lnTo>
                      <a:lnTo>
                        <a:pt x="231" y="1410"/>
                      </a:lnTo>
                      <a:lnTo>
                        <a:pt x="231" y="1412"/>
                      </a:lnTo>
                      <a:lnTo>
                        <a:pt x="231" y="1412"/>
                      </a:lnTo>
                      <a:lnTo>
                        <a:pt x="231" y="1412"/>
                      </a:lnTo>
                      <a:lnTo>
                        <a:pt x="231" y="1412"/>
                      </a:lnTo>
                      <a:lnTo>
                        <a:pt x="233" y="1415"/>
                      </a:lnTo>
                      <a:lnTo>
                        <a:pt x="233" y="1415"/>
                      </a:lnTo>
                      <a:lnTo>
                        <a:pt x="233" y="1416"/>
                      </a:lnTo>
                      <a:lnTo>
                        <a:pt x="233" y="1416"/>
                      </a:lnTo>
                      <a:lnTo>
                        <a:pt x="234" y="1417"/>
                      </a:lnTo>
                      <a:lnTo>
                        <a:pt x="234" y="1417"/>
                      </a:lnTo>
                      <a:lnTo>
                        <a:pt x="234" y="1417"/>
                      </a:lnTo>
                      <a:lnTo>
                        <a:pt x="234" y="1417"/>
                      </a:lnTo>
                      <a:lnTo>
                        <a:pt x="236" y="1420"/>
                      </a:lnTo>
                      <a:lnTo>
                        <a:pt x="236" y="1420"/>
                      </a:lnTo>
                      <a:lnTo>
                        <a:pt x="236" y="1421"/>
                      </a:lnTo>
                      <a:lnTo>
                        <a:pt x="236" y="1421"/>
                      </a:lnTo>
                      <a:lnTo>
                        <a:pt x="238" y="1422"/>
                      </a:lnTo>
                      <a:lnTo>
                        <a:pt x="238" y="1422"/>
                      </a:lnTo>
                      <a:lnTo>
                        <a:pt x="239" y="1424"/>
                      </a:lnTo>
                      <a:lnTo>
                        <a:pt x="239" y="1424"/>
                      </a:lnTo>
                      <a:lnTo>
                        <a:pt x="241" y="1426"/>
                      </a:lnTo>
                      <a:lnTo>
                        <a:pt x="241" y="1426"/>
                      </a:lnTo>
                      <a:lnTo>
                        <a:pt x="244" y="1429"/>
                      </a:lnTo>
                      <a:lnTo>
                        <a:pt x="244" y="1429"/>
                      </a:lnTo>
                      <a:lnTo>
                        <a:pt x="244" y="1429"/>
                      </a:lnTo>
                      <a:lnTo>
                        <a:pt x="244" y="1429"/>
                      </a:lnTo>
                      <a:lnTo>
                        <a:pt x="246" y="1431"/>
                      </a:lnTo>
                      <a:lnTo>
                        <a:pt x="246" y="1431"/>
                      </a:lnTo>
                      <a:lnTo>
                        <a:pt x="246" y="1431"/>
                      </a:lnTo>
                      <a:lnTo>
                        <a:pt x="246" y="1431"/>
                      </a:lnTo>
                      <a:lnTo>
                        <a:pt x="249" y="1432"/>
                      </a:lnTo>
                      <a:lnTo>
                        <a:pt x="249" y="1432"/>
                      </a:lnTo>
                      <a:lnTo>
                        <a:pt x="249" y="1434"/>
                      </a:lnTo>
                      <a:lnTo>
                        <a:pt x="249" y="1434"/>
                      </a:lnTo>
                      <a:lnTo>
                        <a:pt x="252" y="1434"/>
                      </a:lnTo>
                      <a:lnTo>
                        <a:pt x="252" y="1434"/>
                      </a:lnTo>
                      <a:lnTo>
                        <a:pt x="252" y="1435"/>
                      </a:lnTo>
                      <a:lnTo>
                        <a:pt x="252" y="1435"/>
                      </a:lnTo>
                      <a:lnTo>
                        <a:pt x="254" y="1435"/>
                      </a:lnTo>
                      <a:lnTo>
                        <a:pt x="254" y="1435"/>
                      </a:lnTo>
                      <a:lnTo>
                        <a:pt x="254" y="1435"/>
                      </a:lnTo>
                      <a:lnTo>
                        <a:pt x="254" y="1435"/>
                      </a:lnTo>
                      <a:lnTo>
                        <a:pt x="257" y="1436"/>
                      </a:lnTo>
                      <a:lnTo>
                        <a:pt x="257" y="1436"/>
                      </a:lnTo>
                      <a:lnTo>
                        <a:pt x="258" y="1436"/>
                      </a:lnTo>
                      <a:lnTo>
                        <a:pt x="258" y="1436"/>
                      </a:lnTo>
                      <a:lnTo>
                        <a:pt x="260" y="1435"/>
                      </a:lnTo>
                      <a:lnTo>
                        <a:pt x="260" y="1435"/>
                      </a:lnTo>
                      <a:lnTo>
                        <a:pt x="262" y="1435"/>
                      </a:lnTo>
                      <a:lnTo>
                        <a:pt x="262" y="1435"/>
                      </a:lnTo>
                      <a:lnTo>
                        <a:pt x="265" y="1435"/>
                      </a:lnTo>
                      <a:lnTo>
                        <a:pt x="265" y="1435"/>
                      </a:lnTo>
                      <a:lnTo>
                        <a:pt x="275" y="1431"/>
                      </a:lnTo>
                      <a:lnTo>
                        <a:pt x="288" y="1426"/>
                      </a:lnTo>
                      <a:lnTo>
                        <a:pt x="288" y="1426"/>
                      </a:lnTo>
                      <a:lnTo>
                        <a:pt x="306" y="1417"/>
                      </a:lnTo>
                      <a:lnTo>
                        <a:pt x="320" y="1410"/>
                      </a:lnTo>
                      <a:lnTo>
                        <a:pt x="331" y="1404"/>
                      </a:lnTo>
                      <a:lnTo>
                        <a:pt x="338" y="1398"/>
                      </a:lnTo>
                      <a:lnTo>
                        <a:pt x="338" y="1398"/>
                      </a:lnTo>
                      <a:lnTo>
                        <a:pt x="364" y="1419"/>
                      </a:lnTo>
                      <a:lnTo>
                        <a:pt x="364" y="1419"/>
                      </a:lnTo>
                      <a:lnTo>
                        <a:pt x="355" y="1440"/>
                      </a:lnTo>
                      <a:lnTo>
                        <a:pt x="350" y="1455"/>
                      </a:lnTo>
                      <a:lnTo>
                        <a:pt x="345" y="1473"/>
                      </a:lnTo>
                      <a:lnTo>
                        <a:pt x="345" y="1473"/>
                      </a:lnTo>
                      <a:lnTo>
                        <a:pt x="342" y="1488"/>
                      </a:lnTo>
                      <a:lnTo>
                        <a:pt x="340" y="1498"/>
                      </a:lnTo>
                      <a:lnTo>
                        <a:pt x="340" y="1498"/>
                      </a:lnTo>
                      <a:lnTo>
                        <a:pt x="340" y="1498"/>
                      </a:lnTo>
                      <a:lnTo>
                        <a:pt x="340" y="1498"/>
                      </a:lnTo>
                      <a:lnTo>
                        <a:pt x="340" y="1502"/>
                      </a:lnTo>
                      <a:lnTo>
                        <a:pt x="340" y="1502"/>
                      </a:lnTo>
                      <a:lnTo>
                        <a:pt x="340" y="1503"/>
                      </a:lnTo>
                      <a:lnTo>
                        <a:pt x="340" y="1503"/>
                      </a:lnTo>
                      <a:lnTo>
                        <a:pt x="341" y="1506"/>
                      </a:lnTo>
                      <a:lnTo>
                        <a:pt x="341" y="1506"/>
                      </a:lnTo>
                      <a:lnTo>
                        <a:pt x="341" y="1506"/>
                      </a:lnTo>
                      <a:lnTo>
                        <a:pt x="341" y="1506"/>
                      </a:lnTo>
                      <a:lnTo>
                        <a:pt x="341" y="1508"/>
                      </a:lnTo>
                      <a:lnTo>
                        <a:pt x="341" y="1508"/>
                      </a:lnTo>
                      <a:lnTo>
                        <a:pt x="341" y="1508"/>
                      </a:lnTo>
                      <a:lnTo>
                        <a:pt x="341" y="1508"/>
                      </a:lnTo>
                      <a:lnTo>
                        <a:pt x="342" y="1511"/>
                      </a:lnTo>
                      <a:lnTo>
                        <a:pt x="342" y="1511"/>
                      </a:lnTo>
                      <a:lnTo>
                        <a:pt x="342" y="1511"/>
                      </a:lnTo>
                      <a:lnTo>
                        <a:pt x="342" y="1511"/>
                      </a:lnTo>
                      <a:lnTo>
                        <a:pt x="345" y="1513"/>
                      </a:lnTo>
                      <a:lnTo>
                        <a:pt x="345" y="1513"/>
                      </a:lnTo>
                      <a:lnTo>
                        <a:pt x="345" y="1513"/>
                      </a:lnTo>
                      <a:lnTo>
                        <a:pt x="345" y="1513"/>
                      </a:lnTo>
                      <a:lnTo>
                        <a:pt x="347" y="1514"/>
                      </a:lnTo>
                      <a:lnTo>
                        <a:pt x="347" y="1514"/>
                      </a:lnTo>
                      <a:lnTo>
                        <a:pt x="347" y="1516"/>
                      </a:lnTo>
                      <a:lnTo>
                        <a:pt x="347" y="1516"/>
                      </a:lnTo>
                      <a:lnTo>
                        <a:pt x="350" y="1517"/>
                      </a:lnTo>
                      <a:lnTo>
                        <a:pt x="350" y="1517"/>
                      </a:lnTo>
                      <a:lnTo>
                        <a:pt x="350" y="1517"/>
                      </a:lnTo>
                      <a:lnTo>
                        <a:pt x="350" y="1517"/>
                      </a:lnTo>
                      <a:lnTo>
                        <a:pt x="354" y="1519"/>
                      </a:lnTo>
                      <a:lnTo>
                        <a:pt x="354" y="1519"/>
                      </a:lnTo>
                      <a:lnTo>
                        <a:pt x="356" y="1522"/>
                      </a:lnTo>
                      <a:lnTo>
                        <a:pt x="356" y="1522"/>
                      </a:lnTo>
                      <a:lnTo>
                        <a:pt x="356" y="1522"/>
                      </a:lnTo>
                      <a:lnTo>
                        <a:pt x="356" y="1522"/>
                      </a:lnTo>
                      <a:lnTo>
                        <a:pt x="359" y="1523"/>
                      </a:lnTo>
                      <a:lnTo>
                        <a:pt x="359" y="1523"/>
                      </a:lnTo>
                      <a:lnTo>
                        <a:pt x="360" y="1523"/>
                      </a:lnTo>
                      <a:lnTo>
                        <a:pt x="360" y="1523"/>
                      </a:lnTo>
                      <a:lnTo>
                        <a:pt x="362" y="1526"/>
                      </a:lnTo>
                      <a:lnTo>
                        <a:pt x="362" y="1526"/>
                      </a:lnTo>
                      <a:lnTo>
                        <a:pt x="362" y="1526"/>
                      </a:lnTo>
                      <a:lnTo>
                        <a:pt x="362" y="1526"/>
                      </a:lnTo>
                      <a:lnTo>
                        <a:pt x="364" y="1526"/>
                      </a:lnTo>
                      <a:lnTo>
                        <a:pt x="364" y="1526"/>
                      </a:lnTo>
                      <a:lnTo>
                        <a:pt x="365" y="1526"/>
                      </a:lnTo>
                      <a:lnTo>
                        <a:pt x="365" y="1526"/>
                      </a:lnTo>
                      <a:lnTo>
                        <a:pt x="367" y="1527"/>
                      </a:lnTo>
                      <a:lnTo>
                        <a:pt x="367" y="1527"/>
                      </a:lnTo>
                      <a:lnTo>
                        <a:pt x="367" y="1527"/>
                      </a:lnTo>
                      <a:lnTo>
                        <a:pt x="367" y="1527"/>
                      </a:lnTo>
                      <a:lnTo>
                        <a:pt x="370" y="1527"/>
                      </a:lnTo>
                      <a:lnTo>
                        <a:pt x="370" y="1527"/>
                      </a:lnTo>
                      <a:lnTo>
                        <a:pt x="371" y="1527"/>
                      </a:lnTo>
                      <a:lnTo>
                        <a:pt x="371" y="1527"/>
                      </a:lnTo>
                      <a:lnTo>
                        <a:pt x="374" y="1526"/>
                      </a:lnTo>
                      <a:lnTo>
                        <a:pt x="374" y="1526"/>
                      </a:lnTo>
                      <a:lnTo>
                        <a:pt x="374" y="1526"/>
                      </a:lnTo>
                      <a:lnTo>
                        <a:pt x="374" y="1526"/>
                      </a:lnTo>
                      <a:lnTo>
                        <a:pt x="378" y="1524"/>
                      </a:lnTo>
                      <a:lnTo>
                        <a:pt x="378" y="1524"/>
                      </a:lnTo>
                      <a:lnTo>
                        <a:pt x="388" y="1519"/>
                      </a:lnTo>
                      <a:lnTo>
                        <a:pt x="400" y="1511"/>
                      </a:lnTo>
                      <a:lnTo>
                        <a:pt x="400" y="1511"/>
                      </a:lnTo>
                      <a:lnTo>
                        <a:pt x="415" y="1500"/>
                      </a:lnTo>
                      <a:lnTo>
                        <a:pt x="427" y="1490"/>
                      </a:lnTo>
                      <a:lnTo>
                        <a:pt x="437" y="1483"/>
                      </a:lnTo>
                      <a:lnTo>
                        <a:pt x="444" y="1475"/>
                      </a:lnTo>
                      <a:lnTo>
                        <a:pt x="444" y="1475"/>
                      </a:lnTo>
                      <a:lnTo>
                        <a:pt x="472" y="1492"/>
                      </a:lnTo>
                      <a:lnTo>
                        <a:pt x="472" y="1492"/>
                      </a:lnTo>
                      <a:lnTo>
                        <a:pt x="469" y="1502"/>
                      </a:lnTo>
                      <a:lnTo>
                        <a:pt x="467" y="1514"/>
                      </a:lnTo>
                      <a:lnTo>
                        <a:pt x="464" y="1529"/>
                      </a:lnTo>
                      <a:lnTo>
                        <a:pt x="463" y="1548"/>
                      </a:lnTo>
                      <a:lnTo>
                        <a:pt x="463" y="1548"/>
                      </a:lnTo>
                      <a:lnTo>
                        <a:pt x="462" y="1562"/>
                      </a:lnTo>
                      <a:lnTo>
                        <a:pt x="463" y="1574"/>
                      </a:lnTo>
                      <a:lnTo>
                        <a:pt x="463" y="1574"/>
                      </a:lnTo>
                      <a:lnTo>
                        <a:pt x="463" y="1577"/>
                      </a:lnTo>
                      <a:lnTo>
                        <a:pt x="463" y="1577"/>
                      </a:lnTo>
                      <a:lnTo>
                        <a:pt x="463" y="1579"/>
                      </a:lnTo>
                      <a:lnTo>
                        <a:pt x="463" y="1579"/>
                      </a:lnTo>
                      <a:lnTo>
                        <a:pt x="464" y="1580"/>
                      </a:lnTo>
                      <a:lnTo>
                        <a:pt x="464" y="1580"/>
                      </a:lnTo>
                      <a:lnTo>
                        <a:pt x="464" y="1581"/>
                      </a:lnTo>
                      <a:lnTo>
                        <a:pt x="464" y="1581"/>
                      </a:lnTo>
                      <a:lnTo>
                        <a:pt x="466" y="1584"/>
                      </a:lnTo>
                      <a:lnTo>
                        <a:pt x="466" y="1584"/>
                      </a:lnTo>
                      <a:lnTo>
                        <a:pt x="466" y="1584"/>
                      </a:lnTo>
                      <a:lnTo>
                        <a:pt x="466" y="1584"/>
                      </a:lnTo>
                      <a:lnTo>
                        <a:pt x="467" y="1585"/>
                      </a:lnTo>
                      <a:lnTo>
                        <a:pt x="467" y="1585"/>
                      </a:lnTo>
                      <a:lnTo>
                        <a:pt x="468" y="1586"/>
                      </a:lnTo>
                      <a:lnTo>
                        <a:pt x="468" y="1586"/>
                      </a:lnTo>
                      <a:lnTo>
                        <a:pt x="469" y="1587"/>
                      </a:lnTo>
                      <a:lnTo>
                        <a:pt x="469" y="1587"/>
                      </a:lnTo>
                      <a:lnTo>
                        <a:pt x="469" y="1587"/>
                      </a:lnTo>
                      <a:lnTo>
                        <a:pt x="469" y="1587"/>
                      </a:lnTo>
                      <a:lnTo>
                        <a:pt x="472" y="1589"/>
                      </a:lnTo>
                      <a:lnTo>
                        <a:pt x="472" y="1589"/>
                      </a:lnTo>
                      <a:lnTo>
                        <a:pt x="473" y="1589"/>
                      </a:lnTo>
                      <a:lnTo>
                        <a:pt x="473" y="1589"/>
                      </a:lnTo>
                      <a:lnTo>
                        <a:pt x="476" y="1590"/>
                      </a:lnTo>
                      <a:lnTo>
                        <a:pt x="476" y="1590"/>
                      </a:lnTo>
                      <a:lnTo>
                        <a:pt x="476" y="1591"/>
                      </a:lnTo>
                      <a:lnTo>
                        <a:pt x="476" y="1591"/>
                      </a:lnTo>
                      <a:lnTo>
                        <a:pt x="480" y="1592"/>
                      </a:lnTo>
                      <a:lnTo>
                        <a:pt x="480" y="1592"/>
                      </a:lnTo>
                      <a:lnTo>
                        <a:pt x="482" y="1594"/>
                      </a:lnTo>
                      <a:lnTo>
                        <a:pt x="482" y="1594"/>
                      </a:lnTo>
                      <a:lnTo>
                        <a:pt x="483" y="1594"/>
                      </a:lnTo>
                      <a:lnTo>
                        <a:pt x="483" y="1594"/>
                      </a:lnTo>
                      <a:lnTo>
                        <a:pt x="486" y="1595"/>
                      </a:lnTo>
                      <a:lnTo>
                        <a:pt x="486" y="1595"/>
                      </a:lnTo>
                      <a:lnTo>
                        <a:pt x="486" y="1595"/>
                      </a:lnTo>
                      <a:lnTo>
                        <a:pt x="486" y="1595"/>
                      </a:lnTo>
                      <a:lnTo>
                        <a:pt x="488" y="1596"/>
                      </a:lnTo>
                      <a:lnTo>
                        <a:pt x="488" y="1596"/>
                      </a:lnTo>
                      <a:lnTo>
                        <a:pt x="490" y="1596"/>
                      </a:lnTo>
                      <a:lnTo>
                        <a:pt x="490" y="1596"/>
                      </a:lnTo>
                      <a:lnTo>
                        <a:pt x="491" y="1597"/>
                      </a:lnTo>
                      <a:lnTo>
                        <a:pt x="491" y="1597"/>
                      </a:lnTo>
                      <a:lnTo>
                        <a:pt x="492" y="1597"/>
                      </a:lnTo>
                      <a:lnTo>
                        <a:pt x="492" y="1597"/>
                      </a:lnTo>
                      <a:lnTo>
                        <a:pt x="495" y="1597"/>
                      </a:lnTo>
                      <a:lnTo>
                        <a:pt x="495" y="1597"/>
                      </a:lnTo>
                      <a:lnTo>
                        <a:pt x="495" y="1597"/>
                      </a:lnTo>
                      <a:lnTo>
                        <a:pt x="495" y="1597"/>
                      </a:lnTo>
                      <a:lnTo>
                        <a:pt x="497" y="1596"/>
                      </a:lnTo>
                      <a:lnTo>
                        <a:pt x="497" y="1596"/>
                      </a:lnTo>
                      <a:lnTo>
                        <a:pt x="498" y="1596"/>
                      </a:lnTo>
                      <a:lnTo>
                        <a:pt x="498" y="1596"/>
                      </a:lnTo>
                      <a:lnTo>
                        <a:pt x="500" y="1595"/>
                      </a:lnTo>
                      <a:lnTo>
                        <a:pt x="500" y="1595"/>
                      </a:lnTo>
                      <a:lnTo>
                        <a:pt x="501" y="1595"/>
                      </a:lnTo>
                      <a:lnTo>
                        <a:pt x="501" y="1595"/>
                      </a:lnTo>
                      <a:lnTo>
                        <a:pt x="505" y="1592"/>
                      </a:lnTo>
                      <a:lnTo>
                        <a:pt x="505" y="1592"/>
                      </a:lnTo>
                      <a:lnTo>
                        <a:pt x="505" y="1592"/>
                      </a:lnTo>
                      <a:lnTo>
                        <a:pt x="512" y="1586"/>
                      </a:lnTo>
                      <a:lnTo>
                        <a:pt x="524" y="1576"/>
                      </a:lnTo>
                      <a:lnTo>
                        <a:pt x="524" y="1576"/>
                      </a:lnTo>
                      <a:lnTo>
                        <a:pt x="536" y="1563"/>
                      </a:lnTo>
                      <a:lnTo>
                        <a:pt x="548" y="1551"/>
                      </a:lnTo>
                      <a:lnTo>
                        <a:pt x="561" y="1533"/>
                      </a:lnTo>
                      <a:lnTo>
                        <a:pt x="561" y="1533"/>
                      </a:lnTo>
                      <a:lnTo>
                        <a:pt x="592" y="1545"/>
                      </a:lnTo>
                      <a:lnTo>
                        <a:pt x="592" y="1545"/>
                      </a:lnTo>
                      <a:lnTo>
                        <a:pt x="590" y="1555"/>
                      </a:lnTo>
                      <a:lnTo>
                        <a:pt x="590" y="1567"/>
                      </a:lnTo>
                      <a:lnTo>
                        <a:pt x="590" y="1582"/>
                      </a:lnTo>
                      <a:lnTo>
                        <a:pt x="593" y="1601"/>
                      </a:lnTo>
                      <a:lnTo>
                        <a:pt x="593" y="1601"/>
                      </a:lnTo>
                      <a:lnTo>
                        <a:pt x="594" y="1616"/>
                      </a:lnTo>
                      <a:lnTo>
                        <a:pt x="597" y="1626"/>
                      </a:lnTo>
                      <a:lnTo>
                        <a:pt x="597" y="1626"/>
                      </a:lnTo>
                      <a:lnTo>
                        <a:pt x="597" y="1626"/>
                      </a:lnTo>
                      <a:lnTo>
                        <a:pt x="597" y="1626"/>
                      </a:lnTo>
                      <a:lnTo>
                        <a:pt x="598" y="1630"/>
                      </a:lnTo>
                      <a:lnTo>
                        <a:pt x="598" y="1630"/>
                      </a:lnTo>
                      <a:lnTo>
                        <a:pt x="598" y="1630"/>
                      </a:lnTo>
                      <a:lnTo>
                        <a:pt x="598" y="1630"/>
                      </a:lnTo>
                      <a:lnTo>
                        <a:pt x="599" y="1633"/>
                      </a:lnTo>
                      <a:lnTo>
                        <a:pt x="599" y="1633"/>
                      </a:lnTo>
                      <a:lnTo>
                        <a:pt x="599" y="1634"/>
                      </a:lnTo>
                      <a:lnTo>
                        <a:pt x="599" y="1634"/>
                      </a:lnTo>
                      <a:lnTo>
                        <a:pt x="602" y="1635"/>
                      </a:lnTo>
                      <a:lnTo>
                        <a:pt x="602" y="1635"/>
                      </a:lnTo>
                      <a:lnTo>
                        <a:pt x="602" y="1637"/>
                      </a:lnTo>
                      <a:lnTo>
                        <a:pt x="602" y="1637"/>
                      </a:lnTo>
                      <a:lnTo>
                        <a:pt x="603" y="1638"/>
                      </a:lnTo>
                      <a:lnTo>
                        <a:pt x="603" y="1638"/>
                      </a:lnTo>
                      <a:lnTo>
                        <a:pt x="604" y="1638"/>
                      </a:lnTo>
                      <a:lnTo>
                        <a:pt x="604" y="1638"/>
                      </a:lnTo>
                      <a:lnTo>
                        <a:pt x="606" y="1639"/>
                      </a:lnTo>
                      <a:lnTo>
                        <a:pt x="606" y="1639"/>
                      </a:lnTo>
                      <a:lnTo>
                        <a:pt x="607" y="1639"/>
                      </a:lnTo>
                      <a:lnTo>
                        <a:pt x="607" y="1639"/>
                      </a:lnTo>
                      <a:lnTo>
                        <a:pt x="609" y="1640"/>
                      </a:lnTo>
                      <a:lnTo>
                        <a:pt x="609" y="1640"/>
                      </a:lnTo>
                      <a:lnTo>
                        <a:pt x="609" y="1640"/>
                      </a:lnTo>
                      <a:lnTo>
                        <a:pt x="609" y="1640"/>
                      </a:lnTo>
                      <a:lnTo>
                        <a:pt x="612" y="1642"/>
                      </a:lnTo>
                      <a:lnTo>
                        <a:pt x="612" y="1642"/>
                      </a:lnTo>
                      <a:lnTo>
                        <a:pt x="613" y="1642"/>
                      </a:lnTo>
                      <a:lnTo>
                        <a:pt x="613" y="1642"/>
                      </a:lnTo>
                      <a:lnTo>
                        <a:pt x="616" y="1642"/>
                      </a:lnTo>
                      <a:lnTo>
                        <a:pt x="616" y="1642"/>
                      </a:lnTo>
                      <a:lnTo>
                        <a:pt x="619" y="1643"/>
                      </a:lnTo>
                      <a:lnTo>
                        <a:pt x="619" y="1643"/>
                      </a:lnTo>
                      <a:lnTo>
                        <a:pt x="621" y="1643"/>
                      </a:lnTo>
                      <a:lnTo>
                        <a:pt x="621" y="1643"/>
                      </a:lnTo>
                      <a:lnTo>
                        <a:pt x="623" y="1644"/>
                      </a:lnTo>
                      <a:lnTo>
                        <a:pt x="623" y="1644"/>
                      </a:lnTo>
                      <a:lnTo>
                        <a:pt x="623" y="1644"/>
                      </a:lnTo>
                      <a:lnTo>
                        <a:pt x="623" y="1644"/>
                      </a:lnTo>
                      <a:lnTo>
                        <a:pt x="627" y="1644"/>
                      </a:lnTo>
                      <a:lnTo>
                        <a:pt x="627" y="1644"/>
                      </a:lnTo>
                      <a:lnTo>
                        <a:pt x="627" y="1644"/>
                      </a:lnTo>
                      <a:lnTo>
                        <a:pt x="627" y="1644"/>
                      </a:lnTo>
                      <a:lnTo>
                        <a:pt x="629" y="1644"/>
                      </a:lnTo>
                      <a:lnTo>
                        <a:pt x="629" y="1644"/>
                      </a:lnTo>
                      <a:lnTo>
                        <a:pt x="629" y="1644"/>
                      </a:lnTo>
                      <a:lnTo>
                        <a:pt x="629" y="1644"/>
                      </a:lnTo>
                      <a:lnTo>
                        <a:pt x="632" y="1644"/>
                      </a:lnTo>
                      <a:lnTo>
                        <a:pt x="632" y="1644"/>
                      </a:lnTo>
                      <a:lnTo>
                        <a:pt x="632" y="1644"/>
                      </a:lnTo>
                      <a:lnTo>
                        <a:pt x="632" y="1644"/>
                      </a:lnTo>
                      <a:lnTo>
                        <a:pt x="635" y="1643"/>
                      </a:lnTo>
                      <a:lnTo>
                        <a:pt x="635" y="1643"/>
                      </a:lnTo>
                      <a:lnTo>
                        <a:pt x="636" y="1643"/>
                      </a:lnTo>
                      <a:lnTo>
                        <a:pt x="636" y="1643"/>
                      </a:lnTo>
                      <a:lnTo>
                        <a:pt x="637" y="1642"/>
                      </a:lnTo>
                      <a:lnTo>
                        <a:pt x="637" y="1642"/>
                      </a:lnTo>
                      <a:lnTo>
                        <a:pt x="638" y="1640"/>
                      </a:lnTo>
                      <a:lnTo>
                        <a:pt x="638" y="1640"/>
                      </a:lnTo>
                      <a:lnTo>
                        <a:pt x="641" y="1638"/>
                      </a:lnTo>
                      <a:lnTo>
                        <a:pt x="641" y="1638"/>
                      </a:lnTo>
                      <a:lnTo>
                        <a:pt x="648" y="1630"/>
                      </a:lnTo>
                      <a:lnTo>
                        <a:pt x="657" y="1619"/>
                      </a:lnTo>
                      <a:lnTo>
                        <a:pt x="657" y="1619"/>
                      </a:lnTo>
                      <a:lnTo>
                        <a:pt x="667" y="1604"/>
                      </a:lnTo>
                      <a:lnTo>
                        <a:pt x="676" y="1590"/>
                      </a:lnTo>
                      <a:lnTo>
                        <a:pt x="682" y="1579"/>
                      </a:lnTo>
                      <a:lnTo>
                        <a:pt x="686" y="1570"/>
                      </a:lnTo>
                      <a:lnTo>
                        <a:pt x="686" y="1570"/>
                      </a:lnTo>
                      <a:lnTo>
                        <a:pt x="719" y="1576"/>
                      </a:lnTo>
                      <a:lnTo>
                        <a:pt x="719" y="1576"/>
                      </a:lnTo>
                      <a:lnTo>
                        <a:pt x="720" y="1585"/>
                      </a:lnTo>
                      <a:lnTo>
                        <a:pt x="721" y="1599"/>
                      </a:lnTo>
                      <a:lnTo>
                        <a:pt x="725" y="1614"/>
                      </a:lnTo>
                      <a:lnTo>
                        <a:pt x="729" y="1631"/>
                      </a:lnTo>
                      <a:lnTo>
                        <a:pt x="729" y="1631"/>
                      </a:lnTo>
                      <a:lnTo>
                        <a:pt x="734" y="1645"/>
                      </a:lnTo>
                      <a:lnTo>
                        <a:pt x="738" y="1655"/>
                      </a:lnTo>
                      <a:lnTo>
                        <a:pt x="738" y="1655"/>
                      </a:lnTo>
                      <a:lnTo>
                        <a:pt x="738" y="1655"/>
                      </a:lnTo>
                      <a:lnTo>
                        <a:pt x="738" y="1655"/>
                      </a:lnTo>
                      <a:lnTo>
                        <a:pt x="740" y="1659"/>
                      </a:lnTo>
                      <a:lnTo>
                        <a:pt x="740" y="1659"/>
                      </a:lnTo>
                      <a:lnTo>
                        <a:pt x="740" y="1659"/>
                      </a:lnTo>
                      <a:lnTo>
                        <a:pt x="740" y="1659"/>
                      </a:lnTo>
                      <a:lnTo>
                        <a:pt x="742" y="1662"/>
                      </a:lnTo>
                      <a:lnTo>
                        <a:pt x="742" y="1662"/>
                      </a:lnTo>
                      <a:lnTo>
                        <a:pt x="742" y="1662"/>
                      </a:lnTo>
                      <a:lnTo>
                        <a:pt x="742" y="1662"/>
                      </a:lnTo>
                      <a:lnTo>
                        <a:pt x="744" y="1664"/>
                      </a:lnTo>
                      <a:lnTo>
                        <a:pt x="744" y="1664"/>
                      </a:lnTo>
                      <a:lnTo>
                        <a:pt x="744" y="1664"/>
                      </a:lnTo>
                      <a:lnTo>
                        <a:pt x="744" y="1664"/>
                      </a:lnTo>
                      <a:lnTo>
                        <a:pt x="747" y="1666"/>
                      </a:lnTo>
                      <a:lnTo>
                        <a:pt x="747" y="1666"/>
                      </a:lnTo>
                      <a:lnTo>
                        <a:pt x="747" y="1666"/>
                      </a:lnTo>
                      <a:lnTo>
                        <a:pt x="747" y="1666"/>
                      </a:lnTo>
                      <a:lnTo>
                        <a:pt x="749" y="1666"/>
                      </a:lnTo>
                      <a:lnTo>
                        <a:pt x="749" y="1666"/>
                      </a:lnTo>
                      <a:lnTo>
                        <a:pt x="749" y="1667"/>
                      </a:lnTo>
                      <a:lnTo>
                        <a:pt x="749" y="1667"/>
                      </a:lnTo>
                      <a:lnTo>
                        <a:pt x="752" y="1667"/>
                      </a:lnTo>
                      <a:lnTo>
                        <a:pt x="752" y="1667"/>
                      </a:lnTo>
                      <a:lnTo>
                        <a:pt x="753" y="1667"/>
                      </a:lnTo>
                      <a:lnTo>
                        <a:pt x="753" y="1667"/>
                      </a:lnTo>
                      <a:lnTo>
                        <a:pt x="755" y="1667"/>
                      </a:lnTo>
                      <a:lnTo>
                        <a:pt x="755" y="1667"/>
                      </a:lnTo>
                      <a:lnTo>
                        <a:pt x="757" y="1667"/>
                      </a:lnTo>
                      <a:lnTo>
                        <a:pt x="757" y="1667"/>
                      </a:lnTo>
                      <a:lnTo>
                        <a:pt x="759" y="1668"/>
                      </a:lnTo>
                      <a:lnTo>
                        <a:pt x="759" y="1668"/>
                      </a:lnTo>
                      <a:lnTo>
                        <a:pt x="763" y="1668"/>
                      </a:lnTo>
                      <a:lnTo>
                        <a:pt x="763" y="1668"/>
                      </a:lnTo>
                      <a:lnTo>
                        <a:pt x="764" y="1668"/>
                      </a:lnTo>
                      <a:lnTo>
                        <a:pt x="764" y="1668"/>
                      </a:lnTo>
                      <a:lnTo>
                        <a:pt x="767" y="1668"/>
                      </a:lnTo>
                      <a:lnTo>
                        <a:pt x="767" y="1668"/>
                      </a:lnTo>
                      <a:lnTo>
                        <a:pt x="768" y="1668"/>
                      </a:lnTo>
                      <a:lnTo>
                        <a:pt x="768" y="1668"/>
                      </a:lnTo>
                      <a:lnTo>
                        <a:pt x="771" y="1668"/>
                      </a:lnTo>
                      <a:lnTo>
                        <a:pt x="771" y="1668"/>
                      </a:lnTo>
                      <a:lnTo>
                        <a:pt x="771" y="1668"/>
                      </a:lnTo>
                      <a:lnTo>
                        <a:pt x="771" y="1668"/>
                      </a:lnTo>
                      <a:lnTo>
                        <a:pt x="773" y="1668"/>
                      </a:lnTo>
                      <a:lnTo>
                        <a:pt x="773" y="1668"/>
                      </a:lnTo>
                      <a:lnTo>
                        <a:pt x="773" y="1668"/>
                      </a:lnTo>
                      <a:lnTo>
                        <a:pt x="773" y="1668"/>
                      </a:lnTo>
                      <a:lnTo>
                        <a:pt x="776" y="1667"/>
                      </a:lnTo>
                      <a:lnTo>
                        <a:pt x="776" y="1667"/>
                      </a:lnTo>
                      <a:lnTo>
                        <a:pt x="776" y="1667"/>
                      </a:lnTo>
                      <a:lnTo>
                        <a:pt x="776" y="1667"/>
                      </a:lnTo>
                      <a:lnTo>
                        <a:pt x="778" y="1666"/>
                      </a:lnTo>
                      <a:lnTo>
                        <a:pt x="778" y="1666"/>
                      </a:lnTo>
                      <a:lnTo>
                        <a:pt x="778" y="1664"/>
                      </a:lnTo>
                      <a:lnTo>
                        <a:pt x="778" y="1664"/>
                      </a:lnTo>
                      <a:lnTo>
                        <a:pt x="781" y="1663"/>
                      </a:lnTo>
                      <a:lnTo>
                        <a:pt x="781" y="1663"/>
                      </a:lnTo>
                      <a:lnTo>
                        <a:pt x="781" y="1662"/>
                      </a:lnTo>
                      <a:lnTo>
                        <a:pt x="781" y="1662"/>
                      </a:lnTo>
                      <a:lnTo>
                        <a:pt x="783" y="1659"/>
                      </a:lnTo>
                      <a:lnTo>
                        <a:pt x="783" y="1659"/>
                      </a:lnTo>
                      <a:lnTo>
                        <a:pt x="783" y="1659"/>
                      </a:lnTo>
                      <a:lnTo>
                        <a:pt x="783" y="1659"/>
                      </a:lnTo>
                      <a:lnTo>
                        <a:pt x="789" y="1650"/>
                      </a:lnTo>
                      <a:lnTo>
                        <a:pt x="796" y="1637"/>
                      </a:lnTo>
                      <a:lnTo>
                        <a:pt x="796" y="1637"/>
                      </a:lnTo>
                      <a:lnTo>
                        <a:pt x="803" y="1620"/>
                      </a:lnTo>
                      <a:lnTo>
                        <a:pt x="810" y="1606"/>
                      </a:lnTo>
                      <a:lnTo>
                        <a:pt x="816" y="1584"/>
                      </a:lnTo>
                      <a:lnTo>
                        <a:pt x="816" y="1584"/>
                      </a:lnTo>
                      <a:lnTo>
                        <a:pt x="849" y="1584"/>
                      </a:lnTo>
                      <a:lnTo>
                        <a:pt x="849" y="1584"/>
                      </a:lnTo>
                      <a:lnTo>
                        <a:pt x="851" y="1594"/>
                      </a:lnTo>
                      <a:lnTo>
                        <a:pt x="856" y="1606"/>
                      </a:lnTo>
                      <a:lnTo>
                        <a:pt x="861" y="1620"/>
                      </a:lnTo>
                      <a:lnTo>
                        <a:pt x="869" y="1637"/>
                      </a:lnTo>
                      <a:lnTo>
                        <a:pt x="869" y="1637"/>
                      </a:lnTo>
                      <a:lnTo>
                        <a:pt x="876" y="1650"/>
                      </a:lnTo>
                      <a:lnTo>
                        <a:pt x="883" y="1659"/>
                      </a:lnTo>
                      <a:lnTo>
                        <a:pt x="883" y="1659"/>
                      </a:lnTo>
                      <a:lnTo>
                        <a:pt x="883" y="1659"/>
                      </a:lnTo>
                      <a:lnTo>
                        <a:pt x="883" y="1659"/>
                      </a:lnTo>
                      <a:lnTo>
                        <a:pt x="884" y="1662"/>
                      </a:lnTo>
                      <a:lnTo>
                        <a:pt x="884" y="1662"/>
                      </a:lnTo>
                      <a:lnTo>
                        <a:pt x="885" y="1663"/>
                      </a:lnTo>
                      <a:lnTo>
                        <a:pt x="885" y="1663"/>
                      </a:lnTo>
                      <a:lnTo>
                        <a:pt x="887" y="1664"/>
                      </a:lnTo>
                      <a:lnTo>
                        <a:pt x="887" y="1664"/>
                      </a:lnTo>
                      <a:lnTo>
                        <a:pt x="888" y="1666"/>
                      </a:lnTo>
                      <a:lnTo>
                        <a:pt x="888" y="1666"/>
                      </a:lnTo>
                      <a:lnTo>
                        <a:pt x="890" y="1667"/>
                      </a:lnTo>
                      <a:lnTo>
                        <a:pt x="890" y="1667"/>
                      </a:lnTo>
                      <a:lnTo>
                        <a:pt x="890" y="1667"/>
                      </a:lnTo>
                      <a:lnTo>
                        <a:pt x="890" y="1667"/>
                      </a:lnTo>
                      <a:lnTo>
                        <a:pt x="892" y="1668"/>
                      </a:lnTo>
                      <a:lnTo>
                        <a:pt x="892" y="1668"/>
                      </a:lnTo>
                      <a:lnTo>
                        <a:pt x="893" y="1668"/>
                      </a:lnTo>
                      <a:lnTo>
                        <a:pt x="893" y="1668"/>
                      </a:lnTo>
                      <a:lnTo>
                        <a:pt x="895" y="1668"/>
                      </a:lnTo>
                      <a:lnTo>
                        <a:pt x="895" y="1668"/>
                      </a:lnTo>
                      <a:lnTo>
                        <a:pt x="895" y="1668"/>
                      </a:lnTo>
                      <a:lnTo>
                        <a:pt x="895" y="1668"/>
                      </a:lnTo>
                      <a:lnTo>
                        <a:pt x="898" y="1668"/>
                      </a:lnTo>
                      <a:lnTo>
                        <a:pt x="898" y="1668"/>
                      </a:lnTo>
                      <a:lnTo>
                        <a:pt x="899" y="1668"/>
                      </a:lnTo>
                      <a:lnTo>
                        <a:pt x="899" y="1668"/>
                      </a:lnTo>
                      <a:lnTo>
                        <a:pt x="902" y="1668"/>
                      </a:lnTo>
                      <a:lnTo>
                        <a:pt x="902" y="1668"/>
                      </a:lnTo>
                      <a:lnTo>
                        <a:pt x="903" y="1668"/>
                      </a:lnTo>
                      <a:lnTo>
                        <a:pt x="903" y="1668"/>
                      </a:lnTo>
                      <a:lnTo>
                        <a:pt x="905" y="1668"/>
                      </a:lnTo>
                      <a:lnTo>
                        <a:pt x="905" y="1668"/>
                      </a:lnTo>
                      <a:lnTo>
                        <a:pt x="909" y="1667"/>
                      </a:lnTo>
                      <a:lnTo>
                        <a:pt x="909" y="1667"/>
                      </a:lnTo>
                      <a:lnTo>
                        <a:pt x="910" y="1667"/>
                      </a:lnTo>
                      <a:lnTo>
                        <a:pt x="910" y="1667"/>
                      </a:lnTo>
                      <a:lnTo>
                        <a:pt x="913" y="1667"/>
                      </a:lnTo>
                      <a:lnTo>
                        <a:pt x="913" y="1667"/>
                      </a:lnTo>
                      <a:lnTo>
                        <a:pt x="913" y="1667"/>
                      </a:lnTo>
                      <a:lnTo>
                        <a:pt x="913" y="1667"/>
                      </a:lnTo>
                      <a:lnTo>
                        <a:pt x="915" y="1667"/>
                      </a:lnTo>
                      <a:lnTo>
                        <a:pt x="915" y="1667"/>
                      </a:lnTo>
                      <a:lnTo>
                        <a:pt x="917" y="1666"/>
                      </a:lnTo>
                      <a:lnTo>
                        <a:pt x="917" y="1666"/>
                      </a:lnTo>
                      <a:lnTo>
                        <a:pt x="918" y="1666"/>
                      </a:lnTo>
                      <a:lnTo>
                        <a:pt x="918" y="1666"/>
                      </a:lnTo>
                      <a:lnTo>
                        <a:pt x="919" y="1666"/>
                      </a:lnTo>
                      <a:lnTo>
                        <a:pt x="919" y="1666"/>
                      </a:lnTo>
                      <a:lnTo>
                        <a:pt x="921" y="1664"/>
                      </a:lnTo>
                      <a:lnTo>
                        <a:pt x="921" y="1664"/>
                      </a:lnTo>
                      <a:lnTo>
                        <a:pt x="922" y="1664"/>
                      </a:lnTo>
                      <a:lnTo>
                        <a:pt x="922" y="1664"/>
                      </a:lnTo>
                      <a:lnTo>
                        <a:pt x="923" y="1662"/>
                      </a:lnTo>
                      <a:lnTo>
                        <a:pt x="923" y="1662"/>
                      </a:lnTo>
                      <a:lnTo>
                        <a:pt x="923" y="1662"/>
                      </a:lnTo>
                      <a:lnTo>
                        <a:pt x="923" y="1662"/>
                      </a:lnTo>
                      <a:lnTo>
                        <a:pt x="926" y="1659"/>
                      </a:lnTo>
                      <a:lnTo>
                        <a:pt x="926" y="1659"/>
                      </a:lnTo>
                      <a:lnTo>
                        <a:pt x="926" y="1659"/>
                      </a:lnTo>
                      <a:lnTo>
                        <a:pt x="926" y="1659"/>
                      </a:lnTo>
                      <a:lnTo>
                        <a:pt x="927" y="1655"/>
                      </a:lnTo>
                      <a:lnTo>
                        <a:pt x="927" y="1655"/>
                      </a:lnTo>
                      <a:lnTo>
                        <a:pt x="927" y="1655"/>
                      </a:lnTo>
                      <a:lnTo>
                        <a:pt x="927" y="1655"/>
                      </a:lnTo>
                      <a:lnTo>
                        <a:pt x="932" y="1645"/>
                      </a:lnTo>
                      <a:lnTo>
                        <a:pt x="936" y="1631"/>
                      </a:lnTo>
                      <a:lnTo>
                        <a:pt x="936" y="1631"/>
                      </a:lnTo>
                      <a:lnTo>
                        <a:pt x="941" y="1614"/>
                      </a:lnTo>
                      <a:lnTo>
                        <a:pt x="944" y="1599"/>
                      </a:lnTo>
                      <a:lnTo>
                        <a:pt x="947" y="1576"/>
                      </a:lnTo>
                      <a:lnTo>
                        <a:pt x="947" y="1576"/>
                      </a:lnTo>
                      <a:lnTo>
                        <a:pt x="980" y="1570"/>
                      </a:lnTo>
                      <a:lnTo>
                        <a:pt x="980" y="1570"/>
                      </a:lnTo>
                      <a:lnTo>
                        <a:pt x="984" y="1579"/>
                      </a:lnTo>
                      <a:lnTo>
                        <a:pt x="990" y="1590"/>
                      </a:lnTo>
                      <a:lnTo>
                        <a:pt x="997" y="1604"/>
                      </a:lnTo>
                      <a:lnTo>
                        <a:pt x="1009" y="1619"/>
                      </a:lnTo>
                      <a:lnTo>
                        <a:pt x="1009" y="1619"/>
                      </a:lnTo>
                      <a:lnTo>
                        <a:pt x="1018" y="1630"/>
                      </a:lnTo>
                      <a:lnTo>
                        <a:pt x="1025" y="1638"/>
                      </a:lnTo>
                      <a:lnTo>
                        <a:pt x="1025" y="1638"/>
                      </a:lnTo>
                      <a:lnTo>
                        <a:pt x="1025" y="1639"/>
                      </a:lnTo>
                      <a:lnTo>
                        <a:pt x="1025" y="1639"/>
                      </a:lnTo>
                      <a:lnTo>
                        <a:pt x="1028" y="1640"/>
                      </a:lnTo>
                      <a:lnTo>
                        <a:pt x="1028" y="1640"/>
                      </a:lnTo>
                      <a:lnTo>
                        <a:pt x="1028" y="1642"/>
                      </a:lnTo>
                      <a:lnTo>
                        <a:pt x="1028" y="1642"/>
                      </a:lnTo>
                      <a:lnTo>
                        <a:pt x="1030" y="1643"/>
                      </a:lnTo>
                      <a:lnTo>
                        <a:pt x="1030" y="1643"/>
                      </a:lnTo>
                      <a:lnTo>
                        <a:pt x="1031" y="1643"/>
                      </a:lnTo>
                      <a:lnTo>
                        <a:pt x="1031" y="1643"/>
                      </a:lnTo>
                      <a:lnTo>
                        <a:pt x="1034" y="1644"/>
                      </a:lnTo>
                      <a:lnTo>
                        <a:pt x="1034" y="1644"/>
                      </a:lnTo>
                      <a:lnTo>
                        <a:pt x="1034" y="1644"/>
                      </a:lnTo>
                      <a:lnTo>
                        <a:pt x="1034" y="1644"/>
                      </a:lnTo>
                      <a:lnTo>
                        <a:pt x="1035" y="1644"/>
                      </a:lnTo>
                      <a:lnTo>
                        <a:pt x="1035" y="1644"/>
                      </a:lnTo>
                      <a:lnTo>
                        <a:pt x="1036" y="1644"/>
                      </a:lnTo>
                      <a:lnTo>
                        <a:pt x="1036" y="1644"/>
                      </a:lnTo>
                      <a:lnTo>
                        <a:pt x="1039" y="1644"/>
                      </a:lnTo>
                      <a:lnTo>
                        <a:pt x="1039" y="1644"/>
                      </a:lnTo>
                      <a:lnTo>
                        <a:pt x="1039" y="1644"/>
                      </a:lnTo>
                      <a:lnTo>
                        <a:pt x="1039" y="1644"/>
                      </a:lnTo>
                      <a:lnTo>
                        <a:pt x="1041" y="1644"/>
                      </a:lnTo>
                      <a:lnTo>
                        <a:pt x="1041" y="1644"/>
                      </a:lnTo>
                      <a:lnTo>
                        <a:pt x="1043" y="1644"/>
                      </a:lnTo>
                      <a:lnTo>
                        <a:pt x="1043" y="1644"/>
                      </a:lnTo>
                      <a:lnTo>
                        <a:pt x="1045" y="1643"/>
                      </a:lnTo>
                      <a:lnTo>
                        <a:pt x="1045" y="1643"/>
                      </a:lnTo>
                      <a:lnTo>
                        <a:pt x="1047" y="1643"/>
                      </a:lnTo>
                      <a:lnTo>
                        <a:pt x="1047" y="1643"/>
                      </a:lnTo>
                      <a:lnTo>
                        <a:pt x="1049" y="1642"/>
                      </a:lnTo>
                      <a:lnTo>
                        <a:pt x="1049" y="1642"/>
                      </a:lnTo>
                      <a:lnTo>
                        <a:pt x="1053" y="1642"/>
                      </a:lnTo>
                      <a:lnTo>
                        <a:pt x="1053" y="1642"/>
                      </a:lnTo>
                      <a:lnTo>
                        <a:pt x="1053" y="1642"/>
                      </a:lnTo>
                      <a:lnTo>
                        <a:pt x="1053" y="1642"/>
                      </a:lnTo>
                      <a:lnTo>
                        <a:pt x="1055" y="1640"/>
                      </a:lnTo>
                      <a:lnTo>
                        <a:pt x="1055" y="1640"/>
                      </a:lnTo>
                      <a:lnTo>
                        <a:pt x="1057" y="1640"/>
                      </a:lnTo>
                      <a:lnTo>
                        <a:pt x="1057" y="1640"/>
                      </a:lnTo>
                      <a:lnTo>
                        <a:pt x="1059" y="1639"/>
                      </a:lnTo>
                      <a:lnTo>
                        <a:pt x="1059" y="1639"/>
                      </a:lnTo>
                      <a:lnTo>
                        <a:pt x="1059" y="1639"/>
                      </a:lnTo>
                      <a:lnTo>
                        <a:pt x="1059" y="1639"/>
                      </a:lnTo>
                      <a:lnTo>
                        <a:pt x="1062" y="1638"/>
                      </a:lnTo>
                      <a:lnTo>
                        <a:pt x="1062" y="1638"/>
                      </a:lnTo>
                      <a:lnTo>
                        <a:pt x="1062" y="1638"/>
                      </a:lnTo>
                      <a:lnTo>
                        <a:pt x="1062" y="1638"/>
                      </a:lnTo>
                      <a:lnTo>
                        <a:pt x="1064" y="1637"/>
                      </a:lnTo>
                      <a:lnTo>
                        <a:pt x="1064" y="1637"/>
                      </a:lnTo>
                      <a:lnTo>
                        <a:pt x="1064" y="1635"/>
                      </a:lnTo>
                      <a:lnTo>
                        <a:pt x="1064" y="1635"/>
                      </a:lnTo>
                      <a:lnTo>
                        <a:pt x="1065" y="1634"/>
                      </a:lnTo>
                      <a:lnTo>
                        <a:pt x="1065" y="1634"/>
                      </a:lnTo>
                      <a:lnTo>
                        <a:pt x="1065" y="1633"/>
                      </a:lnTo>
                      <a:lnTo>
                        <a:pt x="1065" y="1633"/>
                      </a:lnTo>
                      <a:lnTo>
                        <a:pt x="1067" y="1631"/>
                      </a:lnTo>
                      <a:lnTo>
                        <a:pt x="1067" y="1631"/>
                      </a:lnTo>
                      <a:lnTo>
                        <a:pt x="1068" y="1630"/>
                      </a:lnTo>
                      <a:lnTo>
                        <a:pt x="1068" y="1630"/>
                      </a:lnTo>
                      <a:lnTo>
                        <a:pt x="1068" y="1626"/>
                      </a:lnTo>
                      <a:lnTo>
                        <a:pt x="1068" y="1626"/>
                      </a:lnTo>
                      <a:lnTo>
                        <a:pt x="1069" y="1626"/>
                      </a:lnTo>
                      <a:lnTo>
                        <a:pt x="1069" y="1626"/>
                      </a:lnTo>
                      <a:lnTo>
                        <a:pt x="1070" y="1616"/>
                      </a:lnTo>
                      <a:lnTo>
                        <a:pt x="1073" y="1601"/>
                      </a:lnTo>
                      <a:lnTo>
                        <a:pt x="1073" y="1601"/>
                      </a:lnTo>
                      <a:lnTo>
                        <a:pt x="1074" y="1582"/>
                      </a:lnTo>
                      <a:lnTo>
                        <a:pt x="1075" y="1567"/>
                      </a:lnTo>
                      <a:lnTo>
                        <a:pt x="1074" y="1545"/>
                      </a:lnTo>
                      <a:lnTo>
                        <a:pt x="1074" y="1545"/>
                      </a:lnTo>
                      <a:lnTo>
                        <a:pt x="1104" y="1533"/>
                      </a:lnTo>
                      <a:lnTo>
                        <a:pt x="1104" y="1533"/>
                      </a:lnTo>
                      <a:lnTo>
                        <a:pt x="1118" y="1552"/>
                      </a:lnTo>
                      <a:lnTo>
                        <a:pt x="1128" y="1563"/>
                      </a:lnTo>
                      <a:lnTo>
                        <a:pt x="1142" y="1576"/>
                      </a:lnTo>
                      <a:lnTo>
                        <a:pt x="1142" y="1576"/>
                      </a:lnTo>
                      <a:lnTo>
                        <a:pt x="1155" y="1589"/>
                      </a:lnTo>
                      <a:lnTo>
                        <a:pt x="1165" y="1595"/>
                      </a:lnTo>
                      <a:lnTo>
                        <a:pt x="1165" y="1595"/>
                      </a:lnTo>
                      <a:lnTo>
                        <a:pt x="1165" y="1595"/>
                      </a:lnTo>
                      <a:lnTo>
                        <a:pt x="1165" y="1595"/>
                      </a:lnTo>
                      <a:lnTo>
                        <a:pt x="1167" y="1596"/>
                      </a:lnTo>
                      <a:lnTo>
                        <a:pt x="1167" y="1596"/>
                      </a:lnTo>
                      <a:lnTo>
                        <a:pt x="1169" y="1596"/>
                      </a:lnTo>
                      <a:lnTo>
                        <a:pt x="1169" y="1596"/>
                      </a:lnTo>
                      <a:lnTo>
                        <a:pt x="1171" y="1597"/>
                      </a:lnTo>
                      <a:lnTo>
                        <a:pt x="1171" y="1597"/>
                      </a:lnTo>
                      <a:lnTo>
                        <a:pt x="1171" y="1597"/>
                      </a:lnTo>
                      <a:lnTo>
                        <a:pt x="1171" y="1597"/>
                      </a:lnTo>
                      <a:lnTo>
                        <a:pt x="1174" y="1597"/>
                      </a:lnTo>
                      <a:lnTo>
                        <a:pt x="1174" y="1597"/>
                      </a:lnTo>
                      <a:lnTo>
                        <a:pt x="1174" y="1597"/>
                      </a:lnTo>
                      <a:lnTo>
                        <a:pt x="1174" y="1597"/>
                      </a:lnTo>
                      <a:lnTo>
                        <a:pt x="1176" y="1596"/>
                      </a:lnTo>
                      <a:lnTo>
                        <a:pt x="1176" y="1596"/>
                      </a:lnTo>
                      <a:lnTo>
                        <a:pt x="1176" y="1596"/>
                      </a:lnTo>
                      <a:lnTo>
                        <a:pt x="1176" y="1596"/>
                      </a:lnTo>
                      <a:lnTo>
                        <a:pt x="1179" y="1595"/>
                      </a:lnTo>
                      <a:lnTo>
                        <a:pt x="1179" y="1595"/>
                      </a:lnTo>
                      <a:lnTo>
                        <a:pt x="1180" y="1595"/>
                      </a:lnTo>
                      <a:lnTo>
                        <a:pt x="1180" y="1595"/>
                      </a:lnTo>
                      <a:lnTo>
                        <a:pt x="1183" y="1594"/>
                      </a:lnTo>
                      <a:lnTo>
                        <a:pt x="1183" y="1594"/>
                      </a:lnTo>
                      <a:lnTo>
                        <a:pt x="1183" y="1594"/>
                      </a:lnTo>
                      <a:lnTo>
                        <a:pt x="1183" y="1594"/>
                      </a:lnTo>
                      <a:lnTo>
                        <a:pt x="1186" y="1592"/>
                      </a:lnTo>
                      <a:lnTo>
                        <a:pt x="1186" y="1592"/>
                      </a:lnTo>
                      <a:lnTo>
                        <a:pt x="1189" y="1591"/>
                      </a:lnTo>
                      <a:lnTo>
                        <a:pt x="1189" y="1591"/>
                      </a:lnTo>
                      <a:lnTo>
                        <a:pt x="1190" y="1590"/>
                      </a:lnTo>
                      <a:lnTo>
                        <a:pt x="1190" y="1590"/>
                      </a:lnTo>
                      <a:lnTo>
                        <a:pt x="1193" y="1589"/>
                      </a:lnTo>
                      <a:lnTo>
                        <a:pt x="1193" y="1589"/>
                      </a:lnTo>
                      <a:lnTo>
                        <a:pt x="1193" y="1589"/>
                      </a:lnTo>
                      <a:lnTo>
                        <a:pt x="1193" y="1589"/>
                      </a:lnTo>
                      <a:lnTo>
                        <a:pt x="1195" y="1587"/>
                      </a:lnTo>
                      <a:lnTo>
                        <a:pt x="1195" y="1587"/>
                      </a:lnTo>
                      <a:lnTo>
                        <a:pt x="1195" y="1587"/>
                      </a:lnTo>
                      <a:lnTo>
                        <a:pt x="1195" y="1587"/>
                      </a:lnTo>
                      <a:lnTo>
                        <a:pt x="1198" y="1586"/>
                      </a:lnTo>
                      <a:lnTo>
                        <a:pt x="1198" y="1586"/>
                      </a:lnTo>
                      <a:lnTo>
                        <a:pt x="1198" y="1585"/>
                      </a:lnTo>
                      <a:lnTo>
                        <a:pt x="1198" y="1585"/>
                      </a:lnTo>
                      <a:lnTo>
                        <a:pt x="1199" y="1584"/>
                      </a:lnTo>
                      <a:lnTo>
                        <a:pt x="1199" y="1584"/>
                      </a:lnTo>
                      <a:lnTo>
                        <a:pt x="1200" y="1584"/>
                      </a:lnTo>
                      <a:lnTo>
                        <a:pt x="1200" y="1584"/>
                      </a:lnTo>
                      <a:lnTo>
                        <a:pt x="1201" y="1581"/>
                      </a:lnTo>
                      <a:lnTo>
                        <a:pt x="1201" y="1581"/>
                      </a:lnTo>
                      <a:lnTo>
                        <a:pt x="1201" y="1581"/>
                      </a:lnTo>
                      <a:lnTo>
                        <a:pt x="1201" y="1581"/>
                      </a:lnTo>
                      <a:lnTo>
                        <a:pt x="1201" y="1579"/>
                      </a:lnTo>
                      <a:lnTo>
                        <a:pt x="1201" y="1579"/>
                      </a:lnTo>
                      <a:lnTo>
                        <a:pt x="1201" y="1577"/>
                      </a:lnTo>
                      <a:lnTo>
                        <a:pt x="1201" y="1577"/>
                      </a:lnTo>
                      <a:lnTo>
                        <a:pt x="1203" y="1574"/>
                      </a:lnTo>
                      <a:lnTo>
                        <a:pt x="1203" y="1574"/>
                      </a:lnTo>
                      <a:lnTo>
                        <a:pt x="1203" y="1574"/>
                      </a:lnTo>
                      <a:lnTo>
                        <a:pt x="1203" y="1574"/>
                      </a:lnTo>
                      <a:lnTo>
                        <a:pt x="1203" y="1563"/>
                      </a:lnTo>
                      <a:lnTo>
                        <a:pt x="1203" y="1548"/>
                      </a:lnTo>
                      <a:lnTo>
                        <a:pt x="1203" y="1548"/>
                      </a:lnTo>
                      <a:lnTo>
                        <a:pt x="1200" y="1529"/>
                      </a:lnTo>
                      <a:lnTo>
                        <a:pt x="1199" y="1514"/>
                      </a:lnTo>
                      <a:lnTo>
                        <a:pt x="1194" y="1492"/>
                      </a:lnTo>
                      <a:lnTo>
                        <a:pt x="1194" y="1492"/>
                      </a:lnTo>
                      <a:lnTo>
                        <a:pt x="1222" y="1475"/>
                      </a:lnTo>
                      <a:lnTo>
                        <a:pt x="1222" y="1475"/>
                      </a:lnTo>
                      <a:lnTo>
                        <a:pt x="1229" y="1483"/>
                      </a:lnTo>
                      <a:lnTo>
                        <a:pt x="1238" y="1490"/>
                      </a:lnTo>
                      <a:lnTo>
                        <a:pt x="1251" y="1500"/>
                      </a:lnTo>
                      <a:lnTo>
                        <a:pt x="1266" y="1511"/>
                      </a:lnTo>
                      <a:lnTo>
                        <a:pt x="1266" y="1511"/>
                      </a:lnTo>
                      <a:lnTo>
                        <a:pt x="1281" y="1521"/>
                      </a:lnTo>
                      <a:lnTo>
                        <a:pt x="1291" y="1526"/>
                      </a:lnTo>
                      <a:lnTo>
                        <a:pt x="1291" y="1526"/>
                      </a:lnTo>
                      <a:lnTo>
                        <a:pt x="1292" y="1526"/>
                      </a:lnTo>
                      <a:lnTo>
                        <a:pt x="1292" y="1526"/>
                      </a:lnTo>
                      <a:lnTo>
                        <a:pt x="1295" y="1527"/>
                      </a:lnTo>
                      <a:lnTo>
                        <a:pt x="1295" y="1527"/>
                      </a:lnTo>
                      <a:lnTo>
                        <a:pt x="1296" y="1527"/>
                      </a:lnTo>
                      <a:lnTo>
                        <a:pt x="1296" y="1527"/>
                      </a:lnTo>
                      <a:lnTo>
                        <a:pt x="1298" y="1527"/>
                      </a:lnTo>
                      <a:lnTo>
                        <a:pt x="1298" y="1527"/>
                      </a:lnTo>
                      <a:lnTo>
                        <a:pt x="1298" y="1527"/>
                      </a:lnTo>
                      <a:lnTo>
                        <a:pt x="1298" y="1527"/>
                      </a:lnTo>
                      <a:lnTo>
                        <a:pt x="1301" y="1526"/>
                      </a:lnTo>
                      <a:lnTo>
                        <a:pt x="1301" y="1526"/>
                      </a:lnTo>
                      <a:lnTo>
                        <a:pt x="1301" y="1526"/>
                      </a:lnTo>
                      <a:lnTo>
                        <a:pt x="1301" y="1526"/>
                      </a:lnTo>
                      <a:lnTo>
                        <a:pt x="1304" y="1526"/>
                      </a:lnTo>
                      <a:lnTo>
                        <a:pt x="1304" y="1526"/>
                      </a:lnTo>
                      <a:lnTo>
                        <a:pt x="1304" y="1526"/>
                      </a:lnTo>
                      <a:lnTo>
                        <a:pt x="1304" y="1526"/>
                      </a:lnTo>
                      <a:lnTo>
                        <a:pt x="1306" y="1523"/>
                      </a:lnTo>
                      <a:lnTo>
                        <a:pt x="1306" y="1523"/>
                      </a:lnTo>
                      <a:lnTo>
                        <a:pt x="1307" y="1523"/>
                      </a:lnTo>
                      <a:lnTo>
                        <a:pt x="1307" y="1523"/>
                      </a:lnTo>
                      <a:lnTo>
                        <a:pt x="1309" y="1522"/>
                      </a:lnTo>
                      <a:lnTo>
                        <a:pt x="1309" y="1522"/>
                      </a:lnTo>
                      <a:lnTo>
                        <a:pt x="1310" y="1522"/>
                      </a:lnTo>
                      <a:lnTo>
                        <a:pt x="1310" y="1522"/>
                      </a:lnTo>
                      <a:lnTo>
                        <a:pt x="1312" y="1519"/>
                      </a:lnTo>
                      <a:lnTo>
                        <a:pt x="1312" y="1519"/>
                      </a:lnTo>
                      <a:lnTo>
                        <a:pt x="1315" y="1518"/>
                      </a:lnTo>
                      <a:lnTo>
                        <a:pt x="1315" y="1518"/>
                      </a:lnTo>
                      <a:lnTo>
                        <a:pt x="1316" y="1517"/>
                      </a:lnTo>
                      <a:lnTo>
                        <a:pt x="1316" y="1517"/>
                      </a:lnTo>
                      <a:lnTo>
                        <a:pt x="1317" y="1516"/>
                      </a:lnTo>
                      <a:lnTo>
                        <a:pt x="1317" y="1516"/>
                      </a:lnTo>
                      <a:lnTo>
                        <a:pt x="1319" y="1514"/>
                      </a:lnTo>
                      <a:lnTo>
                        <a:pt x="1319" y="1514"/>
                      </a:lnTo>
                      <a:lnTo>
                        <a:pt x="1321" y="1513"/>
                      </a:lnTo>
                      <a:lnTo>
                        <a:pt x="1321" y="1513"/>
                      </a:lnTo>
                      <a:lnTo>
                        <a:pt x="1321" y="1513"/>
                      </a:lnTo>
                      <a:lnTo>
                        <a:pt x="1321" y="1513"/>
                      </a:lnTo>
                      <a:lnTo>
                        <a:pt x="1322" y="1512"/>
                      </a:lnTo>
                      <a:lnTo>
                        <a:pt x="1322" y="1512"/>
                      </a:lnTo>
                      <a:lnTo>
                        <a:pt x="1322" y="1511"/>
                      </a:lnTo>
                      <a:lnTo>
                        <a:pt x="1322" y="1511"/>
                      </a:lnTo>
                      <a:lnTo>
                        <a:pt x="1324" y="1509"/>
                      </a:lnTo>
                      <a:lnTo>
                        <a:pt x="1324" y="1509"/>
                      </a:lnTo>
                      <a:lnTo>
                        <a:pt x="1324" y="1508"/>
                      </a:lnTo>
                      <a:lnTo>
                        <a:pt x="1324" y="1508"/>
                      </a:lnTo>
                      <a:lnTo>
                        <a:pt x="1325" y="1506"/>
                      </a:lnTo>
                      <a:lnTo>
                        <a:pt x="1325" y="1506"/>
                      </a:lnTo>
                      <a:lnTo>
                        <a:pt x="1325" y="1506"/>
                      </a:lnTo>
                      <a:lnTo>
                        <a:pt x="1325" y="1506"/>
                      </a:lnTo>
                      <a:lnTo>
                        <a:pt x="1325" y="1503"/>
                      </a:lnTo>
                      <a:lnTo>
                        <a:pt x="1325" y="1503"/>
                      </a:lnTo>
                      <a:lnTo>
                        <a:pt x="1325" y="1502"/>
                      </a:lnTo>
                      <a:lnTo>
                        <a:pt x="1325" y="1502"/>
                      </a:lnTo>
                      <a:lnTo>
                        <a:pt x="1325" y="1498"/>
                      </a:lnTo>
                      <a:lnTo>
                        <a:pt x="1325" y="1498"/>
                      </a:lnTo>
                      <a:lnTo>
                        <a:pt x="1325" y="1498"/>
                      </a:lnTo>
                      <a:lnTo>
                        <a:pt x="1325" y="1498"/>
                      </a:lnTo>
                      <a:lnTo>
                        <a:pt x="1324" y="1488"/>
                      </a:lnTo>
                      <a:lnTo>
                        <a:pt x="1321" y="1473"/>
                      </a:lnTo>
                      <a:lnTo>
                        <a:pt x="1321" y="1473"/>
                      </a:lnTo>
                      <a:lnTo>
                        <a:pt x="1316" y="1455"/>
                      </a:lnTo>
                      <a:lnTo>
                        <a:pt x="1311" y="1440"/>
                      </a:lnTo>
                      <a:lnTo>
                        <a:pt x="1302" y="1420"/>
                      </a:lnTo>
                      <a:lnTo>
                        <a:pt x="1302" y="1420"/>
                      </a:lnTo>
                      <a:lnTo>
                        <a:pt x="1327" y="1398"/>
                      </a:lnTo>
                      <a:lnTo>
                        <a:pt x="1327" y="1398"/>
                      </a:lnTo>
                      <a:lnTo>
                        <a:pt x="1346" y="1411"/>
                      </a:lnTo>
                      <a:lnTo>
                        <a:pt x="1360" y="1419"/>
                      </a:lnTo>
                      <a:lnTo>
                        <a:pt x="1377" y="1426"/>
                      </a:lnTo>
                      <a:lnTo>
                        <a:pt x="1377" y="1426"/>
                      </a:lnTo>
                      <a:lnTo>
                        <a:pt x="1390" y="1431"/>
                      </a:lnTo>
                      <a:lnTo>
                        <a:pt x="1401" y="1435"/>
                      </a:lnTo>
                      <a:lnTo>
                        <a:pt x="1401" y="1435"/>
                      </a:lnTo>
                      <a:lnTo>
                        <a:pt x="1401" y="1435"/>
                      </a:lnTo>
                      <a:lnTo>
                        <a:pt x="1404" y="1435"/>
                      </a:lnTo>
                      <a:lnTo>
                        <a:pt x="1404" y="1435"/>
                      </a:lnTo>
                      <a:lnTo>
                        <a:pt x="1406" y="1435"/>
                      </a:lnTo>
                      <a:lnTo>
                        <a:pt x="1406" y="1435"/>
                      </a:lnTo>
                      <a:lnTo>
                        <a:pt x="1408" y="1436"/>
                      </a:lnTo>
                      <a:lnTo>
                        <a:pt x="1408" y="1436"/>
                      </a:lnTo>
                      <a:lnTo>
                        <a:pt x="1408" y="1436"/>
                      </a:lnTo>
                      <a:lnTo>
                        <a:pt x="1408" y="1436"/>
                      </a:lnTo>
                      <a:lnTo>
                        <a:pt x="1412" y="1435"/>
                      </a:lnTo>
                      <a:lnTo>
                        <a:pt x="1412" y="1435"/>
                      </a:lnTo>
                      <a:lnTo>
                        <a:pt x="1412" y="1435"/>
                      </a:lnTo>
                      <a:lnTo>
                        <a:pt x="1412" y="1435"/>
                      </a:lnTo>
                      <a:lnTo>
                        <a:pt x="1413" y="1435"/>
                      </a:lnTo>
                      <a:lnTo>
                        <a:pt x="1413" y="1435"/>
                      </a:lnTo>
                      <a:lnTo>
                        <a:pt x="1414" y="1434"/>
                      </a:lnTo>
                      <a:lnTo>
                        <a:pt x="1414" y="1434"/>
                      </a:lnTo>
                      <a:lnTo>
                        <a:pt x="1416" y="1432"/>
                      </a:lnTo>
                      <a:lnTo>
                        <a:pt x="1416" y="1432"/>
                      </a:lnTo>
                      <a:lnTo>
                        <a:pt x="1417" y="1432"/>
                      </a:lnTo>
                      <a:lnTo>
                        <a:pt x="1417" y="1432"/>
                      </a:lnTo>
                      <a:lnTo>
                        <a:pt x="1418" y="1431"/>
                      </a:lnTo>
                      <a:lnTo>
                        <a:pt x="1418" y="1431"/>
                      </a:lnTo>
                      <a:lnTo>
                        <a:pt x="1419" y="1430"/>
                      </a:lnTo>
                      <a:lnTo>
                        <a:pt x="1419" y="1430"/>
                      </a:lnTo>
                      <a:lnTo>
                        <a:pt x="1421" y="1429"/>
                      </a:lnTo>
                      <a:lnTo>
                        <a:pt x="1421" y="1429"/>
                      </a:lnTo>
                      <a:lnTo>
                        <a:pt x="1422" y="1429"/>
                      </a:lnTo>
                      <a:lnTo>
                        <a:pt x="1422" y="1429"/>
                      </a:lnTo>
                      <a:lnTo>
                        <a:pt x="1424" y="1426"/>
                      </a:lnTo>
                      <a:lnTo>
                        <a:pt x="1424" y="1426"/>
                      </a:lnTo>
                      <a:lnTo>
                        <a:pt x="1427" y="1424"/>
                      </a:lnTo>
                      <a:lnTo>
                        <a:pt x="1427" y="1424"/>
                      </a:lnTo>
                      <a:lnTo>
                        <a:pt x="1427" y="1422"/>
                      </a:lnTo>
                      <a:lnTo>
                        <a:pt x="1427" y="1422"/>
                      </a:lnTo>
                      <a:lnTo>
                        <a:pt x="1430" y="1421"/>
                      </a:lnTo>
                      <a:lnTo>
                        <a:pt x="1430" y="1421"/>
                      </a:lnTo>
                      <a:lnTo>
                        <a:pt x="1430" y="1420"/>
                      </a:lnTo>
                      <a:lnTo>
                        <a:pt x="1430" y="1420"/>
                      </a:lnTo>
                      <a:lnTo>
                        <a:pt x="1431" y="1419"/>
                      </a:lnTo>
                      <a:lnTo>
                        <a:pt x="1431" y="1419"/>
                      </a:lnTo>
                      <a:lnTo>
                        <a:pt x="1432" y="1417"/>
                      </a:lnTo>
                      <a:lnTo>
                        <a:pt x="1432" y="1417"/>
                      </a:lnTo>
                      <a:lnTo>
                        <a:pt x="1432" y="1416"/>
                      </a:lnTo>
                      <a:lnTo>
                        <a:pt x="1432" y="1416"/>
                      </a:lnTo>
                      <a:lnTo>
                        <a:pt x="1433" y="1415"/>
                      </a:lnTo>
                      <a:lnTo>
                        <a:pt x="1433" y="1415"/>
                      </a:lnTo>
                      <a:lnTo>
                        <a:pt x="1433" y="1414"/>
                      </a:lnTo>
                      <a:lnTo>
                        <a:pt x="1433" y="1414"/>
                      </a:lnTo>
                      <a:lnTo>
                        <a:pt x="1433" y="1412"/>
                      </a:lnTo>
                      <a:lnTo>
                        <a:pt x="1433" y="1412"/>
                      </a:lnTo>
                      <a:lnTo>
                        <a:pt x="1435" y="1410"/>
                      </a:lnTo>
                      <a:lnTo>
                        <a:pt x="1435" y="1410"/>
                      </a:lnTo>
                      <a:lnTo>
                        <a:pt x="1435" y="1410"/>
                      </a:lnTo>
                      <a:lnTo>
                        <a:pt x="1435" y="1410"/>
                      </a:lnTo>
                      <a:lnTo>
                        <a:pt x="1435" y="1407"/>
                      </a:lnTo>
                      <a:lnTo>
                        <a:pt x="1435" y="1407"/>
                      </a:lnTo>
                      <a:lnTo>
                        <a:pt x="1433" y="1406"/>
                      </a:lnTo>
                      <a:lnTo>
                        <a:pt x="1433" y="1406"/>
                      </a:lnTo>
                      <a:lnTo>
                        <a:pt x="1431" y="1395"/>
                      </a:lnTo>
                      <a:lnTo>
                        <a:pt x="1424" y="1378"/>
                      </a:lnTo>
                      <a:lnTo>
                        <a:pt x="1424" y="1378"/>
                      </a:lnTo>
                      <a:lnTo>
                        <a:pt x="1417" y="1362"/>
                      </a:lnTo>
                      <a:lnTo>
                        <a:pt x="1409" y="1348"/>
                      </a:lnTo>
                      <a:lnTo>
                        <a:pt x="1397" y="1329"/>
                      </a:lnTo>
                      <a:lnTo>
                        <a:pt x="1397" y="1329"/>
                      </a:lnTo>
                      <a:lnTo>
                        <a:pt x="1418" y="1304"/>
                      </a:lnTo>
                      <a:lnTo>
                        <a:pt x="1418" y="1304"/>
                      </a:lnTo>
                      <a:lnTo>
                        <a:pt x="1438" y="1313"/>
                      </a:lnTo>
                      <a:lnTo>
                        <a:pt x="1453" y="1318"/>
                      </a:lnTo>
                      <a:lnTo>
                        <a:pt x="1471" y="1323"/>
                      </a:lnTo>
                      <a:lnTo>
                        <a:pt x="1471" y="1323"/>
                      </a:lnTo>
                      <a:lnTo>
                        <a:pt x="1486" y="1325"/>
                      </a:lnTo>
                      <a:lnTo>
                        <a:pt x="1496" y="1327"/>
                      </a:lnTo>
                      <a:lnTo>
                        <a:pt x="1496" y="1327"/>
                      </a:lnTo>
                      <a:lnTo>
                        <a:pt x="1496" y="1327"/>
                      </a:lnTo>
                      <a:lnTo>
                        <a:pt x="1496" y="1327"/>
                      </a:lnTo>
                      <a:lnTo>
                        <a:pt x="1500" y="1327"/>
                      </a:lnTo>
                      <a:lnTo>
                        <a:pt x="1500" y="1327"/>
                      </a:lnTo>
                      <a:lnTo>
                        <a:pt x="1501" y="1327"/>
                      </a:lnTo>
                      <a:lnTo>
                        <a:pt x="1501" y="1327"/>
                      </a:lnTo>
                      <a:lnTo>
                        <a:pt x="1504" y="1327"/>
                      </a:lnTo>
                      <a:lnTo>
                        <a:pt x="1504" y="1327"/>
                      </a:lnTo>
                      <a:lnTo>
                        <a:pt x="1504" y="1327"/>
                      </a:lnTo>
                      <a:lnTo>
                        <a:pt x="1504" y="1327"/>
                      </a:lnTo>
                      <a:lnTo>
                        <a:pt x="1506" y="1325"/>
                      </a:lnTo>
                      <a:lnTo>
                        <a:pt x="1506" y="1325"/>
                      </a:lnTo>
                      <a:lnTo>
                        <a:pt x="1508" y="1325"/>
                      </a:lnTo>
                      <a:lnTo>
                        <a:pt x="1508" y="1325"/>
                      </a:lnTo>
                      <a:lnTo>
                        <a:pt x="1509" y="1324"/>
                      </a:lnTo>
                      <a:lnTo>
                        <a:pt x="1509" y="1324"/>
                      </a:lnTo>
                      <a:lnTo>
                        <a:pt x="1510" y="1324"/>
                      </a:lnTo>
                      <a:lnTo>
                        <a:pt x="1510" y="1324"/>
                      </a:lnTo>
                      <a:lnTo>
                        <a:pt x="1511" y="1323"/>
                      </a:lnTo>
                      <a:lnTo>
                        <a:pt x="1511" y="1323"/>
                      </a:lnTo>
                      <a:lnTo>
                        <a:pt x="1511" y="1323"/>
                      </a:lnTo>
                      <a:lnTo>
                        <a:pt x="1511" y="1323"/>
                      </a:lnTo>
                      <a:lnTo>
                        <a:pt x="1514" y="1320"/>
                      </a:lnTo>
                      <a:lnTo>
                        <a:pt x="1514" y="1320"/>
                      </a:lnTo>
                      <a:lnTo>
                        <a:pt x="1514" y="1319"/>
                      </a:lnTo>
                      <a:lnTo>
                        <a:pt x="1514" y="1319"/>
                      </a:lnTo>
                      <a:lnTo>
                        <a:pt x="1515" y="1318"/>
                      </a:lnTo>
                      <a:lnTo>
                        <a:pt x="1515" y="1318"/>
                      </a:lnTo>
                      <a:lnTo>
                        <a:pt x="1516" y="1317"/>
                      </a:lnTo>
                      <a:lnTo>
                        <a:pt x="1516" y="1317"/>
                      </a:lnTo>
                      <a:lnTo>
                        <a:pt x="1518" y="1314"/>
                      </a:lnTo>
                      <a:lnTo>
                        <a:pt x="1518" y="1314"/>
                      </a:lnTo>
                      <a:lnTo>
                        <a:pt x="1520" y="1312"/>
                      </a:lnTo>
                      <a:lnTo>
                        <a:pt x="1520" y="1312"/>
                      </a:lnTo>
                      <a:lnTo>
                        <a:pt x="1520" y="1310"/>
                      </a:lnTo>
                      <a:lnTo>
                        <a:pt x="1520" y="1310"/>
                      </a:lnTo>
                      <a:lnTo>
                        <a:pt x="1521" y="1308"/>
                      </a:lnTo>
                      <a:lnTo>
                        <a:pt x="1521" y="1308"/>
                      </a:lnTo>
                      <a:lnTo>
                        <a:pt x="1523" y="1308"/>
                      </a:lnTo>
                      <a:lnTo>
                        <a:pt x="1523" y="1308"/>
                      </a:lnTo>
                      <a:lnTo>
                        <a:pt x="1524" y="1305"/>
                      </a:lnTo>
                      <a:lnTo>
                        <a:pt x="1524" y="1305"/>
                      </a:lnTo>
                      <a:lnTo>
                        <a:pt x="1524" y="1305"/>
                      </a:lnTo>
                      <a:lnTo>
                        <a:pt x="1524" y="1305"/>
                      </a:lnTo>
                      <a:lnTo>
                        <a:pt x="1524" y="1303"/>
                      </a:lnTo>
                      <a:lnTo>
                        <a:pt x="1524" y="1303"/>
                      </a:lnTo>
                      <a:lnTo>
                        <a:pt x="1525" y="1303"/>
                      </a:lnTo>
                      <a:lnTo>
                        <a:pt x="1525" y="1303"/>
                      </a:lnTo>
                      <a:lnTo>
                        <a:pt x="1525" y="1300"/>
                      </a:lnTo>
                      <a:lnTo>
                        <a:pt x="1525" y="1300"/>
                      </a:lnTo>
                      <a:lnTo>
                        <a:pt x="1525" y="1300"/>
                      </a:lnTo>
                      <a:lnTo>
                        <a:pt x="1525" y="1300"/>
                      </a:lnTo>
                      <a:lnTo>
                        <a:pt x="1525" y="1296"/>
                      </a:lnTo>
                      <a:lnTo>
                        <a:pt x="1525" y="1296"/>
                      </a:lnTo>
                      <a:lnTo>
                        <a:pt x="1525" y="1296"/>
                      </a:lnTo>
                      <a:lnTo>
                        <a:pt x="1525" y="1296"/>
                      </a:lnTo>
                      <a:lnTo>
                        <a:pt x="1524" y="1294"/>
                      </a:lnTo>
                      <a:lnTo>
                        <a:pt x="1524" y="1294"/>
                      </a:lnTo>
                      <a:lnTo>
                        <a:pt x="1524" y="1293"/>
                      </a:lnTo>
                      <a:lnTo>
                        <a:pt x="1524" y="1293"/>
                      </a:lnTo>
                      <a:lnTo>
                        <a:pt x="1523" y="1290"/>
                      </a:lnTo>
                      <a:lnTo>
                        <a:pt x="1523" y="1290"/>
                      </a:lnTo>
                      <a:lnTo>
                        <a:pt x="1523" y="1290"/>
                      </a:lnTo>
                      <a:lnTo>
                        <a:pt x="1523" y="1290"/>
                      </a:lnTo>
                      <a:lnTo>
                        <a:pt x="1518" y="1280"/>
                      </a:lnTo>
                      <a:lnTo>
                        <a:pt x="1510" y="1267"/>
                      </a:lnTo>
                      <a:lnTo>
                        <a:pt x="1510" y="1267"/>
                      </a:lnTo>
                      <a:lnTo>
                        <a:pt x="1499" y="1252"/>
                      </a:lnTo>
                      <a:lnTo>
                        <a:pt x="1490" y="1240"/>
                      </a:lnTo>
                      <a:lnTo>
                        <a:pt x="1474" y="1223"/>
                      </a:lnTo>
                      <a:lnTo>
                        <a:pt x="1474" y="1223"/>
                      </a:lnTo>
                      <a:lnTo>
                        <a:pt x="1490" y="1194"/>
                      </a:lnTo>
                      <a:lnTo>
                        <a:pt x="1490" y="1194"/>
                      </a:lnTo>
                      <a:lnTo>
                        <a:pt x="1500" y="1198"/>
                      </a:lnTo>
                      <a:lnTo>
                        <a:pt x="1513" y="1201"/>
                      </a:lnTo>
                      <a:lnTo>
                        <a:pt x="1528" y="1202"/>
                      </a:lnTo>
                      <a:lnTo>
                        <a:pt x="1547" y="1204"/>
                      </a:lnTo>
                      <a:lnTo>
                        <a:pt x="1547" y="1204"/>
                      </a:lnTo>
                      <a:lnTo>
                        <a:pt x="1562" y="1204"/>
                      </a:lnTo>
                      <a:lnTo>
                        <a:pt x="1572" y="1204"/>
                      </a:lnTo>
                      <a:lnTo>
                        <a:pt x="1572" y="1204"/>
                      </a:lnTo>
                      <a:lnTo>
                        <a:pt x="1572" y="1204"/>
                      </a:lnTo>
                      <a:lnTo>
                        <a:pt x="1572" y="1204"/>
                      </a:lnTo>
                      <a:lnTo>
                        <a:pt x="1576" y="1203"/>
                      </a:lnTo>
                      <a:lnTo>
                        <a:pt x="1576" y="1203"/>
                      </a:lnTo>
                      <a:lnTo>
                        <a:pt x="1577" y="1203"/>
                      </a:lnTo>
                      <a:lnTo>
                        <a:pt x="1577" y="1203"/>
                      </a:lnTo>
                      <a:lnTo>
                        <a:pt x="1579" y="1203"/>
                      </a:lnTo>
                      <a:lnTo>
                        <a:pt x="1579" y="1203"/>
                      </a:lnTo>
                      <a:lnTo>
                        <a:pt x="1579" y="1202"/>
                      </a:lnTo>
                      <a:lnTo>
                        <a:pt x="1579" y="1202"/>
                      </a:lnTo>
                      <a:lnTo>
                        <a:pt x="1582" y="1201"/>
                      </a:lnTo>
                      <a:lnTo>
                        <a:pt x="1582" y="1201"/>
                      </a:lnTo>
                      <a:lnTo>
                        <a:pt x="1582" y="1201"/>
                      </a:lnTo>
                      <a:lnTo>
                        <a:pt x="1582" y="1201"/>
                      </a:lnTo>
                      <a:lnTo>
                        <a:pt x="1584" y="1199"/>
                      </a:lnTo>
                      <a:lnTo>
                        <a:pt x="1584" y="1199"/>
                      </a:lnTo>
                      <a:lnTo>
                        <a:pt x="1584" y="1199"/>
                      </a:lnTo>
                      <a:lnTo>
                        <a:pt x="1584" y="1199"/>
                      </a:lnTo>
                      <a:lnTo>
                        <a:pt x="1586" y="1197"/>
                      </a:lnTo>
                      <a:lnTo>
                        <a:pt x="1586" y="1197"/>
                      </a:lnTo>
                      <a:lnTo>
                        <a:pt x="1586" y="1197"/>
                      </a:lnTo>
                      <a:lnTo>
                        <a:pt x="1586" y="1197"/>
                      </a:lnTo>
                      <a:lnTo>
                        <a:pt x="1587" y="1194"/>
                      </a:lnTo>
                      <a:lnTo>
                        <a:pt x="1587" y="1194"/>
                      </a:lnTo>
                      <a:lnTo>
                        <a:pt x="1588" y="1194"/>
                      </a:lnTo>
                      <a:lnTo>
                        <a:pt x="1588" y="1194"/>
                      </a:lnTo>
                      <a:lnTo>
                        <a:pt x="1590" y="1192"/>
                      </a:lnTo>
                      <a:lnTo>
                        <a:pt x="1590" y="1192"/>
                      </a:lnTo>
                      <a:lnTo>
                        <a:pt x="1590" y="1191"/>
                      </a:lnTo>
                      <a:lnTo>
                        <a:pt x="1590" y="1191"/>
                      </a:lnTo>
                      <a:lnTo>
                        <a:pt x="1591" y="1188"/>
                      </a:lnTo>
                      <a:lnTo>
                        <a:pt x="1591" y="1188"/>
                      </a:lnTo>
                      <a:lnTo>
                        <a:pt x="1592" y="1184"/>
                      </a:lnTo>
                      <a:lnTo>
                        <a:pt x="1592" y="1184"/>
                      </a:lnTo>
                      <a:lnTo>
                        <a:pt x="1592" y="1184"/>
                      </a:lnTo>
                      <a:lnTo>
                        <a:pt x="1592" y="1184"/>
                      </a:lnTo>
                      <a:lnTo>
                        <a:pt x="1593" y="1182"/>
                      </a:lnTo>
                      <a:lnTo>
                        <a:pt x="1593" y="1182"/>
                      </a:lnTo>
                      <a:lnTo>
                        <a:pt x="1595" y="1181"/>
                      </a:lnTo>
                      <a:lnTo>
                        <a:pt x="1595" y="1181"/>
                      </a:lnTo>
                      <a:lnTo>
                        <a:pt x="1595" y="1178"/>
                      </a:lnTo>
                      <a:lnTo>
                        <a:pt x="1595" y="1178"/>
                      </a:lnTo>
                      <a:lnTo>
                        <a:pt x="1595" y="1178"/>
                      </a:lnTo>
                      <a:lnTo>
                        <a:pt x="1595" y="1178"/>
                      </a:lnTo>
                      <a:lnTo>
                        <a:pt x="1596" y="1176"/>
                      </a:lnTo>
                      <a:lnTo>
                        <a:pt x="1596" y="1176"/>
                      </a:lnTo>
                      <a:lnTo>
                        <a:pt x="1596" y="1176"/>
                      </a:lnTo>
                      <a:lnTo>
                        <a:pt x="1596" y="1176"/>
                      </a:lnTo>
                      <a:lnTo>
                        <a:pt x="1596" y="1173"/>
                      </a:lnTo>
                      <a:lnTo>
                        <a:pt x="1596" y="1173"/>
                      </a:lnTo>
                      <a:lnTo>
                        <a:pt x="1596" y="1173"/>
                      </a:lnTo>
                      <a:lnTo>
                        <a:pt x="1596" y="1173"/>
                      </a:lnTo>
                      <a:lnTo>
                        <a:pt x="1595" y="1169"/>
                      </a:lnTo>
                      <a:lnTo>
                        <a:pt x="1595" y="1169"/>
                      </a:lnTo>
                      <a:lnTo>
                        <a:pt x="1595" y="1169"/>
                      </a:lnTo>
                      <a:lnTo>
                        <a:pt x="1595" y="1169"/>
                      </a:lnTo>
                      <a:lnTo>
                        <a:pt x="1593" y="1167"/>
                      </a:lnTo>
                      <a:lnTo>
                        <a:pt x="1593" y="1167"/>
                      </a:lnTo>
                      <a:lnTo>
                        <a:pt x="1593" y="1165"/>
                      </a:lnTo>
                      <a:lnTo>
                        <a:pt x="1593" y="1165"/>
                      </a:lnTo>
                      <a:lnTo>
                        <a:pt x="1591" y="1163"/>
                      </a:lnTo>
                      <a:lnTo>
                        <a:pt x="1591" y="1163"/>
                      </a:lnTo>
                      <a:lnTo>
                        <a:pt x="1591" y="1163"/>
                      </a:lnTo>
                      <a:lnTo>
                        <a:pt x="1591" y="1163"/>
                      </a:lnTo>
                      <a:lnTo>
                        <a:pt x="1584" y="1154"/>
                      </a:lnTo>
                      <a:lnTo>
                        <a:pt x="1574" y="1143"/>
                      </a:lnTo>
                      <a:lnTo>
                        <a:pt x="1574" y="1143"/>
                      </a:lnTo>
                      <a:lnTo>
                        <a:pt x="1562" y="1130"/>
                      </a:lnTo>
                      <a:lnTo>
                        <a:pt x="1550" y="1120"/>
                      </a:lnTo>
                      <a:lnTo>
                        <a:pt x="1532" y="1106"/>
                      </a:lnTo>
                      <a:lnTo>
                        <a:pt x="1532" y="1106"/>
                      </a:lnTo>
                      <a:lnTo>
                        <a:pt x="1543" y="1075"/>
                      </a:lnTo>
                      <a:lnTo>
                        <a:pt x="1543" y="1075"/>
                      </a:lnTo>
                      <a:lnTo>
                        <a:pt x="1566" y="1076"/>
                      </a:lnTo>
                      <a:lnTo>
                        <a:pt x="1581" y="1076"/>
                      </a:lnTo>
                      <a:lnTo>
                        <a:pt x="1600" y="1075"/>
                      </a:lnTo>
                      <a:lnTo>
                        <a:pt x="1600" y="1075"/>
                      </a:lnTo>
                      <a:lnTo>
                        <a:pt x="1615" y="1072"/>
                      </a:lnTo>
                      <a:lnTo>
                        <a:pt x="1625" y="1071"/>
                      </a:lnTo>
                      <a:lnTo>
                        <a:pt x="1625" y="1071"/>
                      </a:lnTo>
                      <a:lnTo>
                        <a:pt x="1625" y="1070"/>
                      </a:lnTo>
                      <a:lnTo>
                        <a:pt x="1625" y="1070"/>
                      </a:lnTo>
                      <a:lnTo>
                        <a:pt x="1629" y="1070"/>
                      </a:lnTo>
                      <a:lnTo>
                        <a:pt x="1629" y="1070"/>
                      </a:lnTo>
                      <a:lnTo>
                        <a:pt x="1630" y="1068"/>
                      </a:lnTo>
                      <a:lnTo>
                        <a:pt x="1630" y="1068"/>
                      </a:lnTo>
                      <a:lnTo>
                        <a:pt x="1631" y="1067"/>
                      </a:lnTo>
                      <a:lnTo>
                        <a:pt x="1631" y="1067"/>
                      </a:lnTo>
                      <a:lnTo>
                        <a:pt x="1632" y="1067"/>
                      </a:lnTo>
                      <a:lnTo>
                        <a:pt x="1632" y="1067"/>
                      </a:lnTo>
                      <a:lnTo>
                        <a:pt x="1635" y="1066"/>
                      </a:lnTo>
                      <a:lnTo>
                        <a:pt x="1635" y="1066"/>
                      </a:lnTo>
                      <a:lnTo>
                        <a:pt x="1635" y="1066"/>
                      </a:lnTo>
                      <a:lnTo>
                        <a:pt x="1635" y="1066"/>
                      </a:lnTo>
                      <a:lnTo>
                        <a:pt x="1636" y="1063"/>
                      </a:lnTo>
                      <a:lnTo>
                        <a:pt x="1636" y="1063"/>
                      </a:lnTo>
                      <a:lnTo>
                        <a:pt x="1636" y="1063"/>
                      </a:lnTo>
                      <a:lnTo>
                        <a:pt x="1636" y="1063"/>
                      </a:lnTo>
                      <a:lnTo>
                        <a:pt x="1637" y="1061"/>
                      </a:lnTo>
                      <a:lnTo>
                        <a:pt x="1637" y="1061"/>
                      </a:lnTo>
                      <a:lnTo>
                        <a:pt x="1637" y="1061"/>
                      </a:lnTo>
                      <a:lnTo>
                        <a:pt x="1637" y="1061"/>
                      </a:lnTo>
                      <a:lnTo>
                        <a:pt x="1639" y="1058"/>
                      </a:lnTo>
                      <a:lnTo>
                        <a:pt x="1639" y="1058"/>
                      </a:lnTo>
                      <a:lnTo>
                        <a:pt x="1639" y="1057"/>
                      </a:lnTo>
                      <a:lnTo>
                        <a:pt x="1639" y="1057"/>
                      </a:lnTo>
                      <a:lnTo>
                        <a:pt x="1640" y="1055"/>
                      </a:lnTo>
                      <a:lnTo>
                        <a:pt x="1640" y="1055"/>
                      </a:lnTo>
                      <a:lnTo>
                        <a:pt x="1640" y="1055"/>
                      </a:lnTo>
                      <a:lnTo>
                        <a:pt x="1640" y="1055"/>
                      </a:lnTo>
                      <a:lnTo>
                        <a:pt x="1641" y="1051"/>
                      </a:lnTo>
                      <a:lnTo>
                        <a:pt x="1641" y="1051"/>
                      </a:lnTo>
                      <a:lnTo>
                        <a:pt x="1641" y="1047"/>
                      </a:lnTo>
                      <a:lnTo>
                        <a:pt x="1641" y="1047"/>
                      </a:lnTo>
                      <a:lnTo>
                        <a:pt x="1641" y="1047"/>
                      </a:lnTo>
                      <a:lnTo>
                        <a:pt x="1641" y="1047"/>
                      </a:lnTo>
                      <a:lnTo>
                        <a:pt x="1642" y="1044"/>
                      </a:lnTo>
                      <a:lnTo>
                        <a:pt x="1642" y="1044"/>
                      </a:lnTo>
                      <a:lnTo>
                        <a:pt x="1642" y="1043"/>
                      </a:lnTo>
                      <a:lnTo>
                        <a:pt x="1642" y="1043"/>
                      </a:lnTo>
                      <a:lnTo>
                        <a:pt x="1642" y="1041"/>
                      </a:lnTo>
                      <a:lnTo>
                        <a:pt x="1642" y="1041"/>
                      </a:lnTo>
                      <a:lnTo>
                        <a:pt x="1642" y="1041"/>
                      </a:lnTo>
                      <a:lnTo>
                        <a:pt x="1642" y="1041"/>
                      </a:lnTo>
                      <a:lnTo>
                        <a:pt x="1642" y="1038"/>
                      </a:lnTo>
                      <a:lnTo>
                        <a:pt x="1642" y="1038"/>
                      </a:lnTo>
                      <a:lnTo>
                        <a:pt x="1642" y="1037"/>
                      </a:lnTo>
                      <a:lnTo>
                        <a:pt x="1642" y="1037"/>
                      </a:lnTo>
                      <a:lnTo>
                        <a:pt x="1642" y="1036"/>
                      </a:lnTo>
                      <a:lnTo>
                        <a:pt x="1642" y="1036"/>
                      </a:lnTo>
                      <a:lnTo>
                        <a:pt x="1642" y="1034"/>
                      </a:lnTo>
                      <a:lnTo>
                        <a:pt x="1642" y="1034"/>
                      </a:lnTo>
                      <a:lnTo>
                        <a:pt x="1641" y="1032"/>
                      </a:lnTo>
                      <a:lnTo>
                        <a:pt x="1641" y="1032"/>
                      </a:lnTo>
                      <a:lnTo>
                        <a:pt x="1641" y="1032"/>
                      </a:lnTo>
                      <a:lnTo>
                        <a:pt x="1641" y="1032"/>
                      </a:lnTo>
                      <a:lnTo>
                        <a:pt x="1640" y="1029"/>
                      </a:lnTo>
                      <a:lnTo>
                        <a:pt x="1640" y="1029"/>
                      </a:lnTo>
                      <a:lnTo>
                        <a:pt x="1639" y="1029"/>
                      </a:lnTo>
                      <a:lnTo>
                        <a:pt x="1639" y="1029"/>
                      </a:lnTo>
                      <a:lnTo>
                        <a:pt x="1636" y="1026"/>
                      </a:lnTo>
                      <a:lnTo>
                        <a:pt x="1636" y="1026"/>
                      </a:lnTo>
                      <a:lnTo>
                        <a:pt x="1636" y="1026"/>
                      </a:lnTo>
                      <a:lnTo>
                        <a:pt x="1636" y="1026"/>
                      </a:lnTo>
                      <a:lnTo>
                        <a:pt x="1629" y="1019"/>
                      </a:lnTo>
                      <a:lnTo>
                        <a:pt x="1617" y="1010"/>
                      </a:lnTo>
                      <a:lnTo>
                        <a:pt x="1617" y="1010"/>
                      </a:lnTo>
                      <a:lnTo>
                        <a:pt x="1602" y="999"/>
                      </a:lnTo>
                      <a:lnTo>
                        <a:pt x="1588" y="992"/>
                      </a:lnTo>
                      <a:lnTo>
                        <a:pt x="1577" y="985"/>
                      </a:lnTo>
                      <a:lnTo>
                        <a:pt x="1568" y="980"/>
                      </a:lnTo>
                      <a:lnTo>
                        <a:pt x="1568" y="980"/>
                      </a:lnTo>
                      <a:lnTo>
                        <a:pt x="1574" y="949"/>
                      </a:lnTo>
                      <a:lnTo>
                        <a:pt x="1574" y="949"/>
                      </a:lnTo>
                      <a:lnTo>
                        <a:pt x="1597" y="946"/>
                      </a:lnTo>
                      <a:lnTo>
                        <a:pt x="1612" y="942"/>
                      </a:lnTo>
                      <a:lnTo>
                        <a:pt x="1630" y="937"/>
                      </a:lnTo>
                      <a:lnTo>
                        <a:pt x="1630" y="937"/>
                      </a:lnTo>
                      <a:lnTo>
                        <a:pt x="1644" y="934"/>
                      </a:lnTo>
                      <a:lnTo>
                        <a:pt x="1654" y="930"/>
                      </a:lnTo>
                      <a:lnTo>
                        <a:pt x="1654" y="930"/>
                      </a:lnTo>
                      <a:lnTo>
                        <a:pt x="1654" y="929"/>
                      </a:lnTo>
                      <a:lnTo>
                        <a:pt x="1654" y="929"/>
                      </a:lnTo>
                      <a:lnTo>
                        <a:pt x="1658" y="927"/>
                      </a:lnTo>
                      <a:lnTo>
                        <a:pt x="1658" y="927"/>
                      </a:lnTo>
                      <a:lnTo>
                        <a:pt x="1658" y="927"/>
                      </a:lnTo>
                      <a:lnTo>
                        <a:pt x="1658" y="927"/>
                      </a:lnTo>
                      <a:lnTo>
                        <a:pt x="1660" y="925"/>
                      </a:lnTo>
                      <a:lnTo>
                        <a:pt x="1660" y="925"/>
                      </a:lnTo>
                      <a:lnTo>
                        <a:pt x="1660" y="925"/>
                      </a:lnTo>
                      <a:lnTo>
                        <a:pt x="1660" y="925"/>
                      </a:lnTo>
                      <a:lnTo>
                        <a:pt x="1663" y="924"/>
                      </a:lnTo>
                      <a:lnTo>
                        <a:pt x="1663" y="924"/>
                      </a:lnTo>
                      <a:lnTo>
                        <a:pt x="1663" y="922"/>
                      </a:lnTo>
                      <a:lnTo>
                        <a:pt x="1663" y="922"/>
                      </a:lnTo>
                      <a:lnTo>
                        <a:pt x="1664" y="921"/>
                      </a:lnTo>
                      <a:lnTo>
                        <a:pt x="1664" y="921"/>
                      </a:lnTo>
                      <a:lnTo>
                        <a:pt x="1664" y="920"/>
                      </a:lnTo>
                      <a:lnTo>
                        <a:pt x="1664" y="920"/>
                      </a:lnTo>
                      <a:lnTo>
                        <a:pt x="1665" y="919"/>
                      </a:lnTo>
                      <a:lnTo>
                        <a:pt x="1665" y="919"/>
                      </a:lnTo>
                      <a:lnTo>
                        <a:pt x="1665" y="917"/>
                      </a:lnTo>
                      <a:lnTo>
                        <a:pt x="1665" y="917"/>
                      </a:lnTo>
                      <a:lnTo>
                        <a:pt x="1665" y="915"/>
                      </a:lnTo>
                      <a:lnTo>
                        <a:pt x="1665" y="915"/>
                      </a:lnTo>
                      <a:lnTo>
                        <a:pt x="1665" y="915"/>
                      </a:lnTo>
                      <a:lnTo>
                        <a:pt x="1665" y="915"/>
                      </a:lnTo>
                      <a:lnTo>
                        <a:pt x="1665" y="912"/>
                      </a:lnTo>
                      <a:lnTo>
                        <a:pt x="1665" y="912"/>
                      </a:lnTo>
                      <a:lnTo>
                        <a:pt x="1665" y="911"/>
                      </a:lnTo>
                      <a:lnTo>
                        <a:pt x="1665" y="911"/>
                      </a:lnTo>
                      <a:lnTo>
                        <a:pt x="1666" y="907"/>
                      </a:lnTo>
                      <a:lnTo>
                        <a:pt x="1666" y="907"/>
                      </a:lnTo>
                      <a:lnTo>
                        <a:pt x="1666" y="905"/>
                      </a:lnTo>
                      <a:lnTo>
                        <a:pt x="1666" y="905"/>
                      </a:lnTo>
                      <a:lnTo>
                        <a:pt x="1666" y="902"/>
                      </a:lnTo>
                      <a:lnTo>
                        <a:pt x="1666" y="902"/>
                      </a:lnTo>
                      <a:lnTo>
                        <a:pt x="1666" y="901"/>
                      </a:lnTo>
                      <a:lnTo>
                        <a:pt x="1666" y="901"/>
                      </a:lnTo>
                      <a:lnTo>
                        <a:pt x="1666" y="900"/>
                      </a:lnTo>
                      <a:lnTo>
                        <a:pt x="1666" y="900"/>
                      </a:lnTo>
                      <a:lnTo>
                        <a:pt x="1666" y="897"/>
                      </a:lnTo>
                      <a:lnTo>
                        <a:pt x="1666" y="897"/>
                      </a:lnTo>
                      <a:lnTo>
                        <a:pt x="1666" y="896"/>
                      </a:lnTo>
                      <a:lnTo>
                        <a:pt x="1666" y="896"/>
                      </a:lnTo>
                      <a:lnTo>
                        <a:pt x="1666" y="895"/>
                      </a:lnTo>
                      <a:lnTo>
                        <a:pt x="1666" y="895"/>
                      </a:lnTo>
                      <a:lnTo>
                        <a:pt x="1666" y="893"/>
                      </a:lnTo>
                      <a:lnTo>
                        <a:pt x="1666" y="893"/>
                      </a:lnTo>
                      <a:lnTo>
                        <a:pt x="1665" y="892"/>
                      </a:lnTo>
                      <a:lnTo>
                        <a:pt x="1665" y="892"/>
                      </a:lnTo>
                      <a:lnTo>
                        <a:pt x="1665" y="891"/>
                      </a:lnTo>
                      <a:lnTo>
                        <a:pt x="1665" y="891"/>
                      </a:lnTo>
                      <a:lnTo>
                        <a:pt x="1664" y="888"/>
                      </a:lnTo>
                      <a:lnTo>
                        <a:pt x="1664" y="888"/>
                      </a:lnTo>
                      <a:lnTo>
                        <a:pt x="1663" y="888"/>
                      </a:lnTo>
                      <a:lnTo>
                        <a:pt x="1663" y="888"/>
                      </a:lnTo>
                      <a:lnTo>
                        <a:pt x="1661" y="887"/>
                      </a:lnTo>
                      <a:lnTo>
                        <a:pt x="1661" y="887"/>
                      </a:lnTo>
                      <a:lnTo>
                        <a:pt x="1660" y="886"/>
                      </a:lnTo>
                      <a:lnTo>
                        <a:pt x="1660" y="886"/>
                      </a:lnTo>
                      <a:lnTo>
                        <a:pt x="1658" y="883"/>
                      </a:lnTo>
                      <a:lnTo>
                        <a:pt x="1658" y="883"/>
                      </a:lnTo>
                      <a:lnTo>
                        <a:pt x="1658" y="883"/>
                      </a:lnTo>
                      <a:lnTo>
                        <a:pt x="1658" y="883"/>
                      </a:lnTo>
                      <a:lnTo>
                        <a:pt x="1649" y="878"/>
                      </a:lnTo>
                      <a:lnTo>
                        <a:pt x="1636" y="871"/>
                      </a:lnTo>
                      <a:lnTo>
                        <a:pt x="1636" y="871"/>
                      </a:lnTo>
                      <a:lnTo>
                        <a:pt x="1618" y="863"/>
                      </a:lnTo>
                      <a:lnTo>
                        <a:pt x="1605" y="857"/>
                      </a:lnTo>
                      <a:lnTo>
                        <a:pt x="1582" y="851"/>
                      </a:lnTo>
                      <a:lnTo>
                        <a:pt x="1582" y="851"/>
                      </a:lnTo>
                      <a:lnTo>
                        <a:pt x="1582" y="818"/>
                      </a:lnTo>
                      <a:lnTo>
                        <a:pt x="1582" y="818"/>
                      </a:lnTo>
                      <a:lnTo>
                        <a:pt x="1605" y="811"/>
                      </a:lnTo>
                      <a:lnTo>
                        <a:pt x="1618" y="805"/>
                      </a:lnTo>
                      <a:lnTo>
                        <a:pt x="1636" y="798"/>
                      </a:lnTo>
                      <a:lnTo>
                        <a:pt x="1636" y="798"/>
                      </a:lnTo>
                      <a:lnTo>
                        <a:pt x="1649" y="791"/>
                      </a:lnTo>
                      <a:lnTo>
                        <a:pt x="1658" y="785"/>
                      </a:lnTo>
                      <a:lnTo>
                        <a:pt x="1658" y="785"/>
                      </a:lnTo>
                      <a:lnTo>
                        <a:pt x="1658" y="785"/>
                      </a:lnTo>
                      <a:lnTo>
                        <a:pt x="1658" y="785"/>
                      </a:lnTo>
                      <a:lnTo>
                        <a:pt x="1660" y="782"/>
                      </a:lnTo>
                      <a:lnTo>
                        <a:pt x="1660" y="782"/>
                      </a:lnTo>
                      <a:lnTo>
                        <a:pt x="1661" y="782"/>
                      </a:lnTo>
                      <a:lnTo>
                        <a:pt x="1661" y="782"/>
                      </a:lnTo>
                      <a:lnTo>
                        <a:pt x="1663" y="780"/>
                      </a:lnTo>
                      <a:lnTo>
                        <a:pt x="1663" y="780"/>
                      </a:lnTo>
                      <a:lnTo>
                        <a:pt x="1664" y="780"/>
                      </a:lnTo>
                      <a:lnTo>
                        <a:pt x="1664" y="780"/>
                      </a:lnTo>
                      <a:lnTo>
                        <a:pt x="1665" y="777"/>
                      </a:lnTo>
                      <a:lnTo>
                        <a:pt x="1665" y="777"/>
                      </a:lnTo>
                      <a:lnTo>
                        <a:pt x="1665" y="777"/>
                      </a:lnTo>
                      <a:lnTo>
                        <a:pt x="1665" y="777"/>
                      </a:lnTo>
                      <a:lnTo>
                        <a:pt x="1666" y="775"/>
                      </a:lnTo>
                      <a:lnTo>
                        <a:pt x="1666" y="775"/>
                      </a:lnTo>
                      <a:lnTo>
                        <a:pt x="1666" y="775"/>
                      </a:lnTo>
                      <a:lnTo>
                        <a:pt x="1666" y="775"/>
                      </a:lnTo>
                      <a:lnTo>
                        <a:pt x="1666" y="772"/>
                      </a:lnTo>
                      <a:lnTo>
                        <a:pt x="1666" y="772"/>
                      </a:lnTo>
                      <a:lnTo>
                        <a:pt x="1666" y="772"/>
                      </a:lnTo>
                      <a:lnTo>
                        <a:pt x="1666" y="772"/>
                      </a:lnTo>
                      <a:lnTo>
                        <a:pt x="1666" y="769"/>
                      </a:lnTo>
                      <a:lnTo>
                        <a:pt x="1666" y="769"/>
                      </a:lnTo>
                      <a:lnTo>
                        <a:pt x="1666" y="769"/>
                      </a:lnTo>
                      <a:lnTo>
                        <a:pt x="1666" y="769"/>
                      </a:lnTo>
                      <a:lnTo>
                        <a:pt x="1666" y="766"/>
                      </a:lnTo>
                      <a:lnTo>
                        <a:pt x="1666" y="766"/>
                      </a:lnTo>
                      <a:lnTo>
                        <a:pt x="1666" y="765"/>
                      </a:lnTo>
                      <a:lnTo>
                        <a:pt x="1666" y="765"/>
                      </a:lnTo>
                      <a:lnTo>
                        <a:pt x="1666" y="761"/>
                      </a:lnTo>
                      <a:lnTo>
                        <a:pt x="1666" y="761"/>
                      </a:lnTo>
                      <a:lnTo>
                        <a:pt x="1665" y="759"/>
                      </a:lnTo>
                      <a:lnTo>
                        <a:pt x="1665" y="759"/>
                      </a:lnTo>
                      <a:lnTo>
                        <a:pt x="1665" y="757"/>
                      </a:lnTo>
                      <a:lnTo>
                        <a:pt x="1665" y="757"/>
                      </a:lnTo>
                      <a:lnTo>
                        <a:pt x="1665" y="755"/>
                      </a:lnTo>
                      <a:lnTo>
                        <a:pt x="1665" y="755"/>
                      </a:lnTo>
                      <a:lnTo>
                        <a:pt x="1665" y="754"/>
                      </a:lnTo>
                      <a:lnTo>
                        <a:pt x="1665" y="754"/>
                      </a:lnTo>
                      <a:lnTo>
                        <a:pt x="1665" y="751"/>
                      </a:lnTo>
                      <a:lnTo>
                        <a:pt x="1665" y="751"/>
                      </a:lnTo>
                      <a:lnTo>
                        <a:pt x="1665" y="751"/>
                      </a:lnTo>
                      <a:lnTo>
                        <a:pt x="1665" y="751"/>
                      </a:lnTo>
                      <a:lnTo>
                        <a:pt x="1664" y="748"/>
                      </a:lnTo>
                      <a:lnTo>
                        <a:pt x="1664" y="748"/>
                      </a:lnTo>
                      <a:lnTo>
                        <a:pt x="1664" y="748"/>
                      </a:lnTo>
                      <a:lnTo>
                        <a:pt x="1664" y="748"/>
                      </a:lnTo>
                      <a:lnTo>
                        <a:pt x="1663" y="746"/>
                      </a:lnTo>
                      <a:lnTo>
                        <a:pt x="1663" y="746"/>
                      </a:lnTo>
                      <a:lnTo>
                        <a:pt x="1663" y="746"/>
                      </a:lnTo>
                      <a:lnTo>
                        <a:pt x="1663" y="746"/>
                      </a:lnTo>
                      <a:lnTo>
                        <a:pt x="1660" y="743"/>
                      </a:lnTo>
                      <a:lnTo>
                        <a:pt x="1660" y="743"/>
                      </a:lnTo>
                      <a:lnTo>
                        <a:pt x="1660" y="743"/>
                      </a:lnTo>
                      <a:lnTo>
                        <a:pt x="1660" y="743"/>
                      </a:lnTo>
                      <a:lnTo>
                        <a:pt x="1658" y="742"/>
                      </a:lnTo>
                      <a:lnTo>
                        <a:pt x="1658" y="742"/>
                      </a:lnTo>
                      <a:lnTo>
                        <a:pt x="1658" y="741"/>
                      </a:lnTo>
                      <a:lnTo>
                        <a:pt x="1658" y="741"/>
                      </a:lnTo>
                      <a:lnTo>
                        <a:pt x="1654" y="740"/>
                      </a:lnTo>
                      <a:lnTo>
                        <a:pt x="1654" y="740"/>
                      </a:lnTo>
                      <a:lnTo>
                        <a:pt x="1654" y="740"/>
                      </a:lnTo>
                      <a:lnTo>
                        <a:pt x="1654" y="740"/>
                      </a:lnTo>
                      <a:lnTo>
                        <a:pt x="1644" y="736"/>
                      </a:lnTo>
                      <a:lnTo>
                        <a:pt x="1630" y="731"/>
                      </a:lnTo>
                      <a:lnTo>
                        <a:pt x="1630" y="731"/>
                      </a:lnTo>
                      <a:lnTo>
                        <a:pt x="1612" y="726"/>
                      </a:lnTo>
                      <a:lnTo>
                        <a:pt x="1596" y="723"/>
                      </a:lnTo>
                      <a:lnTo>
                        <a:pt x="1583" y="721"/>
                      </a:lnTo>
                      <a:lnTo>
                        <a:pt x="1573" y="721"/>
                      </a:lnTo>
                      <a:lnTo>
                        <a:pt x="1573" y="721"/>
                      </a:lnTo>
                      <a:lnTo>
                        <a:pt x="1568" y="688"/>
                      </a:lnTo>
                      <a:lnTo>
                        <a:pt x="1568" y="688"/>
                      </a:lnTo>
                      <a:lnTo>
                        <a:pt x="1577" y="684"/>
                      </a:lnTo>
                      <a:lnTo>
                        <a:pt x="1588" y="678"/>
                      </a:lnTo>
                      <a:lnTo>
                        <a:pt x="1602" y="669"/>
                      </a:lnTo>
                      <a:lnTo>
                        <a:pt x="1617" y="659"/>
                      </a:lnTo>
                      <a:lnTo>
                        <a:pt x="1617" y="659"/>
                      </a:lnTo>
                      <a:lnTo>
                        <a:pt x="1629" y="650"/>
                      </a:lnTo>
                      <a:lnTo>
                        <a:pt x="1636" y="643"/>
                      </a:lnTo>
                      <a:lnTo>
                        <a:pt x="1636" y="643"/>
                      </a:lnTo>
                      <a:lnTo>
                        <a:pt x="1636" y="643"/>
                      </a:lnTo>
                      <a:lnTo>
                        <a:pt x="1636" y="643"/>
                      </a:lnTo>
                      <a:lnTo>
                        <a:pt x="1639" y="640"/>
                      </a:lnTo>
                      <a:lnTo>
                        <a:pt x="1639" y="640"/>
                      </a:lnTo>
                      <a:lnTo>
                        <a:pt x="1640" y="639"/>
                      </a:lnTo>
                      <a:lnTo>
                        <a:pt x="1640" y="639"/>
                      </a:lnTo>
                      <a:lnTo>
                        <a:pt x="1641" y="638"/>
                      </a:lnTo>
                      <a:lnTo>
                        <a:pt x="1641" y="638"/>
                      </a:lnTo>
                      <a:lnTo>
                        <a:pt x="1641" y="636"/>
                      </a:lnTo>
                      <a:lnTo>
                        <a:pt x="1641" y="636"/>
                      </a:lnTo>
                      <a:lnTo>
                        <a:pt x="1642" y="634"/>
                      </a:lnTo>
                      <a:lnTo>
                        <a:pt x="1642" y="634"/>
                      </a:lnTo>
                      <a:lnTo>
                        <a:pt x="1642" y="634"/>
                      </a:lnTo>
                      <a:lnTo>
                        <a:pt x="1642" y="634"/>
                      </a:lnTo>
                      <a:lnTo>
                        <a:pt x="1642" y="631"/>
                      </a:lnTo>
                      <a:lnTo>
                        <a:pt x="1642" y="631"/>
                      </a:lnTo>
                      <a:lnTo>
                        <a:pt x="1642" y="631"/>
                      </a:lnTo>
                      <a:lnTo>
                        <a:pt x="1642" y="631"/>
                      </a:lnTo>
                      <a:lnTo>
                        <a:pt x="1642" y="629"/>
                      </a:lnTo>
                      <a:lnTo>
                        <a:pt x="1642" y="629"/>
                      </a:lnTo>
                      <a:lnTo>
                        <a:pt x="1642" y="629"/>
                      </a:lnTo>
                      <a:lnTo>
                        <a:pt x="1642" y="629"/>
                      </a:lnTo>
                      <a:lnTo>
                        <a:pt x="1642" y="625"/>
                      </a:lnTo>
                      <a:lnTo>
                        <a:pt x="1642" y="625"/>
                      </a:lnTo>
                      <a:lnTo>
                        <a:pt x="1642" y="625"/>
                      </a:lnTo>
                      <a:lnTo>
                        <a:pt x="1642" y="625"/>
                      </a:lnTo>
                      <a:lnTo>
                        <a:pt x="1641" y="623"/>
                      </a:lnTo>
                      <a:lnTo>
                        <a:pt x="1641" y="623"/>
                      </a:lnTo>
                      <a:lnTo>
                        <a:pt x="1641" y="621"/>
                      </a:lnTo>
                      <a:lnTo>
                        <a:pt x="1641" y="621"/>
                      </a:lnTo>
                      <a:lnTo>
                        <a:pt x="1641" y="617"/>
                      </a:lnTo>
                      <a:lnTo>
                        <a:pt x="1641" y="617"/>
                      </a:lnTo>
                      <a:lnTo>
                        <a:pt x="1640" y="615"/>
                      </a:lnTo>
                      <a:lnTo>
                        <a:pt x="1640" y="615"/>
                      </a:lnTo>
                      <a:lnTo>
                        <a:pt x="1640" y="614"/>
                      </a:lnTo>
                      <a:lnTo>
                        <a:pt x="1640" y="614"/>
                      </a:lnTo>
                      <a:lnTo>
                        <a:pt x="1639" y="611"/>
                      </a:lnTo>
                      <a:lnTo>
                        <a:pt x="1639" y="611"/>
                      </a:lnTo>
                      <a:lnTo>
                        <a:pt x="1639" y="610"/>
                      </a:lnTo>
                      <a:lnTo>
                        <a:pt x="1639" y="610"/>
                      </a:lnTo>
                      <a:lnTo>
                        <a:pt x="1637" y="607"/>
                      </a:lnTo>
                      <a:lnTo>
                        <a:pt x="1637" y="607"/>
                      </a:lnTo>
                      <a:lnTo>
                        <a:pt x="1637" y="607"/>
                      </a:lnTo>
                      <a:lnTo>
                        <a:pt x="1637" y="607"/>
                      </a:lnTo>
                      <a:lnTo>
                        <a:pt x="1636" y="606"/>
                      </a:lnTo>
                      <a:lnTo>
                        <a:pt x="1636" y="606"/>
                      </a:lnTo>
                      <a:lnTo>
                        <a:pt x="1636" y="605"/>
                      </a:lnTo>
                      <a:lnTo>
                        <a:pt x="1636" y="605"/>
                      </a:lnTo>
                      <a:lnTo>
                        <a:pt x="1635" y="604"/>
                      </a:lnTo>
                      <a:lnTo>
                        <a:pt x="1635" y="604"/>
                      </a:lnTo>
                      <a:lnTo>
                        <a:pt x="1634" y="604"/>
                      </a:lnTo>
                      <a:lnTo>
                        <a:pt x="1634" y="604"/>
                      </a:lnTo>
                      <a:lnTo>
                        <a:pt x="1632" y="601"/>
                      </a:lnTo>
                      <a:lnTo>
                        <a:pt x="1632" y="601"/>
                      </a:lnTo>
                      <a:lnTo>
                        <a:pt x="1631" y="601"/>
                      </a:lnTo>
                      <a:lnTo>
                        <a:pt x="1631" y="601"/>
                      </a:lnTo>
                      <a:lnTo>
                        <a:pt x="1629" y="600"/>
                      </a:lnTo>
                      <a:lnTo>
                        <a:pt x="1629" y="600"/>
                      </a:lnTo>
                      <a:lnTo>
                        <a:pt x="1629" y="600"/>
                      </a:lnTo>
                      <a:lnTo>
                        <a:pt x="1629" y="600"/>
                      </a:lnTo>
                      <a:lnTo>
                        <a:pt x="1625" y="599"/>
                      </a:lnTo>
                      <a:lnTo>
                        <a:pt x="1625" y="599"/>
                      </a:lnTo>
                      <a:lnTo>
                        <a:pt x="1625" y="599"/>
                      </a:lnTo>
                      <a:lnTo>
                        <a:pt x="1625" y="599"/>
                      </a:lnTo>
                      <a:lnTo>
                        <a:pt x="1625" y="599"/>
                      </a:lnTo>
                      <a:lnTo>
                        <a:pt x="1625" y="599"/>
                      </a:lnTo>
                      <a:lnTo>
                        <a:pt x="1615" y="596"/>
                      </a:lnTo>
                      <a:lnTo>
                        <a:pt x="1600" y="595"/>
                      </a:lnTo>
                      <a:lnTo>
                        <a:pt x="1600" y="595"/>
                      </a:lnTo>
                      <a:lnTo>
                        <a:pt x="1581" y="592"/>
                      </a:lnTo>
                      <a:lnTo>
                        <a:pt x="1566" y="592"/>
                      </a:lnTo>
                      <a:lnTo>
                        <a:pt x="1543" y="594"/>
                      </a:lnTo>
                      <a:lnTo>
                        <a:pt x="1543" y="594"/>
                      </a:lnTo>
                      <a:lnTo>
                        <a:pt x="1532" y="563"/>
                      </a:lnTo>
                      <a:lnTo>
                        <a:pt x="1532" y="563"/>
                      </a:lnTo>
                      <a:lnTo>
                        <a:pt x="1539" y="557"/>
                      </a:lnTo>
                      <a:lnTo>
                        <a:pt x="1549" y="549"/>
                      </a:lnTo>
                      <a:lnTo>
                        <a:pt x="1562" y="538"/>
                      </a:lnTo>
                      <a:lnTo>
                        <a:pt x="1574" y="526"/>
                      </a:lnTo>
                      <a:lnTo>
                        <a:pt x="1574" y="526"/>
                      </a:lnTo>
                      <a:lnTo>
                        <a:pt x="1584" y="514"/>
                      </a:lnTo>
                      <a:lnTo>
                        <a:pt x="1591" y="507"/>
                      </a:lnTo>
                      <a:lnTo>
                        <a:pt x="1591" y="507"/>
                      </a:lnTo>
                      <a:lnTo>
                        <a:pt x="1591" y="507"/>
                      </a:lnTo>
                      <a:lnTo>
                        <a:pt x="1591" y="507"/>
                      </a:lnTo>
                      <a:lnTo>
                        <a:pt x="1593" y="503"/>
                      </a:lnTo>
                      <a:lnTo>
                        <a:pt x="1593" y="503"/>
                      </a:lnTo>
                      <a:lnTo>
                        <a:pt x="1593" y="503"/>
                      </a:lnTo>
                      <a:lnTo>
                        <a:pt x="1593" y="503"/>
                      </a:lnTo>
                      <a:lnTo>
                        <a:pt x="1595" y="500"/>
                      </a:lnTo>
                      <a:lnTo>
                        <a:pt x="1595" y="500"/>
                      </a:lnTo>
                      <a:lnTo>
                        <a:pt x="1595" y="499"/>
                      </a:lnTo>
                      <a:lnTo>
                        <a:pt x="1595" y="499"/>
                      </a:lnTo>
                      <a:lnTo>
                        <a:pt x="1596" y="494"/>
                      </a:lnTo>
                      <a:lnTo>
                        <a:pt x="1596" y="494"/>
                      </a:lnTo>
                      <a:lnTo>
                        <a:pt x="1596" y="493"/>
                      </a:lnTo>
                      <a:lnTo>
                        <a:pt x="1596" y="493"/>
                      </a:lnTo>
                      <a:lnTo>
                        <a:pt x="1595" y="492"/>
                      </a:lnTo>
                      <a:lnTo>
                        <a:pt x="1595" y="492"/>
                      </a:lnTo>
                      <a:lnTo>
                        <a:pt x="1595" y="490"/>
                      </a:lnTo>
                      <a:lnTo>
                        <a:pt x="1595" y="490"/>
                      </a:lnTo>
                      <a:lnTo>
                        <a:pt x="1595" y="488"/>
                      </a:lnTo>
                      <a:lnTo>
                        <a:pt x="1595" y="488"/>
                      </a:lnTo>
                      <a:lnTo>
                        <a:pt x="1593" y="488"/>
                      </a:lnTo>
                      <a:lnTo>
                        <a:pt x="1593" y="488"/>
                      </a:lnTo>
                      <a:lnTo>
                        <a:pt x="1592" y="485"/>
                      </a:lnTo>
                      <a:lnTo>
                        <a:pt x="1592" y="485"/>
                      </a:lnTo>
                      <a:lnTo>
                        <a:pt x="1592" y="484"/>
                      </a:lnTo>
                      <a:lnTo>
                        <a:pt x="1592" y="484"/>
                      </a:lnTo>
                      <a:lnTo>
                        <a:pt x="1591" y="481"/>
                      </a:lnTo>
                      <a:lnTo>
                        <a:pt x="1591" y="481"/>
                      </a:lnTo>
                      <a:lnTo>
                        <a:pt x="1590" y="478"/>
                      </a:lnTo>
                      <a:lnTo>
                        <a:pt x="1590" y="478"/>
                      </a:lnTo>
                      <a:lnTo>
                        <a:pt x="1590" y="478"/>
                      </a:lnTo>
                      <a:lnTo>
                        <a:pt x="1590" y="478"/>
                      </a:lnTo>
                      <a:lnTo>
                        <a:pt x="1587" y="474"/>
                      </a:lnTo>
                      <a:lnTo>
                        <a:pt x="1587" y="474"/>
                      </a:lnTo>
                      <a:lnTo>
                        <a:pt x="1587" y="474"/>
                      </a:lnTo>
                      <a:lnTo>
                        <a:pt x="1587" y="474"/>
                      </a:lnTo>
                      <a:lnTo>
                        <a:pt x="1586" y="471"/>
                      </a:lnTo>
                      <a:lnTo>
                        <a:pt x="1586" y="471"/>
                      </a:lnTo>
                      <a:lnTo>
                        <a:pt x="1586" y="471"/>
                      </a:lnTo>
                      <a:lnTo>
                        <a:pt x="1586" y="471"/>
                      </a:lnTo>
                      <a:lnTo>
                        <a:pt x="1584" y="469"/>
                      </a:lnTo>
                      <a:lnTo>
                        <a:pt x="1584" y="469"/>
                      </a:lnTo>
                      <a:lnTo>
                        <a:pt x="1584" y="469"/>
                      </a:lnTo>
                      <a:lnTo>
                        <a:pt x="1584" y="469"/>
                      </a:lnTo>
                      <a:lnTo>
                        <a:pt x="1579" y="466"/>
                      </a:lnTo>
                      <a:lnTo>
                        <a:pt x="1579" y="466"/>
                      </a:lnTo>
                      <a:lnTo>
                        <a:pt x="1578" y="466"/>
                      </a:lnTo>
                      <a:lnTo>
                        <a:pt x="1578" y="466"/>
                      </a:lnTo>
                      <a:lnTo>
                        <a:pt x="1576" y="465"/>
                      </a:lnTo>
                      <a:lnTo>
                        <a:pt x="1576" y="465"/>
                      </a:lnTo>
                      <a:lnTo>
                        <a:pt x="1576" y="465"/>
                      </a:lnTo>
                      <a:lnTo>
                        <a:pt x="1576" y="465"/>
                      </a:lnTo>
                      <a:lnTo>
                        <a:pt x="1571" y="465"/>
                      </a:lnTo>
                      <a:lnTo>
                        <a:pt x="1571" y="465"/>
                      </a:lnTo>
                      <a:lnTo>
                        <a:pt x="1571" y="465"/>
                      </a:lnTo>
                      <a:lnTo>
                        <a:pt x="1571" y="465"/>
                      </a:lnTo>
                      <a:lnTo>
                        <a:pt x="1571" y="465"/>
                      </a:lnTo>
                      <a:lnTo>
                        <a:pt x="1571" y="465"/>
                      </a:lnTo>
                      <a:lnTo>
                        <a:pt x="1561" y="464"/>
                      </a:lnTo>
                      <a:lnTo>
                        <a:pt x="1547" y="465"/>
                      </a:lnTo>
                      <a:lnTo>
                        <a:pt x="1547" y="465"/>
                      </a:lnTo>
                      <a:lnTo>
                        <a:pt x="1528" y="466"/>
                      </a:lnTo>
                      <a:lnTo>
                        <a:pt x="1511" y="469"/>
                      </a:lnTo>
                      <a:lnTo>
                        <a:pt x="1499" y="471"/>
                      </a:lnTo>
                      <a:lnTo>
                        <a:pt x="1490" y="474"/>
                      </a:lnTo>
                      <a:lnTo>
                        <a:pt x="1490" y="474"/>
                      </a:lnTo>
                      <a:lnTo>
                        <a:pt x="1474" y="446"/>
                      </a:lnTo>
                      <a:lnTo>
                        <a:pt x="1474" y="446"/>
                      </a:lnTo>
                      <a:lnTo>
                        <a:pt x="1480" y="439"/>
                      </a:lnTo>
                      <a:lnTo>
                        <a:pt x="1489" y="430"/>
                      </a:lnTo>
                      <a:lnTo>
                        <a:pt x="1499" y="417"/>
                      </a:lnTo>
                      <a:lnTo>
                        <a:pt x="1510" y="401"/>
                      </a:lnTo>
                      <a:lnTo>
                        <a:pt x="1510" y="401"/>
                      </a:lnTo>
                      <a:lnTo>
                        <a:pt x="1518" y="389"/>
                      </a:lnTo>
                      <a:lnTo>
                        <a:pt x="1523" y="381"/>
                      </a:lnTo>
                      <a:lnTo>
                        <a:pt x="1523" y="381"/>
                      </a:lnTo>
                      <a:lnTo>
                        <a:pt x="1523" y="379"/>
                      </a:lnTo>
                      <a:lnTo>
                        <a:pt x="1523" y="379"/>
                      </a:lnTo>
                      <a:lnTo>
                        <a:pt x="1524" y="376"/>
                      </a:lnTo>
                      <a:lnTo>
                        <a:pt x="1524" y="376"/>
                      </a:lnTo>
                      <a:lnTo>
                        <a:pt x="1524" y="376"/>
                      </a:lnTo>
                      <a:lnTo>
                        <a:pt x="1524" y="376"/>
                      </a:lnTo>
                      <a:lnTo>
                        <a:pt x="1525" y="373"/>
                      </a:lnTo>
                      <a:lnTo>
                        <a:pt x="1525" y="373"/>
                      </a:lnTo>
                      <a:lnTo>
                        <a:pt x="1525" y="372"/>
                      </a:lnTo>
                      <a:lnTo>
                        <a:pt x="1525" y="372"/>
                      </a:lnTo>
                      <a:lnTo>
                        <a:pt x="1525" y="367"/>
                      </a:lnTo>
                      <a:lnTo>
                        <a:pt x="1525" y="367"/>
                      </a:lnTo>
                      <a:lnTo>
                        <a:pt x="1524" y="367"/>
                      </a:lnTo>
                      <a:lnTo>
                        <a:pt x="1524" y="367"/>
                      </a:lnTo>
                      <a:lnTo>
                        <a:pt x="1524" y="364"/>
                      </a:lnTo>
                      <a:lnTo>
                        <a:pt x="1524" y="364"/>
                      </a:lnTo>
                      <a:lnTo>
                        <a:pt x="1524" y="364"/>
                      </a:lnTo>
                      <a:lnTo>
                        <a:pt x="1524" y="364"/>
                      </a:lnTo>
                      <a:lnTo>
                        <a:pt x="1523" y="362"/>
                      </a:lnTo>
                      <a:lnTo>
                        <a:pt x="1523" y="362"/>
                      </a:lnTo>
                      <a:lnTo>
                        <a:pt x="1521" y="361"/>
                      </a:lnTo>
                      <a:lnTo>
                        <a:pt x="1521" y="361"/>
                      </a:lnTo>
                      <a:lnTo>
                        <a:pt x="1520" y="358"/>
                      </a:lnTo>
                      <a:lnTo>
                        <a:pt x="1520" y="358"/>
                      </a:lnTo>
                      <a:lnTo>
                        <a:pt x="1520" y="358"/>
                      </a:lnTo>
                      <a:lnTo>
                        <a:pt x="1520" y="358"/>
                      </a:lnTo>
                      <a:lnTo>
                        <a:pt x="1518" y="354"/>
                      </a:lnTo>
                      <a:lnTo>
                        <a:pt x="1518" y="354"/>
                      </a:lnTo>
                      <a:lnTo>
                        <a:pt x="1516" y="352"/>
                      </a:lnTo>
                      <a:lnTo>
                        <a:pt x="1516" y="352"/>
                      </a:lnTo>
                      <a:lnTo>
                        <a:pt x="1515" y="352"/>
                      </a:lnTo>
                      <a:lnTo>
                        <a:pt x="1515" y="352"/>
                      </a:lnTo>
                      <a:lnTo>
                        <a:pt x="1514" y="349"/>
                      </a:lnTo>
                      <a:lnTo>
                        <a:pt x="1514" y="349"/>
                      </a:lnTo>
                      <a:lnTo>
                        <a:pt x="1514" y="348"/>
                      </a:lnTo>
                      <a:lnTo>
                        <a:pt x="1514" y="348"/>
                      </a:lnTo>
                      <a:lnTo>
                        <a:pt x="1511" y="347"/>
                      </a:lnTo>
                      <a:lnTo>
                        <a:pt x="1511" y="347"/>
                      </a:lnTo>
                      <a:lnTo>
                        <a:pt x="1511" y="345"/>
                      </a:lnTo>
                      <a:lnTo>
                        <a:pt x="1511" y="345"/>
                      </a:lnTo>
                      <a:lnTo>
                        <a:pt x="1509" y="344"/>
                      </a:lnTo>
                      <a:lnTo>
                        <a:pt x="1509" y="344"/>
                      </a:lnTo>
                      <a:lnTo>
                        <a:pt x="1509" y="344"/>
                      </a:lnTo>
                      <a:lnTo>
                        <a:pt x="1509" y="344"/>
                      </a:lnTo>
                      <a:lnTo>
                        <a:pt x="1504" y="342"/>
                      </a:lnTo>
                      <a:lnTo>
                        <a:pt x="1504" y="342"/>
                      </a:lnTo>
                      <a:lnTo>
                        <a:pt x="1504" y="342"/>
                      </a:lnTo>
                      <a:lnTo>
                        <a:pt x="1504" y="342"/>
                      </a:lnTo>
                      <a:lnTo>
                        <a:pt x="1500" y="342"/>
                      </a:lnTo>
                      <a:lnTo>
                        <a:pt x="1500" y="342"/>
                      </a:lnTo>
                      <a:lnTo>
                        <a:pt x="1500" y="342"/>
                      </a:lnTo>
                      <a:lnTo>
                        <a:pt x="1500" y="342"/>
                      </a:lnTo>
                      <a:lnTo>
                        <a:pt x="1495" y="342"/>
                      </a:lnTo>
                      <a:lnTo>
                        <a:pt x="1495" y="342"/>
                      </a:lnTo>
                      <a:lnTo>
                        <a:pt x="1495" y="342"/>
                      </a:lnTo>
                      <a:lnTo>
                        <a:pt x="1495" y="342"/>
                      </a:lnTo>
                      <a:lnTo>
                        <a:pt x="1495" y="342"/>
                      </a:lnTo>
                      <a:lnTo>
                        <a:pt x="1485" y="343"/>
                      </a:lnTo>
                      <a:lnTo>
                        <a:pt x="1471" y="347"/>
                      </a:lnTo>
                      <a:lnTo>
                        <a:pt x="1471" y="347"/>
                      </a:lnTo>
                      <a:lnTo>
                        <a:pt x="1453" y="352"/>
                      </a:lnTo>
                      <a:lnTo>
                        <a:pt x="1438" y="357"/>
                      </a:lnTo>
                      <a:lnTo>
                        <a:pt x="1426" y="362"/>
                      </a:lnTo>
                      <a:lnTo>
                        <a:pt x="1417" y="366"/>
                      </a:lnTo>
                      <a:lnTo>
                        <a:pt x="1417" y="366"/>
                      </a:lnTo>
                      <a:lnTo>
                        <a:pt x="1395" y="340"/>
                      </a:lnTo>
                      <a:lnTo>
                        <a:pt x="1395" y="340"/>
                      </a:lnTo>
                      <a:lnTo>
                        <a:pt x="1402" y="333"/>
                      </a:lnTo>
                      <a:lnTo>
                        <a:pt x="1408" y="321"/>
                      </a:lnTo>
                      <a:lnTo>
                        <a:pt x="1416" y="308"/>
                      </a:lnTo>
                      <a:lnTo>
                        <a:pt x="1424" y="290"/>
                      </a:lnTo>
                      <a:lnTo>
                        <a:pt x="1424" y="290"/>
                      </a:lnTo>
                      <a:lnTo>
                        <a:pt x="1430" y="277"/>
                      </a:lnTo>
                      <a:lnTo>
                        <a:pt x="1433" y="267"/>
                      </a:lnTo>
                      <a:lnTo>
                        <a:pt x="1433" y="267"/>
                      </a:lnTo>
                      <a:lnTo>
                        <a:pt x="1433" y="267"/>
                      </a:lnTo>
                      <a:lnTo>
                        <a:pt x="1433" y="267"/>
                      </a:lnTo>
                      <a:lnTo>
                        <a:pt x="1433" y="267"/>
                      </a:lnTo>
                      <a:lnTo>
                        <a:pt x="1433" y="267"/>
                      </a:lnTo>
                      <a:lnTo>
                        <a:pt x="1433" y="264"/>
                      </a:lnTo>
                      <a:lnTo>
                        <a:pt x="1433" y="264"/>
                      </a:lnTo>
                      <a:lnTo>
                        <a:pt x="1433" y="262"/>
                      </a:lnTo>
                      <a:lnTo>
                        <a:pt x="1433" y="262"/>
                      </a:lnTo>
                      <a:lnTo>
                        <a:pt x="1435" y="260"/>
                      </a:lnTo>
                      <a:lnTo>
                        <a:pt x="1435" y="260"/>
                      </a:lnTo>
                      <a:lnTo>
                        <a:pt x="1435" y="258"/>
                      </a:lnTo>
                      <a:lnTo>
                        <a:pt x="1435" y="258"/>
                      </a:lnTo>
                      <a:lnTo>
                        <a:pt x="1433" y="256"/>
                      </a:lnTo>
                      <a:lnTo>
                        <a:pt x="1433" y="256"/>
                      </a:lnTo>
                      <a:lnTo>
                        <a:pt x="1433" y="256"/>
                      </a:lnTo>
                      <a:lnTo>
                        <a:pt x="1433" y="256"/>
                      </a:lnTo>
                      <a:lnTo>
                        <a:pt x="1433" y="253"/>
                      </a:lnTo>
                      <a:lnTo>
                        <a:pt x="1433" y="253"/>
                      </a:lnTo>
                      <a:lnTo>
                        <a:pt x="1433" y="253"/>
                      </a:lnTo>
                      <a:lnTo>
                        <a:pt x="1433" y="253"/>
                      </a:lnTo>
                      <a:lnTo>
                        <a:pt x="1432" y="251"/>
                      </a:lnTo>
                      <a:lnTo>
                        <a:pt x="1432" y="251"/>
                      </a:lnTo>
                      <a:lnTo>
                        <a:pt x="1431" y="251"/>
                      </a:lnTo>
                      <a:lnTo>
                        <a:pt x="1431" y="251"/>
                      </a:lnTo>
                      <a:lnTo>
                        <a:pt x="1430" y="248"/>
                      </a:lnTo>
                      <a:lnTo>
                        <a:pt x="1430" y="248"/>
                      </a:lnTo>
                      <a:lnTo>
                        <a:pt x="1430" y="248"/>
                      </a:lnTo>
                      <a:lnTo>
                        <a:pt x="1430" y="248"/>
                      </a:lnTo>
                      <a:lnTo>
                        <a:pt x="1427" y="246"/>
                      </a:lnTo>
                      <a:lnTo>
                        <a:pt x="1427" y="246"/>
                      </a:lnTo>
                      <a:lnTo>
                        <a:pt x="1427" y="246"/>
                      </a:lnTo>
                      <a:lnTo>
                        <a:pt x="1427" y="246"/>
                      </a:lnTo>
                      <a:lnTo>
                        <a:pt x="1424" y="243"/>
                      </a:lnTo>
                      <a:lnTo>
                        <a:pt x="1424" y="243"/>
                      </a:lnTo>
                      <a:lnTo>
                        <a:pt x="1422" y="241"/>
                      </a:lnTo>
                      <a:lnTo>
                        <a:pt x="1422" y="241"/>
                      </a:lnTo>
                      <a:lnTo>
                        <a:pt x="1421" y="240"/>
                      </a:lnTo>
                      <a:lnTo>
                        <a:pt x="1421" y="240"/>
                      </a:lnTo>
                      <a:lnTo>
                        <a:pt x="1419" y="238"/>
                      </a:lnTo>
                      <a:lnTo>
                        <a:pt x="1419" y="238"/>
                      </a:lnTo>
                      <a:lnTo>
                        <a:pt x="1418" y="237"/>
                      </a:lnTo>
                      <a:lnTo>
                        <a:pt x="1418" y="237"/>
                      </a:lnTo>
                      <a:lnTo>
                        <a:pt x="1417" y="236"/>
                      </a:lnTo>
                      <a:lnTo>
                        <a:pt x="1417" y="236"/>
                      </a:lnTo>
                      <a:lnTo>
                        <a:pt x="1416" y="236"/>
                      </a:lnTo>
                      <a:lnTo>
                        <a:pt x="1416" y="236"/>
                      </a:lnTo>
                      <a:lnTo>
                        <a:pt x="1414" y="235"/>
                      </a:lnTo>
                      <a:lnTo>
                        <a:pt x="1414" y="235"/>
                      </a:lnTo>
                      <a:lnTo>
                        <a:pt x="1413" y="235"/>
                      </a:lnTo>
                      <a:lnTo>
                        <a:pt x="1413" y="235"/>
                      </a:lnTo>
                      <a:lnTo>
                        <a:pt x="1408" y="233"/>
                      </a:lnTo>
                      <a:lnTo>
                        <a:pt x="1408" y="233"/>
                      </a:lnTo>
                      <a:lnTo>
                        <a:pt x="1408" y="233"/>
                      </a:lnTo>
                      <a:lnTo>
                        <a:pt x="1408" y="233"/>
                      </a:lnTo>
                      <a:lnTo>
                        <a:pt x="1404" y="233"/>
                      </a:lnTo>
                      <a:lnTo>
                        <a:pt x="1404" y="233"/>
                      </a:lnTo>
                      <a:lnTo>
                        <a:pt x="1404" y="233"/>
                      </a:lnTo>
                      <a:lnTo>
                        <a:pt x="1404" y="233"/>
                      </a:lnTo>
                      <a:lnTo>
                        <a:pt x="1401" y="235"/>
                      </a:lnTo>
                      <a:lnTo>
                        <a:pt x="1401" y="235"/>
                      </a:lnTo>
                      <a:lnTo>
                        <a:pt x="1399" y="235"/>
                      </a:lnTo>
                      <a:lnTo>
                        <a:pt x="1399" y="235"/>
                      </a:lnTo>
                      <a:lnTo>
                        <a:pt x="1399" y="235"/>
                      </a:lnTo>
                      <a:lnTo>
                        <a:pt x="1399" y="235"/>
                      </a:lnTo>
                      <a:lnTo>
                        <a:pt x="1390" y="237"/>
                      </a:lnTo>
                      <a:lnTo>
                        <a:pt x="1377" y="243"/>
                      </a:lnTo>
                      <a:lnTo>
                        <a:pt x="1377" y="243"/>
                      </a:lnTo>
                      <a:lnTo>
                        <a:pt x="1360" y="251"/>
                      </a:lnTo>
                      <a:lnTo>
                        <a:pt x="1346" y="258"/>
                      </a:lnTo>
                      <a:lnTo>
                        <a:pt x="1335" y="266"/>
                      </a:lnTo>
                      <a:lnTo>
                        <a:pt x="1326" y="271"/>
                      </a:lnTo>
                      <a:lnTo>
                        <a:pt x="1326" y="271"/>
                      </a:lnTo>
                      <a:lnTo>
                        <a:pt x="1302" y="251"/>
                      </a:lnTo>
                      <a:lnTo>
                        <a:pt x="1302" y="251"/>
                      </a:lnTo>
                      <a:lnTo>
                        <a:pt x="1306" y="241"/>
                      </a:lnTo>
                      <a:lnTo>
                        <a:pt x="1311" y="229"/>
                      </a:lnTo>
                      <a:lnTo>
                        <a:pt x="1316" y="214"/>
                      </a:lnTo>
                      <a:lnTo>
                        <a:pt x="1321" y="195"/>
                      </a:lnTo>
                      <a:lnTo>
                        <a:pt x="1321" y="195"/>
                      </a:lnTo>
                      <a:lnTo>
                        <a:pt x="1324" y="182"/>
                      </a:lnTo>
                      <a:lnTo>
                        <a:pt x="1325" y="172"/>
                      </a:lnTo>
                      <a:lnTo>
                        <a:pt x="1325" y="172"/>
                      </a:lnTo>
                      <a:lnTo>
                        <a:pt x="1325" y="172"/>
                      </a:lnTo>
                      <a:lnTo>
                        <a:pt x="1325" y="172"/>
                      </a:lnTo>
                      <a:lnTo>
                        <a:pt x="1325" y="172"/>
                      </a:lnTo>
                      <a:lnTo>
                        <a:pt x="1325" y="172"/>
                      </a:lnTo>
                      <a:lnTo>
                        <a:pt x="1325" y="168"/>
                      </a:lnTo>
                      <a:lnTo>
                        <a:pt x="1325" y="168"/>
                      </a:lnTo>
                      <a:lnTo>
                        <a:pt x="1325" y="167"/>
                      </a:lnTo>
                      <a:lnTo>
                        <a:pt x="1325" y="167"/>
                      </a:lnTo>
                      <a:lnTo>
                        <a:pt x="1325" y="164"/>
                      </a:lnTo>
                      <a:lnTo>
                        <a:pt x="1325" y="164"/>
                      </a:lnTo>
                      <a:lnTo>
                        <a:pt x="1325" y="163"/>
                      </a:lnTo>
                      <a:lnTo>
                        <a:pt x="1325" y="163"/>
                      </a:lnTo>
                      <a:lnTo>
                        <a:pt x="1325" y="160"/>
                      </a:lnTo>
                      <a:lnTo>
                        <a:pt x="1325" y="160"/>
                      </a:lnTo>
                      <a:lnTo>
                        <a:pt x="1324" y="160"/>
                      </a:lnTo>
                      <a:lnTo>
                        <a:pt x="1324" y="160"/>
                      </a:lnTo>
                      <a:lnTo>
                        <a:pt x="1324" y="159"/>
                      </a:lnTo>
                      <a:lnTo>
                        <a:pt x="1324" y="159"/>
                      </a:lnTo>
                      <a:lnTo>
                        <a:pt x="1322" y="158"/>
                      </a:lnTo>
                      <a:lnTo>
                        <a:pt x="1322" y="158"/>
                      </a:lnTo>
                      <a:lnTo>
                        <a:pt x="1321" y="156"/>
                      </a:lnTo>
                      <a:lnTo>
                        <a:pt x="1321" y="156"/>
                      </a:lnTo>
                      <a:lnTo>
                        <a:pt x="1321" y="155"/>
                      </a:lnTo>
                      <a:lnTo>
                        <a:pt x="1321" y="155"/>
                      </a:lnTo>
                      <a:lnTo>
                        <a:pt x="1319" y="154"/>
                      </a:lnTo>
                      <a:lnTo>
                        <a:pt x="1319" y="154"/>
                      </a:lnTo>
                      <a:lnTo>
                        <a:pt x="1319" y="154"/>
                      </a:lnTo>
                      <a:lnTo>
                        <a:pt x="1319" y="154"/>
                      </a:lnTo>
                      <a:lnTo>
                        <a:pt x="1316" y="151"/>
                      </a:lnTo>
                      <a:lnTo>
                        <a:pt x="1316" y="151"/>
                      </a:lnTo>
                      <a:lnTo>
                        <a:pt x="1315" y="151"/>
                      </a:lnTo>
                      <a:lnTo>
                        <a:pt x="1315" y="151"/>
                      </a:lnTo>
                      <a:lnTo>
                        <a:pt x="1312" y="149"/>
                      </a:lnTo>
                      <a:lnTo>
                        <a:pt x="1312" y="149"/>
                      </a:lnTo>
                      <a:lnTo>
                        <a:pt x="1310" y="148"/>
                      </a:lnTo>
                      <a:lnTo>
                        <a:pt x="1310" y="148"/>
                      </a:lnTo>
                      <a:lnTo>
                        <a:pt x="1309" y="146"/>
                      </a:lnTo>
                      <a:lnTo>
                        <a:pt x="1309" y="146"/>
                      </a:lnTo>
                      <a:lnTo>
                        <a:pt x="1306" y="145"/>
                      </a:lnTo>
                      <a:lnTo>
                        <a:pt x="1306" y="145"/>
                      </a:lnTo>
                      <a:lnTo>
                        <a:pt x="1306" y="145"/>
                      </a:lnTo>
                      <a:lnTo>
                        <a:pt x="1306" y="145"/>
                      </a:lnTo>
                      <a:lnTo>
                        <a:pt x="1304" y="144"/>
                      </a:lnTo>
                      <a:lnTo>
                        <a:pt x="1304" y="144"/>
                      </a:lnTo>
                      <a:lnTo>
                        <a:pt x="1304" y="144"/>
                      </a:lnTo>
                      <a:lnTo>
                        <a:pt x="1304" y="144"/>
                      </a:lnTo>
                      <a:lnTo>
                        <a:pt x="1301" y="143"/>
                      </a:lnTo>
                      <a:lnTo>
                        <a:pt x="1301" y="143"/>
                      </a:lnTo>
                      <a:lnTo>
                        <a:pt x="1301" y="143"/>
                      </a:lnTo>
                      <a:lnTo>
                        <a:pt x="1301" y="143"/>
                      </a:lnTo>
                      <a:lnTo>
                        <a:pt x="1297" y="143"/>
                      </a:lnTo>
                      <a:lnTo>
                        <a:pt x="1297" y="143"/>
                      </a:lnTo>
                      <a:lnTo>
                        <a:pt x="1295" y="143"/>
                      </a:lnTo>
                      <a:lnTo>
                        <a:pt x="1295" y="143"/>
                      </a:lnTo>
                      <a:lnTo>
                        <a:pt x="1295" y="143"/>
                      </a:lnTo>
                      <a:lnTo>
                        <a:pt x="1295" y="143"/>
                      </a:lnTo>
                      <a:lnTo>
                        <a:pt x="1291" y="144"/>
                      </a:lnTo>
                      <a:lnTo>
                        <a:pt x="1291" y="144"/>
                      </a:lnTo>
                      <a:lnTo>
                        <a:pt x="1291" y="144"/>
                      </a:lnTo>
                      <a:lnTo>
                        <a:pt x="1291" y="144"/>
                      </a:lnTo>
                      <a:lnTo>
                        <a:pt x="1287" y="145"/>
                      </a:lnTo>
                      <a:lnTo>
                        <a:pt x="1287" y="145"/>
                      </a:lnTo>
                      <a:lnTo>
                        <a:pt x="1287" y="145"/>
                      </a:lnTo>
                      <a:lnTo>
                        <a:pt x="1287" y="145"/>
                      </a:lnTo>
                      <a:lnTo>
                        <a:pt x="1287" y="145"/>
                      </a:lnTo>
                      <a:lnTo>
                        <a:pt x="1287" y="145"/>
                      </a:lnTo>
                      <a:lnTo>
                        <a:pt x="1278" y="150"/>
                      </a:lnTo>
                      <a:lnTo>
                        <a:pt x="1266" y="158"/>
                      </a:lnTo>
                      <a:lnTo>
                        <a:pt x="1266" y="158"/>
                      </a:lnTo>
                      <a:lnTo>
                        <a:pt x="1251" y="169"/>
                      </a:lnTo>
                      <a:lnTo>
                        <a:pt x="1238" y="178"/>
                      </a:lnTo>
                      <a:lnTo>
                        <a:pt x="1228" y="187"/>
                      </a:lnTo>
                      <a:lnTo>
                        <a:pt x="1222" y="194"/>
                      </a:lnTo>
                      <a:lnTo>
                        <a:pt x="1222" y="194"/>
                      </a:lnTo>
                      <a:lnTo>
                        <a:pt x="1193" y="178"/>
                      </a:lnTo>
                      <a:lnTo>
                        <a:pt x="1193" y="178"/>
                      </a:lnTo>
                      <a:lnTo>
                        <a:pt x="1195" y="168"/>
                      </a:lnTo>
                      <a:lnTo>
                        <a:pt x="1199" y="155"/>
                      </a:lnTo>
                      <a:lnTo>
                        <a:pt x="1200" y="140"/>
                      </a:lnTo>
                      <a:lnTo>
                        <a:pt x="1203" y="121"/>
                      </a:lnTo>
                      <a:lnTo>
                        <a:pt x="1203" y="121"/>
                      </a:lnTo>
                      <a:lnTo>
                        <a:pt x="1203" y="107"/>
                      </a:lnTo>
                      <a:lnTo>
                        <a:pt x="1203" y="97"/>
                      </a:lnTo>
                      <a:lnTo>
                        <a:pt x="1203" y="97"/>
                      </a:lnTo>
                      <a:lnTo>
                        <a:pt x="1203" y="97"/>
                      </a:lnTo>
                      <a:lnTo>
                        <a:pt x="1203" y="97"/>
                      </a:lnTo>
                      <a:lnTo>
                        <a:pt x="1203" y="96"/>
                      </a:lnTo>
                      <a:lnTo>
                        <a:pt x="1203" y="96"/>
                      </a:lnTo>
                      <a:lnTo>
                        <a:pt x="1203" y="92"/>
                      </a:lnTo>
                      <a:lnTo>
                        <a:pt x="1203" y="92"/>
                      </a:lnTo>
                      <a:lnTo>
                        <a:pt x="1201" y="92"/>
                      </a:lnTo>
                      <a:lnTo>
                        <a:pt x="1201" y="92"/>
                      </a:lnTo>
                      <a:lnTo>
                        <a:pt x="1201" y="88"/>
                      </a:lnTo>
                      <a:lnTo>
                        <a:pt x="1201" y="88"/>
                      </a:lnTo>
                      <a:lnTo>
                        <a:pt x="1201" y="88"/>
                      </a:lnTo>
                      <a:lnTo>
                        <a:pt x="1201" y="88"/>
                      </a:lnTo>
                      <a:lnTo>
                        <a:pt x="1200" y="86"/>
                      </a:lnTo>
                      <a:lnTo>
                        <a:pt x="1200" y="86"/>
                      </a:lnTo>
                      <a:lnTo>
                        <a:pt x="1200" y="86"/>
                      </a:lnTo>
                      <a:lnTo>
                        <a:pt x="1200" y="86"/>
                      </a:lnTo>
                      <a:lnTo>
                        <a:pt x="1198" y="83"/>
                      </a:lnTo>
                      <a:lnTo>
                        <a:pt x="1198" y="83"/>
                      </a:lnTo>
                      <a:lnTo>
                        <a:pt x="1198" y="83"/>
                      </a:lnTo>
                      <a:lnTo>
                        <a:pt x="1198" y="83"/>
                      </a:lnTo>
                      <a:lnTo>
                        <a:pt x="1196" y="82"/>
                      </a:lnTo>
                      <a:lnTo>
                        <a:pt x="1196" y="82"/>
                      </a:lnTo>
                      <a:lnTo>
                        <a:pt x="1195" y="81"/>
                      </a:lnTo>
                      <a:lnTo>
                        <a:pt x="1195" y="81"/>
                      </a:lnTo>
                      <a:lnTo>
                        <a:pt x="1193" y="80"/>
                      </a:lnTo>
                      <a:lnTo>
                        <a:pt x="1193" y="80"/>
                      </a:lnTo>
                      <a:lnTo>
                        <a:pt x="1193" y="80"/>
                      </a:lnTo>
                      <a:lnTo>
                        <a:pt x="1193" y="80"/>
                      </a:lnTo>
                      <a:lnTo>
                        <a:pt x="1190" y="78"/>
                      </a:lnTo>
                      <a:lnTo>
                        <a:pt x="1190" y="78"/>
                      </a:lnTo>
                      <a:lnTo>
                        <a:pt x="1189" y="78"/>
                      </a:lnTo>
                      <a:lnTo>
                        <a:pt x="1189" y="78"/>
                      </a:lnTo>
                      <a:lnTo>
                        <a:pt x="1186" y="77"/>
                      </a:lnTo>
                      <a:lnTo>
                        <a:pt x="1186" y="77"/>
                      </a:lnTo>
                      <a:lnTo>
                        <a:pt x="1183" y="75"/>
                      </a:lnTo>
                      <a:lnTo>
                        <a:pt x="1183" y="75"/>
                      </a:lnTo>
                      <a:lnTo>
                        <a:pt x="1183" y="75"/>
                      </a:lnTo>
                      <a:lnTo>
                        <a:pt x="1183" y="75"/>
                      </a:lnTo>
                      <a:lnTo>
                        <a:pt x="1180" y="73"/>
                      </a:lnTo>
                      <a:lnTo>
                        <a:pt x="1180" y="73"/>
                      </a:lnTo>
                      <a:lnTo>
                        <a:pt x="1179" y="73"/>
                      </a:lnTo>
                      <a:lnTo>
                        <a:pt x="1179" y="73"/>
                      </a:lnTo>
                      <a:lnTo>
                        <a:pt x="1176" y="72"/>
                      </a:lnTo>
                      <a:lnTo>
                        <a:pt x="1176" y="72"/>
                      </a:lnTo>
                      <a:lnTo>
                        <a:pt x="1176" y="72"/>
                      </a:lnTo>
                      <a:lnTo>
                        <a:pt x="1176" y="72"/>
                      </a:lnTo>
                      <a:lnTo>
                        <a:pt x="1174" y="72"/>
                      </a:lnTo>
                      <a:lnTo>
                        <a:pt x="1174" y="72"/>
                      </a:lnTo>
                      <a:lnTo>
                        <a:pt x="1174" y="72"/>
                      </a:lnTo>
                      <a:lnTo>
                        <a:pt x="1174" y="72"/>
                      </a:lnTo>
                      <a:lnTo>
                        <a:pt x="1170" y="72"/>
                      </a:lnTo>
                      <a:lnTo>
                        <a:pt x="1170" y="72"/>
                      </a:lnTo>
                      <a:lnTo>
                        <a:pt x="1170" y="72"/>
                      </a:lnTo>
                      <a:lnTo>
                        <a:pt x="1170" y="72"/>
                      </a:lnTo>
                      <a:lnTo>
                        <a:pt x="1167" y="72"/>
                      </a:lnTo>
                      <a:lnTo>
                        <a:pt x="1167" y="72"/>
                      </a:lnTo>
                      <a:lnTo>
                        <a:pt x="1167" y="73"/>
                      </a:lnTo>
                      <a:lnTo>
                        <a:pt x="1167" y="73"/>
                      </a:lnTo>
                      <a:lnTo>
                        <a:pt x="1164" y="75"/>
                      </a:lnTo>
                      <a:lnTo>
                        <a:pt x="1164" y="75"/>
                      </a:lnTo>
                      <a:lnTo>
                        <a:pt x="1164" y="75"/>
                      </a:lnTo>
                      <a:lnTo>
                        <a:pt x="1164" y="75"/>
                      </a:lnTo>
                      <a:lnTo>
                        <a:pt x="1160" y="77"/>
                      </a:lnTo>
                      <a:lnTo>
                        <a:pt x="1160" y="77"/>
                      </a:lnTo>
                      <a:lnTo>
                        <a:pt x="1160" y="77"/>
                      </a:lnTo>
                      <a:lnTo>
                        <a:pt x="1160" y="77"/>
                      </a:lnTo>
                      <a:lnTo>
                        <a:pt x="1160" y="77"/>
                      </a:lnTo>
                      <a:lnTo>
                        <a:pt x="1160" y="77"/>
                      </a:lnTo>
                      <a:lnTo>
                        <a:pt x="1152" y="83"/>
                      </a:lnTo>
                      <a:lnTo>
                        <a:pt x="1142" y="92"/>
                      </a:lnTo>
                      <a:lnTo>
                        <a:pt x="1142" y="92"/>
                      </a:lnTo>
                      <a:lnTo>
                        <a:pt x="1128" y="106"/>
                      </a:lnTo>
                      <a:lnTo>
                        <a:pt x="1118" y="119"/>
                      </a:lnTo>
                      <a:lnTo>
                        <a:pt x="1110" y="129"/>
                      </a:lnTo>
                      <a:lnTo>
                        <a:pt x="1104" y="136"/>
                      </a:lnTo>
                      <a:lnTo>
                        <a:pt x="1104" y="136"/>
                      </a:lnTo>
                      <a:lnTo>
                        <a:pt x="1073" y="126"/>
                      </a:lnTo>
                      <a:lnTo>
                        <a:pt x="1073" y="126"/>
                      </a:lnTo>
                      <a:lnTo>
                        <a:pt x="1074" y="116"/>
                      </a:lnTo>
                      <a:lnTo>
                        <a:pt x="1075" y="102"/>
                      </a:lnTo>
                      <a:lnTo>
                        <a:pt x="1074" y="87"/>
                      </a:lnTo>
                      <a:lnTo>
                        <a:pt x="1073" y="67"/>
                      </a:lnTo>
                      <a:lnTo>
                        <a:pt x="1073" y="67"/>
                      </a:lnTo>
                      <a:lnTo>
                        <a:pt x="1069" y="44"/>
                      </a:lnTo>
                      <a:lnTo>
                        <a:pt x="1069" y="44"/>
                      </a:lnTo>
                      <a:lnTo>
                        <a:pt x="1069" y="44"/>
                      </a:lnTo>
                      <a:lnTo>
                        <a:pt x="1069" y="44"/>
                      </a:lnTo>
                      <a:lnTo>
                        <a:pt x="1069" y="43"/>
                      </a:lnTo>
                      <a:lnTo>
                        <a:pt x="1069" y="43"/>
                      </a:lnTo>
                      <a:lnTo>
                        <a:pt x="1068" y="39"/>
                      </a:lnTo>
                      <a:lnTo>
                        <a:pt x="1068" y="39"/>
                      </a:lnTo>
                      <a:lnTo>
                        <a:pt x="1067" y="37"/>
                      </a:lnTo>
                      <a:lnTo>
                        <a:pt x="1067" y="37"/>
                      </a:lnTo>
                      <a:lnTo>
                        <a:pt x="1065" y="36"/>
                      </a:lnTo>
                      <a:lnTo>
                        <a:pt x="1065" y="36"/>
                      </a:lnTo>
                      <a:lnTo>
                        <a:pt x="1064" y="33"/>
                      </a:lnTo>
                      <a:lnTo>
                        <a:pt x="1064" y="33"/>
                      </a:lnTo>
                      <a:lnTo>
                        <a:pt x="1064" y="33"/>
                      </a:lnTo>
                      <a:lnTo>
                        <a:pt x="1064" y="33"/>
                      </a:lnTo>
                      <a:lnTo>
                        <a:pt x="1063" y="32"/>
                      </a:lnTo>
                      <a:lnTo>
                        <a:pt x="1063" y="32"/>
                      </a:lnTo>
                      <a:lnTo>
                        <a:pt x="1062" y="32"/>
                      </a:lnTo>
                      <a:lnTo>
                        <a:pt x="1062" y="32"/>
                      </a:lnTo>
                      <a:lnTo>
                        <a:pt x="1060" y="30"/>
                      </a:lnTo>
                      <a:lnTo>
                        <a:pt x="1060" y="30"/>
                      </a:lnTo>
                      <a:lnTo>
                        <a:pt x="1059" y="29"/>
                      </a:lnTo>
                      <a:lnTo>
                        <a:pt x="1059" y="29"/>
                      </a:lnTo>
                      <a:lnTo>
                        <a:pt x="1057" y="29"/>
                      </a:lnTo>
                      <a:lnTo>
                        <a:pt x="1057" y="29"/>
                      </a:lnTo>
                      <a:lnTo>
                        <a:pt x="1057" y="29"/>
                      </a:lnTo>
                      <a:lnTo>
                        <a:pt x="1057" y="29"/>
                      </a:lnTo>
                      <a:lnTo>
                        <a:pt x="1054" y="28"/>
                      </a:lnTo>
                      <a:lnTo>
                        <a:pt x="1054" y="28"/>
                      </a:lnTo>
                      <a:lnTo>
                        <a:pt x="1053" y="28"/>
                      </a:lnTo>
                      <a:lnTo>
                        <a:pt x="1053" y="28"/>
                      </a:lnTo>
                      <a:lnTo>
                        <a:pt x="1049" y="27"/>
                      </a:lnTo>
                      <a:lnTo>
                        <a:pt x="1049" y="27"/>
                      </a:lnTo>
                      <a:lnTo>
                        <a:pt x="1045" y="25"/>
                      </a:lnTo>
                      <a:lnTo>
                        <a:pt x="1045" y="25"/>
                      </a:lnTo>
                      <a:lnTo>
                        <a:pt x="1045" y="25"/>
                      </a:lnTo>
                      <a:lnTo>
                        <a:pt x="1045" y="25"/>
                      </a:lnTo>
                      <a:lnTo>
                        <a:pt x="1041" y="25"/>
                      </a:lnTo>
                      <a:lnTo>
                        <a:pt x="1041" y="25"/>
                      </a:lnTo>
                      <a:lnTo>
                        <a:pt x="1041" y="24"/>
                      </a:lnTo>
                      <a:lnTo>
                        <a:pt x="1041" y="24"/>
                      </a:lnTo>
                      <a:lnTo>
                        <a:pt x="1039" y="24"/>
                      </a:lnTo>
                      <a:lnTo>
                        <a:pt x="1039" y="24"/>
                      </a:lnTo>
                      <a:lnTo>
                        <a:pt x="1038" y="24"/>
                      </a:lnTo>
                      <a:lnTo>
                        <a:pt x="1038" y="24"/>
                      </a:lnTo>
                      <a:lnTo>
                        <a:pt x="1036" y="24"/>
                      </a:lnTo>
                      <a:lnTo>
                        <a:pt x="1036" y="24"/>
                      </a:lnTo>
                      <a:lnTo>
                        <a:pt x="1035" y="24"/>
                      </a:lnTo>
                      <a:lnTo>
                        <a:pt x="1035" y="24"/>
                      </a:lnTo>
                      <a:lnTo>
                        <a:pt x="1033" y="25"/>
                      </a:lnTo>
                      <a:lnTo>
                        <a:pt x="1033" y="25"/>
                      </a:lnTo>
                      <a:lnTo>
                        <a:pt x="1033" y="25"/>
                      </a:lnTo>
                      <a:lnTo>
                        <a:pt x="1033" y="25"/>
                      </a:lnTo>
                      <a:lnTo>
                        <a:pt x="1030" y="27"/>
                      </a:lnTo>
                      <a:lnTo>
                        <a:pt x="1030" y="27"/>
                      </a:lnTo>
                      <a:lnTo>
                        <a:pt x="1030" y="27"/>
                      </a:lnTo>
                      <a:lnTo>
                        <a:pt x="1030" y="27"/>
                      </a:lnTo>
                      <a:lnTo>
                        <a:pt x="1024" y="32"/>
                      </a:lnTo>
                      <a:lnTo>
                        <a:pt x="1024" y="32"/>
                      </a:lnTo>
                      <a:lnTo>
                        <a:pt x="1024" y="32"/>
                      </a:lnTo>
                      <a:lnTo>
                        <a:pt x="1024" y="32"/>
                      </a:lnTo>
                      <a:lnTo>
                        <a:pt x="1024" y="32"/>
                      </a:lnTo>
                      <a:lnTo>
                        <a:pt x="1024" y="32"/>
                      </a:lnTo>
                      <a:lnTo>
                        <a:pt x="1016" y="39"/>
                      </a:lnTo>
                      <a:lnTo>
                        <a:pt x="1009" y="51"/>
                      </a:lnTo>
                      <a:lnTo>
                        <a:pt x="1009" y="51"/>
                      </a:lnTo>
                      <a:lnTo>
                        <a:pt x="997" y="66"/>
                      </a:lnTo>
                      <a:lnTo>
                        <a:pt x="989" y="80"/>
                      </a:lnTo>
                      <a:lnTo>
                        <a:pt x="982" y="91"/>
                      </a:lnTo>
                      <a:lnTo>
                        <a:pt x="978" y="100"/>
                      </a:lnTo>
                      <a:lnTo>
                        <a:pt x="978" y="100"/>
                      </a:lnTo>
                      <a:lnTo>
                        <a:pt x="947" y="95"/>
                      </a:lnTo>
                      <a:lnTo>
                        <a:pt x="947" y="95"/>
                      </a:lnTo>
                      <a:lnTo>
                        <a:pt x="946" y="85"/>
                      </a:lnTo>
                      <a:lnTo>
                        <a:pt x="944" y="72"/>
                      </a:lnTo>
                      <a:lnTo>
                        <a:pt x="941" y="56"/>
                      </a:lnTo>
                      <a:lnTo>
                        <a:pt x="936" y="38"/>
                      </a:lnTo>
                      <a:lnTo>
                        <a:pt x="936" y="38"/>
                      </a:lnTo>
                      <a:lnTo>
                        <a:pt x="928" y="15"/>
                      </a:lnTo>
                      <a:lnTo>
                        <a:pt x="928" y="15"/>
                      </a:lnTo>
                      <a:lnTo>
                        <a:pt x="928" y="15"/>
                      </a:lnTo>
                      <a:lnTo>
                        <a:pt x="928" y="15"/>
                      </a:lnTo>
                      <a:lnTo>
                        <a:pt x="928" y="14"/>
                      </a:lnTo>
                      <a:lnTo>
                        <a:pt x="928" y="14"/>
                      </a:lnTo>
                      <a:lnTo>
                        <a:pt x="924" y="8"/>
                      </a:lnTo>
                      <a:lnTo>
                        <a:pt x="924" y="8"/>
                      </a:lnTo>
                      <a:lnTo>
                        <a:pt x="923" y="8"/>
                      </a:lnTo>
                      <a:lnTo>
                        <a:pt x="923" y="8"/>
                      </a:lnTo>
                      <a:lnTo>
                        <a:pt x="922" y="5"/>
                      </a:lnTo>
                      <a:lnTo>
                        <a:pt x="922" y="5"/>
                      </a:lnTo>
                      <a:lnTo>
                        <a:pt x="922" y="5"/>
                      </a:lnTo>
                      <a:lnTo>
                        <a:pt x="922" y="5"/>
                      </a:lnTo>
                      <a:lnTo>
                        <a:pt x="919" y="4"/>
                      </a:lnTo>
                      <a:lnTo>
                        <a:pt x="919" y="4"/>
                      </a:lnTo>
                      <a:lnTo>
                        <a:pt x="919" y="4"/>
                      </a:lnTo>
                      <a:lnTo>
                        <a:pt x="919" y="4"/>
                      </a:lnTo>
                      <a:lnTo>
                        <a:pt x="917" y="3"/>
                      </a:lnTo>
                      <a:lnTo>
                        <a:pt x="917" y="3"/>
                      </a:lnTo>
                      <a:lnTo>
                        <a:pt x="917" y="3"/>
                      </a:lnTo>
                      <a:lnTo>
                        <a:pt x="917" y="3"/>
                      </a:lnTo>
                      <a:lnTo>
                        <a:pt x="913" y="2"/>
                      </a:lnTo>
                      <a:lnTo>
                        <a:pt x="913" y="2"/>
                      </a:lnTo>
                      <a:lnTo>
                        <a:pt x="913" y="2"/>
                      </a:lnTo>
                      <a:lnTo>
                        <a:pt x="913" y="2"/>
                      </a:lnTo>
                      <a:lnTo>
                        <a:pt x="910" y="2"/>
                      </a:lnTo>
                      <a:lnTo>
                        <a:pt x="910" y="2"/>
                      </a:lnTo>
                      <a:lnTo>
                        <a:pt x="909" y="2"/>
                      </a:lnTo>
                      <a:lnTo>
                        <a:pt x="909" y="2"/>
                      </a:lnTo>
                      <a:lnTo>
                        <a:pt x="905" y="2"/>
                      </a:lnTo>
                      <a:lnTo>
                        <a:pt x="905" y="2"/>
                      </a:lnTo>
                      <a:lnTo>
                        <a:pt x="903" y="2"/>
                      </a:lnTo>
                      <a:lnTo>
                        <a:pt x="903" y="2"/>
                      </a:lnTo>
                      <a:lnTo>
                        <a:pt x="902" y="2"/>
                      </a:lnTo>
                      <a:lnTo>
                        <a:pt x="902" y="2"/>
                      </a:lnTo>
                      <a:lnTo>
                        <a:pt x="898" y="0"/>
                      </a:lnTo>
                      <a:lnTo>
                        <a:pt x="898" y="0"/>
                      </a:lnTo>
                      <a:lnTo>
                        <a:pt x="898" y="0"/>
                      </a:lnTo>
                      <a:lnTo>
                        <a:pt x="898" y="0"/>
                      </a:lnTo>
                      <a:lnTo>
                        <a:pt x="895" y="0"/>
                      </a:lnTo>
                      <a:lnTo>
                        <a:pt x="895" y="0"/>
                      </a:lnTo>
                      <a:lnTo>
                        <a:pt x="894" y="0"/>
                      </a:lnTo>
                      <a:lnTo>
                        <a:pt x="894" y="0"/>
                      </a:lnTo>
                      <a:lnTo>
                        <a:pt x="893" y="2"/>
                      </a:lnTo>
                      <a:lnTo>
                        <a:pt x="893" y="2"/>
                      </a:lnTo>
                      <a:lnTo>
                        <a:pt x="892" y="2"/>
                      </a:lnTo>
                      <a:lnTo>
                        <a:pt x="892" y="2"/>
                      </a:lnTo>
                      <a:lnTo>
                        <a:pt x="889" y="3"/>
                      </a:lnTo>
                      <a:lnTo>
                        <a:pt x="889" y="3"/>
                      </a:lnTo>
                      <a:lnTo>
                        <a:pt x="889" y="3"/>
                      </a:lnTo>
                      <a:lnTo>
                        <a:pt x="889" y="3"/>
                      </a:lnTo>
                      <a:lnTo>
                        <a:pt x="887" y="4"/>
                      </a:lnTo>
                      <a:lnTo>
                        <a:pt x="887" y="4"/>
                      </a:lnTo>
                      <a:lnTo>
                        <a:pt x="887" y="4"/>
                      </a:lnTo>
                      <a:lnTo>
                        <a:pt x="887" y="4"/>
                      </a:lnTo>
                      <a:lnTo>
                        <a:pt x="884" y="7"/>
                      </a:lnTo>
                      <a:lnTo>
                        <a:pt x="884" y="7"/>
                      </a:lnTo>
                      <a:lnTo>
                        <a:pt x="884" y="7"/>
                      </a:lnTo>
                      <a:lnTo>
                        <a:pt x="884" y="7"/>
                      </a:lnTo>
                      <a:lnTo>
                        <a:pt x="881" y="10"/>
                      </a:lnTo>
                      <a:lnTo>
                        <a:pt x="881" y="10"/>
                      </a:lnTo>
                      <a:lnTo>
                        <a:pt x="881" y="10"/>
                      </a:lnTo>
                      <a:lnTo>
                        <a:pt x="881" y="10"/>
                      </a:lnTo>
                      <a:lnTo>
                        <a:pt x="869" y="32"/>
                      </a:lnTo>
                      <a:lnTo>
                        <a:pt x="869" y="32"/>
                      </a:lnTo>
                      <a:lnTo>
                        <a:pt x="861" y="49"/>
                      </a:lnTo>
                      <a:lnTo>
                        <a:pt x="855" y="64"/>
                      </a:lnTo>
                      <a:lnTo>
                        <a:pt x="851" y="76"/>
                      </a:lnTo>
                      <a:lnTo>
                        <a:pt x="849" y="86"/>
                      </a:lnTo>
                      <a:lnTo>
                        <a:pt x="849" y="86"/>
                      </a:lnTo>
                      <a:lnTo>
                        <a:pt x="817" y="86"/>
                      </a:lnTo>
                      <a:lnTo>
                        <a:pt x="817" y="86"/>
                      </a:lnTo>
                      <a:lnTo>
                        <a:pt x="811" y="67"/>
                      </a:lnTo>
                      <a:lnTo>
                        <a:pt x="806" y="54"/>
                      </a:lnTo>
                      <a:lnTo>
                        <a:pt x="801" y="41"/>
                      </a:lnTo>
                      <a:lnTo>
                        <a:pt x="801" y="41"/>
                      </a:lnTo>
                      <a:lnTo>
                        <a:pt x="779" y="57"/>
                      </a:lnTo>
                      <a:lnTo>
                        <a:pt x="759" y="71"/>
                      </a:lnTo>
                      <a:lnTo>
                        <a:pt x="743" y="81"/>
                      </a:lnTo>
                      <a:lnTo>
                        <a:pt x="732" y="87"/>
                      </a:lnTo>
                      <a:lnTo>
                        <a:pt x="732" y="87"/>
                      </a:lnTo>
                      <a:lnTo>
                        <a:pt x="719" y="91"/>
                      </a:lnTo>
                      <a:lnTo>
                        <a:pt x="719" y="91"/>
                      </a:lnTo>
                      <a:lnTo>
                        <a:pt x="719" y="95"/>
                      </a:lnTo>
                      <a:lnTo>
                        <a:pt x="719" y="95"/>
                      </a:lnTo>
                      <a:lnTo>
                        <a:pt x="687" y="100"/>
                      </a:lnTo>
                      <a:lnTo>
                        <a:pt x="687" y="100"/>
                      </a:lnTo>
                      <a:lnTo>
                        <a:pt x="686" y="100"/>
                      </a:lnTo>
                      <a:lnTo>
                        <a:pt x="686" y="100"/>
                      </a:lnTo>
                      <a:lnTo>
                        <a:pt x="657" y="107"/>
                      </a:lnTo>
                      <a:lnTo>
                        <a:pt x="618" y="120"/>
                      </a:lnTo>
                      <a:lnTo>
                        <a:pt x="618" y="120"/>
                      </a:lnTo>
                      <a:lnTo>
                        <a:pt x="555" y="143"/>
                      </a:lnTo>
                      <a:lnTo>
                        <a:pt x="472" y="177"/>
                      </a:lnTo>
                      <a:lnTo>
                        <a:pt x="472" y="177"/>
                      </a:lnTo>
                      <a:lnTo>
                        <a:pt x="472" y="179"/>
                      </a:lnTo>
                      <a:lnTo>
                        <a:pt x="472" y="179"/>
                      </a:lnTo>
                      <a:lnTo>
                        <a:pt x="444" y="194"/>
                      </a:lnTo>
                      <a:lnTo>
                        <a:pt x="444" y="194"/>
                      </a:lnTo>
                      <a:lnTo>
                        <a:pt x="439" y="189"/>
                      </a:lnTo>
                      <a:lnTo>
                        <a:pt x="439" y="189"/>
                      </a:lnTo>
                      <a:lnTo>
                        <a:pt x="352" y="224"/>
                      </a:lnTo>
                      <a:lnTo>
                        <a:pt x="352" y="224"/>
                      </a:lnTo>
                      <a:lnTo>
                        <a:pt x="359" y="240"/>
                      </a:lnTo>
                      <a:lnTo>
                        <a:pt x="364" y="251"/>
                      </a:lnTo>
                      <a:lnTo>
                        <a:pt x="364" y="251"/>
                      </a:lnTo>
                      <a:lnTo>
                        <a:pt x="340" y="271"/>
                      </a:lnTo>
                      <a:lnTo>
                        <a:pt x="340" y="271"/>
                      </a:lnTo>
                      <a:lnTo>
                        <a:pt x="322" y="261"/>
                      </a:lnTo>
                      <a:lnTo>
                        <a:pt x="311" y="253"/>
                      </a:lnTo>
                      <a:lnTo>
                        <a:pt x="297" y="247"/>
                      </a:lnTo>
                      <a:lnTo>
                        <a:pt x="297" y="247"/>
                      </a:lnTo>
                      <a:lnTo>
                        <a:pt x="279" y="253"/>
                      </a:lnTo>
                      <a:lnTo>
                        <a:pt x="279" y="253"/>
                      </a:lnTo>
                      <a:lnTo>
                        <a:pt x="234" y="271"/>
                      </a:lnTo>
                      <a:lnTo>
                        <a:pt x="234" y="271"/>
                      </a:lnTo>
                      <a:lnTo>
                        <a:pt x="241" y="290"/>
                      </a:lnTo>
                      <a:lnTo>
                        <a:pt x="241" y="290"/>
                      </a:lnTo>
                      <a:lnTo>
                        <a:pt x="249" y="308"/>
                      </a:lnTo>
                      <a:lnTo>
                        <a:pt x="257" y="321"/>
                      </a:lnTo>
                      <a:lnTo>
                        <a:pt x="264" y="333"/>
                      </a:lnTo>
                      <a:lnTo>
                        <a:pt x="269" y="342"/>
                      </a:lnTo>
                      <a:lnTo>
                        <a:pt x="269" y="342"/>
                      </a:lnTo>
                      <a:close/>
                      <a:moveTo>
                        <a:pt x="640" y="1396"/>
                      </a:moveTo>
                      <a:lnTo>
                        <a:pt x="640" y="1396"/>
                      </a:lnTo>
                      <a:lnTo>
                        <a:pt x="638" y="1402"/>
                      </a:lnTo>
                      <a:lnTo>
                        <a:pt x="635" y="1407"/>
                      </a:lnTo>
                      <a:lnTo>
                        <a:pt x="632" y="1411"/>
                      </a:lnTo>
                      <a:lnTo>
                        <a:pt x="628" y="1415"/>
                      </a:lnTo>
                      <a:lnTo>
                        <a:pt x="619" y="1420"/>
                      </a:lnTo>
                      <a:lnTo>
                        <a:pt x="609" y="1422"/>
                      </a:lnTo>
                      <a:lnTo>
                        <a:pt x="599" y="1422"/>
                      </a:lnTo>
                      <a:lnTo>
                        <a:pt x="589" y="1422"/>
                      </a:lnTo>
                      <a:lnTo>
                        <a:pt x="572" y="1419"/>
                      </a:lnTo>
                      <a:lnTo>
                        <a:pt x="572" y="1419"/>
                      </a:lnTo>
                      <a:lnTo>
                        <a:pt x="558" y="1415"/>
                      </a:lnTo>
                      <a:lnTo>
                        <a:pt x="540" y="1409"/>
                      </a:lnTo>
                      <a:lnTo>
                        <a:pt x="517" y="1397"/>
                      </a:lnTo>
                      <a:lnTo>
                        <a:pt x="492" y="1383"/>
                      </a:lnTo>
                      <a:lnTo>
                        <a:pt x="464" y="1366"/>
                      </a:lnTo>
                      <a:lnTo>
                        <a:pt x="435" y="1346"/>
                      </a:lnTo>
                      <a:lnTo>
                        <a:pt x="405" y="1320"/>
                      </a:lnTo>
                      <a:lnTo>
                        <a:pt x="375" y="1293"/>
                      </a:lnTo>
                      <a:lnTo>
                        <a:pt x="375" y="1293"/>
                      </a:lnTo>
                      <a:lnTo>
                        <a:pt x="346" y="1261"/>
                      </a:lnTo>
                      <a:lnTo>
                        <a:pt x="322" y="1231"/>
                      </a:lnTo>
                      <a:lnTo>
                        <a:pt x="301" y="1202"/>
                      </a:lnTo>
                      <a:lnTo>
                        <a:pt x="283" y="1174"/>
                      </a:lnTo>
                      <a:lnTo>
                        <a:pt x="269" y="1149"/>
                      </a:lnTo>
                      <a:lnTo>
                        <a:pt x="259" y="1128"/>
                      </a:lnTo>
                      <a:lnTo>
                        <a:pt x="252" y="1110"/>
                      </a:lnTo>
                      <a:lnTo>
                        <a:pt x="248" y="1096"/>
                      </a:lnTo>
                      <a:lnTo>
                        <a:pt x="248" y="1096"/>
                      </a:lnTo>
                      <a:lnTo>
                        <a:pt x="245" y="1077"/>
                      </a:lnTo>
                      <a:lnTo>
                        <a:pt x="244" y="1067"/>
                      </a:lnTo>
                      <a:lnTo>
                        <a:pt x="245" y="1057"/>
                      </a:lnTo>
                      <a:lnTo>
                        <a:pt x="248" y="1048"/>
                      </a:lnTo>
                      <a:lnTo>
                        <a:pt x="253" y="1039"/>
                      </a:lnTo>
                      <a:lnTo>
                        <a:pt x="255" y="1036"/>
                      </a:lnTo>
                      <a:lnTo>
                        <a:pt x="260" y="1032"/>
                      </a:lnTo>
                      <a:lnTo>
                        <a:pt x="265" y="1029"/>
                      </a:lnTo>
                      <a:lnTo>
                        <a:pt x="272" y="1027"/>
                      </a:lnTo>
                      <a:lnTo>
                        <a:pt x="272" y="1027"/>
                      </a:lnTo>
                      <a:lnTo>
                        <a:pt x="327" y="1013"/>
                      </a:lnTo>
                      <a:lnTo>
                        <a:pt x="438" y="989"/>
                      </a:lnTo>
                      <a:lnTo>
                        <a:pt x="560" y="963"/>
                      </a:lnTo>
                      <a:lnTo>
                        <a:pt x="613" y="953"/>
                      </a:lnTo>
                      <a:lnTo>
                        <a:pt x="652" y="946"/>
                      </a:lnTo>
                      <a:lnTo>
                        <a:pt x="652" y="946"/>
                      </a:lnTo>
                      <a:lnTo>
                        <a:pt x="675" y="944"/>
                      </a:lnTo>
                      <a:lnTo>
                        <a:pt x="684" y="942"/>
                      </a:lnTo>
                      <a:lnTo>
                        <a:pt x="689" y="944"/>
                      </a:lnTo>
                      <a:lnTo>
                        <a:pt x="694" y="945"/>
                      </a:lnTo>
                      <a:lnTo>
                        <a:pt x="699" y="948"/>
                      </a:lnTo>
                      <a:lnTo>
                        <a:pt x="709" y="958"/>
                      </a:lnTo>
                      <a:lnTo>
                        <a:pt x="709" y="958"/>
                      </a:lnTo>
                      <a:lnTo>
                        <a:pt x="719" y="969"/>
                      </a:lnTo>
                      <a:lnTo>
                        <a:pt x="723" y="973"/>
                      </a:lnTo>
                      <a:lnTo>
                        <a:pt x="724" y="978"/>
                      </a:lnTo>
                      <a:lnTo>
                        <a:pt x="724" y="984"/>
                      </a:lnTo>
                      <a:lnTo>
                        <a:pt x="724" y="992"/>
                      </a:lnTo>
                      <a:lnTo>
                        <a:pt x="721" y="1016"/>
                      </a:lnTo>
                      <a:lnTo>
                        <a:pt x="721" y="1016"/>
                      </a:lnTo>
                      <a:lnTo>
                        <a:pt x="714" y="1055"/>
                      </a:lnTo>
                      <a:lnTo>
                        <a:pt x="704" y="1106"/>
                      </a:lnTo>
                      <a:lnTo>
                        <a:pt x="679" y="1230"/>
                      </a:lnTo>
                      <a:lnTo>
                        <a:pt x="653" y="1341"/>
                      </a:lnTo>
                      <a:lnTo>
                        <a:pt x="640" y="1396"/>
                      </a:lnTo>
                      <a:lnTo>
                        <a:pt x="640" y="1396"/>
                      </a:lnTo>
                      <a:close/>
                      <a:moveTo>
                        <a:pt x="1208" y="1353"/>
                      </a:moveTo>
                      <a:lnTo>
                        <a:pt x="1208" y="1353"/>
                      </a:lnTo>
                      <a:lnTo>
                        <a:pt x="1198" y="1363"/>
                      </a:lnTo>
                      <a:lnTo>
                        <a:pt x="1183" y="1375"/>
                      </a:lnTo>
                      <a:lnTo>
                        <a:pt x="1162" y="1388"/>
                      </a:lnTo>
                      <a:lnTo>
                        <a:pt x="1138" y="1404"/>
                      </a:lnTo>
                      <a:lnTo>
                        <a:pt x="1110" y="1419"/>
                      </a:lnTo>
                      <a:lnTo>
                        <a:pt x="1077" y="1434"/>
                      </a:lnTo>
                      <a:lnTo>
                        <a:pt x="1040" y="1448"/>
                      </a:lnTo>
                      <a:lnTo>
                        <a:pt x="1000" y="1460"/>
                      </a:lnTo>
                      <a:lnTo>
                        <a:pt x="1000" y="1460"/>
                      </a:lnTo>
                      <a:lnTo>
                        <a:pt x="960" y="1469"/>
                      </a:lnTo>
                      <a:lnTo>
                        <a:pt x="922" y="1475"/>
                      </a:lnTo>
                      <a:lnTo>
                        <a:pt x="885" y="1479"/>
                      </a:lnTo>
                      <a:lnTo>
                        <a:pt x="852" y="1480"/>
                      </a:lnTo>
                      <a:lnTo>
                        <a:pt x="824" y="1479"/>
                      </a:lnTo>
                      <a:lnTo>
                        <a:pt x="800" y="1478"/>
                      </a:lnTo>
                      <a:lnTo>
                        <a:pt x="781" y="1475"/>
                      </a:lnTo>
                      <a:lnTo>
                        <a:pt x="767" y="1472"/>
                      </a:lnTo>
                      <a:lnTo>
                        <a:pt x="767" y="1472"/>
                      </a:lnTo>
                      <a:lnTo>
                        <a:pt x="749" y="1465"/>
                      </a:lnTo>
                      <a:lnTo>
                        <a:pt x="740" y="1460"/>
                      </a:lnTo>
                      <a:lnTo>
                        <a:pt x="732" y="1455"/>
                      </a:lnTo>
                      <a:lnTo>
                        <a:pt x="725" y="1448"/>
                      </a:lnTo>
                      <a:lnTo>
                        <a:pt x="720" y="1440"/>
                      </a:lnTo>
                      <a:lnTo>
                        <a:pt x="719" y="1435"/>
                      </a:lnTo>
                      <a:lnTo>
                        <a:pt x="718" y="1429"/>
                      </a:lnTo>
                      <a:lnTo>
                        <a:pt x="718" y="1424"/>
                      </a:lnTo>
                      <a:lnTo>
                        <a:pt x="719" y="1417"/>
                      </a:lnTo>
                      <a:lnTo>
                        <a:pt x="719" y="1417"/>
                      </a:lnTo>
                      <a:lnTo>
                        <a:pt x="735" y="1362"/>
                      </a:lnTo>
                      <a:lnTo>
                        <a:pt x="769" y="1254"/>
                      </a:lnTo>
                      <a:lnTo>
                        <a:pt x="808" y="1134"/>
                      </a:lnTo>
                      <a:lnTo>
                        <a:pt x="825" y="1084"/>
                      </a:lnTo>
                      <a:lnTo>
                        <a:pt x="839" y="1047"/>
                      </a:lnTo>
                      <a:lnTo>
                        <a:pt x="839" y="1047"/>
                      </a:lnTo>
                      <a:lnTo>
                        <a:pt x="849" y="1026"/>
                      </a:lnTo>
                      <a:lnTo>
                        <a:pt x="851" y="1018"/>
                      </a:lnTo>
                      <a:lnTo>
                        <a:pt x="855" y="1013"/>
                      </a:lnTo>
                      <a:lnTo>
                        <a:pt x="859" y="1009"/>
                      </a:lnTo>
                      <a:lnTo>
                        <a:pt x="864" y="1007"/>
                      </a:lnTo>
                      <a:lnTo>
                        <a:pt x="878" y="1003"/>
                      </a:lnTo>
                      <a:lnTo>
                        <a:pt x="878" y="1003"/>
                      </a:lnTo>
                      <a:lnTo>
                        <a:pt x="892" y="999"/>
                      </a:lnTo>
                      <a:lnTo>
                        <a:pt x="898" y="999"/>
                      </a:lnTo>
                      <a:lnTo>
                        <a:pt x="903" y="1000"/>
                      </a:lnTo>
                      <a:lnTo>
                        <a:pt x="908" y="1003"/>
                      </a:lnTo>
                      <a:lnTo>
                        <a:pt x="914" y="1007"/>
                      </a:lnTo>
                      <a:lnTo>
                        <a:pt x="933" y="1022"/>
                      </a:lnTo>
                      <a:lnTo>
                        <a:pt x="933" y="1022"/>
                      </a:lnTo>
                      <a:lnTo>
                        <a:pt x="963" y="1047"/>
                      </a:lnTo>
                      <a:lnTo>
                        <a:pt x="1004" y="1082"/>
                      </a:lnTo>
                      <a:lnTo>
                        <a:pt x="1098" y="1165"/>
                      </a:lnTo>
                      <a:lnTo>
                        <a:pt x="1181" y="1242"/>
                      </a:lnTo>
                      <a:lnTo>
                        <a:pt x="1223" y="1281"/>
                      </a:lnTo>
                      <a:lnTo>
                        <a:pt x="1223" y="1281"/>
                      </a:lnTo>
                      <a:lnTo>
                        <a:pt x="1227" y="1288"/>
                      </a:lnTo>
                      <a:lnTo>
                        <a:pt x="1229" y="1293"/>
                      </a:lnTo>
                      <a:lnTo>
                        <a:pt x="1232" y="1298"/>
                      </a:lnTo>
                      <a:lnTo>
                        <a:pt x="1233" y="1303"/>
                      </a:lnTo>
                      <a:lnTo>
                        <a:pt x="1233" y="1312"/>
                      </a:lnTo>
                      <a:lnTo>
                        <a:pt x="1230" y="1322"/>
                      </a:lnTo>
                      <a:lnTo>
                        <a:pt x="1225" y="1330"/>
                      </a:lnTo>
                      <a:lnTo>
                        <a:pt x="1220" y="1339"/>
                      </a:lnTo>
                      <a:lnTo>
                        <a:pt x="1208" y="1353"/>
                      </a:lnTo>
                      <a:lnTo>
                        <a:pt x="1208" y="1353"/>
                      </a:lnTo>
                      <a:close/>
                      <a:moveTo>
                        <a:pt x="742" y="810"/>
                      </a:moveTo>
                      <a:lnTo>
                        <a:pt x="742" y="810"/>
                      </a:lnTo>
                      <a:lnTo>
                        <a:pt x="744" y="801"/>
                      </a:lnTo>
                      <a:lnTo>
                        <a:pt x="748" y="793"/>
                      </a:lnTo>
                      <a:lnTo>
                        <a:pt x="753" y="784"/>
                      </a:lnTo>
                      <a:lnTo>
                        <a:pt x="758" y="776"/>
                      </a:lnTo>
                      <a:lnTo>
                        <a:pt x="764" y="770"/>
                      </a:lnTo>
                      <a:lnTo>
                        <a:pt x="771" y="764"/>
                      </a:lnTo>
                      <a:lnTo>
                        <a:pt x="778" y="757"/>
                      </a:lnTo>
                      <a:lnTo>
                        <a:pt x="786" y="752"/>
                      </a:lnTo>
                      <a:lnTo>
                        <a:pt x="793" y="748"/>
                      </a:lnTo>
                      <a:lnTo>
                        <a:pt x="802" y="745"/>
                      </a:lnTo>
                      <a:lnTo>
                        <a:pt x="811" y="742"/>
                      </a:lnTo>
                      <a:lnTo>
                        <a:pt x="820" y="741"/>
                      </a:lnTo>
                      <a:lnTo>
                        <a:pt x="830" y="740"/>
                      </a:lnTo>
                      <a:lnTo>
                        <a:pt x="839" y="740"/>
                      </a:lnTo>
                      <a:lnTo>
                        <a:pt x="849" y="741"/>
                      </a:lnTo>
                      <a:lnTo>
                        <a:pt x="858" y="743"/>
                      </a:lnTo>
                      <a:lnTo>
                        <a:pt x="858" y="743"/>
                      </a:lnTo>
                      <a:lnTo>
                        <a:pt x="868" y="746"/>
                      </a:lnTo>
                      <a:lnTo>
                        <a:pt x="875" y="750"/>
                      </a:lnTo>
                      <a:lnTo>
                        <a:pt x="884" y="755"/>
                      </a:lnTo>
                      <a:lnTo>
                        <a:pt x="892" y="760"/>
                      </a:lnTo>
                      <a:lnTo>
                        <a:pt x="899" y="766"/>
                      </a:lnTo>
                      <a:lnTo>
                        <a:pt x="905" y="772"/>
                      </a:lnTo>
                      <a:lnTo>
                        <a:pt x="910" y="780"/>
                      </a:lnTo>
                      <a:lnTo>
                        <a:pt x="915" y="788"/>
                      </a:lnTo>
                      <a:lnTo>
                        <a:pt x="919" y="795"/>
                      </a:lnTo>
                      <a:lnTo>
                        <a:pt x="923" y="804"/>
                      </a:lnTo>
                      <a:lnTo>
                        <a:pt x="926" y="813"/>
                      </a:lnTo>
                      <a:lnTo>
                        <a:pt x="927" y="822"/>
                      </a:lnTo>
                      <a:lnTo>
                        <a:pt x="928" y="832"/>
                      </a:lnTo>
                      <a:lnTo>
                        <a:pt x="928" y="840"/>
                      </a:lnTo>
                      <a:lnTo>
                        <a:pt x="927" y="851"/>
                      </a:lnTo>
                      <a:lnTo>
                        <a:pt x="926" y="859"/>
                      </a:lnTo>
                      <a:lnTo>
                        <a:pt x="926" y="859"/>
                      </a:lnTo>
                      <a:lnTo>
                        <a:pt x="922" y="869"/>
                      </a:lnTo>
                      <a:lnTo>
                        <a:pt x="918" y="878"/>
                      </a:lnTo>
                      <a:lnTo>
                        <a:pt x="913" y="886"/>
                      </a:lnTo>
                      <a:lnTo>
                        <a:pt x="908" y="893"/>
                      </a:lnTo>
                      <a:lnTo>
                        <a:pt x="902" y="901"/>
                      </a:lnTo>
                      <a:lnTo>
                        <a:pt x="895" y="907"/>
                      </a:lnTo>
                      <a:lnTo>
                        <a:pt x="888" y="912"/>
                      </a:lnTo>
                      <a:lnTo>
                        <a:pt x="880" y="917"/>
                      </a:lnTo>
                      <a:lnTo>
                        <a:pt x="873" y="921"/>
                      </a:lnTo>
                      <a:lnTo>
                        <a:pt x="864" y="925"/>
                      </a:lnTo>
                      <a:lnTo>
                        <a:pt x="855" y="927"/>
                      </a:lnTo>
                      <a:lnTo>
                        <a:pt x="846" y="929"/>
                      </a:lnTo>
                      <a:lnTo>
                        <a:pt x="837" y="930"/>
                      </a:lnTo>
                      <a:lnTo>
                        <a:pt x="827" y="930"/>
                      </a:lnTo>
                      <a:lnTo>
                        <a:pt x="818" y="929"/>
                      </a:lnTo>
                      <a:lnTo>
                        <a:pt x="808" y="927"/>
                      </a:lnTo>
                      <a:lnTo>
                        <a:pt x="808" y="927"/>
                      </a:lnTo>
                      <a:lnTo>
                        <a:pt x="800" y="924"/>
                      </a:lnTo>
                      <a:lnTo>
                        <a:pt x="791" y="920"/>
                      </a:lnTo>
                      <a:lnTo>
                        <a:pt x="782" y="916"/>
                      </a:lnTo>
                      <a:lnTo>
                        <a:pt x="774" y="910"/>
                      </a:lnTo>
                      <a:lnTo>
                        <a:pt x="768" y="905"/>
                      </a:lnTo>
                      <a:lnTo>
                        <a:pt x="762" y="897"/>
                      </a:lnTo>
                      <a:lnTo>
                        <a:pt x="755" y="891"/>
                      </a:lnTo>
                      <a:lnTo>
                        <a:pt x="750" y="882"/>
                      </a:lnTo>
                      <a:lnTo>
                        <a:pt x="747" y="874"/>
                      </a:lnTo>
                      <a:lnTo>
                        <a:pt x="743" y="866"/>
                      </a:lnTo>
                      <a:lnTo>
                        <a:pt x="740" y="857"/>
                      </a:lnTo>
                      <a:lnTo>
                        <a:pt x="739" y="848"/>
                      </a:lnTo>
                      <a:lnTo>
                        <a:pt x="738" y="839"/>
                      </a:lnTo>
                      <a:lnTo>
                        <a:pt x="738" y="829"/>
                      </a:lnTo>
                      <a:lnTo>
                        <a:pt x="739" y="820"/>
                      </a:lnTo>
                      <a:lnTo>
                        <a:pt x="742" y="810"/>
                      </a:lnTo>
                      <a:lnTo>
                        <a:pt x="742" y="810"/>
                      </a:lnTo>
                      <a:close/>
                      <a:moveTo>
                        <a:pt x="1470" y="769"/>
                      </a:moveTo>
                      <a:lnTo>
                        <a:pt x="1470" y="769"/>
                      </a:lnTo>
                      <a:lnTo>
                        <a:pt x="1474" y="782"/>
                      </a:lnTo>
                      <a:lnTo>
                        <a:pt x="1476" y="801"/>
                      </a:lnTo>
                      <a:lnTo>
                        <a:pt x="1479" y="825"/>
                      </a:lnTo>
                      <a:lnTo>
                        <a:pt x="1479" y="854"/>
                      </a:lnTo>
                      <a:lnTo>
                        <a:pt x="1477" y="887"/>
                      </a:lnTo>
                      <a:lnTo>
                        <a:pt x="1474" y="922"/>
                      </a:lnTo>
                      <a:lnTo>
                        <a:pt x="1467" y="961"/>
                      </a:lnTo>
                      <a:lnTo>
                        <a:pt x="1458" y="1002"/>
                      </a:lnTo>
                      <a:lnTo>
                        <a:pt x="1458" y="1002"/>
                      </a:lnTo>
                      <a:lnTo>
                        <a:pt x="1446" y="1042"/>
                      </a:lnTo>
                      <a:lnTo>
                        <a:pt x="1432" y="1079"/>
                      </a:lnTo>
                      <a:lnTo>
                        <a:pt x="1417" y="1111"/>
                      </a:lnTo>
                      <a:lnTo>
                        <a:pt x="1402" y="1140"/>
                      </a:lnTo>
                      <a:lnTo>
                        <a:pt x="1387" y="1164"/>
                      </a:lnTo>
                      <a:lnTo>
                        <a:pt x="1374" y="1184"/>
                      </a:lnTo>
                      <a:lnTo>
                        <a:pt x="1361" y="1199"/>
                      </a:lnTo>
                      <a:lnTo>
                        <a:pt x="1351" y="1210"/>
                      </a:lnTo>
                      <a:lnTo>
                        <a:pt x="1351" y="1210"/>
                      </a:lnTo>
                      <a:lnTo>
                        <a:pt x="1338" y="1222"/>
                      </a:lnTo>
                      <a:lnTo>
                        <a:pt x="1329" y="1227"/>
                      </a:lnTo>
                      <a:lnTo>
                        <a:pt x="1320" y="1232"/>
                      </a:lnTo>
                      <a:lnTo>
                        <a:pt x="1310" y="1235"/>
                      </a:lnTo>
                      <a:lnTo>
                        <a:pt x="1301" y="1235"/>
                      </a:lnTo>
                      <a:lnTo>
                        <a:pt x="1296" y="1233"/>
                      </a:lnTo>
                      <a:lnTo>
                        <a:pt x="1291" y="1231"/>
                      </a:lnTo>
                      <a:lnTo>
                        <a:pt x="1286" y="1228"/>
                      </a:lnTo>
                      <a:lnTo>
                        <a:pt x="1281" y="1225"/>
                      </a:lnTo>
                      <a:lnTo>
                        <a:pt x="1281" y="1225"/>
                      </a:lnTo>
                      <a:lnTo>
                        <a:pt x="1241" y="1183"/>
                      </a:lnTo>
                      <a:lnTo>
                        <a:pt x="1164" y="1100"/>
                      </a:lnTo>
                      <a:lnTo>
                        <a:pt x="1081" y="1005"/>
                      </a:lnTo>
                      <a:lnTo>
                        <a:pt x="1045" y="965"/>
                      </a:lnTo>
                      <a:lnTo>
                        <a:pt x="1020" y="935"/>
                      </a:lnTo>
                      <a:lnTo>
                        <a:pt x="1020" y="935"/>
                      </a:lnTo>
                      <a:lnTo>
                        <a:pt x="1006" y="916"/>
                      </a:lnTo>
                      <a:lnTo>
                        <a:pt x="1001" y="910"/>
                      </a:lnTo>
                      <a:lnTo>
                        <a:pt x="999" y="905"/>
                      </a:lnTo>
                      <a:lnTo>
                        <a:pt x="997" y="900"/>
                      </a:lnTo>
                      <a:lnTo>
                        <a:pt x="999" y="893"/>
                      </a:lnTo>
                      <a:lnTo>
                        <a:pt x="1001" y="879"/>
                      </a:lnTo>
                      <a:lnTo>
                        <a:pt x="1001" y="879"/>
                      </a:lnTo>
                      <a:lnTo>
                        <a:pt x="1005" y="866"/>
                      </a:lnTo>
                      <a:lnTo>
                        <a:pt x="1007" y="861"/>
                      </a:lnTo>
                      <a:lnTo>
                        <a:pt x="1011" y="857"/>
                      </a:lnTo>
                      <a:lnTo>
                        <a:pt x="1016" y="853"/>
                      </a:lnTo>
                      <a:lnTo>
                        <a:pt x="1024" y="851"/>
                      </a:lnTo>
                      <a:lnTo>
                        <a:pt x="1045" y="840"/>
                      </a:lnTo>
                      <a:lnTo>
                        <a:pt x="1045" y="840"/>
                      </a:lnTo>
                      <a:lnTo>
                        <a:pt x="1082" y="827"/>
                      </a:lnTo>
                      <a:lnTo>
                        <a:pt x="1132" y="810"/>
                      </a:lnTo>
                      <a:lnTo>
                        <a:pt x="1252" y="771"/>
                      </a:lnTo>
                      <a:lnTo>
                        <a:pt x="1360" y="736"/>
                      </a:lnTo>
                      <a:lnTo>
                        <a:pt x="1416" y="721"/>
                      </a:lnTo>
                      <a:lnTo>
                        <a:pt x="1416" y="721"/>
                      </a:lnTo>
                      <a:lnTo>
                        <a:pt x="1422" y="720"/>
                      </a:lnTo>
                      <a:lnTo>
                        <a:pt x="1428" y="720"/>
                      </a:lnTo>
                      <a:lnTo>
                        <a:pt x="1433" y="721"/>
                      </a:lnTo>
                      <a:lnTo>
                        <a:pt x="1438" y="722"/>
                      </a:lnTo>
                      <a:lnTo>
                        <a:pt x="1446" y="727"/>
                      </a:lnTo>
                      <a:lnTo>
                        <a:pt x="1453" y="733"/>
                      </a:lnTo>
                      <a:lnTo>
                        <a:pt x="1458" y="742"/>
                      </a:lnTo>
                      <a:lnTo>
                        <a:pt x="1464" y="751"/>
                      </a:lnTo>
                      <a:lnTo>
                        <a:pt x="1470" y="769"/>
                      </a:lnTo>
                      <a:lnTo>
                        <a:pt x="1470" y="769"/>
                      </a:lnTo>
                      <a:close/>
                      <a:moveTo>
                        <a:pt x="1025" y="272"/>
                      </a:moveTo>
                      <a:lnTo>
                        <a:pt x="1025" y="272"/>
                      </a:lnTo>
                      <a:lnTo>
                        <a:pt x="1028" y="267"/>
                      </a:lnTo>
                      <a:lnTo>
                        <a:pt x="1030" y="262"/>
                      </a:lnTo>
                      <a:lnTo>
                        <a:pt x="1034" y="257"/>
                      </a:lnTo>
                      <a:lnTo>
                        <a:pt x="1038" y="255"/>
                      </a:lnTo>
                      <a:lnTo>
                        <a:pt x="1047" y="250"/>
                      </a:lnTo>
                      <a:lnTo>
                        <a:pt x="1055" y="247"/>
                      </a:lnTo>
                      <a:lnTo>
                        <a:pt x="1065" y="246"/>
                      </a:lnTo>
                      <a:lnTo>
                        <a:pt x="1075" y="247"/>
                      </a:lnTo>
                      <a:lnTo>
                        <a:pt x="1094" y="250"/>
                      </a:lnTo>
                      <a:lnTo>
                        <a:pt x="1094" y="250"/>
                      </a:lnTo>
                      <a:lnTo>
                        <a:pt x="1108" y="253"/>
                      </a:lnTo>
                      <a:lnTo>
                        <a:pt x="1126" y="261"/>
                      </a:lnTo>
                      <a:lnTo>
                        <a:pt x="1147" y="271"/>
                      </a:lnTo>
                      <a:lnTo>
                        <a:pt x="1172" y="285"/>
                      </a:lnTo>
                      <a:lnTo>
                        <a:pt x="1200" y="303"/>
                      </a:lnTo>
                      <a:lnTo>
                        <a:pt x="1230" y="324"/>
                      </a:lnTo>
                      <a:lnTo>
                        <a:pt x="1261" y="348"/>
                      </a:lnTo>
                      <a:lnTo>
                        <a:pt x="1291" y="377"/>
                      </a:lnTo>
                      <a:lnTo>
                        <a:pt x="1291" y="377"/>
                      </a:lnTo>
                      <a:lnTo>
                        <a:pt x="1319" y="407"/>
                      </a:lnTo>
                      <a:lnTo>
                        <a:pt x="1344" y="437"/>
                      </a:lnTo>
                      <a:lnTo>
                        <a:pt x="1364" y="466"/>
                      </a:lnTo>
                      <a:lnTo>
                        <a:pt x="1382" y="494"/>
                      </a:lnTo>
                      <a:lnTo>
                        <a:pt x="1395" y="519"/>
                      </a:lnTo>
                      <a:lnTo>
                        <a:pt x="1407" y="541"/>
                      </a:lnTo>
                      <a:lnTo>
                        <a:pt x="1413" y="560"/>
                      </a:lnTo>
                      <a:lnTo>
                        <a:pt x="1417" y="572"/>
                      </a:lnTo>
                      <a:lnTo>
                        <a:pt x="1417" y="572"/>
                      </a:lnTo>
                      <a:lnTo>
                        <a:pt x="1421" y="591"/>
                      </a:lnTo>
                      <a:lnTo>
                        <a:pt x="1421" y="601"/>
                      </a:lnTo>
                      <a:lnTo>
                        <a:pt x="1421" y="611"/>
                      </a:lnTo>
                      <a:lnTo>
                        <a:pt x="1418" y="621"/>
                      </a:lnTo>
                      <a:lnTo>
                        <a:pt x="1413" y="629"/>
                      </a:lnTo>
                      <a:lnTo>
                        <a:pt x="1409" y="633"/>
                      </a:lnTo>
                      <a:lnTo>
                        <a:pt x="1406" y="636"/>
                      </a:lnTo>
                      <a:lnTo>
                        <a:pt x="1401" y="639"/>
                      </a:lnTo>
                      <a:lnTo>
                        <a:pt x="1394" y="641"/>
                      </a:lnTo>
                      <a:lnTo>
                        <a:pt x="1394" y="641"/>
                      </a:lnTo>
                      <a:lnTo>
                        <a:pt x="1339" y="655"/>
                      </a:lnTo>
                      <a:lnTo>
                        <a:pt x="1228" y="680"/>
                      </a:lnTo>
                      <a:lnTo>
                        <a:pt x="1104" y="706"/>
                      </a:lnTo>
                      <a:lnTo>
                        <a:pt x="1053" y="716"/>
                      </a:lnTo>
                      <a:lnTo>
                        <a:pt x="1014" y="722"/>
                      </a:lnTo>
                      <a:lnTo>
                        <a:pt x="1014" y="722"/>
                      </a:lnTo>
                      <a:lnTo>
                        <a:pt x="990" y="726"/>
                      </a:lnTo>
                      <a:lnTo>
                        <a:pt x="982" y="726"/>
                      </a:lnTo>
                      <a:lnTo>
                        <a:pt x="976" y="726"/>
                      </a:lnTo>
                      <a:lnTo>
                        <a:pt x="971" y="723"/>
                      </a:lnTo>
                      <a:lnTo>
                        <a:pt x="967" y="721"/>
                      </a:lnTo>
                      <a:lnTo>
                        <a:pt x="956" y="711"/>
                      </a:lnTo>
                      <a:lnTo>
                        <a:pt x="956" y="711"/>
                      </a:lnTo>
                      <a:lnTo>
                        <a:pt x="946" y="701"/>
                      </a:lnTo>
                      <a:lnTo>
                        <a:pt x="943" y="696"/>
                      </a:lnTo>
                      <a:lnTo>
                        <a:pt x="942" y="691"/>
                      </a:lnTo>
                      <a:lnTo>
                        <a:pt x="941" y="684"/>
                      </a:lnTo>
                      <a:lnTo>
                        <a:pt x="942" y="677"/>
                      </a:lnTo>
                      <a:lnTo>
                        <a:pt x="944" y="654"/>
                      </a:lnTo>
                      <a:lnTo>
                        <a:pt x="944" y="654"/>
                      </a:lnTo>
                      <a:lnTo>
                        <a:pt x="951" y="615"/>
                      </a:lnTo>
                      <a:lnTo>
                        <a:pt x="961" y="562"/>
                      </a:lnTo>
                      <a:lnTo>
                        <a:pt x="987" y="440"/>
                      </a:lnTo>
                      <a:lnTo>
                        <a:pt x="1012" y="328"/>
                      </a:lnTo>
                      <a:lnTo>
                        <a:pt x="1025" y="272"/>
                      </a:lnTo>
                      <a:lnTo>
                        <a:pt x="1025" y="272"/>
                      </a:lnTo>
                      <a:close/>
                      <a:moveTo>
                        <a:pt x="457" y="315"/>
                      </a:moveTo>
                      <a:lnTo>
                        <a:pt x="457" y="315"/>
                      </a:lnTo>
                      <a:lnTo>
                        <a:pt x="467" y="306"/>
                      </a:lnTo>
                      <a:lnTo>
                        <a:pt x="482" y="294"/>
                      </a:lnTo>
                      <a:lnTo>
                        <a:pt x="502" y="280"/>
                      </a:lnTo>
                      <a:lnTo>
                        <a:pt x="527" y="265"/>
                      </a:lnTo>
                      <a:lnTo>
                        <a:pt x="556" y="250"/>
                      </a:lnTo>
                      <a:lnTo>
                        <a:pt x="589" y="235"/>
                      </a:lnTo>
                      <a:lnTo>
                        <a:pt x="626" y="222"/>
                      </a:lnTo>
                      <a:lnTo>
                        <a:pt x="665" y="209"/>
                      </a:lnTo>
                      <a:lnTo>
                        <a:pt x="665" y="209"/>
                      </a:lnTo>
                      <a:lnTo>
                        <a:pt x="705" y="199"/>
                      </a:lnTo>
                      <a:lnTo>
                        <a:pt x="744" y="193"/>
                      </a:lnTo>
                      <a:lnTo>
                        <a:pt x="781" y="190"/>
                      </a:lnTo>
                      <a:lnTo>
                        <a:pt x="812" y="189"/>
                      </a:lnTo>
                      <a:lnTo>
                        <a:pt x="841" y="189"/>
                      </a:lnTo>
                      <a:lnTo>
                        <a:pt x="865" y="190"/>
                      </a:lnTo>
                      <a:lnTo>
                        <a:pt x="885" y="194"/>
                      </a:lnTo>
                      <a:lnTo>
                        <a:pt x="898" y="197"/>
                      </a:lnTo>
                      <a:lnTo>
                        <a:pt x="898" y="197"/>
                      </a:lnTo>
                      <a:lnTo>
                        <a:pt x="917" y="204"/>
                      </a:lnTo>
                      <a:lnTo>
                        <a:pt x="926" y="208"/>
                      </a:lnTo>
                      <a:lnTo>
                        <a:pt x="933" y="214"/>
                      </a:lnTo>
                      <a:lnTo>
                        <a:pt x="941" y="221"/>
                      </a:lnTo>
                      <a:lnTo>
                        <a:pt x="946" y="229"/>
                      </a:lnTo>
                      <a:lnTo>
                        <a:pt x="947" y="235"/>
                      </a:lnTo>
                      <a:lnTo>
                        <a:pt x="948" y="240"/>
                      </a:lnTo>
                      <a:lnTo>
                        <a:pt x="948" y="246"/>
                      </a:lnTo>
                      <a:lnTo>
                        <a:pt x="947" y="252"/>
                      </a:lnTo>
                      <a:lnTo>
                        <a:pt x="947" y="252"/>
                      </a:lnTo>
                      <a:lnTo>
                        <a:pt x="931" y="306"/>
                      </a:lnTo>
                      <a:lnTo>
                        <a:pt x="897" y="415"/>
                      </a:lnTo>
                      <a:lnTo>
                        <a:pt x="858" y="534"/>
                      </a:lnTo>
                      <a:lnTo>
                        <a:pt x="840" y="585"/>
                      </a:lnTo>
                      <a:lnTo>
                        <a:pt x="826" y="621"/>
                      </a:lnTo>
                      <a:lnTo>
                        <a:pt x="826" y="621"/>
                      </a:lnTo>
                      <a:lnTo>
                        <a:pt x="817" y="644"/>
                      </a:lnTo>
                      <a:lnTo>
                        <a:pt x="813" y="650"/>
                      </a:lnTo>
                      <a:lnTo>
                        <a:pt x="810" y="655"/>
                      </a:lnTo>
                      <a:lnTo>
                        <a:pt x="806" y="659"/>
                      </a:lnTo>
                      <a:lnTo>
                        <a:pt x="802" y="662"/>
                      </a:lnTo>
                      <a:lnTo>
                        <a:pt x="787" y="665"/>
                      </a:lnTo>
                      <a:lnTo>
                        <a:pt x="787" y="665"/>
                      </a:lnTo>
                      <a:lnTo>
                        <a:pt x="773" y="669"/>
                      </a:lnTo>
                      <a:lnTo>
                        <a:pt x="768" y="669"/>
                      </a:lnTo>
                      <a:lnTo>
                        <a:pt x="763" y="668"/>
                      </a:lnTo>
                      <a:lnTo>
                        <a:pt x="758" y="665"/>
                      </a:lnTo>
                      <a:lnTo>
                        <a:pt x="750" y="662"/>
                      </a:lnTo>
                      <a:lnTo>
                        <a:pt x="732" y="648"/>
                      </a:lnTo>
                      <a:lnTo>
                        <a:pt x="732" y="648"/>
                      </a:lnTo>
                      <a:lnTo>
                        <a:pt x="701" y="623"/>
                      </a:lnTo>
                      <a:lnTo>
                        <a:pt x="661" y="587"/>
                      </a:lnTo>
                      <a:lnTo>
                        <a:pt x="568" y="503"/>
                      </a:lnTo>
                      <a:lnTo>
                        <a:pt x="485" y="426"/>
                      </a:lnTo>
                      <a:lnTo>
                        <a:pt x="443" y="387"/>
                      </a:lnTo>
                      <a:lnTo>
                        <a:pt x="443" y="387"/>
                      </a:lnTo>
                      <a:lnTo>
                        <a:pt x="439" y="382"/>
                      </a:lnTo>
                      <a:lnTo>
                        <a:pt x="435" y="377"/>
                      </a:lnTo>
                      <a:lnTo>
                        <a:pt x="434" y="372"/>
                      </a:lnTo>
                      <a:lnTo>
                        <a:pt x="433" y="367"/>
                      </a:lnTo>
                      <a:lnTo>
                        <a:pt x="433" y="357"/>
                      </a:lnTo>
                      <a:lnTo>
                        <a:pt x="435" y="348"/>
                      </a:lnTo>
                      <a:lnTo>
                        <a:pt x="439" y="339"/>
                      </a:lnTo>
                      <a:lnTo>
                        <a:pt x="446" y="330"/>
                      </a:lnTo>
                      <a:lnTo>
                        <a:pt x="457" y="315"/>
                      </a:lnTo>
                      <a:lnTo>
                        <a:pt x="457" y="315"/>
                      </a:lnTo>
                      <a:close/>
                      <a:moveTo>
                        <a:pt x="313" y="459"/>
                      </a:moveTo>
                      <a:lnTo>
                        <a:pt x="313" y="459"/>
                      </a:lnTo>
                      <a:lnTo>
                        <a:pt x="328" y="447"/>
                      </a:lnTo>
                      <a:lnTo>
                        <a:pt x="337" y="441"/>
                      </a:lnTo>
                      <a:lnTo>
                        <a:pt x="346" y="437"/>
                      </a:lnTo>
                      <a:lnTo>
                        <a:pt x="355" y="435"/>
                      </a:lnTo>
                      <a:lnTo>
                        <a:pt x="365" y="435"/>
                      </a:lnTo>
                      <a:lnTo>
                        <a:pt x="370" y="436"/>
                      </a:lnTo>
                      <a:lnTo>
                        <a:pt x="375" y="437"/>
                      </a:lnTo>
                      <a:lnTo>
                        <a:pt x="380" y="440"/>
                      </a:lnTo>
                      <a:lnTo>
                        <a:pt x="385" y="445"/>
                      </a:lnTo>
                      <a:lnTo>
                        <a:pt x="385" y="445"/>
                      </a:lnTo>
                      <a:lnTo>
                        <a:pt x="424" y="485"/>
                      </a:lnTo>
                      <a:lnTo>
                        <a:pt x="501" y="570"/>
                      </a:lnTo>
                      <a:lnTo>
                        <a:pt x="585" y="663"/>
                      </a:lnTo>
                      <a:lnTo>
                        <a:pt x="621" y="703"/>
                      </a:lnTo>
                      <a:lnTo>
                        <a:pt x="646" y="733"/>
                      </a:lnTo>
                      <a:lnTo>
                        <a:pt x="646" y="733"/>
                      </a:lnTo>
                      <a:lnTo>
                        <a:pt x="660" y="752"/>
                      </a:lnTo>
                      <a:lnTo>
                        <a:pt x="664" y="759"/>
                      </a:lnTo>
                      <a:lnTo>
                        <a:pt x="666" y="765"/>
                      </a:lnTo>
                      <a:lnTo>
                        <a:pt x="667" y="770"/>
                      </a:lnTo>
                      <a:lnTo>
                        <a:pt x="667" y="775"/>
                      </a:lnTo>
                      <a:lnTo>
                        <a:pt x="665" y="789"/>
                      </a:lnTo>
                      <a:lnTo>
                        <a:pt x="665" y="789"/>
                      </a:lnTo>
                      <a:lnTo>
                        <a:pt x="660" y="803"/>
                      </a:lnTo>
                      <a:lnTo>
                        <a:pt x="657" y="808"/>
                      </a:lnTo>
                      <a:lnTo>
                        <a:pt x="653" y="811"/>
                      </a:lnTo>
                      <a:lnTo>
                        <a:pt x="648" y="815"/>
                      </a:lnTo>
                      <a:lnTo>
                        <a:pt x="642" y="819"/>
                      </a:lnTo>
                      <a:lnTo>
                        <a:pt x="621" y="828"/>
                      </a:lnTo>
                      <a:lnTo>
                        <a:pt x="621" y="828"/>
                      </a:lnTo>
                      <a:lnTo>
                        <a:pt x="583" y="842"/>
                      </a:lnTo>
                      <a:lnTo>
                        <a:pt x="532" y="859"/>
                      </a:lnTo>
                      <a:lnTo>
                        <a:pt x="414" y="898"/>
                      </a:lnTo>
                      <a:lnTo>
                        <a:pt x="304" y="932"/>
                      </a:lnTo>
                      <a:lnTo>
                        <a:pt x="250" y="949"/>
                      </a:lnTo>
                      <a:lnTo>
                        <a:pt x="250" y="949"/>
                      </a:lnTo>
                      <a:lnTo>
                        <a:pt x="244" y="949"/>
                      </a:lnTo>
                      <a:lnTo>
                        <a:pt x="238" y="949"/>
                      </a:lnTo>
                      <a:lnTo>
                        <a:pt x="233" y="949"/>
                      </a:lnTo>
                      <a:lnTo>
                        <a:pt x="228" y="948"/>
                      </a:lnTo>
                      <a:lnTo>
                        <a:pt x="219" y="942"/>
                      </a:lnTo>
                      <a:lnTo>
                        <a:pt x="212" y="935"/>
                      </a:lnTo>
                      <a:lnTo>
                        <a:pt x="206" y="927"/>
                      </a:lnTo>
                      <a:lnTo>
                        <a:pt x="202" y="917"/>
                      </a:lnTo>
                      <a:lnTo>
                        <a:pt x="196" y="900"/>
                      </a:lnTo>
                      <a:lnTo>
                        <a:pt x="196" y="900"/>
                      </a:lnTo>
                      <a:lnTo>
                        <a:pt x="192" y="887"/>
                      </a:lnTo>
                      <a:lnTo>
                        <a:pt x="190" y="867"/>
                      </a:lnTo>
                      <a:lnTo>
                        <a:pt x="187" y="843"/>
                      </a:lnTo>
                      <a:lnTo>
                        <a:pt x="187" y="814"/>
                      </a:lnTo>
                      <a:lnTo>
                        <a:pt x="189" y="781"/>
                      </a:lnTo>
                      <a:lnTo>
                        <a:pt x="192" y="746"/>
                      </a:lnTo>
                      <a:lnTo>
                        <a:pt x="199" y="707"/>
                      </a:lnTo>
                      <a:lnTo>
                        <a:pt x="207" y="667"/>
                      </a:lnTo>
                      <a:lnTo>
                        <a:pt x="207" y="667"/>
                      </a:lnTo>
                      <a:lnTo>
                        <a:pt x="220" y="628"/>
                      </a:lnTo>
                      <a:lnTo>
                        <a:pt x="234" y="591"/>
                      </a:lnTo>
                      <a:lnTo>
                        <a:pt x="248" y="558"/>
                      </a:lnTo>
                      <a:lnTo>
                        <a:pt x="263" y="529"/>
                      </a:lnTo>
                      <a:lnTo>
                        <a:pt x="278" y="504"/>
                      </a:lnTo>
                      <a:lnTo>
                        <a:pt x="292" y="484"/>
                      </a:lnTo>
                      <a:lnTo>
                        <a:pt x="304" y="469"/>
                      </a:lnTo>
                      <a:lnTo>
                        <a:pt x="313" y="459"/>
                      </a:lnTo>
                      <a:lnTo>
                        <a:pt x="313" y="4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49" name="Freeform 11">
                  <a:extLst>
                    <a:ext uri="{FF2B5EF4-FFF2-40B4-BE49-F238E27FC236}">
                      <a16:creationId xmlns:a16="http://schemas.microsoft.com/office/drawing/2014/main" id="{AEF9BDB3-08AB-2AC9-F72A-F24EB496F32E}"/>
                    </a:ext>
                  </a:extLst>
                </p:cNvPr>
                <p:cNvSpPr>
                  <a:spLocks noEditPoints="1"/>
                </p:cNvSpPr>
                <p:nvPr/>
              </p:nvSpPr>
              <p:spPr bwMode="auto">
                <a:xfrm>
                  <a:off x="5511213" y="5709120"/>
                  <a:ext cx="711435" cy="710142"/>
                </a:xfrm>
                <a:custGeom>
                  <a:avLst/>
                  <a:gdLst>
                    <a:gd name="T0" fmla="*/ 1097 w 1098"/>
                    <a:gd name="T1" fmla="*/ 492 h 1098"/>
                    <a:gd name="T2" fmla="*/ 1083 w 1098"/>
                    <a:gd name="T3" fmla="*/ 414 h 1098"/>
                    <a:gd name="T4" fmla="*/ 1055 w 1098"/>
                    <a:gd name="T5" fmla="*/ 391 h 1098"/>
                    <a:gd name="T6" fmla="*/ 1045 w 1098"/>
                    <a:gd name="T7" fmla="*/ 310 h 1098"/>
                    <a:gd name="T8" fmla="*/ 1005 w 1098"/>
                    <a:gd name="T9" fmla="*/ 239 h 1098"/>
                    <a:gd name="T10" fmla="*/ 934 w 1098"/>
                    <a:gd name="T11" fmla="*/ 203 h 1098"/>
                    <a:gd name="T12" fmla="*/ 933 w 1098"/>
                    <a:gd name="T13" fmla="*/ 155 h 1098"/>
                    <a:gd name="T14" fmla="*/ 873 w 1098"/>
                    <a:gd name="T15" fmla="*/ 103 h 1098"/>
                    <a:gd name="T16" fmla="*/ 835 w 1098"/>
                    <a:gd name="T17" fmla="*/ 103 h 1098"/>
                    <a:gd name="T18" fmla="*/ 780 w 1098"/>
                    <a:gd name="T19" fmla="*/ 49 h 1098"/>
                    <a:gd name="T20" fmla="*/ 704 w 1098"/>
                    <a:gd name="T21" fmla="*/ 25 h 1098"/>
                    <a:gd name="T22" fmla="*/ 680 w 1098"/>
                    <a:gd name="T23" fmla="*/ 16 h 1098"/>
                    <a:gd name="T24" fmla="*/ 598 w 1098"/>
                    <a:gd name="T25" fmla="*/ 0 h 1098"/>
                    <a:gd name="T26" fmla="*/ 517 w 1098"/>
                    <a:gd name="T27" fmla="*/ 6 h 1098"/>
                    <a:gd name="T28" fmla="*/ 491 w 1098"/>
                    <a:gd name="T29" fmla="*/ 2 h 1098"/>
                    <a:gd name="T30" fmla="*/ 414 w 1098"/>
                    <a:gd name="T31" fmla="*/ 15 h 1098"/>
                    <a:gd name="T32" fmla="*/ 371 w 1098"/>
                    <a:gd name="T33" fmla="*/ 89 h 1098"/>
                    <a:gd name="T34" fmla="*/ 311 w 1098"/>
                    <a:gd name="T35" fmla="*/ 53 h 1098"/>
                    <a:gd name="T36" fmla="*/ 244 w 1098"/>
                    <a:gd name="T37" fmla="*/ 93 h 1098"/>
                    <a:gd name="T38" fmla="*/ 225 w 1098"/>
                    <a:gd name="T39" fmla="*/ 113 h 1098"/>
                    <a:gd name="T40" fmla="*/ 158 w 1098"/>
                    <a:gd name="T41" fmla="*/ 162 h 1098"/>
                    <a:gd name="T42" fmla="*/ 108 w 1098"/>
                    <a:gd name="T43" fmla="*/ 225 h 1098"/>
                    <a:gd name="T44" fmla="*/ 94 w 1098"/>
                    <a:gd name="T45" fmla="*/ 248 h 1098"/>
                    <a:gd name="T46" fmla="*/ 50 w 1098"/>
                    <a:gd name="T47" fmla="*/ 316 h 1098"/>
                    <a:gd name="T48" fmla="*/ 24 w 1098"/>
                    <a:gd name="T49" fmla="*/ 395 h 1098"/>
                    <a:gd name="T50" fmla="*/ 20 w 1098"/>
                    <a:gd name="T51" fmla="*/ 423 h 1098"/>
                    <a:gd name="T52" fmla="*/ 1 w 1098"/>
                    <a:gd name="T53" fmla="*/ 501 h 1098"/>
                    <a:gd name="T54" fmla="*/ 7 w 1098"/>
                    <a:gd name="T55" fmla="*/ 582 h 1098"/>
                    <a:gd name="T56" fmla="*/ 5 w 1098"/>
                    <a:gd name="T57" fmla="*/ 609 h 1098"/>
                    <a:gd name="T58" fmla="*/ 16 w 1098"/>
                    <a:gd name="T59" fmla="*/ 689 h 1098"/>
                    <a:gd name="T60" fmla="*/ 61 w 1098"/>
                    <a:gd name="T61" fmla="*/ 753 h 1098"/>
                    <a:gd name="T62" fmla="*/ 58 w 1098"/>
                    <a:gd name="T63" fmla="*/ 792 h 1098"/>
                    <a:gd name="T64" fmla="*/ 97 w 1098"/>
                    <a:gd name="T65" fmla="*/ 864 h 1098"/>
                    <a:gd name="T66" fmla="*/ 153 w 1098"/>
                    <a:gd name="T67" fmla="*/ 926 h 1098"/>
                    <a:gd name="T68" fmla="*/ 171 w 1098"/>
                    <a:gd name="T69" fmla="*/ 946 h 1098"/>
                    <a:gd name="T70" fmla="*/ 231 w 1098"/>
                    <a:gd name="T71" fmla="*/ 999 h 1098"/>
                    <a:gd name="T72" fmla="*/ 306 w 1098"/>
                    <a:gd name="T73" fmla="*/ 1039 h 1098"/>
                    <a:gd name="T74" fmla="*/ 328 w 1098"/>
                    <a:gd name="T75" fmla="*/ 1052 h 1098"/>
                    <a:gd name="T76" fmla="*/ 403 w 1098"/>
                    <a:gd name="T77" fmla="*/ 1081 h 1098"/>
                    <a:gd name="T78" fmla="*/ 487 w 1098"/>
                    <a:gd name="T79" fmla="*/ 1089 h 1098"/>
                    <a:gd name="T80" fmla="*/ 512 w 1098"/>
                    <a:gd name="T81" fmla="*/ 1098 h 1098"/>
                    <a:gd name="T82" fmla="*/ 591 w 1098"/>
                    <a:gd name="T83" fmla="*/ 1098 h 1098"/>
                    <a:gd name="T84" fmla="*/ 646 w 1098"/>
                    <a:gd name="T85" fmla="*/ 1034 h 1098"/>
                    <a:gd name="T86" fmla="*/ 699 w 1098"/>
                    <a:gd name="T87" fmla="*/ 1079 h 1098"/>
                    <a:gd name="T88" fmla="*/ 776 w 1098"/>
                    <a:gd name="T89" fmla="*/ 1052 h 1098"/>
                    <a:gd name="T90" fmla="*/ 787 w 1098"/>
                    <a:gd name="T91" fmla="*/ 982 h 1098"/>
                    <a:gd name="T92" fmla="*/ 873 w 1098"/>
                    <a:gd name="T93" fmla="*/ 995 h 1098"/>
                    <a:gd name="T94" fmla="*/ 934 w 1098"/>
                    <a:gd name="T95" fmla="*/ 943 h 1098"/>
                    <a:gd name="T96" fmla="*/ 934 w 1098"/>
                    <a:gd name="T97" fmla="*/ 859 h 1098"/>
                    <a:gd name="T98" fmla="*/ 1005 w 1098"/>
                    <a:gd name="T99" fmla="*/ 859 h 1098"/>
                    <a:gd name="T100" fmla="*/ 1045 w 1098"/>
                    <a:gd name="T101" fmla="*/ 790 h 1098"/>
                    <a:gd name="T102" fmla="*/ 1023 w 1098"/>
                    <a:gd name="T103" fmla="*/ 737 h 1098"/>
                    <a:gd name="T104" fmla="*/ 1083 w 1098"/>
                    <a:gd name="T105" fmla="*/ 686 h 1098"/>
                    <a:gd name="T106" fmla="*/ 1096 w 1098"/>
                    <a:gd name="T107" fmla="*/ 607 h 1098"/>
                    <a:gd name="T108" fmla="*/ 1093 w 1098"/>
                    <a:gd name="T109" fmla="*/ 582 h 1098"/>
                    <a:gd name="T110" fmla="*/ 919 w 1098"/>
                    <a:gd name="T111" fmla="*/ 423 h 1098"/>
                    <a:gd name="T112" fmla="*/ 621 w 1098"/>
                    <a:gd name="T113" fmla="*/ 145 h 1098"/>
                    <a:gd name="T114" fmla="*/ 511 w 1098"/>
                    <a:gd name="T115" fmla="*/ 599 h 1098"/>
                    <a:gd name="T116" fmla="*/ 235 w 1098"/>
                    <a:gd name="T117" fmla="*/ 286 h 1098"/>
                    <a:gd name="T118" fmla="*/ 342 w 1098"/>
                    <a:gd name="T119" fmla="*/ 921 h 1098"/>
                    <a:gd name="T120" fmla="*/ 797 w 1098"/>
                    <a:gd name="T121" fmla="*/ 892 h 1098"/>
                    <a:gd name="T122" fmla="*/ 806 w 1098"/>
                    <a:gd name="T123" fmla="*/ 844 h 1098"/>
                    <a:gd name="T124" fmla="*/ 826 w 1098"/>
                    <a:gd name="T125" fmla="*/ 507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098">
                      <a:moveTo>
                        <a:pt x="1093" y="517"/>
                      </a:moveTo>
                      <a:lnTo>
                        <a:pt x="1093" y="517"/>
                      </a:lnTo>
                      <a:lnTo>
                        <a:pt x="1093" y="516"/>
                      </a:lnTo>
                      <a:lnTo>
                        <a:pt x="1093" y="516"/>
                      </a:lnTo>
                      <a:lnTo>
                        <a:pt x="1095" y="515"/>
                      </a:lnTo>
                      <a:lnTo>
                        <a:pt x="1095" y="515"/>
                      </a:lnTo>
                      <a:lnTo>
                        <a:pt x="1096" y="515"/>
                      </a:lnTo>
                      <a:lnTo>
                        <a:pt x="1096" y="515"/>
                      </a:lnTo>
                      <a:lnTo>
                        <a:pt x="1097" y="514"/>
                      </a:lnTo>
                      <a:lnTo>
                        <a:pt x="1097" y="514"/>
                      </a:lnTo>
                      <a:lnTo>
                        <a:pt x="1097" y="514"/>
                      </a:lnTo>
                      <a:lnTo>
                        <a:pt x="1097" y="514"/>
                      </a:lnTo>
                      <a:lnTo>
                        <a:pt x="1098" y="511"/>
                      </a:lnTo>
                      <a:lnTo>
                        <a:pt x="1098" y="511"/>
                      </a:lnTo>
                      <a:lnTo>
                        <a:pt x="1098" y="511"/>
                      </a:lnTo>
                      <a:lnTo>
                        <a:pt x="1098" y="511"/>
                      </a:lnTo>
                      <a:lnTo>
                        <a:pt x="1098" y="510"/>
                      </a:lnTo>
                      <a:lnTo>
                        <a:pt x="1098" y="510"/>
                      </a:lnTo>
                      <a:lnTo>
                        <a:pt x="1098" y="510"/>
                      </a:lnTo>
                      <a:lnTo>
                        <a:pt x="1098" y="510"/>
                      </a:lnTo>
                      <a:lnTo>
                        <a:pt x="1098" y="509"/>
                      </a:lnTo>
                      <a:lnTo>
                        <a:pt x="1098" y="509"/>
                      </a:lnTo>
                      <a:lnTo>
                        <a:pt x="1098" y="509"/>
                      </a:lnTo>
                      <a:lnTo>
                        <a:pt x="1098" y="509"/>
                      </a:lnTo>
                      <a:lnTo>
                        <a:pt x="1098" y="506"/>
                      </a:lnTo>
                      <a:lnTo>
                        <a:pt x="1098" y="506"/>
                      </a:lnTo>
                      <a:lnTo>
                        <a:pt x="1098" y="506"/>
                      </a:lnTo>
                      <a:lnTo>
                        <a:pt x="1098" y="506"/>
                      </a:lnTo>
                      <a:lnTo>
                        <a:pt x="1098" y="504"/>
                      </a:lnTo>
                      <a:lnTo>
                        <a:pt x="1098" y="504"/>
                      </a:lnTo>
                      <a:lnTo>
                        <a:pt x="1098" y="504"/>
                      </a:lnTo>
                      <a:lnTo>
                        <a:pt x="1098" y="504"/>
                      </a:lnTo>
                      <a:lnTo>
                        <a:pt x="1098" y="501"/>
                      </a:lnTo>
                      <a:lnTo>
                        <a:pt x="1098" y="501"/>
                      </a:lnTo>
                      <a:lnTo>
                        <a:pt x="1098" y="499"/>
                      </a:lnTo>
                      <a:lnTo>
                        <a:pt x="1098" y="499"/>
                      </a:lnTo>
                      <a:lnTo>
                        <a:pt x="1098" y="499"/>
                      </a:lnTo>
                      <a:lnTo>
                        <a:pt x="1098" y="499"/>
                      </a:lnTo>
                      <a:lnTo>
                        <a:pt x="1098" y="496"/>
                      </a:lnTo>
                      <a:lnTo>
                        <a:pt x="1098" y="496"/>
                      </a:lnTo>
                      <a:lnTo>
                        <a:pt x="1098" y="496"/>
                      </a:lnTo>
                      <a:lnTo>
                        <a:pt x="1098" y="496"/>
                      </a:lnTo>
                      <a:lnTo>
                        <a:pt x="1098" y="495"/>
                      </a:lnTo>
                      <a:lnTo>
                        <a:pt x="1098" y="495"/>
                      </a:lnTo>
                      <a:lnTo>
                        <a:pt x="1097" y="494"/>
                      </a:lnTo>
                      <a:lnTo>
                        <a:pt x="1097" y="494"/>
                      </a:lnTo>
                      <a:lnTo>
                        <a:pt x="1097" y="492"/>
                      </a:lnTo>
                      <a:lnTo>
                        <a:pt x="1097" y="492"/>
                      </a:lnTo>
                      <a:lnTo>
                        <a:pt x="1097" y="492"/>
                      </a:lnTo>
                      <a:lnTo>
                        <a:pt x="1097" y="492"/>
                      </a:lnTo>
                      <a:lnTo>
                        <a:pt x="1096" y="491"/>
                      </a:lnTo>
                      <a:lnTo>
                        <a:pt x="1096" y="491"/>
                      </a:lnTo>
                      <a:lnTo>
                        <a:pt x="1096" y="491"/>
                      </a:lnTo>
                      <a:lnTo>
                        <a:pt x="1096" y="491"/>
                      </a:lnTo>
                      <a:lnTo>
                        <a:pt x="1095" y="490"/>
                      </a:lnTo>
                      <a:lnTo>
                        <a:pt x="1095" y="490"/>
                      </a:lnTo>
                      <a:lnTo>
                        <a:pt x="1095" y="490"/>
                      </a:lnTo>
                      <a:lnTo>
                        <a:pt x="1095" y="490"/>
                      </a:lnTo>
                      <a:lnTo>
                        <a:pt x="1093" y="488"/>
                      </a:lnTo>
                      <a:lnTo>
                        <a:pt x="1093" y="488"/>
                      </a:lnTo>
                      <a:lnTo>
                        <a:pt x="1093" y="488"/>
                      </a:lnTo>
                      <a:lnTo>
                        <a:pt x="1093" y="488"/>
                      </a:lnTo>
                      <a:lnTo>
                        <a:pt x="1091" y="487"/>
                      </a:lnTo>
                      <a:lnTo>
                        <a:pt x="1091" y="487"/>
                      </a:lnTo>
                      <a:lnTo>
                        <a:pt x="1091" y="487"/>
                      </a:lnTo>
                      <a:lnTo>
                        <a:pt x="1091" y="487"/>
                      </a:lnTo>
                      <a:lnTo>
                        <a:pt x="1074" y="481"/>
                      </a:lnTo>
                      <a:lnTo>
                        <a:pt x="1074" y="481"/>
                      </a:lnTo>
                      <a:lnTo>
                        <a:pt x="1063" y="478"/>
                      </a:lnTo>
                      <a:lnTo>
                        <a:pt x="1053" y="476"/>
                      </a:lnTo>
                      <a:lnTo>
                        <a:pt x="1038" y="475"/>
                      </a:lnTo>
                      <a:lnTo>
                        <a:pt x="1038" y="475"/>
                      </a:lnTo>
                      <a:lnTo>
                        <a:pt x="1034" y="453"/>
                      </a:lnTo>
                      <a:lnTo>
                        <a:pt x="1034" y="453"/>
                      </a:lnTo>
                      <a:lnTo>
                        <a:pt x="1048" y="446"/>
                      </a:lnTo>
                      <a:lnTo>
                        <a:pt x="1067" y="433"/>
                      </a:lnTo>
                      <a:lnTo>
                        <a:pt x="1067" y="433"/>
                      </a:lnTo>
                      <a:lnTo>
                        <a:pt x="1079" y="423"/>
                      </a:lnTo>
                      <a:lnTo>
                        <a:pt x="1079" y="423"/>
                      </a:lnTo>
                      <a:lnTo>
                        <a:pt x="1079" y="423"/>
                      </a:lnTo>
                      <a:lnTo>
                        <a:pt x="1079" y="423"/>
                      </a:lnTo>
                      <a:lnTo>
                        <a:pt x="1081" y="420"/>
                      </a:lnTo>
                      <a:lnTo>
                        <a:pt x="1081" y="420"/>
                      </a:lnTo>
                      <a:lnTo>
                        <a:pt x="1081" y="420"/>
                      </a:lnTo>
                      <a:lnTo>
                        <a:pt x="1081" y="420"/>
                      </a:lnTo>
                      <a:lnTo>
                        <a:pt x="1082" y="419"/>
                      </a:lnTo>
                      <a:lnTo>
                        <a:pt x="1082" y="419"/>
                      </a:lnTo>
                      <a:lnTo>
                        <a:pt x="1082" y="419"/>
                      </a:lnTo>
                      <a:lnTo>
                        <a:pt x="1082" y="419"/>
                      </a:lnTo>
                      <a:lnTo>
                        <a:pt x="1083" y="417"/>
                      </a:lnTo>
                      <a:lnTo>
                        <a:pt x="1083" y="417"/>
                      </a:lnTo>
                      <a:lnTo>
                        <a:pt x="1083" y="417"/>
                      </a:lnTo>
                      <a:lnTo>
                        <a:pt x="1083" y="417"/>
                      </a:lnTo>
                      <a:lnTo>
                        <a:pt x="1083" y="415"/>
                      </a:lnTo>
                      <a:lnTo>
                        <a:pt x="1083" y="415"/>
                      </a:lnTo>
                      <a:lnTo>
                        <a:pt x="1083" y="415"/>
                      </a:lnTo>
                      <a:lnTo>
                        <a:pt x="1083" y="415"/>
                      </a:lnTo>
                      <a:lnTo>
                        <a:pt x="1083" y="414"/>
                      </a:lnTo>
                      <a:lnTo>
                        <a:pt x="1083" y="414"/>
                      </a:lnTo>
                      <a:lnTo>
                        <a:pt x="1083" y="413"/>
                      </a:lnTo>
                      <a:lnTo>
                        <a:pt x="1083" y="413"/>
                      </a:lnTo>
                      <a:lnTo>
                        <a:pt x="1083" y="412"/>
                      </a:lnTo>
                      <a:lnTo>
                        <a:pt x="1083" y="412"/>
                      </a:lnTo>
                      <a:lnTo>
                        <a:pt x="1083" y="412"/>
                      </a:lnTo>
                      <a:lnTo>
                        <a:pt x="1083" y="412"/>
                      </a:lnTo>
                      <a:lnTo>
                        <a:pt x="1083" y="409"/>
                      </a:lnTo>
                      <a:lnTo>
                        <a:pt x="1083" y="409"/>
                      </a:lnTo>
                      <a:lnTo>
                        <a:pt x="1082" y="409"/>
                      </a:lnTo>
                      <a:lnTo>
                        <a:pt x="1082" y="409"/>
                      </a:lnTo>
                      <a:lnTo>
                        <a:pt x="1082" y="407"/>
                      </a:lnTo>
                      <a:lnTo>
                        <a:pt x="1082" y="407"/>
                      </a:lnTo>
                      <a:lnTo>
                        <a:pt x="1082" y="404"/>
                      </a:lnTo>
                      <a:lnTo>
                        <a:pt x="1082" y="404"/>
                      </a:lnTo>
                      <a:lnTo>
                        <a:pt x="1081" y="404"/>
                      </a:lnTo>
                      <a:lnTo>
                        <a:pt x="1081" y="404"/>
                      </a:lnTo>
                      <a:lnTo>
                        <a:pt x="1081" y="402"/>
                      </a:lnTo>
                      <a:lnTo>
                        <a:pt x="1081" y="402"/>
                      </a:lnTo>
                      <a:lnTo>
                        <a:pt x="1081" y="402"/>
                      </a:lnTo>
                      <a:lnTo>
                        <a:pt x="1081" y="402"/>
                      </a:lnTo>
                      <a:lnTo>
                        <a:pt x="1079" y="400"/>
                      </a:lnTo>
                      <a:lnTo>
                        <a:pt x="1079" y="400"/>
                      </a:lnTo>
                      <a:lnTo>
                        <a:pt x="1079" y="399"/>
                      </a:lnTo>
                      <a:lnTo>
                        <a:pt x="1079" y="399"/>
                      </a:lnTo>
                      <a:lnTo>
                        <a:pt x="1079" y="399"/>
                      </a:lnTo>
                      <a:lnTo>
                        <a:pt x="1079" y="399"/>
                      </a:lnTo>
                      <a:lnTo>
                        <a:pt x="1079" y="398"/>
                      </a:lnTo>
                      <a:lnTo>
                        <a:pt x="1079" y="398"/>
                      </a:lnTo>
                      <a:lnTo>
                        <a:pt x="1078" y="397"/>
                      </a:lnTo>
                      <a:lnTo>
                        <a:pt x="1078" y="397"/>
                      </a:lnTo>
                      <a:lnTo>
                        <a:pt x="1078" y="397"/>
                      </a:lnTo>
                      <a:lnTo>
                        <a:pt x="1078" y="397"/>
                      </a:lnTo>
                      <a:lnTo>
                        <a:pt x="1076" y="395"/>
                      </a:lnTo>
                      <a:lnTo>
                        <a:pt x="1076" y="395"/>
                      </a:lnTo>
                      <a:lnTo>
                        <a:pt x="1076" y="395"/>
                      </a:lnTo>
                      <a:lnTo>
                        <a:pt x="1076" y="395"/>
                      </a:lnTo>
                      <a:lnTo>
                        <a:pt x="1074" y="395"/>
                      </a:lnTo>
                      <a:lnTo>
                        <a:pt x="1074" y="395"/>
                      </a:lnTo>
                      <a:lnTo>
                        <a:pt x="1073" y="394"/>
                      </a:lnTo>
                      <a:lnTo>
                        <a:pt x="1073" y="394"/>
                      </a:lnTo>
                      <a:lnTo>
                        <a:pt x="1071" y="394"/>
                      </a:lnTo>
                      <a:lnTo>
                        <a:pt x="1071" y="394"/>
                      </a:lnTo>
                      <a:lnTo>
                        <a:pt x="1071" y="394"/>
                      </a:lnTo>
                      <a:lnTo>
                        <a:pt x="1071" y="394"/>
                      </a:lnTo>
                      <a:lnTo>
                        <a:pt x="1071" y="394"/>
                      </a:lnTo>
                      <a:lnTo>
                        <a:pt x="1071" y="394"/>
                      </a:lnTo>
                      <a:lnTo>
                        <a:pt x="1055" y="391"/>
                      </a:lnTo>
                      <a:lnTo>
                        <a:pt x="1055" y="391"/>
                      </a:lnTo>
                      <a:lnTo>
                        <a:pt x="1043" y="390"/>
                      </a:lnTo>
                      <a:lnTo>
                        <a:pt x="1033" y="390"/>
                      </a:lnTo>
                      <a:lnTo>
                        <a:pt x="1018" y="390"/>
                      </a:lnTo>
                      <a:lnTo>
                        <a:pt x="1018" y="390"/>
                      </a:lnTo>
                      <a:lnTo>
                        <a:pt x="1010" y="370"/>
                      </a:lnTo>
                      <a:lnTo>
                        <a:pt x="1010" y="370"/>
                      </a:lnTo>
                      <a:lnTo>
                        <a:pt x="1021" y="361"/>
                      </a:lnTo>
                      <a:lnTo>
                        <a:pt x="1030" y="355"/>
                      </a:lnTo>
                      <a:lnTo>
                        <a:pt x="1038" y="346"/>
                      </a:lnTo>
                      <a:lnTo>
                        <a:pt x="1038" y="346"/>
                      </a:lnTo>
                      <a:lnTo>
                        <a:pt x="1049" y="334"/>
                      </a:lnTo>
                      <a:lnTo>
                        <a:pt x="1049" y="334"/>
                      </a:lnTo>
                      <a:lnTo>
                        <a:pt x="1049" y="334"/>
                      </a:lnTo>
                      <a:lnTo>
                        <a:pt x="1049" y="334"/>
                      </a:lnTo>
                      <a:lnTo>
                        <a:pt x="1050" y="331"/>
                      </a:lnTo>
                      <a:lnTo>
                        <a:pt x="1050" y="331"/>
                      </a:lnTo>
                      <a:lnTo>
                        <a:pt x="1050" y="331"/>
                      </a:lnTo>
                      <a:lnTo>
                        <a:pt x="1050" y="331"/>
                      </a:lnTo>
                      <a:lnTo>
                        <a:pt x="1052" y="328"/>
                      </a:lnTo>
                      <a:lnTo>
                        <a:pt x="1052" y="328"/>
                      </a:lnTo>
                      <a:lnTo>
                        <a:pt x="1052" y="328"/>
                      </a:lnTo>
                      <a:lnTo>
                        <a:pt x="1052" y="328"/>
                      </a:lnTo>
                      <a:lnTo>
                        <a:pt x="1052" y="325"/>
                      </a:lnTo>
                      <a:lnTo>
                        <a:pt x="1052" y="325"/>
                      </a:lnTo>
                      <a:lnTo>
                        <a:pt x="1052" y="325"/>
                      </a:lnTo>
                      <a:lnTo>
                        <a:pt x="1052" y="325"/>
                      </a:lnTo>
                      <a:lnTo>
                        <a:pt x="1052" y="323"/>
                      </a:lnTo>
                      <a:lnTo>
                        <a:pt x="1052" y="323"/>
                      </a:lnTo>
                      <a:lnTo>
                        <a:pt x="1052" y="322"/>
                      </a:lnTo>
                      <a:lnTo>
                        <a:pt x="1052" y="322"/>
                      </a:lnTo>
                      <a:lnTo>
                        <a:pt x="1052" y="321"/>
                      </a:lnTo>
                      <a:lnTo>
                        <a:pt x="1052" y="321"/>
                      </a:lnTo>
                      <a:lnTo>
                        <a:pt x="1050" y="321"/>
                      </a:lnTo>
                      <a:lnTo>
                        <a:pt x="1050" y="321"/>
                      </a:lnTo>
                      <a:lnTo>
                        <a:pt x="1050" y="318"/>
                      </a:lnTo>
                      <a:lnTo>
                        <a:pt x="1050" y="318"/>
                      </a:lnTo>
                      <a:lnTo>
                        <a:pt x="1050" y="318"/>
                      </a:lnTo>
                      <a:lnTo>
                        <a:pt x="1050" y="318"/>
                      </a:lnTo>
                      <a:lnTo>
                        <a:pt x="1049" y="316"/>
                      </a:lnTo>
                      <a:lnTo>
                        <a:pt x="1049" y="316"/>
                      </a:lnTo>
                      <a:lnTo>
                        <a:pt x="1048" y="315"/>
                      </a:lnTo>
                      <a:lnTo>
                        <a:pt x="1048" y="315"/>
                      </a:lnTo>
                      <a:lnTo>
                        <a:pt x="1048" y="313"/>
                      </a:lnTo>
                      <a:lnTo>
                        <a:pt x="1048" y="313"/>
                      </a:lnTo>
                      <a:lnTo>
                        <a:pt x="1047" y="312"/>
                      </a:lnTo>
                      <a:lnTo>
                        <a:pt x="1047" y="312"/>
                      </a:lnTo>
                      <a:lnTo>
                        <a:pt x="1047" y="312"/>
                      </a:lnTo>
                      <a:lnTo>
                        <a:pt x="1047" y="312"/>
                      </a:lnTo>
                      <a:lnTo>
                        <a:pt x="1045" y="310"/>
                      </a:lnTo>
                      <a:lnTo>
                        <a:pt x="1045" y="310"/>
                      </a:lnTo>
                      <a:lnTo>
                        <a:pt x="1045" y="310"/>
                      </a:lnTo>
                      <a:lnTo>
                        <a:pt x="1045" y="310"/>
                      </a:lnTo>
                      <a:lnTo>
                        <a:pt x="1044" y="308"/>
                      </a:lnTo>
                      <a:lnTo>
                        <a:pt x="1044" y="308"/>
                      </a:lnTo>
                      <a:lnTo>
                        <a:pt x="1044" y="308"/>
                      </a:lnTo>
                      <a:lnTo>
                        <a:pt x="1044" y="308"/>
                      </a:lnTo>
                      <a:lnTo>
                        <a:pt x="1042" y="307"/>
                      </a:lnTo>
                      <a:lnTo>
                        <a:pt x="1042" y="307"/>
                      </a:lnTo>
                      <a:lnTo>
                        <a:pt x="1042" y="306"/>
                      </a:lnTo>
                      <a:lnTo>
                        <a:pt x="1042" y="306"/>
                      </a:lnTo>
                      <a:lnTo>
                        <a:pt x="1039" y="306"/>
                      </a:lnTo>
                      <a:lnTo>
                        <a:pt x="1039" y="306"/>
                      </a:lnTo>
                      <a:lnTo>
                        <a:pt x="1039" y="306"/>
                      </a:lnTo>
                      <a:lnTo>
                        <a:pt x="1039" y="306"/>
                      </a:lnTo>
                      <a:lnTo>
                        <a:pt x="1037" y="306"/>
                      </a:lnTo>
                      <a:lnTo>
                        <a:pt x="1037" y="306"/>
                      </a:lnTo>
                      <a:lnTo>
                        <a:pt x="1037" y="306"/>
                      </a:lnTo>
                      <a:lnTo>
                        <a:pt x="1037" y="306"/>
                      </a:lnTo>
                      <a:lnTo>
                        <a:pt x="1020" y="306"/>
                      </a:lnTo>
                      <a:lnTo>
                        <a:pt x="1020" y="306"/>
                      </a:lnTo>
                      <a:lnTo>
                        <a:pt x="1008" y="307"/>
                      </a:lnTo>
                      <a:lnTo>
                        <a:pt x="997" y="308"/>
                      </a:lnTo>
                      <a:lnTo>
                        <a:pt x="982" y="312"/>
                      </a:lnTo>
                      <a:lnTo>
                        <a:pt x="982" y="312"/>
                      </a:lnTo>
                      <a:lnTo>
                        <a:pt x="971" y="293"/>
                      </a:lnTo>
                      <a:lnTo>
                        <a:pt x="971" y="293"/>
                      </a:lnTo>
                      <a:lnTo>
                        <a:pt x="982" y="282"/>
                      </a:lnTo>
                      <a:lnTo>
                        <a:pt x="989" y="274"/>
                      </a:lnTo>
                      <a:lnTo>
                        <a:pt x="995" y="264"/>
                      </a:lnTo>
                      <a:lnTo>
                        <a:pt x="995" y="264"/>
                      </a:lnTo>
                      <a:lnTo>
                        <a:pt x="1004" y="250"/>
                      </a:lnTo>
                      <a:lnTo>
                        <a:pt x="1004" y="250"/>
                      </a:lnTo>
                      <a:lnTo>
                        <a:pt x="1004" y="250"/>
                      </a:lnTo>
                      <a:lnTo>
                        <a:pt x="1004" y="250"/>
                      </a:lnTo>
                      <a:lnTo>
                        <a:pt x="1005" y="247"/>
                      </a:lnTo>
                      <a:lnTo>
                        <a:pt x="1005" y="247"/>
                      </a:lnTo>
                      <a:lnTo>
                        <a:pt x="1005" y="247"/>
                      </a:lnTo>
                      <a:lnTo>
                        <a:pt x="1005" y="247"/>
                      </a:lnTo>
                      <a:lnTo>
                        <a:pt x="1005" y="245"/>
                      </a:lnTo>
                      <a:lnTo>
                        <a:pt x="1005" y="245"/>
                      </a:lnTo>
                      <a:lnTo>
                        <a:pt x="1005" y="244"/>
                      </a:lnTo>
                      <a:lnTo>
                        <a:pt x="1005" y="244"/>
                      </a:lnTo>
                      <a:lnTo>
                        <a:pt x="1005" y="242"/>
                      </a:lnTo>
                      <a:lnTo>
                        <a:pt x="1005" y="242"/>
                      </a:lnTo>
                      <a:lnTo>
                        <a:pt x="1005" y="240"/>
                      </a:lnTo>
                      <a:lnTo>
                        <a:pt x="1005" y="240"/>
                      </a:lnTo>
                      <a:lnTo>
                        <a:pt x="1005" y="239"/>
                      </a:lnTo>
                      <a:lnTo>
                        <a:pt x="1005" y="239"/>
                      </a:lnTo>
                      <a:lnTo>
                        <a:pt x="1005" y="239"/>
                      </a:lnTo>
                      <a:lnTo>
                        <a:pt x="1005" y="239"/>
                      </a:lnTo>
                      <a:lnTo>
                        <a:pt x="1004" y="238"/>
                      </a:lnTo>
                      <a:lnTo>
                        <a:pt x="1004" y="238"/>
                      </a:lnTo>
                      <a:lnTo>
                        <a:pt x="1004" y="237"/>
                      </a:lnTo>
                      <a:lnTo>
                        <a:pt x="1004" y="237"/>
                      </a:lnTo>
                      <a:lnTo>
                        <a:pt x="1003" y="235"/>
                      </a:lnTo>
                      <a:lnTo>
                        <a:pt x="1003" y="235"/>
                      </a:lnTo>
                      <a:lnTo>
                        <a:pt x="1003" y="235"/>
                      </a:lnTo>
                      <a:lnTo>
                        <a:pt x="1003" y="235"/>
                      </a:lnTo>
                      <a:lnTo>
                        <a:pt x="1001" y="233"/>
                      </a:lnTo>
                      <a:lnTo>
                        <a:pt x="1001" y="233"/>
                      </a:lnTo>
                      <a:lnTo>
                        <a:pt x="1000" y="232"/>
                      </a:lnTo>
                      <a:lnTo>
                        <a:pt x="1000" y="232"/>
                      </a:lnTo>
                      <a:lnTo>
                        <a:pt x="999" y="230"/>
                      </a:lnTo>
                      <a:lnTo>
                        <a:pt x="999" y="230"/>
                      </a:lnTo>
                      <a:lnTo>
                        <a:pt x="999" y="229"/>
                      </a:lnTo>
                      <a:lnTo>
                        <a:pt x="999" y="229"/>
                      </a:lnTo>
                      <a:lnTo>
                        <a:pt x="997" y="229"/>
                      </a:lnTo>
                      <a:lnTo>
                        <a:pt x="997" y="229"/>
                      </a:lnTo>
                      <a:lnTo>
                        <a:pt x="996" y="228"/>
                      </a:lnTo>
                      <a:lnTo>
                        <a:pt x="996" y="228"/>
                      </a:lnTo>
                      <a:lnTo>
                        <a:pt x="996" y="228"/>
                      </a:lnTo>
                      <a:lnTo>
                        <a:pt x="996" y="228"/>
                      </a:lnTo>
                      <a:lnTo>
                        <a:pt x="995" y="226"/>
                      </a:lnTo>
                      <a:lnTo>
                        <a:pt x="995" y="226"/>
                      </a:lnTo>
                      <a:lnTo>
                        <a:pt x="995" y="226"/>
                      </a:lnTo>
                      <a:lnTo>
                        <a:pt x="995" y="226"/>
                      </a:lnTo>
                      <a:lnTo>
                        <a:pt x="991" y="225"/>
                      </a:lnTo>
                      <a:lnTo>
                        <a:pt x="991" y="225"/>
                      </a:lnTo>
                      <a:lnTo>
                        <a:pt x="991" y="225"/>
                      </a:lnTo>
                      <a:lnTo>
                        <a:pt x="991" y="225"/>
                      </a:lnTo>
                      <a:lnTo>
                        <a:pt x="990" y="225"/>
                      </a:lnTo>
                      <a:lnTo>
                        <a:pt x="990" y="225"/>
                      </a:lnTo>
                      <a:lnTo>
                        <a:pt x="989" y="225"/>
                      </a:lnTo>
                      <a:lnTo>
                        <a:pt x="989" y="225"/>
                      </a:lnTo>
                      <a:lnTo>
                        <a:pt x="986" y="225"/>
                      </a:lnTo>
                      <a:lnTo>
                        <a:pt x="986" y="225"/>
                      </a:lnTo>
                      <a:lnTo>
                        <a:pt x="986" y="225"/>
                      </a:lnTo>
                      <a:lnTo>
                        <a:pt x="970" y="228"/>
                      </a:lnTo>
                      <a:lnTo>
                        <a:pt x="970" y="228"/>
                      </a:lnTo>
                      <a:lnTo>
                        <a:pt x="958" y="232"/>
                      </a:lnTo>
                      <a:lnTo>
                        <a:pt x="948" y="234"/>
                      </a:lnTo>
                      <a:lnTo>
                        <a:pt x="934" y="240"/>
                      </a:lnTo>
                      <a:lnTo>
                        <a:pt x="934" y="240"/>
                      </a:lnTo>
                      <a:lnTo>
                        <a:pt x="921" y="224"/>
                      </a:lnTo>
                      <a:lnTo>
                        <a:pt x="921" y="224"/>
                      </a:lnTo>
                      <a:lnTo>
                        <a:pt x="929" y="211"/>
                      </a:lnTo>
                      <a:lnTo>
                        <a:pt x="934" y="203"/>
                      </a:lnTo>
                      <a:lnTo>
                        <a:pt x="940" y="191"/>
                      </a:lnTo>
                      <a:lnTo>
                        <a:pt x="940" y="191"/>
                      </a:lnTo>
                      <a:lnTo>
                        <a:pt x="945" y="176"/>
                      </a:lnTo>
                      <a:lnTo>
                        <a:pt x="945" y="176"/>
                      </a:lnTo>
                      <a:lnTo>
                        <a:pt x="945" y="176"/>
                      </a:lnTo>
                      <a:lnTo>
                        <a:pt x="945" y="176"/>
                      </a:lnTo>
                      <a:lnTo>
                        <a:pt x="945" y="175"/>
                      </a:lnTo>
                      <a:lnTo>
                        <a:pt x="945" y="175"/>
                      </a:lnTo>
                      <a:lnTo>
                        <a:pt x="946" y="172"/>
                      </a:lnTo>
                      <a:lnTo>
                        <a:pt x="946" y="172"/>
                      </a:lnTo>
                      <a:lnTo>
                        <a:pt x="946" y="172"/>
                      </a:lnTo>
                      <a:lnTo>
                        <a:pt x="946" y="172"/>
                      </a:lnTo>
                      <a:lnTo>
                        <a:pt x="946" y="171"/>
                      </a:lnTo>
                      <a:lnTo>
                        <a:pt x="946" y="171"/>
                      </a:lnTo>
                      <a:lnTo>
                        <a:pt x="946" y="170"/>
                      </a:lnTo>
                      <a:lnTo>
                        <a:pt x="946" y="170"/>
                      </a:lnTo>
                      <a:lnTo>
                        <a:pt x="946" y="169"/>
                      </a:lnTo>
                      <a:lnTo>
                        <a:pt x="946" y="169"/>
                      </a:lnTo>
                      <a:lnTo>
                        <a:pt x="946" y="169"/>
                      </a:lnTo>
                      <a:lnTo>
                        <a:pt x="946" y="169"/>
                      </a:lnTo>
                      <a:lnTo>
                        <a:pt x="945" y="166"/>
                      </a:lnTo>
                      <a:lnTo>
                        <a:pt x="945" y="166"/>
                      </a:lnTo>
                      <a:lnTo>
                        <a:pt x="945" y="166"/>
                      </a:lnTo>
                      <a:lnTo>
                        <a:pt x="945" y="166"/>
                      </a:lnTo>
                      <a:lnTo>
                        <a:pt x="945" y="165"/>
                      </a:lnTo>
                      <a:lnTo>
                        <a:pt x="945" y="165"/>
                      </a:lnTo>
                      <a:lnTo>
                        <a:pt x="945" y="165"/>
                      </a:lnTo>
                      <a:lnTo>
                        <a:pt x="945" y="165"/>
                      </a:lnTo>
                      <a:lnTo>
                        <a:pt x="943" y="163"/>
                      </a:lnTo>
                      <a:lnTo>
                        <a:pt x="943" y="163"/>
                      </a:lnTo>
                      <a:lnTo>
                        <a:pt x="942" y="163"/>
                      </a:lnTo>
                      <a:lnTo>
                        <a:pt x="942" y="163"/>
                      </a:lnTo>
                      <a:lnTo>
                        <a:pt x="941" y="162"/>
                      </a:lnTo>
                      <a:lnTo>
                        <a:pt x="941" y="162"/>
                      </a:lnTo>
                      <a:lnTo>
                        <a:pt x="941" y="161"/>
                      </a:lnTo>
                      <a:lnTo>
                        <a:pt x="941" y="161"/>
                      </a:lnTo>
                      <a:lnTo>
                        <a:pt x="940" y="160"/>
                      </a:lnTo>
                      <a:lnTo>
                        <a:pt x="940" y="160"/>
                      </a:lnTo>
                      <a:lnTo>
                        <a:pt x="937" y="158"/>
                      </a:lnTo>
                      <a:lnTo>
                        <a:pt x="937" y="158"/>
                      </a:lnTo>
                      <a:lnTo>
                        <a:pt x="937" y="157"/>
                      </a:lnTo>
                      <a:lnTo>
                        <a:pt x="937" y="157"/>
                      </a:lnTo>
                      <a:lnTo>
                        <a:pt x="936" y="156"/>
                      </a:lnTo>
                      <a:lnTo>
                        <a:pt x="936" y="156"/>
                      </a:lnTo>
                      <a:lnTo>
                        <a:pt x="936" y="156"/>
                      </a:lnTo>
                      <a:lnTo>
                        <a:pt x="936" y="156"/>
                      </a:lnTo>
                      <a:lnTo>
                        <a:pt x="934" y="155"/>
                      </a:lnTo>
                      <a:lnTo>
                        <a:pt x="934" y="155"/>
                      </a:lnTo>
                      <a:lnTo>
                        <a:pt x="933" y="155"/>
                      </a:lnTo>
                      <a:lnTo>
                        <a:pt x="933" y="155"/>
                      </a:lnTo>
                      <a:lnTo>
                        <a:pt x="932" y="153"/>
                      </a:lnTo>
                      <a:lnTo>
                        <a:pt x="932" y="153"/>
                      </a:lnTo>
                      <a:lnTo>
                        <a:pt x="932" y="153"/>
                      </a:lnTo>
                      <a:lnTo>
                        <a:pt x="932" y="153"/>
                      </a:lnTo>
                      <a:lnTo>
                        <a:pt x="928" y="153"/>
                      </a:lnTo>
                      <a:lnTo>
                        <a:pt x="928" y="153"/>
                      </a:lnTo>
                      <a:lnTo>
                        <a:pt x="928" y="153"/>
                      </a:lnTo>
                      <a:lnTo>
                        <a:pt x="928" y="153"/>
                      </a:lnTo>
                      <a:lnTo>
                        <a:pt x="926" y="153"/>
                      </a:lnTo>
                      <a:lnTo>
                        <a:pt x="926" y="153"/>
                      </a:lnTo>
                      <a:lnTo>
                        <a:pt x="926" y="153"/>
                      </a:lnTo>
                      <a:lnTo>
                        <a:pt x="926" y="153"/>
                      </a:lnTo>
                      <a:lnTo>
                        <a:pt x="923" y="153"/>
                      </a:lnTo>
                      <a:lnTo>
                        <a:pt x="923" y="153"/>
                      </a:lnTo>
                      <a:lnTo>
                        <a:pt x="923" y="153"/>
                      </a:lnTo>
                      <a:lnTo>
                        <a:pt x="923" y="153"/>
                      </a:lnTo>
                      <a:lnTo>
                        <a:pt x="923" y="153"/>
                      </a:lnTo>
                      <a:lnTo>
                        <a:pt x="923" y="153"/>
                      </a:lnTo>
                      <a:lnTo>
                        <a:pt x="908" y="160"/>
                      </a:lnTo>
                      <a:lnTo>
                        <a:pt x="908" y="160"/>
                      </a:lnTo>
                      <a:lnTo>
                        <a:pt x="888" y="170"/>
                      </a:lnTo>
                      <a:lnTo>
                        <a:pt x="875" y="179"/>
                      </a:lnTo>
                      <a:lnTo>
                        <a:pt x="875" y="179"/>
                      </a:lnTo>
                      <a:lnTo>
                        <a:pt x="859" y="165"/>
                      </a:lnTo>
                      <a:lnTo>
                        <a:pt x="859" y="165"/>
                      </a:lnTo>
                      <a:lnTo>
                        <a:pt x="864" y="151"/>
                      </a:lnTo>
                      <a:lnTo>
                        <a:pt x="868" y="141"/>
                      </a:lnTo>
                      <a:lnTo>
                        <a:pt x="872" y="128"/>
                      </a:lnTo>
                      <a:lnTo>
                        <a:pt x="872" y="128"/>
                      </a:lnTo>
                      <a:lnTo>
                        <a:pt x="874" y="113"/>
                      </a:lnTo>
                      <a:lnTo>
                        <a:pt x="874" y="113"/>
                      </a:lnTo>
                      <a:lnTo>
                        <a:pt x="874" y="113"/>
                      </a:lnTo>
                      <a:lnTo>
                        <a:pt x="874" y="113"/>
                      </a:lnTo>
                      <a:lnTo>
                        <a:pt x="874" y="113"/>
                      </a:lnTo>
                      <a:lnTo>
                        <a:pt x="874" y="109"/>
                      </a:lnTo>
                      <a:lnTo>
                        <a:pt x="874" y="109"/>
                      </a:lnTo>
                      <a:lnTo>
                        <a:pt x="874" y="109"/>
                      </a:lnTo>
                      <a:lnTo>
                        <a:pt x="874" y="109"/>
                      </a:lnTo>
                      <a:lnTo>
                        <a:pt x="874" y="108"/>
                      </a:lnTo>
                      <a:lnTo>
                        <a:pt x="874" y="108"/>
                      </a:lnTo>
                      <a:lnTo>
                        <a:pt x="874" y="107"/>
                      </a:lnTo>
                      <a:lnTo>
                        <a:pt x="874" y="107"/>
                      </a:lnTo>
                      <a:lnTo>
                        <a:pt x="874" y="106"/>
                      </a:lnTo>
                      <a:lnTo>
                        <a:pt x="874" y="106"/>
                      </a:lnTo>
                      <a:lnTo>
                        <a:pt x="874" y="106"/>
                      </a:lnTo>
                      <a:lnTo>
                        <a:pt x="873" y="104"/>
                      </a:lnTo>
                      <a:lnTo>
                        <a:pt x="873" y="104"/>
                      </a:lnTo>
                      <a:lnTo>
                        <a:pt x="873" y="103"/>
                      </a:lnTo>
                      <a:lnTo>
                        <a:pt x="873" y="103"/>
                      </a:lnTo>
                      <a:lnTo>
                        <a:pt x="872" y="102"/>
                      </a:lnTo>
                      <a:lnTo>
                        <a:pt x="872" y="102"/>
                      </a:lnTo>
                      <a:lnTo>
                        <a:pt x="872" y="102"/>
                      </a:lnTo>
                      <a:lnTo>
                        <a:pt x="872" y="102"/>
                      </a:lnTo>
                      <a:lnTo>
                        <a:pt x="870" y="100"/>
                      </a:lnTo>
                      <a:lnTo>
                        <a:pt x="870" y="100"/>
                      </a:lnTo>
                      <a:lnTo>
                        <a:pt x="869" y="100"/>
                      </a:lnTo>
                      <a:lnTo>
                        <a:pt x="869" y="100"/>
                      </a:lnTo>
                      <a:lnTo>
                        <a:pt x="868" y="99"/>
                      </a:lnTo>
                      <a:lnTo>
                        <a:pt x="868" y="99"/>
                      </a:lnTo>
                      <a:lnTo>
                        <a:pt x="868" y="99"/>
                      </a:lnTo>
                      <a:lnTo>
                        <a:pt x="868" y="99"/>
                      </a:lnTo>
                      <a:lnTo>
                        <a:pt x="865" y="98"/>
                      </a:lnTo>
                      <a:lnTo>
                        <a:pt x="865" y="98"/>
                      </a:lnTo>
                      <a:lnTo>
                        <a:pt x="864" y="97"/>
                      </a:lnTo>
                      <a:lnTo>
                        <a:pt x="864" y="97"/>
                      </a:lnTo>
                      <a:lnTo>
                        <a:pt x="863" y="97"/>
                      </a:lnTo>
                      <a:lnTo>
                        <a:pt x="863" y="97"/>
                      </a:lnTo>
                      <a:lnTo>
                        <a:pt x="861" y="95"/>
                      </a:lnTo>
                      <a:lnTo>
                        <a:pt x="861" y="95"/>
                      </a:lnTo>
                      <a:lnTo>
                        <a:pt x="861" y="95"/>
                      </a:lnTo>
                      <a:lnTo>
                        <a:pt x="861" y="95"/>
                      </a:lnTo>
                      <a:lnTo>
                        <a:pt x="860" y="94"/>
                      </a:lnTo>
                      <a:lnTo>
                        <a:pt x="860" y="94"/>
                      </a:lnTo>
                      <a:lnTo>
                        <a:pt x="859" y="94"/>
                      </a:lnTo>
                      <a:lnTo>
                        <a:pt x="859" y="94"/>
                      </a:lnTo>
                      <a:lnTo>
                        <a:pt x="858" y="93"/>
                      </a:lnTo>
                      <a:lnTo>
                        <a:pt x="858" y="93"/>
                      </a:lnTo>
                      <a:lnTo>
                        <a:pt x="858" y="93"/>
                      </a:lnTo>
                      <a:lnTo>
                        <a:pt x="858" y="93"/>
                      </a:lnTo>
                      <a:lnTo>
                        <a:pt x="856" y="93"/>
                      </a:lnTo>
                      <a:lnTo>
                        <a:pt x="856" y="93"/>
                      </a:lnTo>
                      <a:lnTo>
                        <a:pt x="854" y="93"/>
                      </a:lnTo>
                      <a:lnTo>
                        <a:pt x="854" y="93"/>
                      </a:lnTo>
                      <a:lnTo>
                        <a:pt x="854" y="93"/>
                      </a:lnTo>
                      <a:lnTo>
                        <a:pt x="854" y="93"/>
                      </a:lnTo>
                      <a:lnTo>
                        <a:pt x="851" y="94"/>
                      </a:lnTo>
                      <a:lnTo>
                        <a:pt x="851" y="94"/>
                      </a:lnTo>
                      <a:lnTo>
                        <a:pt x="851" y="94"/>
                      </a:lnTo>
                      <a:lnTo>
                        <a:pt x="851" y="94"/>
                      </a:lnTo>
                      <a:lnTo>
                        <a:pt x="849" y="95"/>
                      </a:lnTo>
                      <a:lnTo>
                        <a:pt x="849" y="95"/>
                      </a:lnTo>
                      <a:lnTo>
                        <a:pt x="849" y="95"/>
                      </a:lnTo>
                      <a:lnTo>
                        <a:pt x="849" y="95"/>
                      </a:lnTo>
                      <a:lnTo>
                        <a:pt x="849" y="95"/>
                      </a:lnTo>
                      <a:lnTo>
                        <a:pt x="849" y="95"/>
                      </a:lnTo>
                      <a:lnTo>
                        <a:pt x="835" y="103"/>
                      </a:lnTo>
                      <a:lnTo>
                        <a:pt x="835" y="103"/>
                      </a:lnTo>
                      <a:lnTo>
                        <a:pt x="825" y="111"/>
                      </a:lnTo>
                      <a:lnTo>
                        <a:pt x="816" y="117"/>
                      </a:lnTo>
                      <a:lnTo>
                        <a:pt x="806" y="127"/>
                      </a:lnTo>
                      <a:lnTo>
                        <a:pt x="806" y="127"/>
                      </a:lnTo>
                      <a:lnTo>
                        <a:pt x="787" y="117"/>
                      </a:lnTo>
                      <a:lnTo>
                        <a:pt x="787" y="117"/>
                      </a:lnTo>
                      <a:lnTo>
                        <a:pt x="791" y="102"/>
                      </a:lnTo>
                      <a:lnTo>
                        <a:pt x="792" y="92"/>
                      </a:lnTo>
                      <a:lnTo>
                        <a:pt x="793" y="79"/>
                      </a:lnTo>
                      <a:lnTo>
                        <a:pt x="793" y="79"/>
                      </a:lnTo>
                      <a:lnTo>
                        <a:pt x="793" y="63"/>
                      </a:lnTo>
                      <a:lnTo>
                        <a:pt x="793" y="63"/>
                      </a:lnTo>
                      <a:lnTo>
                        <a:pt x="793" y="63"/>
                      </a:lnTo>
                      <a:lnTo>
                        <a:pt x="793" y="63"/>
                      </a:lnTo>
                      <a:lnTo>
                        <a:pt x="793" y="63"/>
                      </a:lnTo>
                      <a:lnTo>
                        <a:pt x="793" y="60"/>
                      </a:lnTo>
                      <a:lnTo>
                        <a:pt x="793" y="60"/>
                      </a:lnTo>
                      <a:lnTo>
                        <a:pt x="793" y="60"/>
                      </a:lnTo>
                      <a:lnTo>
                        <a:pt x="793" y="60"/>
                      </a:lnTo>
                      <a:lnTo>
                        <a:pt x="792" y="58"/>
                      </a:lnTo>
                      <a:lnTo>
                        <a:pt x="792" y="58"/>
                      </a:lnTo>
                      <a:lnTo>
                        <a:pt x="792" y="58"/>
                      </a:lnTo>
                      <a:lnTo>
                        <a:pt x="792" y="58"/>
                      </a:lnTo>
                      <a:lnTo>
                        <a:pt x="792" y="56"/>
                      </a:lnTo>
                      <a:lnTo>
                        <a:pt x="792" y="56"/>
                      </a:lnTo>
                      <a:lnTo>
                        <a:pt x="791" y="55"/>
                      </a:lnTo>
                      <a:lnTo>
                        <a:pt x="791" y="55"/>
                      </a:lnTo>
                      <a:lnTo>
                        <a:pt x="791" y="54"/>
                      </a:lnTo>
                      <a:lnTo>
                        <a:pt x="791" y="54"/>
                      </a:lnTo>
                      <a:lnTo>
                        <a:pt x="790" y="54"/>
                      </a:lnTo>
                      <a:lnTo>
                        <a:pt x="790" y="54"/>
                      </a:lnTo>
                      <a:lnTo>
                        <a:pt x="790" y="54"/>
                      </a:lnTo>
                      <a:lnTo>
                        <a:pt x="790" y="54"/>
                      </a:lnTo>
                      <a:lnTo>
                        <a:pt x="788" y="53"/>
                      </a:lnTo>
                      <a:lnTo>
                        <a:pt x="788" y="53"/>
                      </a:lnTo>
                      <a:lnTo>
                        <a:pt x="787" y="53"/>
                      </a:lnTo>
                      <a:lnTo>
                        <a:pt x="787" y="53"/>
                      </a:lnTo>
                      <a:lnTo>
                        <a:pt x="787" y="51"/>
                      </a:lnTo>
                      <a:lnTo>
                        <a:pt x="787" y="51"/>
                      </a:lnTo>
                      <a:lnTo>
                        <a:pt x="785" y="51"/>
                      </a:lnTo>
                      <a:lnTo>
                        <a:pt x="785" y="51"/>
                      </a:lnTo>
                      <a:lnTo>
                        <a:pt x="785" y="51"/>
                      </a:lnTo>
                      <a:lnTo>
                        <a:pt x="785" y="51"/>
                      </a:lnTo>
                      <a:lnTo>
                        <a:pt x="782" y="50"/>
                      </a:lnTo>
                      <a:lnTo>
                        <a:pt x="782" y="50"/>
                      </a:lnTo>
                      <a:lnTo>
                        <a:pt x="781" y="49"/>
                      </a:lnTo>
                      <a:lnTo>
                        <a:pt x="781" y="49"/>
                      </a:lnTo>
                      <a:lnTo>
                        <a:pt x="780" y="49"/>
                      </a:lnTo>
                      <a:lnTo>
                        <a:pt x="780" y="49"/>
                      </a:lnTo>
                      <a:lnTo>
                        <a:pt x="778" y="48"/>
                      </a:lnTo>
                      <a:lnTo>
                        <a:pt x="778" y="48"/>
                      </a:lnTo>
                      <a:lnTo>
                        <a:pt x="778" y="48"/>
                      </a:lnTo>
                      <a:lnTo>
                        <a:pt x="778" y="48"/>
                      </a:lnTo>
                      <a:lnTo>
                        <a:pt x="776" y="48"/>
                      </a:lnTo>
                      <a:lnTo>
                        <a:pt x="776" y="48"/>
                      </a:lnTo>
                      <a:lnTo>
                        <a:pt x="776" y="48"/>
                      </a:lnTo>
                      <a:lnTo>
                        <a:pt x="776" y="48"/>
                      </a:lnTo>
                      <a:lnTo>
                        <a:pt x="774" y="46"/>
                      </a:lnTo>
                      <a:lnTo>
                        <a:pt x="774" y="46"/>
                      </a:lnTo>
                      <a:lnTo>
                        <a:pt x="773" y="46"/>
                      </a:lnTo>
                      <a:lnTo>
                        <a:pt x="773" y="46"/>
                      </a:lnTo>
                      <a:lnTo>
                        <a:pt x="772" y="46"/>
                      </a:lnTo>
                      <a:lnTo>
                        <a:pt x="772" y="46"/>
                      </a:lnTo>
                      <a:lnTo>
                        <a:pt x="772" y="46"/>
                      </a:lnTo>
                      <a:lnTo>
                        <a:pt x="772" y="46"/>
                      </a:lnTo>
                      <a:lnTo>
                        <a:pt x="771" y="48"/>
                      </a:lnTo>
                      <a:lnTo>
                        <a:pt x="771" y="48"/>
                      </a:lnTo>
                      <a:lnTo>
                        <a:pt x="769" y="48"/>
                      </a:lnTo>
                      <a:lnTo>
                        <a:pt x="769" y="48"/>
                      </a:lnTo>
                      <a:lnTo>
                        <a:pt x="768" y="49"/>
                      </a:lnTo>
                      <a:lnTo>
                        <a:pt x="768" y="49"/>
                      </a:lnTo>
                      <a:lnTo>
                        <a:pt x="768" y="49"/>
                      </a:lnTo>
                      <a:lnTo>
                        <a:pt x="768" y="49"/>
                      </a:lnTo>
                      <a:lnTo>
                        <a:pt x="766" y="50"/>
                      </a:lnTo>
                      <a:lnTo>
                        <a:pt x="766" y="50"/>
                      </a:lnTo>
                      <a:lnTo>
                        <a:pt x="766" y="50"/>
                      </a:lnTo>
                      <a:lnTo>
                        <a:pt x="766" y="50"/>
                      </a:lnTo>
                      <a:lnTo>
                        <a:pt x="766" y="50"/>
                      </a:lnTo>
                      <a:lnTo>
                        <a:pt x="766" y="50"/>
                      </a:lnTo>
                      <a:lnTo>
                        <a:pt x="753" y="60"/>
                      </a:lnTo>
                      <a:lnTo>
                        <a:pt x="753" y="60"/>
                      </a:lnTo>
                      <a:lnTo>
                        <a:pt x="744" y="69"/>
                      </a:lnTo>
                      <a:lnTo>
                        <a:pt x="737" y="78"/>
                      </a:lnTo>
                      <a:lnTo>
                        <a:pt x="728" y="89"/>
                      </a:lnTo>
                      <a:lnTo>
                        <a:pt x="728" y="89"/>
                      </a:lnTo>
                      <a:lnTo>
                        <a:pt x="708" y="82"/>
                      </a:lnTo>
                      <a:lnTo>
                        <a:pt x="708" y="82"/>
                      </a:lnTo>
                      <a:lnTo>
                        <a:pt x="709" y="66"/>
                      </a:lnTo>
                      <a:lnTo>
                        <a:pt x="709" y="56"/>
                      </a:lnTo>
                      <a:lnTo>
                        <a:pt x="708" y="44"/>
                      </a:lnTo>
                      <a:lnTo>
                        <a:pt x="708" y="44"/>
                      </a:lnTo>
                      <a:lnTo>
                        <a:pt x="705" y="29"/>
                      </a:lnTo>
                      <a:lnTo>
                        <a:pt x="705" y="29"/>
                      </a:lnTo>
                      <a:lnTo>
                        <a:pt x="705" y="29"/>
                      </a:lnTo>
                      <a:lnTo>
                        <a:pt x="705" y="29"/>
                      </a:lnTo>
                      <a:lnTo>
                        <a:pt x="705" y="29"/>
                      </a:lnTo>
                      <a:lnTo>
                        <a:pt x="705" y="29"/>
                      </a:lnTo>
                      <a:lnTo>
                        <a:pt x="704" y="25"/>
                      </a:lnTo>
                      <a:lnTo>
                        <a:pt x="704" y="25"/>
                      </a:lnTo>
                      <a:lnTo>
                        <a:pt x="704" y="24"/>
                      </a:lnTo>
                      <a:lnTo>
                        <a:pt x="704" y="24"/>
                      </a:lnTo>
                      <a:lnTo>
                        <a:pt x="703" y="22"/>
                      </a:lnTo>
                      <a:lnTo>
                        <a:pt x="703" y="22"/>
                      </a:lnTo>
                      <a:lnTo>
                        <a:pt x="703" y="21"/>
                      </a:lnTo>
                      <a:lnTo>
                        <a:pt x="703" y="21"/>
                      </a:lnTo>
                      <a:lnTo>
                        <a:pt x="703" y="21"/>
                      </a:lnTo>
                      <a:lnTo>
                        <a:pt x="703" y="21"/>
                      </a:lnTo>
                      <a:lnTo>
                        <a:pt x="701" y="20"/>
                      </a:lnTo>
                      <a:lnTo>
                        <a:pt x="701" y="20"/>
                      </a:lnTo>
                      <a:lnTo>
                        <a:pt x="700" y="20"/>
                      </a:lnTo>
                      <a:lnTo>
                        <a:pt x="700" y="20"/>
                      </a:lnTo>
                      <a:lnTo>
                        <a:pt x="699" y="19"/>
                      </a:lnTo>
                      <a:lnTo>
                        <a:pt x="699" y="19"/>
                      </a:lnTo>
                      <a:lnTo>
                        <a:pt x="699" y="19"/>
                      </a:lnTo>
                      <a:lnTo>
                        <a:pt x="699" y="19"/>
                      </a:lnTo>
                      <a:lnTo>
                        <a:pt x="698" y="19"/>
                      </a:lnTo>
                      <a:lnTo>
                        <a:pt x="698" y="19"/>
                      </a:lnTo>
                      <a:lnTo>
                        <a:pt x="696" y="19"/>
                      </a:lnTo>
                      <a:lnTo>
                        <a:pt x="696" y="19"/>
                      </a:lnTo>
                      <a:lnTo>
                        <a:pt x="695" y="17"/>
                      </a:lnTo>
                      <a:lnTo>
                        <a:pt x="695" y="17"/>
                      </a:lnTo>
                      <a:lnTo>
                        <a:pt x="694" y="17"/>
                      </a:lnTo>
                      <a:lnTo>
                        <a:pt x="694" y="17"/>
                      </a:lnTo>
                      <a:lnTo>
                        <a:pt x="693" y="17"/>
                      </a:lnTo>
                      <a:lnTo>
                        <a:pt x="693" y="17"/>
                      </a:lnTo>
                      <a:lnTo>
                        <a:pt x="690" y="16"/>
                      </a:lnTo>
                      <a:lnTo>
                        <a:pt x="690" y="16"/>
                      </a:lnTo>
                      <a:lnTo>
                        <a:pt x="689" y="16"/>
                      </a:lnTo>
                      <a:lnTo>
                        <a:pt x="689" y="16"/>
                      </a:lnTo>
                      <a:lnTo>
                        <a:pt x="688" y="16"/>
                      </a:lnTo>
                      <a:lnTo>
                        <a:pt x="688" y="16"/>
                      </a:lnTo>
                      <a:lnTo>
                        <a:pt x="688" y="16"/>
                      </a:lnTo>
                      <a:lnTo>
                        <a:pt x="688" y="16"/>
                      </a:lnTo>
                      <a:lnTo>
                        <a:pt x="685" y="15"/>
                      </a:lnTo>
                      <a:lnTo>
                        <a:pt x="685" y="15"/>
                      </a:lnTo>
                      <a:lnTo>
                        <a:pt x="685" y="15"/>
                      </a:lnTo>
                      <a:lnTo>
                        <a:pt x="685" y="15"/>
                      </a:lnTo>
                      <a:lnTo>
                        <a:pt x="684" y="15"/>
                      </a:lnTo>
                      <a:lnTo>
                        <a:pt x="684" y="15"/>
                      </a:lnTo>
                      <a:lnTo>
                        <a:pt x="683" y="15"/>
                      </a:lnTo>
                      <a:lnTo>
                        <a:pt x="683" y="15"/>
                      </a:lnTo>
                      <a:lnTo>
                        <a:pt x="681" y="16"/>
                      </a:lnTo>
                      <a:lnTo>
                        <a:pt x="681" y="16"/>
                      </a:lnTo>
                      <a:lnTo>
                        <a:pt x="681" y="16"/>
                      </a:lnTo>
                      <a:lnTo>
                        <a:pt x="681" y="16"/>
                      </a:lnTo>
                      <a:lnTo>
                        <a:pt x="680" y="16"/>
                      </a:lnTo>
                      <a:lnTo>
                        <a:pt x="680" y="16"/>
                      </a:lnTo>
                      <a:lnTo>
                        <a:pt x="679" y="17"/>
                      </a:lnTo>
                      <a:lnTo>
                        <a:pt x="679" y="17"/>
                      </a:lnTo>
                      <a:lnTo>
                        <a:pt x="675" y="20"/>
                      </a:lnTo>
                      <a:lnTo>
                        <a:pt x="675" y="20"/>
                      </a:lnTo>
                      <a:lnTo>
                        <a:pt x="675" y="20"/>
                      </a:lnTo>
                      <a:lnTo>
                        <a:pt x="675" y="20"/>
                      </a:lnTo>
                      <a:lnTo>
                        <a:pt x="675" y="20"/>
                      </a:lnTo>
                      <a:lnTo>
                        <a:pt x="665" y="32"/>
                      </a:lnTo>
                      <a:lnTo>
                        <a:pt x="665" y="32"/>
                      </a:lnTo>
                      <a:lnTo>
                        <a:pt x="659" y="43"/>
                      </a:lnTo>
                      <a:lnTo>
                        <a:pt x="652" y="51"/>
                      </a:lnTo>
                      <a:lnTo>
                        <a:pt x="646" y="65"/>
                      </a:lnTo>
                      <a:lnTo>
                        <a:pt x="646" y="65"/>
                      </a:lnTo>
                      <a:lnTo>
                        <a:pt x="625" y="61"/>
                      </a:lnTo>
                      <a:lnTo>
                        <a:pt x="625" y="61"/>
                      </a:lnTo>
                      <a:lnTo>
                        <a:pt x="623" y="46"/>
                      </a:lnTo>
                      <a:lnTo>
                        <a:pt x="621" y="36"/>
                      </a:lnTo>
                      <a:lnTo>
                        <a:pt x="618" y="24"/>
                      </a:lnTo>
                      <a:lnTo>
                        <a:pt x="618" y="24"/>
                      </a:lnTo>
                      <a:lnTo>
                        <a:pt x="612" y="10"/>
                      </a:lnTo>
                      <a:lnTo>
                        <a:pt x="612" y="10"/>
                      </a:lnTo>
                      <a:lnTo>
                        <a:pt x="612" y="10"/>
                      </a:lnTo>
                      <a:lnTo>
                        <a:pt x="612" y="9"/>
                      </a:lnTo>
                      <a:lnTo>
                        <a:pt x="612" y="9"/>
                      </a:lnTo>
                      <a:lnTo>
                        <a:pt x="609" y="5"/>
                      </a:lnTo>
                      <a:lnTo>
                        <a:pt x="609" y="5"/>
                      </a:lnTo>
                      <a:lnTo>
                        <a:pt x="609" y="5"/>
                      </a:lnTo>
                      <a:lnTo>
                        <a:pt x="609" y="5"/>
                      </a:lnTo>
                      <a:lnTo>
                        <a:pt x="608" y="4"/>
                      </a:lnTo>
                      <a:lnTo>
                        <a:pt x="608" y="4"/>
                      </a:lnTo>
                      <a:lnTo>
                        <a:pt x="608" y="4"/>
                      </a:lnTo>
                      <a:lnTo>
                        <a:pt x="608" y="4"/>
                      </a:lnTo>
                      <a:lnTo>
                        <a:pt x="607" y="2"/>
                      </a:lnTo>
                      <a:lnTo>
                        <a:pt x="607" y="2"/>
                      </a:lnTo>
                      <a:lnTo>
                        <a:pt x="607" y="2"/>
                      </a:lnTo>
                      <a:lnTo>
                        <a:pt x="607" y="2"/>
                      </a:lnTo>
                      <a:lnTo>
                        <a:pt x="604" y="1"/>
                      </a:lnTo>
                      <a:lnTo>
                        <a:pt x="604" y="1"/>
                      </a:lnTo>
                      <a:lnTo>
                        <a:pt x="604" y="1"/>
                      </a:lnTo>
                      <a:lnTo>
                        <a:pt x="604" y="1"/>
                      </a:lnTo>
                      <a:lnTo>
                        <a:pt x="603" y="1"/>
                      </a:lnTo>
                      <a:lnTo>
                        <a:pt x="603" y="1"/>
                      </a:lnTo>
                      <a:lnTo>
                        <a:pt x="602" y="1"/>
                      </a:lnTo>
                      <a:lnTo>
                        <a:pt x="602" y="1"/>
                      </a:lnTo>
                      <a:lnTo>
                        <a:pt x="601" y="1"/>
                      </a:lnTo>
                      <a:lnTo>
                        <a:pt x="601" y="1"/>
                      </a:lnTo>
                      <a:lnTo>
                        <a:pt x="599" y="1"/>
                      </a:lnTo>
                      <a:lnTo>
                        <a:pt x="599" y="1"/>
                      </a:lnTo>
                      <a:lnTo>
                        <a:pt x="598" y="0"/>
                      </a:lnTo>
                      <a:lnTo>
                        <a:pt x="598" y="0"/>
                      </a:lnTo>
                      <a:lnTo>
                        <a:pt x="596" y="0"/>
                      </a:lnTo>
                      <a:lnTo>
                        <a:pt x="596" y="0"/>
                      </a:lnTo>
                      <a:lnTo>
                        <a:pt x="594" y="0"/>
                      </a:lnTo>
                      <a:lnTo>
                        <a:pt x="594" y="0"/>
                      </a:lnTo>
                      <a:lnTo>
                        <a:pt x="593" y="0"/>
                      </a:lnTo>
                      <a:lnTo>
                        <a:pt x="593" y="0"/>
                      </a:lnTo>
                      <a:lnTo>
                        <a:pt x="593" y="0"/>
                      </a:lnTo>
                      <a:lnTo>
                        <a:pt x="593" y="0"/>
                      </a:lnTo>
                      <a:lnTo>
                        <a:pt x="591" y="0"/>
                      </a:lnTo>
                      <a:lnTo>
                        <a:pt x="591" y="0"/>
                      </a:lnTo>
                      <a:lnTo>
                        <a:pt x="591" y="0"/>
                      </a:lnTo>
                      <a:lnTo>
                        <a:pt x="591" y="0"/>
                      </a:lnTo>
                      <a:lnTo>
                        <a:pt x="589" y="0"/>
                      </a:lnTo>
                      <a:lnTo>
                        <a:pt x="589" y="0"/>
                      </a:lnTo>
                      <a:lnTo>
                        <a:pt x="588" y="1"/>
                      </a:lnTo>
                      <a:lnTo>
                        <a:pt x="588" y="1"/>
                      </a:lnTo>
                      <a:lnTo>
                        <a:pt x="587" y="1"/>
                      </a:lnTo>
                      <a:lnTo>
                        <a:pt x="587" y="1"/>
                      </a:lnTo>
                      <a:lnTo>
                        <a:pt x="587" y="1"/>
                      </a:lnTo>
                      <a:lnTo>
                        <a:pt x="587" y="1"/>
                      </a:lnTo>
                      <a:lnTo>
                        <a:pt x="586" y="2"/>
                      </a:lnTo>
                      <a:lnTo>
                        <a:pt x="586" y="2"/>
                      </a:lnTo>
                      <a:lnTo>
                        <a:pt x="586" y="2"/>
                      </a:lnTo>
                      <a:lnTo>
                        <a:pt x="586" y="2"/>
                      </a:lnTo>
                      <a:lnTo>
                        <a:pt x="583" y="4"/>
                      </a:lnTo>
                      <a:lnTo>
                        <a:pt x="583" y="4"/>
                      </a:lnTo>
                      <a:lnTo>
                        <a:pt x="583" y="4"/>
                      </a:lnTo>
                      <a:lnTo>
                        <a:pt x="583" y="4"/>
                      </a:lnTo>
                      <a:lnTo>
                        <a:pt x="582" y="6"/>
                      </a:lnTo>
                      <a:lnTo>
                        <a:pt x="582" y="6"/>
                      </a:lnTo>
                      <a:lnTo>
                        <a:pt x="582" y="6"/>
                      </a:lnTo>
                      <a:lnTo>
                        <a:pt x="582" y="6"/>
                      </a:lnTo>
                      <a:lnTo>
                        <a:pt x="582" y="6"/>
                      </a:lnTo>
                      <a:lnTo>
                        <a:pt x="582" y="6"/>
                      </a:lnTo>
                      <a:lnTo>
                        <a:pt x="574" y="20"/>
                      </a:lnTo>
                      <a:lnTo>
                        <a:pt x="574" y="20"/>
                      </a:lnTo>
                      <a:lnTo>
                        <a:pt x="568" y="31"/>
                      </a:lnTo>
                      <a:lnTo>
                        <a:pt x="564" y="41"/>
                      </a:lnTo>
                      <a:lnTo>
                        <a:pt x="560" y="56"/>
                      </a:lnTo>
                      <a:lnTo>
                        <a:pt x="560" y="56"/>
                      </a:lnTo>
                      <a:lnTo>
                        <a:pt x="539" y="56"/>
                      </a:lnTo>
                      <a:lnTo>
                        <a:pt x="539" y="56"/>
                      </a:lnTo>
                      <a:lnTo>
                        <a:pt x="535" y="41"/>
                      </a:lnTo>
                      <a:lnTo>
                        <a:pt x="531" y="31"/>
                      </a:lnTo>
                      <a:lnTo>
                        <a:pt x="525" y="20"/>
                      </a:lnTo>
                      <a:lnTo>
                        <a:pt x="525" y="20"/>
                      </a:lnTo>
                      <a:lnTo>
                        <a:pt x="517" y="6"/>
                      </a:lnTo>
                      <a:lnTo>
                        <a:pt x="517" y="6"/>
                      </a:lnTo>
                      <a:lnTo>
                        <a:pt x="517" y="6"/>
                      </a:lnTo>
                      <a:lnTo>
                        <a:pt x="517" y="6"/>
                      </a:lnTo>
                      <a:lnTo>
                        <a:pt x="516" y="4"/>
                      </a:lnTo>
                      <a:lnTo>
                        <a:pt x="516" y="4"/>
                      </a:lnTo>
                      <a:lnTo>
                        <a:pt x="516" y="4"/>
                      </a:lnTo>
                      <a:lnTo>
                        <a:pt x="516" y="4"/>
                      </a:lnTo>
                      <a:lnTo>
                        <a:pt x="514" y="2"/>
                      </a:lnTo>
                      <a:lnTo>
                        <a:pt x="514" y="2"/>
                      </a:lnTo>
                      <a:lnTo>
                        <a:pt x="514" y="2"/>
                      </a:lnTo>
                      <a:lnTo>
                        <a:pt x="514" y="2"/>
                      </a:lnTo>
                      <a:lnTo>
                        <a:pt x="512" y="1"/>
                      </a:lnTo>
                      <a:lnTo>
                        <a:pt x="512" y="1"/>
                      </a:lnTo>
                      <a:lnTo>
                        <a:pt x="512" y="1"/>
                      </a:lnTo>
                      <a:lnTo>
                        <a:pt x="512" y="1"/>
                      </a:lnTo>
                      <a:lnTo>
                        <a:pt x="511" y="1"/>
                      </a:lnTo>
                      <a:lnTo>
                        <a:pt x="511" y="1"/>
                      </a:lnTo>
                      <a:lnTo>
                        <a:pt x="510" y="0"/>
                      </a:lnTo>
                      <a:lnTo>
                        <a:pt x="510" y="0"/>
                      </a:lnTo>
                      <a:lnTo>
                        <a:pt x="509" y="0"/>
                      </a:lnTo>
                      <a:lnTo>
                        <a:pt x="509" y="0"/>
                      </a:lnTo>
                      <a:lnTo>
                        <a:pt x="509" y="0"/>
                      </a:lnTo>
                      <a:lnTo>
                        <a:pt x="509" y="0"/>
                      </a:lnTo>
                      <a:lnTo>
                        <a:pt x="506" y="0"/>
                      </a:lnTo>
                      <a:lnTo>
                        <a:pt x="506" y="0"/>
                      </a:lnTo>
                      <a:lnTo>
                        <a:pt x="506" y="0"/>
                      </a:lnTo>
                      <a:lnTo>
                        <a:pt x="506" y="0"/>
                      </a:lnTo>
                      <a:lnTo>
                        <a:pt x="505" y="0"/>
                      </a:lnTo>
                      <a:lnTo>
                        <a:pt x="505" y="0"/>
                      </a:lnTo>
                      <a:lnTo>
                        <a:pt x="504" y="0"/>
                      </a:lnTo>
                      <a:lnTo>
                        <a:pt x="504" y="0"/>
                      </a:lnTo>
                      <a:lnTo>
                        <a:pt x="501" y="0"/>
                      </a:lnTo>
                      <a:lnTo>
                        <a:pt x="501" y="0"/>
                      </a:lnTo>
                      <a:lnTo>
                        <a:pt x="500" y="1"/>
                      </a:lnTo>
                      <a:lnTo>
                        <a:pt x="500" y="1"/>
                      </a:lnTo>
                      <a:lnTo>
                        <a:pt x="499" y="1"/>
                      </a:lnTo>
                      <a:lnTo>
                        <a:pt x="499" y="1"/>
                      </a:lnTo>
                      <a:lnTo>
                        <a:pt x="497" y="1"/>
                      </a:lnTo>
                      <a:lnTo>
                        <a:pt x="497" y="1"/>
                      </a:lnTo>
                      <a:lnTo>
                        <a:pt x="496" y="1"/>
                      </a:lnTo>
                      <a:lnTo>
                        <a:pt x="496" y="1"/>
                      </a:lnTo>
                      <a:lnTo>
                        <a:pt x="495" y="1"/>
                      </a:lnTo>
                      <a:lnTo>
                        <a:pt x="495" y="1"/>
                      </a:lnTo>
                      <a:lnTo>
                        <a:pt x="495" y="1"/>
                      </a:lnTo>
                      <a:lnTo>
                        <a:pt x="495" y="1"/>
                      </a:lnTo>
                      <a:lnTo>
                        <a:pt x="492" y="2"/>
                      </a:lnTo>
                      <a:lnTo>
                        <a:pt x="492" y="2"/>
                      </a:lnTo>
                      <a:lnTo>
                        <a:pt x="492" y="2"/>
                      </a:lnTo>
                      <a:lnTo>
                        <a:pt x="492" y="2"/>
                      </a:lnTo>
                      <a:lnTo>
                        <a:pt x="491" y="2"/>
                      </a:lnTo>
                      <a:lnTo>
                        <a:pt x="491" y="2"/>
                      </a:lnTo>
                      <a:lnTo>
                        <a:pt x="491" y="4"/>
                      </a:lnTo>
                      <a:lnTo>
                        <a:pt x="491" y="4"/>
                      </a:lnTo>
                      <a:lnTo>
                        <a:pt x="490" y="5"/>
                      </a:lnTo>
                      <a:lnTo>
                        <a:pt x="490" y="5"/>
                      </a:lnTo>
                      <a:lnTo>
                        <a:pt x="490" y="5"/>
                      </a:lnTo>
                      <a:lnTo>
                        <a:pt x="490" y="5"/>
                      </a:lnTo>
                      <a:lnTo>
                        <a:pt x="488" y="6"/>
                      </a:lnTo>
                      <a:lnTo>
                        <a:pt x="488" y="6"/>
                      </a:lnTo>
                      <a:lnTo>
                        <a:pt x="488" y="6"/>
                      </a:lnTo>
                      <a:lnTo>
                        <a:pt x="488" y="6"/>
                      </a:lnTo>
                      <a:lnTo>
                        <a:pt x="487" y="9"/>
                      </a:lnTo>
                      <a:lnTo>
                        <a:pt x="487" y="9"/>
                      </a:lnTo>
                      <a:lnTo>
                        <a:pt x="487" y="10"/>
                      </a:lnTo>
                      <a:lnTo>
                        <a:pt x="487" y="10"/>
                      </a:lnTo>
                      <a:lnTo>
                        <a:pt x="487" y="10"/>
                      </a:lnTo>
                      <a:lnTo>
                        <a:pt x="487" y="10"/>
                      </a:lnTo>
                      <a:lnTo>
                        <a:pt x="481" y="24"/>
                      </a:lnTo>
                      <a:lnTo>
                        <a:pt x="481" y="24"/>
                      </a:lnTo>
                      <a:lnTo>
                        <a:pt x="478" y="36"/>
                      </a:lnTo>
                      <a:lnTo>
                        <a:pt x="476" y="46"/>
                      </a:lnTo>
                      <a:lnTo>
                        <a:pt x="475" y="61"/>
                      </a:lnTo>
                      <a:lnTo>
                        <a:pt x="475" y="61"/>
                      </a:lnTo>
                      <a:lnTo>
                        <a:pt x="453" y="65"/>
                      </a:lnTo>
                      <a:lnTo>
                        <a:pt x="453" y="65"/>
                      </a:lnTo>
                      <a:lnTo>
                        <a:pt x="447" y="51"/>
                      </a:lnTo>
                      <a:lnTo>
                        <a:pt x="441" y="43"/>
                      </a:lnTo>
                      <a:lnTo>
                        <a:pt x="434" y="32"/>
                      </a:lnTo>
                      <a:lnTo>
                        <a:pt x="434" y="32"/>
                      </a:lnTo>
                      <a:lnTo>
                        <a:pt x="424" y="20"/>
                      </a:lnTo>
                      <a:lnTo>
                        <a:pt x="424" y="20"/>
                      </a:lnTo>
                      <a:lnTo>
                        <a:pt x="424" y="20"/>
                      </a:lnTo>
                      <a:lnTo>
                        <a:pt x="424" y="20"/>
                      </a:lnTo>
                      <a:lnTo>
                        <a:pt x="420" y="17"/>
                      </a:lnTo>
                      <a:lnTo>
                        <a:pt x="420" y="17"/>
                      </a:lnTo>
                      <a:lnTo>
                        <a:pt x="419" y="16"/>
                      </a:lnTo>
                      <a:lnTo>
                        <a:pt x="419" y="16"/>
                      </a:lnTo>
                      <a:lnTo>
                        <a:pt x="418" y="16"/>
                      </a:lnTo>
                      <a:lnTo>
                        <a:pt x="418" y="16"/>
                      </a:lnTo>
                      <a:lnTo>
                        <a:pt x="418" y="16"/>
                      </a:lnTo>
                      <a:lnTo>
                        <a:pt x="418" y="16"/>
                      </a:lnTo>
                      <a:lnTo>
                        <a:pt x="415" y="15"/>
                      </a:lnTo>
                      <a:lnTo>
                        <a:pt x="415" y="15"/>
                      </a:lnTo>
                      <a:lnTo>
                        <a:pt x="415" y="15"/>
                      </a:lnTo>
                      <a:lnTo>
                        <a:pt x="415" y="15"/>
                      </a:lnTo>
                      <a:lnTo>
                        <a:pt x="414" y="15"/>
                      </a:lnTo>
                      <a:lnTo>
                        <a:pt x="414" y="15"/>
                      </a:lnTo>
                      <a:lnTo>
                        <a:pt x="414" y="15"/>
                      </a:lnTo>
                      <a:lnTo>
                        <a:pt x="414" y="15"/>
                      </a:lnTo>
                      <a:lnTo>
                        <a:pt x="412" y="16"/>
                      </a:lnTo>
                      <a:lnTo>
                        <a:pt x="412" y="16"/>
                      </a:lnTo>
                      <a:lnTo>
                        <a:pt x="412" y="16"/>
                      </a:lnTo>
                      <a:lnTo>
                        <a:pt x="412" y="16"/>
                      </a:lnTo>
                      <a:lnTo>
                        <a:pt x="410" y="16"/>
                      </a:lnTo>
                      <a:lnTo>
                        <a:pt x="410" y="16"/>
                      </a:lnTo>
                      <a:lnTo>
                        <a:pt x="409" y="16"/>
                      </a:lnTo>
                      <a:lnTo>
                        <a:pt x="409" y="16"/>
                      </a:lnTo>
                      <a:lnTo>
                        <a:pt x="407" y="17"/>
                      </a:lnTo>
                      <a:lnTo>
                        <a:pt x="407" y="17"/>
                      </a:lnTo>
                      <a:lnTo>
                        <a:pt x="405" y="17"/>
                      </a:lnTo>
                      <a:lnTo>
                        <a:pt x="405" y="17"/>
                      </a:lnTo>
                      <a:lnTo>
                        <a:pt x="404" y="17"/>
                      </a:lnTo>
                      <a:lnTo>
                        <a:pt x="404" y="17"/>
                      </a:lnTo>
                      <a:lnTo>
                        <a:pt x="403" y="19"/>
                      </a:lnTo>
                      <a:lnTo>
                        <a:pt x="403" y="19"/>
                      </a:lnTo>
                      <a:lnTo>
                        <a:pt x="402" y="19"/>
                      </a:lnTo>
                      <a:lnTo>
                        <a:pt x="402" y="19"/>
                      </a:lnTo>
                      <a:lnTo>
                        <a:pt x="400" y="19"/>
                      </a:lnTo>
                      <a:lnTo>
                        <a:pt x="400" y="19"/>
                      </a:lnTo>
                      <a:lnTo>
                        <a:pt x="400" y="20"/>
                      </a:lnTo>
                      <a:lnTo>
                        <a:pt x="400" y="20"/>
                      </a:lnTo>
                      <a:lnTo>
                        <a:pt x="399" y="20"/>
                      </a:lnTo>
                      <a:lnTo>
                        <a:pt x="399" y="20"/>
                      </a:lnTo>
                      <a:lnTo>
                        <a:pt x="398" y="20"/>
                      </a:lnTo>
                      <a:lnTo>
                        <a:pt x="398" y="20"/>
                      </a:lnTo>
                      <a:lnTo>
                        <a:pt x="397" y="21"/>
                      </a:lnTo>
                      <a:lnTo>
                        <a:pt x="397" y="21"/>
                      </a:lnTo>
                      <a:lnTo>
                        <a:pt x="397" y="21"/>
                      </a:lnTo>
                      <a:lnTo>
                        <a:pt x="397" y="21"/>
                      </a:lnTo>
                      <a:lnTo>
                        <a:pt x="397" y="22"/>
                      </a:lnTo>
                      <a:lnTo>
                        <a:pt x="397" y="22"/>
                      </a:lnTo>
                      <a:lnTo>
                        <a:pt x="395" y="24"/>
                      </a:lnTo>
                      <a:lnTo>
                        <a:pt x="395" y="24"/>
                      </a:lnTo>
                      <a:lnTo>
                        <a:pt x="395" y="25"/>
                      </a:lnTo>
                      <a:lnTo>
                        <a:pt x="395" y="25"/>
                      </a:lnTo>
                      <a:lnTo>
                        <a:pt x="395" y="25"/>
                      </a:lnTo>
                      <a:lnTo>
                        <a:pt x="395" y="25"/>
                      </a:lnTo>
                      <a:lnTo>
                        <a:pt x="394" y="29"/>
                      </a:lnTo>
                      <a:lnTo>
                        <a:pt x="394" y="29"/>
                      </a:lnTo>
                      <a:lnTo>
                        <a:pt x="394" y="29"/>
                      </a:lnTo>
                      <a:lnTo>
                        <a:pt x="394" y="29"/>
                      </a:lnTo>
                      <a:lnTo>
                        <a:pt x="391" y="44"/>
                      </a:lnTo>
                      <a:lnTo>
                        <a:pt x="391" y="44"/>
                      </a:lnTo>
                      <a:lnTo>
                        <a:pt x="390" y="56"/>
                      </a:lnTo>
                      <a:lnTo>
                        <a:pt x="390" y="68"/>
                      </a:lnTo>
                      <a:lnTo>
                        <a:pt x="391" y="83"/>
                      </a:lnTo>
                      <a:lnTo>
                        <a:pt x="391" y="83"/>
                      </a:lnTo>
                      <a:lnTo>
                        <a:pt x="371" y="89"/>
                      </a:lnTo>
                      <a:lnTo>
                        <a:pt x="371" y="89"/>
                      </a:lnTo>
                      <a:lnTo>
                        <a:pt x="363" y="78"/>
                      </a:lnTo>
                      <a:lnTo>
                        <a:pt x="355" y="69"/>
                      </a:lnTo>
                      <a:lnTo>
                        <a:pt x="346" y="60"/>
                      </a:lnTo>
                      <a:lnTo>
                        <a:pt x="346" y="60"/>
                      </a:lnTo>
                      <a:lnTo>
                        <a:pt x="334" y="50"/>
                      </a:lnTo>
                      <a:lnTo>
                        <a:pt x="335" y="50"/>
                      </a:lnTo>
                      <a:lnTo>
                        <a:pt x="335" y="50"/>
                      </a:lnTo>
                      <a:lnTo>
                        <a:pt x="334" y="50"/>
                      </a:lnTo>
                      <a:lnTo>
                        <a:pt x="334" y="50"/>
                      </a:lnTo>
                      <a:lnTo>
                        <a:pt x="332" y="49"/>
                      </a:lnTo>
                      <a:lnTo>
                        <a:pt x="332" y="49"/>
                      </a:lnTo>
                      <a:lnTo>
                        <a:pt x="331" y="49"/>
                      </a:lnTo>
                      <a:lnTo>
                        <a:pt x="331" y="49"/>
                      </a:lnTo>
                      <a:lnTo>
                        <a:pt x="330" y="48"/>
                      </a:lnTo>
                      <a:lnTo>
                        <a:pt x="330" y="48"/>
                      </a:lnTo>
                      <a:lnTo>
                        <a:pt x="328" y="48"/>
                      </a:lnTo>
                      <a:lnTo>
                        <a:pt x="328" y="48"/>
                      </a:lnTo>
                      <a:lnTo>
                        <a:pt x="327" y="46"/>
                      </a:lnTo>
                      <a:lnTo>
                        <a:pt x="327" y="46"/>
                      </a:lnTo>
                      <a:lnTo>
                        <a:pt x="327" y="46"/>
                      </a:lnTo>
                      <a:lnTo>
                        <a:pt x="327" y="46"/>
                      </a:lnTo>
                      <a:lnTo>
                        <a:pt x="325" y="46"/>
                      </a:lnTo>
                      <a:lnTo>
                        <a:pt x="325" y="46"/>
                      </a:lnTo>
                      <a:lnTo>
                        <a:pt x="325" y="46"/>
                      </a:lnTo>
                      <a:lnTo>
                        <a:pt x="325" y="46"/>
                      </a:lnTo>
                      <a:lnTo>
                        <a:pt x="323" y="48"/>
                      </a:lnTo>
                      <a:lnTo>
                        <a:pt x="323" y="48"/>
                      </a:lnTo>
                      <a:lnTo>
                        <a:pt x="323" y="48"/>
                      </a:lnTo>
                      <a:lnTo>
                        <a:pt x="323" y="48"/>
                      </a:lnTo>
                      <a:lnTo>
                        <a:pt x="321" y="48"/>
                      </a:lnTo>
                      <a:lnTo>
                        <a:pt x="321" y="48"/>
                      </a:lnTo>
                      <a:lnTo>
                        <a:pt x="321" y="48"/>
                      </a:lnTo>
                      <a:lnTo>
                        <a:pt x="321" y="48"/>
                      </a:lnTo>
                      <a:lnTo>
                        <a:pt x="320" y="49"/>
                      </a:lnTo>
                      <a:lnTo>
                        <a:pt x="320" y="49"/>
                      </a:lnTo>
                      <a:lnTo>
                        <a:pt x="318" y="49"/>
                      </a:lnTo>
                      <a:lnTo>
                        <a:pt x="318" y="49"/>
                      </a:lnTo>
                      <a:lnTo>
                        <a:pt x="317" y="50"/>
                      </a:lnTo>
                      <a:lnTo>
                        <a:pt x="317" y="50"/>
                      </a:lnTo>
                      <a:lnTo>
                        <a:pt x="315" y="51"/>
                      </a:lnTo>
                      <a:lnTo>
                        <a:pt x="315" y="51"/>
                      </a:lnTo>
                      <a:lnTo>
                        <a:pt x="313" y="51"/>
                      </a:lnTo>
                      <a:lnTo>
                        <a:pt x="313" y="51"/>
                      </a:lnTo>
                      <a:lnTo>
                        <a:pt x="312" y="51"/>
                      </a:lnTo>
                      <a:lnTo>
                        <a:pt x="312" y="51"/>
                      </a:lnTo>
                      <a:lnTo>
                        <a:pt x="312" y="53"/>
                      </a:lnTo>
                      <a:lnTo>
                        <a:pt x="312" y="53"/>
                      </a:lnTo>
                      <a:lnTo>
                        <a:pt x="311" y="53"/>
                      </a:lnTo>
                      <a:lnTo>
                        <a:pt x="311" y="53"/>
                      </a:lnTo>
                      <a:lnTo>
                        <a:pt x="310" y="54"/>
                      </a:lnTo>
                      <a:lnTo>
                        <a:pt x="310" y="54"/>
                      </a:lnTo>
                      <a:lnTo>
                        <a:pt x="310" y="54"/>
                      </a:lnTo>
                      <a:lnTo>
                        <a:pt x="310" y="54"/>
                      </a:lnTo>
                      <a:lnTo>
                        <a:pt x="308" y="55"/>
                      </a:lnTo>
                      <a:lnTo>
                        <a:pt x="308" y="55"/>
                      </a:lnTo>
                      <a:lnTo>
                        <a:pt x="307" y="56"/>
                      </a:lnTo>
                      <a:lnTo>
                        <a:pt x="307" y="56"/>
                      </a:lnTo>
                      <a:lnTo>
                        <a:pt x="307" y="56"/>
                      </a:lnTo>
                      <a:lnTo>
                        <a:pt x="307" y="56"/>
                      </a:lnTo>
                      <a:lnTo>
                        <a:pt x="307" y="58"/>
                      </a:lnTo>
                      <a:lnTo>
                        <a:pt x="307" y="58"/>
                      </a:lnTo>
                      <a:lnTo>
                        <a:pt x="307" y="58"/>
                      </a:lnTo>
                      <a:lnTo>
                        <a:pt x="307" y="58"/>
                      </a:lnTo>
                      <a:lnTo>
                        <a:pt x="306" y="60"/>
                      </a:lnTo>
                      <a:lnTo>
                        <a:pt x="306" y="60"/>
                      </a:lnTo>
                      <a:lnTo>
                        <a:pt x="306" y="60"/>
                      </a:lnTo>
                      <a:lnTo>
                        <a:pt x="306" y="60"/>
                      </a:lnTo>
                      <a:lnTo>
                        <a:pt x="306" y="63"/>
                      </a:lnTo>
                      <a:lnTo>
                        <a:pt x="306" y="63"/>
                      </a:lnTo>
                      <a:lnTo>
                        <a:pt x="306" y="64"/>
                      </a:lnTo>
                      <a:lnTo>
                        <a:pt x="306" y="64"/>
                      </a:lnTo>
                      <a:lnTo>
                        <a:pt x="306" y="79"/>
                      </a:lnTo>
                      <a:lnTo>
                        <a:pt x="306" y="79"/>
                      </a:lnTo>
                      <a:lnTo>
                        <a:pt x="307" y="92"/>
                      </a:lnTo>
                      <a:lnTo>
                        <a:pt x="308" y="102"/>
                      </a:lnTo>
                      <a:lnTo>
                        <a:pt x="312" y="117"/>
                      </a:lnTo>
                      <a:lnTo>
                        <a:pt x="312" y="117"/>
                      </a:lnTo>
                      <a:lnTo>
                        <a:pt x="294" y="128"/>
                      </a:lnTo>
                      <a:lnTo>
                        <a:pt x="294" y="128"/>
                      </a:lnTo>
                      <a:lnTo>
                        <a:pt x="283" y="117"/>
                      </a:lnTo>
                      <a:lnTo>
                        <a:pt x="274" y="111"/>
                      </a:lnTo>
                      <a:lnTo>
                        <a:pt x="264" y="103"/>
                      </a:lnTo>
                      <a:lnTo>
                        <a:pt x="264" y="103"/>
                      </a:lnTo>
                      <a:lnTo>
                        <a:pt x="250" y="95"/>
                      </a:lnTo>
                      <a:lnTo>
                        <a:pt x="250" y="95"/>
                      </a:lnTo>
                      <a:lnTo>
                        <a:pt x="250" y="95"/>
                      </a:lnTo>
                      <a:lnTo>
                        <a:pt x="250" y="95"/>
                      </a:lnTo>
                      <a:lnTo>
                        <a:pt x="248" y="94"/>
                      </a:lnTo>
                      <a:lnTo>
                        <a:pt x="248" y="94"/>
                      </a:lnTo>
                      <a:lnTo>
                        <a:pt x="248" y="94"/>
                      </a:lnTo>
                      <a:lnTo>
                        <a:pt x="248" y="94"/>
                      </a:lnTo>
                      <a:lnTo>
                        <a:pt x="245" y="93"/>
                      </a:lnTo>
                      <a:lnTo>
                        <a:pt x="245" y="93"/>
                      </a:lnTo>
                      <a:lnTo>
                        <a:pt x="245" y="93"/>
                      </a:lnTo>
                      <a:lnTo>
                        <a:pt x="245" y="93"/>
                      </a:lnTo>
                      <a:lnTo>
                        <a:pt x="244" y="93"/>
                      </a:lnTo>
                      <a:lnTo>
                        <a:pt x="244" y="93"/>
                      </a:lnTo>
                      <a:lnTo>
                        <a:pt x="243" y="93"/>
                      </a:lnTo>
                      <a:lnTo>
                        <a:pt x="243" y="93"/>
                      </a:lnTo>
                      <a:lnTo>
                        <a:pt x="242" y="93"/>
                      </a:lnTo>
                      <a:lnTo>
                        <a:pt x="242" y="93"/>
                      </a:lnTo>
                      <a:lnTo>
                        <a:pt x="242" y="93"/>
                      </a:lnTo>
                      <a:lnTo>
                        <a:pt x="242" y="93"/>
                      </a:lnTo>
                      <a:lnTo>
                        <a:pt x="240" y="94"/>
                      </a:lnTo>
                      <a:lnTo>
                        <a:pt x="240" y="94"/>
                      </a:lnTo>
                      <a:lnTo>
                        <a:pt x="239" y="94"/>
                      </a:lnTo>
                      <a:lnTo>
                        <a:pt x="239" y="94"/>
                      </a:lnTo>
                      <a:lnTo>
                        <a:pt x="238" y="95"/>
                      </a:lnTo>
                      <a:lnTo>
                        <a:pt x="238" y="95"/>
                      </a:lnTo>
                      <a:lnTo>
                        <a:pt x="238" y="95"/>
                      </a:lnTo>
                      <a:lnTo>
                        <a:pt x="238" y="95"/>
                      </a:lnTo>
                      <a:lnTo>
                        <a:pt x="237" y="97"/>
                      </a:lnTo>
                      <a:lnTo>
                        <a:pt x="237" y="97"/>
                      </a:lnTo>
                      <a:lnTo>
                        <a:pt x="235" y="97"/>
                      </a:lnTo>
                      <a:lnTo>
                        <a:pt x="235" y="97"/>
                      </a:lnTo>
                      <a:lnTo>
                        <a:pt x="234" y="98"/>
                      </a:lnTo>
                      <a:lnTo>
                        <a:pt x="234" y="98"/>
                      </a:lnTo>
                      <a:lnTo>
                        <a:pt x="231" y="99"/>
                      </a:lnTo>
                      <a:lnTo>
                        <a:pt x="231" y="99"/>
                      </a:lnTo>
                      <a:lnTo>
                        <a:pt x="231" y="99"/>
                      </a:lnTo>
                      <a:lnTo>
                        <a:pt x="231" y="99"/>
                      </a:lnTo>
                      <a:lnTo>
                        <a:pt x="229" y="100"/>
                      </a:lnTo>
                      <a:lnTo>
                        <a:pt x="229" y="100"/>
                      </a:lnTo>
                      <a:lnTo>
                        <a:pt x="229" y="100"/>
                      </a:lnTo>
                      <a:lnTo>
                        <a:pt x="229" y="100"/>
                      </a:lnTo>
                      <a:lnTo>
                        <a:pt x="228" y="102"/>
                      </a:lnTo>
                      <a:lnTo>
                        <a:pt x="228" y="102"/>
                      </a:lnTo>
                      <a:lnTo>
                        <a:pt x="228" y="103"/>
                      </a:lnTo>
                      <a:lnTo>
                        <a:pt x="228" y="103"/>
                      </a:lnTo>
                      <a:lnTo>
                        <a:pt x="226" y="103"/>
                      </a:lnTo>
                      <a:lnTo>
                        <a:pt x="226" y="103"/>
                      </a:lnTo>
                      <a:lnTo>
                        <a:pt x="226" y="104"/>
                      </a:lnTo>
                      <a:lnTo>
                        <a:pt x="226" y="104"/>
                      </a:lnTo>
                      <a:lnTo>
                        <a:pt x="225" y="106"/>
                      </a:lnTo>
                      <a:lnTo>
                        <a:pt x="225" y="106"/>
                      </a:lnTo>
                      <a:lnTo>
                        <a:pt x="225" y="106"/>
                      </a:lnTo>
                      <a:lnTo>
                        <a:pt x="225" y="106"/>
                      </a:lnTo>
                      <a:lnTo>
                        <a:pt x="225" y="107"/>
                      </a:lnTo>
                      <a:lnTo>
                        <a:pt x="225" y="107"/>
                      </a:lnTo>
                      <a:lnTo>
                        <a:pt x="225" y="108"/>
                      </a:lnTo>
                      <a:lnTo>
                        <a:pt x="225" y="108"/>
                      </a:lnTo>
                      <a:lnTo>
                        <a:pt x="225" y="111"/>
                      </a:lnTo>
                      <a:lnTo>
                        <a:pt x="225" y="111"/>
                      </a:lnTo>
                      <a:lnTo>
                        <a:pt x="225" y="111"/>
                      </a:lnTo>
                      <a:lnTo>
                        <a:pt x="225" y="111"/>
                      </a:lnTo>
                      <a:lnTo>
                        <a:pt x="225" y="113"/>
                      </a:lnTo>
                      <a:lnTo>
                        <a:pt x="225" y="113"/>
                      </a:lnTo>
                      <a:lnTo>
                        <a:pt x="225" y="113"/>
                      </a:lnTo>
                      <a:lnTo>
                        <a:pt x="225" y="113"/>
                      </a:lnTo>
                      <a:lnTo>
                        <a:pt x="228" y="128"/>
                      </a:lnTo>
                      <a:lnTo>
                        <a:pt x="228" y="128"/>
                      </a:lnTo>
                      <a:lnTo>
                        <a:pt x="231" y="141"/>
                      </a:lnTo>
                      <a:lnTo>
                        <a:pt x="235" y="151"/>
                      </a:lnTo>
                      <a:lnTo>
                        <a:pt x="240" y="165"/>
                      </a:lnTo>
                      <a:lnTo>
                        <a:pt x="240" y="165"/>
                      </a:lnTo>
                      <a:lnTo>
                        <a:pt x="224" y="179"/>
                      </a:lnTo>
                      <a:lnTo>
                        <a:pt x="224" y="179"/>
                      </a:lnTo>
                      <a:lnTo>
                        <a:pt x="211" y="170"/>
                      </a:lnTo>
                      <a:lnTo>
                        <a:pt x="203" y="165"/>
                      </a:lnTo>
                      <a:lnTo>
                        <a:pt x="191" y="160"/>
                      </a:lnTo>
                      <a:lnTo>
                        <a:pt x="191" y="160"/>
                      </a:lnTo>
                      <a:lnTo>
                        <a:pt x="176" y="153"/>
                      </a:lnTo>
                      <a:lnTo>
                        <a:pt x="176" y="153"/>
                      </a:lnTo>
                      <a:lnTo>
                        <a:pt x="176" y="153"/>
                      </a:lnTo>
                      <a:lnTo>
                        <a:pt x="176" y="153"/>
                      </a:lnTo>
                      <a:lnTo>
                        <a:pt x="171" y="153"/>
                      </a:lnTo>
                      <a:lnTo>
                        <a:pt x="171" y="153"/>
                      </a:lnTo>
                      <a:lnTo>
                        <a:pt x="171" y="153"/>
                      </a:lnTo>
                      <a:lnTo>
                        <a:pt x="171" y="153"/>
                      </a:lnTo>
                      <a:lnTo>
                        <a:pt x="168" y="153"/>
                      </a:lnTo>
                      <a:lnTo>
                        <a:pt x="168" y="153"/>
                      </a:lnTo>
                      <a:lnTo>
                        <a:pt x="168" y="153"/>
                      </a:lnTo>
                      <a:lnTo>
                        <a:pt x="168" y="153"/>
                      </a:lnTo>
                      <a:lnTo>
                        <a:pt x="167" y="153"/>
                      </a:lnTo>
                      <a:lnTo>
                        <a:pt x="167" y="153"/>
                      </a:lnTo>
                      <a:lnTo>
                        <a:pt x="167" y="153"/>
                      </a:lnTo>
                      <a:lnTo>
                        <a:pt x="167" y="153"/>
                      </a:lnTo>
                      <a:lnTo>
                        <a:pt x="166" y="155"/>
                      </a:lnTo>
                      <a:lnTo>
                        <a:pt x="166" y="155"/>
                      </a:lnTo>
                      <a:lnTo>
                        <a:pt x="165" y="155"/>
                      </a:lnTo>
                      <a:lnTo>
                        <a:pt x="165" y="155"/>
                      </a:lnTo>
                      <a:lnTo>
                        <a:pt x="163" y="156"/>
                      </a:lnTo>
                      <a:lnTo>
                        <a:pt x="163" y="156"/>
                      </a:lnTo>
                      <a:lnTo>
                        <a:pt x="163" y="156"/>
                      </a:lnTo>
                      <a:lnTo>
                        <a:pt x="163" y="156"/>
                      </a:lnTo>
                      <a:lnTo>
                        <a:pt x="162" y="157"/>
                      </a:lnTo>
                      <a:lnTo>
                        <a:pt x="162" y="157"/>
                      </a:lnTo>
                      <a:lnTo>
                        <a:pt x="161" y="158"/>
                      </a:lnTo>
                      <a:lnTo>
                        <a:pt x="161" y="158"/>
                      </a:lnTo>
                      <a:lnTo>
                        <a:pt x="160" y="160"/>
                      </a:lnTo>
                      <a:lnTo>
                        <a:pt x="160" y="160"/>
                      </a:lnTo>
                      <a:lnTo>
                        <a:pt x="158" y="161"/>
                      </a:lnTo>
                      <a:lnTo>
                        <a:pt x="158" y="161"/>
                      </a:lnTo>
                      <a:lnTo>
                        <a:pt x="158" y="162"/>
                      </a:lnTo>
                      <a:lnTo>
                        <a:pt x="158" y="162"/>
                      </a:lnTo>
                      <a:lnTo>
                        <a:pt x="157" y="163"/>
                      </a:lnTo>
                      <a:lnTo>
                        <a:pt x="157" y="163"/>
                      </a:lnTo>
                      <a:lnTo>
                        <a:pt x="156" y="163"/>
                      </a:lnTo>
                      <a:lnTo>
                        <a:pt x="156" y="163"/>
                      </a:lnTo>
                      <a:lnTo>
                        <a:pt x="155" y="165"/>
                      </a:lnTo>
                      <a:lnTo>
                        <a:pt x="155" y="165"/>
                      </a:lnTo>
                      <a:lnTo>
                        <a:pt x="155" y="165"/>
                      </a:lnTo>
                      <a:lnTo>
                        <a:pt x="155" y="165"/>
                      </a:lnTo>
                      <a:lnTo>
                        <a:pt x="155" y="166"/>
                      </a:lnTo>
                      <a:lnTo>
                        <a:pt x="155" y="166"/>
                      </a:lnTo>
                      <a:lnTo>
                        <a:pt x="155" y="167"/>
                      </a:lnTo>
                      <a:lnTo>
                        <a:pt x="155" y="167"/>
                      </a:lnTo>
                      <a:lnTo>
                        <a:pt x="153" y="169"/>
                      </a:lnTo>
                      <a:lnTo>
                        <a:pt x="153" y="169"/>
                      </a:lnTo>
                      <a:lnTo>
                        <a:pt x="153" y="169"/>
                      </a:lnTo>
                      <a:lnTo>
                        <a:pt x="153" y="169"/>
                      </a:lnTo>
                      <a:lnTo>
                        <a:pt x="153" y="170"/>
                      </a:lnTo>
                      <a:lnTo>
                        <a:pt x="153" y="170"/>
                      </a:lnTo>
                      <a:lnTo>
                        <a:pt x="153" y="171"/>
                      </a:lnTo>
                      <a:lnTo>
                        <a:pt x="153" y="171"/>
                      </a:lnTo>
                      <a:lnTo>
                        <a:pt x="155" y="176"/>
                      </a:lnTo>
                      <a:lnTo>
                        <a:pt x="155" y="176"/>
                      </a:lnTo>
                      <a:lnTo>
                        <a:pt x="155" y="176"/>
                      </a:lnTo>
                      <a:lnTo>
                        <a:pt x="155" y="176"/>
                      </a:lnTo>
                      <a:lnTo>
                        <a:pt x="155" y="176"/>
                      </a:lnTo>
                      <a:lnTo>
                        <a:pt x="160" y="191"/>
                      </a:lnTo>
                      <a:lnTo>
                        <a:pt x="160" y="191"/>
                      </a:lnTo>
                      <a:lnTo>
                        <a:pt x="165" y="203"/>
                      </a:lnTo>
                      <a:lnTo>
                        <a:pt x="170" y="211"/>
                      </a:lnTo>
                      <a:lnTo>
                        <a:pt x="179" y="224"/>
                      </a:lnTo>
                      <a:lnTo>
                        <a:pt x="179" y="224"/>
                      </a:lnTo>
                      <a:lnTo>
                        <a:pt x="165" y="240"/>
                      </a:lnTo>
                      <a:lnTo>
                        <a:pt x="165" y="240"/>
                      </a:lnTo>
                      <a:lnTo>
                        <a:pt x="151" y="234"/>
                      </a:lnTo>
                      <a:lnTo>
                        <a:pt x="141" y="232"/>
                      </a:lnTo>
                      <a:lnTo>
                        <a:pt x="129" y="228"/>
                      </a:lnTo>
                      <a:lnTo>
                        <a:pt x="129" y="228"/>
                      </a:lnTo>
                      <a:lnTo>
                        <a:pt x="113" y="225"/>
                      </a:lnTo>
                      <a:lnTo>
                        <a:pt x="113" y="225"/>
                      </a:lnTo>
                      <a:lnTo>
                        <a:pt x="113" y="225"/>
                      </a:lnTo>
                      <a:lnTo>
                        <a:pt x="113" y="225"/>
                      </a:lnTo>
                      <a:lnTo>
                        <a:pt x="113" y="225"/>
                      </a:lnTo>
                      <a:lnTo>
                        <a:pt x="111" y="225"/>
                      </a:lnTo>
                      <a:lnTo>
                        <a:pt x="111" y="225"/>
                      </a:lnTo>
                      <a:lnTo>
                        <a:pt x="111" y="225"/>
                      </a:lnTo>
                      <a:lnTo>
                        <a:pt x="111" y="225"/>
                      </a:lnTo>
                      <a:lnTo>
                        <a:pt x="108" y="225"/>
                      </a:lnTo>
                      <a:lnTo>
                        <a:pt x="108" y="225"/>
                      </a:lnTo>
                      <a:lnTo>
                        <a:pt x="108" y="225"/>
                      </a:lnTo>
                      <a:lnTo>
                        <a:pt x="108" y="225"/>
                      </a:lnTo>
                      <a:lnTo>
                        <a:pt x="105" y="225"/>
                      </a:lnTo>
                      <a:lnTo>
                        <a:pt x="105" y="225"/>
                      </a:lnTo>
                      <a:lnTo>
                        <a:pt x="105" y="225"/>
                      </a:lnTo>
                      <a:lnTo>
                        <a:pt x="105" y="225"/>
                      </a:lnTo>
                      <a:lnTo>
                        <a:pt x="104" y="226"/>
                      </a:lnTo>
                      <a:lnTo>
                        <a:pt x="104" y="226"/>
                      </a:lnTo>
                      <a:lnTo>
                        <a:pt x="104" y="226"/>
                      </a:lnTo>
                      <a:lnTo>
                        <a:pt x="104" y="226"/>
                      </a:lnTo>
                      <a:lnTo>
                        <a:pt x="103" y="228"/>
                      </a:lnTo>
                      <a:lnTo>
                        <a:pt x="103" y="228"/>
                      </a:lnTo>
                      <a:lnTo>
                        <a:pt x="103" y="228"/>
                      </a:lnTo>
                      <a:lnTo>
                        <a:pt x="103" y="228"/>
                      </a:lnTo>
                      <a:lnTo>
                        <a:pt x="102" y="229"/>
                      </a:lnTo>
                      <a:lnTo>
                        <a:pt x="102" y="229"/>
                      </a:lnTo>
                      <a:lnTo>
                        <a:pt x="100" y="229"/>
                      </a:lnTo>
                      <a:lnTo>
                        <a:pt x="100" y="229"/>
                      </a:lnTo>
                      <a:lnTo>
                        <a:pt x="100" y="230"/>
                      </a:lnTo>
                      <a:lnTo>
                        <a:pt x="100" y="230"/>
                      </a:lnTo>
                      <a:lnTo>
                        <a:pt x="99" y="232"/>
                      </a:lnTo>
                      <a:lnTo>
                        <a:pt x="99" y="232"/>
                      </a:lnTo>
                      <a:lnTo>
                        <a:pt x="98" y="233"/>
                      </a:lnTo>
                      <a:lnTo>
                        <a:pt x="98" y="233"/>
                      </a:lnTo>
                      <a:lnTo>
                        <a:pt x="97" y="235"/>
                      </a:lnTo>
                      <a:lnTo>
                        <a:pt x="97" y="235"/>
                      </a:lnTo>
                      <a:lnTo>
                        <a:pt x="97" y="235"/>
                      </a:lnTo>
                      <a:lnTo>
                        <a:pt x="97" y="235"/>
                      </a:lnTo>
                      <a:lnTo>
                        <a:pt x="95" y="237"/>
                      </a:lnTo>
                      <a:lnTo>
                        <a:pt x="95" y="237"/>
                      </a:lnTo>
                      <a:lnTo>
                        <a:pt x="95" y="238"/>
                      </a:lnTo>
                      <a:lnTo>
                        <a:pt x="95" y="238"/>
                      </a:lnTo>
                      <a:lnTo>
                        <a:pt x="94" y="239"/>
                      </a:lnTo>
                      <a:lnTo>
                        <a:pt x="94" y="239"/>
                      </a:lnTo>
                      <a:lnTo>
                        <a:pt x="94" y="239"/>
                      </a:lnTo>
                      <a:lnTo>
                        <a:pt x="94" y="239"/>
                      </a:lnTo>
                      <a:lnTo>
                        <a:pt x="94" y="240"/>
                      </a:lnTo>
                      <a:lnTo>
                        <a:pt x="94" y="240"/>
                      </a:lnTo>
                      <a:lnTo>
                        <a:pt x="94" y="242"/>
                      </a:lnTo>
                      <a:lnTo>
                        <a:pt x="94" y="242"/>
                      </a:lnTo>
                      <a:lnTo>
                        <a:pt x="93" y="243"/>
                      </a:lnTo>
                      <a:lnTo>
                        <a:pt x="93" y="243"/>
                      </a:lnTo>
                      <a:lnTo>
                        <a:pt x="93" y="243"/>
                      </a:lnTo>
                      <a:lnTo>
                        <a:pt x="93" y="243"/>
                      </a:lnTo>
                      <a:lnTo>
                        <a:pt x="94" y="244"/>
                      </a:lnTo>
                      <a:lnTo>
                        <a:pt x="94" y="244"/>
                      </a:lnTo>
                      <a:lnTo>
                        <a:pt x="94" y="245"/>
                      </a:lnTo>
                      <a:lnTo>
                        <a:pt x="94" y="245"/>
                      </a:lnTo>
                      <a:lnTo>
                        <a:pt x="94" y="248"/>
                      </a:lnTo>
                      <a:lnTo>
                        <a:pt x="94" y="248"/>
                      </a:lnTo>
                      <a:lnTo>
                        <a:pt x="94" y="248"/>
                      </a:lnTo>
                      <a:lnTo>
                        <a:pt x="94" y="248"/>
                      </a:lnTo>
                      <a:lnTo>
                        <a:pt x="95" y="250"/>
                      </a:lnTo>
                      <a:lnTo>
                        <a:pt x="95" y="250"/>
                      </a:lnTo>
                      <a:lnTo>
                        <a:pt x="95" y="250"/>
                      </a:lnTo>
                      <a:lnTo>
                        <a:pt x="95" y="250"/>
                      </a:lnTo>
                      <a:lnTo>
                        <a:pt x="103" y="264"/>
                      </a:lnTo>
                      <a:lnTo>
                        <a:pt x="103" y="264"/>
                      </a:lnTo>
                      <a:lnTo>
                        <a:pt x="111" y="274"/>
                      </a:lnTo>
                      <a:lnTo>
                        <a:pt x="117" y="282"/>
                      </a:lnTo>
                      <a:lnTo>
                        <a:pt x="128" y="293"/>
                      </a:lnTo>
                      <a:lnTo>
                        <a:pt x="128" y="293"/>
                      </a:lnTo>
                      <a:lnTo>
                        <a:pt x="117" y="312"/>
                      </a:lnTo>
                      <a:lnTo>
                        <a:pt x="117" y="312"/>
                      </a:lnTo>
                      <a:lnTo>
                        <a:pt x="103" y="308"/>
                      </a:lnTo>
                      <a:lnTo>
                        <a:pt x="92" y="307"/>
                      </a:lnTo>
                      <a:lnTo>
                        <a:pt x="79" y="306"/>
                      </a:lnTo>
                      <a:lnTo>
                        <a:pt x="79" y="306"/>
                      </a:lnTo>
                      <a:lnTo>
                        <a:pt x="64" y="306"/>
                      </a:lnTo>
                      <a:lnTo>
                        <a:pt x="64" y="306"/>
                      </a:lnTo>
                      <a:lnTo>
                        <a:pt x="64" y="306"/>
                      </a:lnTo>
                      <a:lnTo>
                        <a:pt x="64" y="306"/>
                      </a:lnTo>
                      <a:lnTo>
                        <a:pt x="64" y="306"/>
                      </a:lnTo>
                      <a:lnTo>
                        <a:pt x="64" y="306"/>
                      </a:lnTo>
                      <a:lnTo>
                        <a:pt x="59" y="306"/>
                      </a:lnTo>
                      <a:lnTo>
                        <a:pt x="59" y="306"/>
                      </a:lnTo>
                      <a:lnTo>
                        <a:pt x="58" y="307"/>
                      </a:lnTo>
                      <a:lnTo>
                        <a:pt x="58" y="307"/>
                      </a:lnTo>
                      <a:lnTo>
                        <a:pt x="56" y="307"/>
                      </a:lnTo>
                      <a:lnTo>
                        <a:pt x="56" y="307"/>
                      </a:lnTo>
                      <a:lnTo>
                        <a:pt x="56" y="307"/>
                      </a:lnTo>
                      <a:lnTo>
                        <a:pt x="56" y="307"/>
                      </a:lnTo>
                      <a:lnTo>
                        <a:pt x="55" y="308"/>
                      </a:lnTo>
                      <a:lnTo>
                        <a:pt x="55" y="308"/>
                      </a:lnTo>
                      <a:lnTo>
                        <a:pt x="55" y="308"/>
                      </a:lnTo>
                      <a:lnTo>
                        <a:pt x="55" y="308"/>
                      </a:lnTo>
                      <a:lnTo>
                        <a:pt x="54" y="310"/>
                      </a:lnTo>
                      <a:lnTo>
                        <a:pt x="54" y="310"/>
                      </a:lnTo>
                      <a:lnTo>
                        <a:pt x="54" y="310"/>
                      </a:lnTo>
                      <a:lnTo>
                        <a:pt x="54" y="310"/>
                      </a:lnTo>
                      <a:lnTo>
                        <a:pt x="53" y="312"/>
                      </a:lnTo>
                      <a:lnTo>
                        <a:pt x="53" y="312"/>
                      </a:lnTo>
                      <a:lnTo>
                        <a:pt x="53" y="312"/>
                      </a:lnTo>
                      <a:lnTo>
                        <a:pt x="53" y="312"/>
                      </a:lnTo>
                      <a:lnTo>
                        <a:pt x="51" y="313"/>
                      </a:lnTo>
                      <a:lnTo>
                        <a:pt x="51" y="313"/>
                      </a:lnTo>
                      <a:lnTo>
                        <a:pt x="51" y="315"/>
                      </a:lnTo>
                      <a:lnTo>
                        <a:pt x="51" y="315"/>
                      </a:lnTo>
                      <a:lnTo>
                        <a:pt x="50" y="316"/>
                      </a:lnTo>
                      <a:lnTo>
                        <a:pt x="50" y="316"/>
                      </a:lnTo>
                      <a:lnTo>
                        <a:pt x="49" y="318"/>
                      </a:lnTo>
                      <a:lnTo>
                        <a:pt x="49" y="318"/>
                      </a:lnTo>
                      <a:lnTo>
                        <a:pt x="49" y="320"/>
                      </a:lnTo>
                      <a:lnTo>
                        <a:pt x="49" y="320"/>
                      </a:lnTo>
                      <a:lnTo>
                        <a:pt x="49" y="321"/>
                      </a:lnTo>
                      <a:lnTo>
                        <a:pt x="49" y="321"/>
                      </a:lnTo>
                      <a:lnTo>
                        <a:pt x="48" y="321"/>
                      </a:lnTo>
                      <a:lnTo>
                        <a:pt x="48" y="321"/>
                      </a:lnTo>
                      <a:lnTo>
                        <a:pt x="48" y="322"/>
                      </a:lnTo>
                      <a:lnTo>
                        <a:pt x="48" y="322"/>
                      </a:lnTo>
                      <a:lnTo>
                        <a:pt x="48" y="323"/>
                      </a:lnTo>
                      <a:lnTo>
                        <a:pt x="48" y="323"/>
                      </a:lnTo>
                      <a:lnTo>
                        <a:pt x="48" y="325"/>
                      </a:lnTo>
                      <a:lnTo>
                        <a:pt x="48" y="325"/>
                      </a:lnTo>
                      <a:lnTo>
                        <a:pt x="48" y="325"/>
                      </a:lnTo>
                      <a:lnTo>
                        <a:pt x="48" y="325"/>
                      </a:lnTo>
                      <a:lnTo>
                        <a:pt x="48" y="327"/>
                      </a:lnTo>
                      <a:lnTo>
                        <a:pt x="48" y="327"/>
                      </a:lnTo>
                      <a:lnTo>
                        <a:pt x="48" y="327"/>
                      </a:lnTo>
                      <a:lnTo>
                        <a:pt x="48" y="327"/>
                      </a:lnTo>
                      <a:lnTo>
                        <a:pt x="48" y="328"/>
                      </a:lnTo>
                      <a:lnTo>
                        <a:pt x="48" y="328"/>
                      </a:lnTo>
                      <a:lnTo>
                        <a:pt x="48" y="328"/>
                      </a:lnTo>
                      <a:lnTo>
                        <a:pt x="48" y="328"/>
                      </a:lnTo>
                      <a:lnTo>
                        <a:pt x="50" y="334"/>
                      </a:lnTo>
                      <a:lnTo>
                        <a:pt x="50" y="334"/>
                      </a:lnTo>
                      <a:lnTo>
                        <a:pt x="50" y="334"/>
                      </a:lnTo>
                      <a:lnTo>
                        <a:pt x="50" y="334"/>
                      </a:lnTo>
                      <a:lnTo>
                        <a:pt x="50" y="334"/>
                      </a:lnTo>
                      <a:lnTo>
                        <a:pt x="61" y="346"/>
                      </a:lnTo>
                      <a:lnTo>
                        <a:pt x="61" y="346"/>
                      </a:lnTo>
                      <a:lnTo>
                        <a:pt x="70" y="355"/>
                      </a:lnTo>
                      <a:lnTo>
                        <a:pt x="78" y="361"/>
                      </a:lnTo>
                      <a:lnTo>
                        <a:pt x="90" y="370"/>
                      </a:lnTo>
                      <a:lnTo>
                        <a:pt x="90" y="370"/>
                      </a:lnTo>
                      <a:lnTo>
                        <a:pt x="83" y="390"/>
                      </a:lnTo>
                      <a:lnTo>
                        <a:pt x="83" y="390"/>
                      </a:lnTo>
                      <a:lnTo>
                        <a:pt x="68" y="390"/>
                      </a:lnTo>
                      <a:lnTo>
                        <a:pt x="56" y="390"/>
                      </a:lnTo>
                      <a:lnTo>
                        <a:pt x="44" y="391"/>
                      </a:lnTo>
                      <a:lnTo>
                        <a:pt x="44" y="391"/>
                      </a:lnTo>
                      <a:lnTo>
                        <a:pt x="29" y="394"/>
                      </a:lnTo>
                      <a:lnTo>
                        <a:pt x="29" y="394"/>
                      </a:lnTo>
                      <a:lnTo>
                        <a:pt x="29" y="394"/>
                      </a:lnTo>
                      <a:lnTo>
                        <a:pt x="29" y="394"/>
                      </a:lnTo>
                      <a:lnTo>
                        <a:pt x="29" y="394"/>
                      </a:lnTo>
                      <a:lnTo>
                        <a:pt x="24" y="395"/>
                      </a:lnTo>
                      <a:lnTo>
                        <a:pt x="24" y="395"/>
                      </a:lnTo>
                      <a:lnTo>
                        <a:pt x="24" y="395"/>
                      </a:lnTo>
                      <a:lnTo>
                        <a:pt x="24" y="395"/>
                      </a:lnTo>
                      <a:lnTo>
                        <a:pt x="22" y="397"/>
                      </a:lnTo>
                      <a:lnTo>
                        <a:pt x="22" y="397"/>
                      </a:lnTo>
                      <a:lnTo>
                        <a:pt x="21" y="397"/>
                      </a:lnTo>
                      <a:lnTo>
                        <a:pt x="21" y="397"/>
                      </a:lnTo>
                      <a:lnTo>
                        <a:pt x="21" y="398"/>
                      </a:lnTo>
                      <a:lnTo>
                        <a:pt x="21" y="398"/>
                      </a:lnTo>
                      <a:lnTo>
                        <a:pt x="20" y="398"/>
                      </a:lnTo>
                      <a:lnTo>
                        <a:pt x="20" y="398"/>
                      </a:lnTo>
                      <a:lnTo>
                        <a:pt x="20" y="399"/>
                      </a:lnTo>
                      <a:lnTo>
                        <a:pt x="20" y="399"/>
                      </a:lnTo>
                      <a:lnTo>
                        <a:pt x="20" y="400"/>
                      </a:lnTo>
                      <a:lnTo>
                        <a:pt x="20" y="400"/>
                      </a:lnTo>
                      <a:lnTo>
                        <a:pt x="19" y="402"/>
                      </a:lnTo>
                      <a:lnTo>
                        <a:pt x="19" y="402"/>
                      </a:lnTo>
                      <a:lnTo>
                        <a:pt x="19" y="402"/>
                      </a:lnTo>
                      <a:lnTo>
                        <a:pt x="19" y="402"/>
                      </a:lnTo>
                      <a:lnTo>
                        <a:pt x="19" y="404"/>
                      </a:lnTo>
                      <a:lnTo>
                        <a:pt x="19" y="404"/>
                      </a:lnTo>
                      <a:lnTo>
                        <a:pt x="17" y="404"/>
                      </a:lnTo>
                      <a:lnTo>
                        <a:pt x="17" y="404"/>
                      </a:lnTo>
                      <a:lnTo>
                        <a:pt x="17" y="407"/>
                      </a:lnTo>
                      <a:lnTo>
                        <a:pt x="17" y="407"/>
                      </a:lnTo>
                      <a:lnTo>
                        <a:pt x="17" y="409"/>
                      </a:lnTo>
                      <a:lnTo>
                        <a:pt x="17" y="409"/>
                      </a:lnTo>
                      <a:lnTo>
                        <a:pt x="16" y="409"/>
                      </a:lnTo>
                      <a:lnTo>
                        <a:pt x="16" y="409"/>
                      </a:lnTo>
                      <a:lnTo>
                        <a:pt x="16" y="412"/>
                      </a:lnTo>
                      <a:lnTo>
                        <a:pt x="16" y="412"/>
                      </a:lnTo>
                      <a:lnTo>
                        <a:pt x="16" y="412"/>
                      </a:lnTo>
                      <a:lnTo>
                        <a:pt x="16" y="412"/>
                      </a:lnTo>
                      <a:lnTo>
                        <a:pt x="16" y="413"/>
                      </a:lnTo>
                      <a:lnTo>
                        <a:pt x="16" y="413"/>
                      </a:lnTo>
                      <a:lnTo>
                        <a:pt x="16" y="414"/>
                      </a:lnTo>
                      <a:lnTo>
                        <a:pt x="16" y="414"/>
                      </a:lnTo>
                      <a:lnTo>
                        <a:pt x="16" y="415"/>
                      </a:lnTo>
                      <a:lnTo>
                        <a:pt x="16" y="415"/>
                      </a:lnTo>
                      <a:lnTo>
                        <a:pt x="16" y="415"/>
                      </a:lnTo>
                      <a:lnTo>
                        <a:pt x="16" y="415"/>
                      </a:lnTo>
                      <a:lnTo>
                        <a:pt x="16" y="418"/>
                      </a:lnTo>
                      <a:lnTo>
                        <a:pt x="16" y="418"/>
                      </a:lnTo>
                      <a:lnTo>
                        <a:pt x="16" y="418"/>
                      </a:lnTo>
                      <a:lnTo>
                        <a:pt x="16" y="418"/>
                      </a:lnTo>
                      <a:lnTo>
                        <a:pt x="17" y="419"/>
                      </a:lnTo>
                      <a:lnTo>
                        <a:pt x="17" y="419"/>
                      </a:lnTo>
                      <a:lnTo>
                        <a:pt x="17" y="419"/>
                      </a:lnTo>
                      <a:lnTo>
                        <a:pt x="17" y="419"/>
                      </a:lnTo>
                      <a:lnTo>
                        <a:pt x="20" y="423"/>
                      </a:lnTo>
                      <a:lnTo>
                        <a:pt x="20" y="423"/>
                      </a:lnTo>
                      <a:lnTo>
                        <a:pt x="21" y="423"/>
                      </a:lnTo>
                      <a:lnTo>
                        <a:pt x="21" y="423"/>
                      </a:lnTo>
                      <a:lnTo>
                        <a:pt x="32" y="433"/>
                      </a:lnTo>
                      <a:lnTo>
                        <a:pt x="32" y="433"/>
                      </a:lnTo>
                      <a:lnTo>
                        <a:pt x="44" y="441"/>
                      </a:lnTo>
                      <a:lnTo>
                        <a:pt x="53" y="447"/>
                      </a:lnTo>
                      <a:lnTo>
                        <a:pt x="65" y="453"/>
                      </a:lnTo>
                      <a:lnTo>
                        <a:pt x="65" y="453"/>
                      </a:lnTo>
                      <a:lnTo>
                        <a:pt x="61" y="475"/>
                      </a:lnTo>
                      <a:lnTo>
                        <a:pt x="61" y="475"/>
                      </a:lnTo>
                      <a:lnTo>
                        <a:pt x="48" y="476"/>
                      </a:lnTo>
                      <a:lnTo>
                        <a:pt x="36" y="478"/>
                      </a:lnTo>
                      <a:lnTo>
                        <a:pt x="25" y="481"/>
                      </a:lnTo>
                      <a:lnTo>
                        <a:pt x="25" y="481"/>
                      </a:lnTo>
                      <a:lnTo>
                        <a:pt x="10" y="486"/>
                      </a:lnTo>
                      <a:lnTo>
                        <a:pt x="10" y="486"/>
                      </a:lnTo>
                      <a:lnTo>
                        <a:pt x="10" y="486"/>
                      </a:lnTo>
                      <a:lnTo>
                        <a:pt x="10" y="486"/>
                      </a:lnTo>
                      <a:lnTo>
                        <a:pt x="10" y="486"/>
                      </a:lnTo>
                      <a:lnTo>
                        <a:pt x="7" y="487"/>
                      </a:lnTo>
                      <a:lnTo>
                        <a:pt x="7" y="487"/>
                      </a:lnTo>
                      <a:lnTo>
                        <a:pt x="7" y="487"/>
                      </a:lnTo>
                      <a:lnTo>
                        <a:pt x="7" y="487"/>
                      </a:lnTo>
                      <a:lnTo>
                        <a:pt x="5" y="488"/>
                      </a:lnTo>
                      <a:lnTo>
                        <a:pt x="5" y="488"/>
                      </a:lnTo>
                      <a:lnTo>
                        <a:pt x="5" y="490"/>
                      </a:lnTo>
                      <a:lnTo>
                        <a:pt x="5" y="490"/>
                      </a:lnTo>
                      <a:lnTo>
                        <a:pt x="3" y="491"/>
                      </a:lnTo>
                      <a:lnTo>
                        <a:pt x="3" y="491"/>
                      </a:lnTo>
                      <a:lnTo>
                        <a:pt x="3" y="491"/>
                      </a:lnTo>
                      <a:lnTo>
                        <a:pt x="3" y="491"/>
                      </a:lnTo>
                      <a:lnTo>
                        <a:pt x="2" y="492"/>
                      </a:lnTo>
                      <a:lnTo>
                        <a:pt x="2" y="492"/>
                      </a:lnTo>
                      <a:lnTo>
                        <a:pt x="2" y="492"/>
                      </a:lnTo>
                      <a:lnTo>
                        <a:pt x="2" y="492"/>
                      </a:lnTo>
                      <a:lnTo>
                        <a:pt x="2" y="494"/>
                      </a:lnTo>
                      <a:lnTo>
                        <a:pt x="2" y="494"/>
                      </a:lnTo>
                      <a:lnTo>
                        <a:pt x="1" y="495"/>
                      </a:lnTo>
                      <a:lnTo>
                        <a:pt x="1" y="495"/>
                      </a:lnTo>
                      <a:lnTo>
                        <a:pt x="1" y="496"/>
                      </a:lnTo>
                      <a:lnTo>
                        <a:pt x="1" y="496"/>
                      </a:lnTo>
                      <a:lnTo>
                        <a:pt x="1" y="496"/>
                      </a:lnTo>
                      <a:lnTo>
                        <a:pt x="1" y="496"/>
                      </a:lnTo>
                      <a:lnTo>
                        <a:pt x="1" y="499"/>
                      </a:lnTo>
                      <a:lnTo>
                        <a:pt x="1" y="499"/>
                      </a:lnTo>
                      <a:lnTo>
                        <a:pt x="1" y="499"/>
                      </a:lnTo>
                      <a:lnTo>
                        <a:pt x="1" y="499"/>
                      </a:lnTo>
                      <a:lnTo>
                        <a:pt x="1" y="501"/>
                      </a:lnTo>
                      <a:lnTo>
                        <a:pt x="1" y="501"/>
                      </a:lnTo>
                      <a:lnTo>
                        <a:pt x="1" y="504"/>
                      </a:lnTo>
                      <a:lnTo>
                        <a:pt x="1" y="504"/>
                      </a:lnTo>
                      <a:lnTo>
                        <a:pt x="1" y="504"/>
                      </a:lnTo>
                      <a:lnTo>
                        <a:pt x="1" y="504"/>
                      </a:lnTo>
                      <a:lnTo>
                        <a:pt x="0" y="506"/>
                      </a:lnTo>
                      <a:lnTo>
                        <a:pt x="0" y="506"/>
                      </a:lnTo>
                      <a:lnTo>
                        <a:pt x="0" y="506"/>
                      </a:lnTo>
                      <a:lnTo>
                        <a:pt x="0" y="506"/>
                      </a:lnTo>
                      <a:lnTo>
                        <a:pt x="0" y="509"/>
                      </a:lnTo>
                      <a:lnTo>
                        <a:pt x="0" y="509"/>
                      </a:lnTo>
                      <a:lnTo>
                        <a:pt x="1" y="509"/>
                      </a:lnTo>
                      <a:lnTo>
                        <a:pt x="1" y="509"/>
                      </a:lnTo>
                      <a:lnTo>
                        <a:pt x="1" y="510"/>
                      </a:lnTo>
                      <a:lnTo>
                        <a:pt x="1" y="510"/>
                      </a:lnTo>
                      <a:lnTo>
                        <a:pt x="1" y="510"/>
                      </a:lnTo>
                      <a:lnTo>
                        <a:pt x="1" y="510"/>
                      </a:lnTo>
                      <a:lnTo>
                        <a:pt x="1" y="512"/>
                      </a:lnTo>
                      <a:lnTo>
                        <a:pt x="1" y="512"/>
                      </a:lnTo>
                      <a:lnTo>
                        <a:pt x="1" y="512"/>
                      </a:lnTo>
                      <a:lnTo>
                        <a:pt x="1" y="512"/>
                      </a:lnTo>
                      <a:lnTo>
                        <a:pt x="2" y="514"/>
                      </a:lnTo>
                      <a:lnTo>
                        <a:pt x="2" y="514"/>
                      </a:lnTo>
                      <a:lnTo>
                        <a:pt x="2" y="514"/>
                      </a:lnTo>
                      <a:lnTo>
                        <a:pt x="2" y="514"/>
                      </a:lnTo>
                      <a:lnTo>
                        <a:pt x="5" y="515"/>
                      </a:lnTo>
                      <a:lnTo>
                        <a:pt x="5" y="515"/>
                      </a:lnTo>
                      <a:lnTo>
                        <a:pt x="5" y="515"/>
                      </a:lnTo>
                      <a:lnTo>
                        <a:pt x="5" y="515"/>
                      </a:lnTo>
                      <a:lnTo>
                        <a:pt x="6" y="517"/>
                      </a:lnTo>
                      <a:lnTo>
                        <a:pt x="6" y="517"/>
                      </a:lnTo>
                      <a:lnTo>
                        <a:pt x="7" y="517"/>
                      </a:lnTo>
                      <a:lnTo>
                        <a:pt x="7" y="517"/>
                      </a:lnTo>
                      <a:lnTo>
                        <a:pt x="7" y="517"/>
                      </a:lnTo>
                      <a:lnTo>
                        <a:pt x="21" y="525"/>
                      </a:lnTo>
                      <a:lnTo>
                        <a:pt x="21" y="525"/>
                      </a:lnTo>
                      <a:lnTo>
                        <a:pt x="32" y="530"/>
                      </a:lnTo>
                      <a:lnTo>
                        <a:pt x="41" y="534"/>
                      </a:lnTo>
                      <a:lnTo>
                        <a:pt x="56" y="539"/>
                      </a:lnTo>
                      <a:lnTo>
                        <a:pt x="56" y="539"/>
                      </a:lnTo>
                      <a:lnTo>
                        <a:pt x="56" y="560"/>
                      </a:lnTo>
                      <a:lnTo>
                        <a:pt x="56" y="560"/>
                      </a:lnTo>
                      <a:lnTo>
                        <a:pt x="41" y="564"/>
                      </a:lnTo>
                      <a:lnTo>
                        <a:pt x="32" y="568"/>
                      </a:lnTo>
                      <a:lnTo>
                        <a:pt x="21" y="573"/>
                      </a:lnTo>
                      <a:lnTo>
                        <a:pt x="21" y="573"/>
                      </a:lnTo>
                      <a:lnTo>
                        <a:pt x="7" y="582"/>
                      </a:lnTo>
                      <a:lnTo>
                        <a:pt x="7" y="582"/>
                      </a:lnTo>
                      <a:lnTo>
                        <a:pt x="7" y="582"/>
                      </a:lnTo>
                      <a:lnTo>
                        <a:pt x="6" y="582"/>
                      </a:lnTo>
                      <a:lnTo>
                        <a:pt x="6" y="582"/>
                      </a:lnTo>
                      <a:lnTo>
                        <a:pt x="5" y="583"/>
                      </a:lnTo>
                      <a:lnTo>
                        <a:pt x="5" y="583"/>
                      </a:lnTo>
                      <a:lnTo>
                        <a:pt x="3" y="583"/>
                      </a:lnTo>
                      <a:lnTo>
                        <a:pt x="3" y="583"/>
                      </a:lnTo>
                      <a:lnTo>
                        <a:pt x="2" y="584"/>
                      </a:lnTo>
                      <a:lnTo>
                        <a:pt x="2" y="584"/>
                      </a:lnTo>
                      <a:lnTo>
                        <a:pt x="2" y="585"/>
                      </a:lnTo>
                      <a:lnTo>
                        <a:pt x="2" y="585"/>
                      </a:lnTo>
                      <a:lnTo>
                        <a:pt x="1" y="588"/>
                      </a:lnTo>
                      <a:lnTo>
                        <a:pt x="1" y="588"/>
                      </a:lnTo>
                      <a:lnTo>
                        <a:pt x="1" y="588"/>
                      </a:lnTo>
                      <a:lnTo>
                        <a:pt x="1" y="588"/>
                      </a:lnTo>
                      <a:lnTo>
                        <a:pt x="1" y="591"/>
                      </a:lnTo>
                      <a:lnTo>
                        <a:pt x="1" y="591"/>
                      </a:lnTo>
                      <a:lnTo>
                        <a:pt x="0" y="591"/>
                      </a:lnTo>
                      <a:lnTo>
                        <a:pt x="0" y="591"/>
                      </a:lnTo>
                      <a:lnTo>
                        <a:pt x="0" y="592"/>
                      </a:lnTo>
                      <a:lnTo>
                        <a:pt x="0" y="592"/>
                      </a:lnTo>
                      <a:lnTo>
                        <a:pt x="0" y="593"/>
                      </a:lnTo>
                      <a:lnTo>
                        <a:pt x="0" y="593"/>
                      </a:lnTo>
                      <a:lnTo>
                        <a:pt x="1" y="594"/>
                      </a:lnTo>
                      <a:lnTo>
                        <a:pt x="1" y="594"/>
                      </a:lnTo>
                      <a:lnTo>
                        <a:pt x="1" y="596"/>
                      </a:lnTo>
                      <a:lnTo>
                        <a:pt x="1" y="596"/>
                      </a:lnTo>
                      <a:lnTo>
                        <a:pt x="1" y="597"/>
                      </a:lnTo>
                      <a:lnTo>
                        <a:pt x="1" y="597"/>
                      </a:lnTo>
                      <a:lnTo>
                        <a:pt x="1" y="599"/>
                      </a:lnTo>
                      <a:lnTo>
                        <a:pt x="1" y="599"/>
                      </a:lnTo>
                      <a:lnTo>
                        <a:pt x="1" y="601"/>
                      </a:lnTo>
                      <a:lnTo>
                        <a:pt x="1" y="601"/>
                      </a:lnTo>
                      <a:lnTo>
                        <a:pt x="1" y="602"/>
                      </a:lnTo>
                      <a:lnTo>
                        <a:pt x="1" y="602"/>
                      </a:lnTo>
                      <a:lnTo>
                        <a:pt x="1" y="602"/>
                      </a:lnTo>
                      <a:lnTo>
                        <a:pt x="1" y="602"/>
                      </a:lnTo>
                      <a:lnTo>
                        <a:pt x="1" y="604"/>
                      </a:lnTo>
                      <a:lnTo>
                        <a:pt x="1" y="604"/>
                      </a:lnTo>
                      <a:lnTo>
                        <a:pt x="2" y="604"/>
                      </a:lnTo>
                      <a:lnTo>
                        <a:pt x="2" y="604"/>
                      </a:lnTo>
                      <a:lnTo>
                        <a:pt x="2" y="606"/>
                      </a:lnTo>
                      <a:lnTo>
                        <a:pt x="2" y="606"/>
                      </a:lnTo>
                      <a:lnTo>
                        <a:pt x="2" y="606"/>
                      </a:lnTo>
                      <a:lnTo>
                        <a:pt x="2" y="606"/>
                      </a:lnTo>
                      <a:lnTo>
                        <a:pt x="3" y="608"/>
                      </a:lnTo>
                      <a:lnTo>
                        <a:pt x="3" y="608"/>
                      </a:lnTo>
                      <a:lnTo>
                        <a:pt x="3" y="608"/>
                      </a:lnTo>
                      <a:lnTo>
                        <a:pt x="3" y="608"/>
                      </a:lnTo>
                      <a:lnTo>
                        <a:pt x="5" y="609"/>
                      </a:lnTo>
                      <a:lnTo>
                        <a:pt x="5" y="609"/>
                      </a:lnTo>
                      <a:lnTo>
                        <a:pt x="5" y="609"/>
                      </a:lnTo>
                      <a:lnTo>
                        <a:pt x="5" y="609"/>
                      </a:lnTo>
                      <a:lnTo>
                        <a:pt x="6" y="611"/>
                      </a:lnTo>
                      <a:lnTo>
                        <a:pt x="6" y="611"/>
                      </a:lnTo>
                      <a:lnTo>
                        <a:pt x="7" y="611"/>
                      </a:lnTo>
                      <a:lnTo>
                        <a:pt x="7" y="611"/>
                      </a:lnTo>
                      <a:lnTo>
                        <a:pt x="8" y="612"/>
                      </a:lnTo>
                      <a:lnTo>
                        <a:pt x="8" y="612"/>
                      </a:lnTo>
                      <a:lnTo>
                        <a:pt x="10" y="612"/>
                      </a:lnTo>
                      <a:lnTo>
                        <a:pt x="10" y="612"/>
                      </a:lnTo>
                      <a:lnTo>
                        <a:pt x="25" y="617"/>
                      </a:lnTo>
                      <a:lnTo>
                        <a:pt x="25" y="617"/>
                      </a:lnTo>
                      <a:lnTo>
                        <a:pt x="36" y="621"/>
                      </a:lnTo>
                      <a:lnTo>
                        <a:pt x="46" y="622"/>
                      </a:lnTo>
                      <a:lnTo>
                        <a:pt x="61" y="625"/>
                      </a:lnTo>
                      <a:lnTo>
                        <a:pt x="61" y="625"/>
                      </a:lnTo>
                      <a:lnTo>
                        <a:pt x="65" y="646"/>
                      </a:lnTo>
                      <a:lnTo>
                        <a:pt x="65" y="646"/>
                      </a:lnTo>
                      <a:lnTo>
                        <a:pt x="53" y="652"/>
                      </a:lnTo>
                      <a:lnTo>
                        <a:pt x="42" y="657"/>
                      </a:lnTo>
                      <a:lnTo>
                        <a:pt x="32" y="665"/>
                      </a:lnTo>
                      <a:lnTo>
                        <a:pt x="32" y="665"/>
                      </a:lnTo>
                      <a:lnTo>
                        <a:pt x="20" y="675"/>
                      </a:lnTo>
                      <a:lnTo>
                        <a:pt x="20" y="675"/>
                      </a:lnTo>
                      <a:lnTo>
                        <a:pt x="20" y="675"/>
                      </a:lnTo>
                      <a:lnTo>
                        <a:pt x="20" y="675"/>
                      </a:lnTo>
                      <a:lnTo>
                        <a:pt x="20" y="675"/>
                      </a:lnTo>
                      <a:lnTo>
                        <a:pt x="19" y="677"/>
                      </a:lnTo>
                      <a:lnTo>
                        <a:pt x="19" y="677"/>
                      </a:lnTo>
                      <a:lnTo>
                        <a:pt x="19" y="677"/>
                      </a:lnTo>
                      <a:lnTo>
                        <a:pt x="19" y="677"/>
                      </a:lnTo>
                      <a:lnTo>
                        <a:pt x="17" y="679"/>
                      </a:lnTo>
                      <a:lnTo>
                        <a:pt x="17" y="679"/>
                      </a:lnTo>
                      <a:lnTo>
                        <a:pt x="17" y="680"/>
                      </a:lnTo>
                      <a:lnTo>
                        <a:pt x="17" y="680"/>
                      </a:lnTo>
                      <a:lnTo>
                        <a:pt x="16" y="682"/>
                      </a:lnTo>
                      <a:lnTo>
                        <a:pt x="16" y="682"/>
                      </a:lnTo>
                      <a:lnTo>
                        <a:pt x="16" y="684"/>
                      </a:lnTo>
                      <a:lnTo>
                        <a:pt x="16" y="684"/>
                      </a:lnTo>
                      <a:lnTo>
                        <a:pt x="16" y="685"/>
                      </a:lnTo>
                      <a:lnTo>
                        <a:pt x="16" y="685"/>
                      </a:lnTo>
                      <a:lnTo>
                        <a:pt x="16" y="685"/>
                      </a:lnTo>
                      <a:lnTo>
                        <a:pt x="16" y="685"/>
                      </a:lnTo>
                      <a:lnTo>
                        <a:pt x="16" y="686"/>
                      </a:lnTo>
                      <a:lnTo>
                        <a:pt x="16" y="686"/>
                      </a:lnTo>
                      <a:lnTo>
                        <a:pt x="16" y="688"/>
                      </a:lnTo>
                      <a:lnTo>
                        <a:pt x="16" y="688"/>
                      </a:lnTo>
                      <a:lnTo>
                        <a:pt x="16" y="689"/>
                      </a:lnTo>
                      <a:lnTo>
                        <a:pt x="16" y="689"/>
                      </a:lnTo>
                      <a:lnTo>
                        <a:pt x="17" y="690"/>
                      </a:lnTo>
                      <a:lnTo>
                        <a:pt x="17" y="690"/>
                      </a:lnTo>
                      <a:lnTo>
                        <a:pt x="17" y="691"/>
                      </a:lnTo>
                      <a:lnTo>
                        <a:pt x="17" y="691"/>
                      </a:lnTo>
                      <a:lnTo>
                        <a:pt x="17" y="694"/>
                      </a:lnTo>
                      <a:lnTo>
                        <a:pt x="17" y="694"/>
                      </a:lnTo>
                      <a:lnTo>
                        <a:pt x="19" y="695"/>
                      </a:lnTo>
                      <a:lnTo>
                        <a:pt x="19" y="695"/>
                      </a:lnTo>
                      <a:lnTo>
                        <a:pt x="19" y="696"/>
                      </a:lnTo>
                      <a:lnTo>
                        <a:pt x="19" y="696"/>
                      </a:lnTo>
                      <a:lnTo>
                        <a:pt x="19" y="696"/>
                      </a:lnTo>
                      <a:lnTo>
                        <a:pt x="19" y="696"/>
                      </a:lnTo>
                      <a:lnTo>
                        <a:pt x="20" y="699"/>
                      </a:lnTo>
                      <a:lnTo>
                        <a:pt x="20" y="699"/>
                      </a:lnTo>
                      <a:lnTo>
                        <a:pt x="20" y="699"/>
                      </a:lnTo>
                      <a:lnTo>
                        <a:pt x="20" y="699"/>
                      </a:lnTo>
                      <a:lnTo>
                        <a:pt x="20" y="700"/>
                      </a:lnTo>
                      <a:lnTo>
                        <a:pt x="20" y="700"/>
                      </a:lnTo>
                      <a:lnTo>
                        <a:pt x="20" y="700"/>
                      </a:lnTo>
                      <a:lnTo>
                        <a:pt x="20" y="700"/>
                      </a:lnTo>
                      <a:lnTo>
                        <a:pt x="21" y="701"/>
                      </a:lnTo>
                      <a:lnTo>
                        <a:pt x="21" y="701"/>
                      </a:lnTo>
                      <a:lnTo>
                        <a:pt x="21" y="701"/>
                      </a:lnTo>
                      <a:lnTo>
                        <a:pt x="21" y="701"/>
                      </a:lnTo>
                      <a:lnTo>
                        <a:pt x="24" y="703"/>
                      </a:lnTo>
                      <a:lnTo>
                        <a:pt x="24" y="703"/>
                      </a:lnTo>
                      <a:lnTo>
                        <a:pt x="24" y="703"/>
                      </a:lnTo>
                      <a:lnTo>
                        <a:pt x="24" y="703"/>
                      </a:lnTo>
                      <a:lnTo>
                        <a:pt x="25" y="704"/>
                      </a:lnTo>
                      <a:lnTo>
                        <a:pt x="25" y="704"/>
                      </a:lnTo>
                      <a:lnTo>
                        <a:pt x="26" y="704"/>
                      </a:lnTo>
                      <a:lnTo>
                        <a:pt x="26" y="704"/>
                      </a:lnTo>
                      <a:lnTo>
                        <a:pt x="29" y="705"/>
                      </a:lnTo>
                      <a:lnTo>
                        <a:pt x="29" y="705"/>
                      </a:lnTo>
                      <a:lnTo>
                        <a:pt x="29" y="705"/>
                      </a:lnTo>
                      <a:lnTo>
                        <a:pt x="29" y="705"/>
                      </a:lnTo>
                      <a:lnTo>
                        <a:pt x="44" y="708"/>
                      </a:lnTo>
                      <a:lnTo>
                        <a:pt x="44" y="708"/>
                      </a:lnTo>
                      <a:lnTo>
                        <a:pt x="56" y="709"/>
                      </a:lnTo>
                      <a:lnTo>
                        <a:pt x="68" y="709"/>
                      </a:lnTo>
                      <a:lnTo>
                        <a:pt x="83" y="708"/>
                      </a:lnTo>
                      <a:lnTo>
                        <a:pt x="83" y="708"/>
                      </a:lnTo>
                      <a:lnTo>
                        <a:pt x="89" y="728"/>
                      </a:lnTo>
                      <a:lnTo>
                        <a:pt x="89" y="728"/>
                      </a:lnTo>
                      <a:lnTo>
                        <a:pt x="78" y="737"/>
                      </a:lnTo>
                      <a:lnTo>
                        <a:pt x="69" y="744"/>
                      </a:lnTo>
                      <a:lnTo>
                        <a:pt x="61" y="753"/>
                      </a:lnTo>
                      <a:lnTo>
                        <a:pt x="61" y="753"/>
                      </a:lnTo>
                      <a:lnTo>
                        <a:pt x="50" y="766"/>
                      </a:lnTo>
                      <a:lnTo>
                        <a:pt x="50" y="766"/>
                      </a:lnTo>
                      <a:lnTo>
                        <a:pt x="50" y="766"/>
                      </a:lnTo>
                      <a:lnTo>
                        <a:pt x="50" y="766"/>
                      </a:lnTo>
                      <a:lnTo>
                        <a:pt x="49" y="767"/>
                      </a:lnTo>
                      <a:lnTo>
                        <a:pt x="49" y="767"/>
                      </a:lnTo>
                      <a:lnTo>
                        <a:pt x="49" y="768"/>
                      </a:lnTo>
                      <a:lnTo>
                        <a:pt x="49" y="768"/>
                      </a:lnTo>
                      <a:lnTo>
                        <a:pt x="48" y="769"/>
                      </a:lnTo>
                      <a:lnTo>
                        <a:pt x="48" y="769"/>
                      </a:lnTo>
                      <a:lnTo>
                        <a:pt x="48" y="769"/>
                      </a:lnTo>
                      <a:lnTo>
                        <a:pt x="48" y="769"/>
                      </a:lnTo>
                      <a:lnTo>
                        <a:pt x="48" y="773"/>
                      </a:lnTo>
                      <a:lnTo>
                        <a:pt x="48" y="773"/>
                      </a:lnTo>
                      <a:lnTo>
                        <a:pt x="48" y="774"/>
                      </a:lnTo>
                      <a:lnTo>
                        <a:pt x="48" y="774"/>
                      </a:lnTo>
                      <a:lnTo>
                        <a:pt x="48" y="776"/>
                      </a:lnTo>
                      <a:lnTo>
                        <a:pt x="48" y="776"/>
                      </a:lnTo>
                      <a:lnTo>
                        <a:pt x="48" y="776"/>
                      </a:lnTo>
                      <a:lnTo>
                        <a:pt x="48" y="776"/>
                      </a:lnTo>
                      <a:lnTo>
                        <a:pt x="48" y="777"/>
                      </a:lnTo>
                      <a:lnTo>
                        <a:pt x="48" y="777"/>
                      </a:lnTo>
                      <a:lnTo>
                        <a:pt x="48" y="778"/>
                      </a:lnTo>
                      <a:lnTo>
                        <a:pt x="48" y="778"/>
                      </a:lnTo>
                      <a:lnTo>
                        <a:pt x="49" y="779"/>
                      </a:lnTo>
                      <a:lnTo>
                        <a:pt x="49" y="779"/>
                      </a:lnTo>
                      <a:lnTo>
                        <a:pt x="49" y="779"/>
                      </a:lnTo>
                      <a:lnTo>
                        <a:pt x="49" y="779"/>
                      </a:lnTo>
                      <a:lnTo>
                        <a:pt x="50" y="782"/>
                      </a:lnTo>
                      <a:lnTo>
                        <a:pt x="50" y="782"/>
                      </a:lnTo>
                      <a:lnTo>
                        <a:pt x="51" y="784"/>
                      </a:lnTo>
                      <a:lnTo>
                        <a:pt x="51" y="784"/>
                      </a:lnTo>
                      <a:lnTo>
                        <a:pt x="51" y="784"/>
                      </a:lnTo>
                      <a:lnTo>
                        <a:pt x="51" y="784"/>
                      </a:lnTo>
                      <a:lnTo>
                        <a:pt x="53" y="786"/>
                      </a:lnTo>
                      <a:lnTo>
                        <a:pt x="53" y="786"/>
                      </a:lnTo>
                      <a:lnTo>
                        <a:pt x="53" y="787"/>
                      </a:lnTo>
                      <a:lnTo>
                        <a:pt x="53" y="787"/>
                      </a:lnTo>
                      <a:lnTo>
                        <a:pt x="54" y="788"/>
                      </a:lnTo>
                      <a:lnTo>
                        <a:pt x="54" y="788"/>
                      </a:lnTo>
                      <a:lnTo>
                        <a:pt x="54" y="788"/>
                      </a:lnTo>
                      <a:lnTo>
                        <a:pt x="54" y="788"/>
                      </a:lnTo>
                      <a:lnTo>
                        <a:pt x="55" y="790"/>
                      </a:lnTo>
                      <a:lnTo>
                        <a:pt x="55" y="790"/>
                      </a:lnTo>
                      <a:lnTo>
                        <a:pt x="55" y="790"/>
                      </a:lnTo>
                      <a:lnTo>
                        <a:pt x="55" y="790"/>
                      </a:lnTo>
                      <a:lnTo>
                        <a:pt x="58" y="792"/>
                      </a:lnTo>
                      <a:lnTo>
                        <a:pt x="58" y="792"/>
                      </a:lnTo>
                      <a:lnTo>
                        <a:pt x="58" y="792"/>
                      </a:lnTo>
                      <a:lnTo>
                        <a:pt x="58" y="792"/>
                      </a:lnTo>
                      <a:lnTo>
                        <a:pt x="60" y="792"/>
                      </a:lnTo>
                      <a:lnTo>
                        <a:pt x="60" y="792"/>
                      </a:lnTo>
                      <a:lnTo>
                        <a:pt x="60" y="792"/>
                      </a:lnTo>
                      <a:lnTo>
                        <a:pt x="60" y="792"/>
                      </a:lnTo>
                      <a:lnTo>
                        <a:pt x="63" y="793"/>
                      </a:lnTo>
                      <a:lnTo>
                        <a:pt x="63" y="793"/>
                      </a:lnTo>
                      <a:lnTo>
                        <a:pt x="63" y="793"/>
                      </a:lnTo>
                      <a:lnTo>
                        <a:pt x="63" y="793"/>
                      </a:lnTo>
                      <a:lnTo>
                        <a:pt x="79" y="793"/>
                      </a:lnTo>
                      <a:lnTo>
                        <a:pt x="79" y="793"/>
                      </a:lnTo>
                      <a:lnTo>
                        <a:pt x="92" y="792"/>
                      </a:lnTo>
                      <a:lnTo>
                        <a:pt x="102" y="790"/>
                      </a:lnTo>
                      <a:lnTo>
                        <a:pt x="117" y="787"/>
                      </a:lnTo>
                      <a:lnTo>
                        <a:pt x="117" y="787"/>
                      </a:lnTo>
                      <a:lnTo>
                        <a:pt x="128" y="805"/>
                      </a:lnTo>
                      <a:lnTo>
                        <a:pt x="128" y="805"/>
                      </a:lnTo>
                      <a:lnTo>
                        <a:pt x="117" y="816"/>
                      </a:lnTo>
                      <a:lnTo>
                        <a:pt x="111" y="825"/>
                      </a:lnTo>
                      <a:lnTo>
                        <a:pt x="103" y="835"/>
                      </a:lnTo>
                      <a:lnTo>
                        <a:pt x="103" y="835"/>
                      </a:lnTo>
                      <a:lnTo>
                        <a:pt x="95" y="849"/>
                      </a:lnTo>
                      <a:lnTo>
                        <a:pt x="95" y="849"/>
                      </a:lnTo>
                      <a:lnTo>
                        <a:pt x="95" y="849"/>
                      </a:lnTo>
                      <a:lnTo>
                        <a:pt x="95" y="849"/>
                      </a:lnTo>
                      <a:lnTo>
                        <a:pt x="94" y="851"/>
                      </a:lnTo>
                      <a:lnTo>
                        <a:pt x="94" y="851"/>
                      </a:lnTo>
                      <a:lnTo>
                        <a:pt x="94" y="851"/>
                      </a:lnTo>
                      <a:lnTo>
                        <a:pt x="94" y="851"/>
                      </a:lnTo>
                      <a:lnTo>
                        <a:pt x="94" y="854"/>
                      </a:lnTo>
                      <a:lnTo>
                        <a:pt x="94" y="854"/>
                      </a:lnTo>
                      <a:lnTo>
                        <a:pt x="94" y="854"/>
                      </a:lnTo>
                      <a:lnTo>
                        <a:pt x="94" y="854"/>
                      </a:lnTo>
                      <a:lnTo>
                        <a:pt x="94" y="858"/>
                      </a:lnTo>
                      <a:lnTo>
                        <a:pt x="94" y="858"/>
                      </a:lnTo>
                      <a:lnTo>
                        <a:pt x="94" y="858"/>
                      </a:lnTo>
                      <a:lnTo>
                        <a:pt x="94" y="858"/>
                      </a:lnTo>
                      <a:lnTo>
                        <a:pt x="94" y="859"/>
                      </a:lnTo>
                      <a:lnTo>
                        <a:pt x="94" y="859"/>
                      </a:lnTo>
                      <a:lnTo>
                        <a:pt x="94" y="859"/>
                      </a:lnTo>
                      <a:lnTo>
                        <a:pt x="94" y="859"/>
                      </a:lnTo>
                      <a:lnTo>
                        <a:pt x="95" y="861"/>
                      </a:lnTo>
                      <a:lnTo>
                        <a:pt x="95" y="861"/>
                      </a:lnTo>
                      <a:lnTo>
                        <a:pt x="95" y="861"/>
                      </a:lnTo>
                      <a:lnTo>
                        <a:pt x="95" y="861"/>
                      </a:lnTo>
                      <a:lnTo>
                        <a:pt x="97" y="863"/>
                      </a:lnTo>
                      <a:lnTo>
                        <a:pt x="97" y="863"/>
                      </a:lnTo>
                      <a:lnTo>
                        <a:pt x="97" y="864"/>
                      </a:lnTo>
                      <a:lnTo>
                        <a:pt x="97" y="864"/>
                      </a:lnTo>
                      <a:lnTo>
                        <a:pt x="98" y="865"/>
                      </a:lnTo>
                      <a:lnTo>
                        <a:pt x="98" y="865"/>
                      </a:lnTo>
                      <a:lnTo>
                        <a:pt x="99" y="868"/>
                      </a:lnTo>
                      <a:lnTo>
                        <a:pt x="99" y="868"/>
                      </a:lnTo>
                      <a:lnTo>
                        <a:pt x="99" y="868"/>
                      </a:lnTo>
                      <a:lnTo>
                        <a:pt x="99" y="868"/>
                      </a:lnTo>
                      <a:lnTo>
                        <a:pt x="100" y="869"/>
                      </a:lnTo>
                      <a:lnTo>
                        <a:pt x="100" y="869"/>
                      </a:lnTo>
                      <a:lnTo>
                        <a:pt x="102" y="869"/>
                      </a:lnTo>
                      <a:lnTo>
                        <a:pt x="102" y="869"/>
                      </a:lnTo>
                      <a:lnTo>
                        <a:pt x="103" y="870"/>
                      </a:lnTo>
                      <a:lnTo>
                        <a:pt x="103" y="870"/>
                      </a:lnTo>
                      <a:lnTo>
                        <a:pt x="103" y="871"/>
                      </a:lnTo>
                      <a:lnTo>
                        <a:pt x="103" y="871"/>
                      </a:lnTo>
                      <a:lnTo>
                        <a:pt x="104" y="871"/>
                      </a:lnTo>
                      <a:lnTo>
                        <a:pt x="104" y="871"/>
                      </a:lnTo>
                      <a:lnTo>
                        <a:pt x="104" y="873"/>
                      </a:lnTo>
                      <a:lnTo>
                        <a:pt x="104" y="873"/>
                      </a:lnTo>
                      <a:lnTo>
                        <a:pt x="107" y="874"/>
                      </a:lnTo>
                      <a:lnTo>
                        <a:pt x="107" y="874"/>
                      </a:lnTo>
                      <a:lnTo>
                        <a:pt x="108" y="874"/>
                      </a:lnTo>
                      <a:lnTo>
                        <a:pt x="108" y="874"/>
                      </a:lnTo>
                      <a:lnTo>
                        <a:pt x="109" y="874"/>
                      </a:lnTo>
                      <a:lnTo>
                        <a:pt x="109" y="874"/>
                      </a:lnTo>
                      <a:lnTo>
                        <a:pt x="111" y="874"/>
                      </a:lnTo>
                      <a:lnTo>
                        <a:pt x="111" y="874"/>
                      </a:lnTo>
                      <a:lnTo>
                        <a:pt x="113" y="874"/>
                      </a:lnTo>
                      <a:lnTo>
                        <a:pt x="113" y="874"/>
                      </a:lnTo>
                      <a:lnTo>
                        <a:pt x="113" y="874"/>
                      </a:lnTo>
                      <a:lnTo>
                        <a:pt x="113" y="874"/>
                      </a:lnTo>
                      <a:lnTo>
                        <a:pt x="129" y="870"/>
                      </a:lnTo>
                      <a:lnTo>
                        <a:pt x="129" y="870"/>
                      </a:lnTo>
                      <a:lnTo>
                        <a:pt x="141" y="868"/>
                      </a:lnTo>
                      <a:lnTo>
                        <a:pt x="151" y="864"/>
                      </a:lnTo>
                      <a:lnTo>
                        <a:pt x="165" y="859"/>
                      </a:lnTo>
                      <a:lnTo>
                        <a:pt x="165" y="859"/>
                      </a:lnTo>
                      <a:lnTo>
                        <a:pt x="179" y="875"/>
                      </a:lnTo>
                      <a:lnTo>
                        <a:pt x="179" y="875"/>
                      </a:lnTo>
                      <a:lnTo>
                        <a:pt x="170" y="888"/>
                      </a:lnTo>
                      <a:lnTo>
                        <a:pt x="165" y="897"/>
                      </a:lnTo>
                      <a:lnTo>
                        <a:pt x="160" y="908"/>
                      </a:lnTo>
                      <a:lnTo>
                        <a:pt x="160" y="908"/>
                      </a:lnTo>
                      <a:lnTo>
                        <a:pt x="155" y="923"/>
                      </a:lnTo>
                      <a:lnTo>
                        <a:pt x="155" y="923"/>
                      </a:lnTo>
                      <a:lnTo>
                        <a:pt x="155" y="923"/>
                      </a:lnTo>
                      <a:lnTo>
                        <a:pt x="155" y="923"/>
                      </a:lnTo>
                      <a:lnTo>
                        <a:pt x="153" y="926"/>
                      </a:lnTo>
                      <a:lnTo>
                        <a:pt x="153" y="926"/>
                      </a:lnTo>
                      <a:lnTo>
                        <a:pt x="153" y="926"/>
                      </a:lnTo>
                      <a:lnTo>
                        <a:pt x="153" y="926"/>
                      </a:lnTo>
                      <a:lnTo>
                        <a:pt x="153" y="928"/>
                      </a:lnTo>
                      <a:lnTo>
                        <a:pt x="153" y="928"/>
                      </a:lnTo>
                      <a:lnTo>
                        <a:pt x="153" y="928"/>
                      </a:lnTo>
                      <a:lnTo>
                        <a:pt x="153" y="928"/>
                      </a:lnTo>
                      <a:lnTo>
                        <a:pt x="153" y="931"/>
                      </a:lnTo>
                      <a:lnTo>
                        <a:pt x="153" y="931"/>
                      </a:lnTo>
                      <a:lnTo>
                        <a:pt x="153" y="931"/>
                      </a:lnTo>
                      <a:lnTo>
                        <a:pt x="153" y="931"/>
                      </a:lnTo>
                      <a:lnTo>
                        <a:pt x="155" y="932"/>
                      </a:lnTo>
                      <a:lnTo>
                        <a:pt x="155" y="932"/>
                      </a:lnTo>
                      <a:lnTo>
                        <a:pt x="155" y="932"/>
                      </a:lnTo>
                      <a:lnTo>
                        <a:pt x="155" y="932"/>
                      </a:lnTo>
                      <a:lnTo>
                        <a:pt x="155" y="933"/>
                      </a:lnTo>
                      <a:lnTo>
                        <a:pt x="155" y="933"/>
                      </a:lnTo>
                      <a:lnTo>
                        <a:pt x="155" y="933"/>
                      </a:lnTo>
                      <a:lnTo>
                        <a:pt x="155" y="933"/>
                      </a:lnTo>
                      <a:lnTo>
                        <a:pt x="156" y="936"/>
                      </a:lnTo>
                      <a:lnTo>
                        <a:pt x="156" y="936"/>
                      </a:lnTo>
                      <a:lnTo>
                        <a:pt x="157" y="936"/>
                      </a:lnTo>
                      <a:lnTo>
                        <a:pt x="157" y="936"/>
                      </a:lnTo>
                      <a:lnTo>
                        <a:pt x="158" y="937"/>
                      </a:lnTo>
                      <a:lnTo>
                        <a:pt x="158" y="937"/>
                      </a:lnTo>
                      <a:lnTo>
                        <a:pt x="158" y="937"/>
                      </a:lnTo>
                      <a:lnTo>
                        <a:pt x="158" y="937"/>
                      </a:lnTo>
                      <a:lnTo>
                        <a:pt x="160" y="938"/>
                      </a:lnTo>
                      <a:lnTo>
                        <a:pt x="160" y="938"/>
                      </a:lnTo>
                      <a:lnTo>
                        <a:pt x="162" y="941"/>
                      </a:lnTo>
                      <a:lnTo>
                        <a:pt x="162" y="941"/>
                      </a:lnTo>
                      <a:lnTo>
                        <a:pt x="162" y="941"/>
                      </a:lnTo>
                      <a:lnTo>
                        <a:pt x="162" y="941"/>
                      </a:lnTo>
                      <a:lnTo>
                        <a:pt x="163" y="942"/>
                      </a:lnTo>
                      <a:lnTo>
                        <a:pt x="163" y="942"/>
                      </a:lnTo>
                      <a:lnTo>
                        <a:pt x="163" y="942"/>
                      </a:lnTo>
                      <a:lnTo>
                        <a:pt x="163" y="942"/>
                      </a:lnTo>
                      <a:lnTo>
                        <a:pt x="165" y="943"/>
                      </a:lnTo>
                      <a:lnTo>
                        <a:pt x="165" y="943"/>
                      </a:lnTo>
                      <a:lnTo>
                        <a:pt x="165" y="943"/>
                      </a:lnTo>
                      <a:lnTo>
                        <a:pt x="165" y="943"/>
                      </a:lnTo>
                      <a:lnTo>
                        <a:pt x="166" y="944"/>
                      </a:lnTo>
                      <a:lnTo>
                        <a:pt x="166" y="944"/>
                      </a:lnTo>
                      <a:lnTo>
                        <a:pt x="167" y="944"/>
                      </a:lnTo>
                      <a:lnTo>
                        <a:pt x="167" y="944"/>
                      </a:lnTo>
                      <a:lnTo>
                        <a:pt x="168" y="946"/>
                      </a:lnTo>
                      <a:lnTo>
                        <a:pt x="168" y="946"/>
                      </a:lnTo>
                      <a:lnTo>
                        <a:pt x="168" y="946"/>
                      </a:lnTo>
                      <a:lnTo>
                        <a:pt x="170" y="946"/>
                      </a:lnTo>
                      <a:lnTo>
                        <a:pt x="170" y="946"/>
                      </a:lnTo>
                      <a:lnTo>
                        <a:pt x="171" y="946"/>
                      </a:lnTo>
                      <a:lnTo>
                        <a:pt x="171" y="946"/>
                      </a:lnTo>
                      <a:lnTo>
                        <a:pt x="172" y="946"/>
                      </a:lnTo>
                      <a:lnTo>
                        <a:pt x="172" y="946"/>
                      </a:lnTo>
                      <a:lnTo>
                        <a:pt x="174" y="946"/>
                      </a:lnTo>
                      <a:lnTo>
                        <a:pt x="174" y="946"/>
                      </a:lnTo>
                      <a:lnTo>
                        <a:pt x="176" y="944"/>
                      </a:lnTo>
                      <a:lnTo>
                        <a:pt x="176" y="944"/>
                      </a:lnTo>
                      <a:lnTo>
                        <a:pt x="191" y="938"/>
                      </a:lnTo>
                      <a:lnTo>
                        <a:pt x="191" y="938"/>
                      </a:lnTo>
                      <a:lnTo>
                        <a:pt x="203" y="933"/>
                      </a:lnTo>
                      <a:lnTo>
                        <a:pt x="211" y="928"/>
                      </a:lnTo>
                      <a:lnTo>
                        <a:pt x="224" y="921"/>
                      </a:lnTo>
                      <a:lnTo>
                        <a:pt x="224" y="921"/>
                      </a:lnTo>
                      <a:lnTo>
                        <a:pt x="240" y="934"/>
                      </a:lnTo>
                      <a:lnTo>
                        <a:pt x="240" y="934"/>
                      </a:lnTo>
                      <a:lnTo>
                        <a:pt x="234" y="948"/>
                      </a:lnTo>
                      <a:lnTo>
                        <a:pt x="228" y="970"/>
                      </a:lnTo>
                      <a:lnTo>
                        <a:pt x="228" y="970"/>
                      </a:lnTo>
                      <a:lnTo>
                        <a:pt x="225" y="986"/>
                      </a:lnTo>
                      <a:lnTo>
                        <a:pt x="225" y="986"/>
                      </a:lnTo>
                      <a:lnTo>
                        <a:pt x="225" y="986"/>
                      </a:lnTo>
                      <a:lnTo>
                        <a:pt x="225" y="986"/>
                      </a:lnTo>
                      <a:lnTo>
                        <a:pt x="225" y="989"/>
                      </a:lnTo>
                      <a:lnTo>
                        <a:pt x="225" y="989"/>
                      </a:lnTo>
                      <a:lnTo>
                        <a:pt x="225" y="990"/>
                      </a:lnTo>
                      <a:lnTo>
                        <a:pt x="225" y="990"/>
                      </a:lnTo>
                      <a:lnTo>
                        <a:pt x="225" y="991"/>
                      </a:lnTo>
                      <a:lnTo>
                        <a:pt x="225" y="991"/>
                      </a:lnTo>
                      <a:lnTo>
                        <a:pt x="225" y="991"/>
                      </a:lnTo>
                      <a:lnTo>
                        <a:pt x="225" y="991"/>
                      </a:lnTo>
                      <a:lnTo>
                        <a:pt x="225" y="994"/>
                      </a:lnTo>
                      <a:lnTo>
                        <a:pt x="225" y="994"/>
                      </a:lnTo>
                      <a:lnTo>
                        <a:pt x="226" y="994"/>
                      </a:lnTo>
                      <a:lnTo>
                        <a:pt x="226" y="994"/>
                      </a:lnTo>
                      <a:lnTo>
                        <a:pt x="226" y="995"/>
                      </a:lnTo>
                      <a:lnTo>
                        <a:pt x="226" y="995"/>
                      </a:lnTo>
                      <a:lnTo>
                        <a:pt x="226" y="995"/>
                      </a:lnTo>
                      <a:lnTo>
                        <a:pt x="226" y="995"/>
                      </a:lnTo>
                      <a:lnTo>
                        <a:pt x="228" y="996"/>
                      </a:lnTo>
                      <a:lnTo>
                        <a:pt x="228" y="996"/>
                      </a:lnTo>
                      <a:lnTo>
                        <a:pt x="228" y="996"/>
                      </a:lnTo>
                      <a:lnTo>
                        <a:pt x="228" y="996"/>
                      </a:lnTo>
                      <a:lnTo>
                        <a:pt x="229" y="997"/>
                      </a:lnTo>
                      <a:lnTo>
                        <a:pt x="229" y="997"/>
                      </a:lnTo>
                      <a:lnTo>
                        <a:pt x="230" y="997"/>
                      </a:lnTo>
                      <a:lnTo>
                        <a:pt x="230" y="997"/>
                      </a:lnTo>
                      <a:lnTo>
                        <a:pt x="231" y="999"/>
                      </a:lnTo>
                      <a:lnTo>
                        <a:pt x="231" y="999"/>
                      </a:lnTo>
                      <a:lnTo>
                        <a:pt x="231" y="999"/>
                      </a:lnTo>
                      <a:lnTo>
                        <a:pt x="231" y="999"/>
                      </a:lnTo>
                      <a:lnTo>
                        <a:pt x="234" y="1000"/>
                      </a:lnTo>
                      <a:lnTo>
                        <a:pt x="234" y="1000"/>
                      </a:lnTo>
                      <a:lnTo>
                        <a:pt x="235" y="1001"/>
                      </a:lnTo>
                      <a:lnTo>
                        <a:pt x="235" y="1001"/>
                      </a:lnTo>
                      <a:lnTo>
                        <a:pt x="237" y="1002"/>
                      </a:lnTo>
                      <a:lnTo>
                        <a:pt x="237" y="1002"/>
                      </a:lnTo>
                      <a:lnTo>
                        <a:pt x="238" y="1004"/>
                      </a:lnTo>
                      <a:lnTo>
                        <a:pt x="238" y="1004"/>
                      </a:lnTo>
                      <a:lnTo>
                        <a:pt x="238" y="1004"/>
                      </a:lnTo>
                      <a:lnTo>
                        <a:pt x="238" y="1004"/>
                      </a:lnTo>
                      <a:lnTo>
                        <a:pt x="239" y="1004"/>
                      </a:lnTo>
                      <a:lnTo>
                        <a:pt x="239" y="1004"/>
                      </a:lnTo>
                      <a:lnTo>
                        <a:pt x="239" y="1005"/>
                      </a:lnTo>
                      <a:lnTo>
                        <a:pt x="239" y="1005"/>
                      </a:lnTo>
                      <a:lnTo>
                        <a:pt x="240" y="1005"/>
                      </a:lnTo>
                      <a:lnTo>
                        <a:pt x="240" y="1005"/>
                      </a:lnTo>
                      <a:lnTo>
                        <a:pt x="242" y="1005"/>
                      </a:lnTo>
                      <a:lnTo>
                        <a:pt x="242" y="1005"/>
                      </a:lnTo>
                      <a:lnTo>
                        <a:pt x="243" y="1005"/>
                      </a:lnTo>
                      <a:lnTo>
                        <a:pt x="243" y="1005"/>
                      </a:lnTo>
                      <a:lnTo>
                        <a:pt x="243" y="1005"/>
                      </a:lnTo>
                      <a:lnTo>
                        <a:pt x="243" y="1005"/>
                      </a:lnTo>
                      <a:lnTo>
                        <a:pt x="245" y="1005"/>
                      </a:lnTo>
                      <a:lnTo>
                        <a:pt x="245" y="1005"/>
                      </a:lnTo>
                      <a:lnTo>
                        <a:pt x="245" y="1005"/>
                      </a:lnTo>
                      <a:lnTo>
                        <a:pt x="245" y="1005"/>
                      </a:lnTo>
                      <a:lnTo>
                        <a:pt x="247" y="1005"/>
                      </a:lnTo>
                      <a:lnTo>
                        <a:pt x="247" y="1005"/>
                      </a:lnTo>
                      <a:lnTo>
                        <a:pt x="248" y="1005"/>
                      </a:lnTo>
                      <a:lnTo>
                        <a:pt x="248" y="1005"/>
                      </a:lnTo>
                      <a:lnTo>
                        <a:pt x="250" y="1004"/>
                      </a:lnTo>
                      <a:lnTo>
                        <a:pt x="250" y="1004"/>
                      </a:lnTo>
                      <a:lnTo>
                        <a:pt x="264" y="995"/>
                      </a:lnTo>
                      <a:lnTo>
                        <a:pt x="264" y="995"/>
                      </a:lnTo>
                      <a:lnTo>
                        <a:pt x="282" y="982"/>
                      </a:lnTo>
                      <a:lnTo>
                        <a:pt x="293" y="971"/>
                      </a:lnTo>
                      <a:lnTo>
                        <a:pt x="293" y="971"/>
                      </a:lnTo>
                      <a:lnTo>
                        <a:pt x="312" y="982"/>
                      </a:lnTo>
                      <a:lnTo>
                        <a:pt x="312" y="982"/>
                      </a:lnTo>
                      <a:lnTo>
                        <a:pt x="308" y="997"/>
                      </a:lnTo>
                      <a:lnTo>
                        <a:pt x="306" y="1019"/>
                      </a:lnTo>
                      <a:lnTo>
                        <a:pt x="306" y="1019"/>
                      </a:lnTo>
                      <a:lnTo>
                        <a:pt x="306" y="1036"/>
                      </a:lnTo>
                      <a:lnTo>
                        <a:pt x="306" y="1036"/>
                      </a:lnTo>
                      <a:lnTo>
                        <a:pt x="306" y="1036"/>
                      </a:lnTo>
                      <a:lnTo>
                        <a:pt x="306" y="1039"/>
                      </a:lnTo>
                      <a:lnTo>
                        <a:pt x="306" y="1039"/>
                      </a:lnTo>
                      <a:lnTo>
                        <a:pt x="306" y="1039"/>
                      </a:lnTo>
                      <a:lnTo>
                        <a:pt x="306" y="1039"/>
                      </a:lnTo>
                      <a:lnTo>
                        <a:pt x="307" y="1040"/>
                      </a:lnTo>
                      <a:lnTo>
                        <a:pt x="307" y="1040"/>
                      </a:lnTo>
                      <a:lnTo>
                        <a:pt x="307" y="1041"/>
                      </a:lnTo>
                      <a:lnTo>
                        <a:pt x="307" y="1041"/>
                      </a:lnTo>
                      <a:lnTo>
                        <a:pt x="308" y="1043"/>
                      </a:lnTo>
                      <a:lnTo>
                        <a:pt x="308" y="1043"/>
                      </a:lnTo>
                      <a:lnTo>
                        <a:pt x="308" y="1043"/>
                      </a:lnTo>
                      <a:lnTo>
                        <a:pt x="308" y="1043"/>
                      </a:lnTo>
                      <a:lnTo>
                        <a:pt x="308" y="1044"/>
                      </a:lnTo>
                      <a:lnTo>
                        <a:pt x="308" y="1044"/>
                      </a:lnTo>
                      <a:lnTo>
                        <a:pt x="310" y="1044"/>
                      </a:lnTo>
                      <a:lnTo>
                        <a:pt x="310" y="1044"/>
                      </a:lnTo>
                      <a:lnTo>
                        <a:pt x="311" y="1045"/>
                      </a:lnTo>
                      <a:lnTo>
                        <a:pt x="311" y="1045"/>
                      </a:lnTo>
                      <a:lnTo>
                        <a:pt x="311" y="1045"/>
                      </a:lnTo>
                      <a:lnTo>
                        <a:pt x="311" y="1045"/>
                      </a:lnTo>
                      <a:lnTo>
                        <a:pt x="312" y="1047"/>
                      </a:lnTo>
                      <a:lnTo>
                        <a:pt x="312" y="1047"/>
                      </a:lnTo>
                      <a:lnTo>
                        <a:pt x="312" y="1047"/>
                      </a:lnTo>
                      <a:lnTo>
                        <a:pt x="312" y="1047"/>
                      </a:lnTo>
                      <a:lnTo>
                        <a:pt x="315" y="1048"/>
                      </a:lnTo>
                      <a:lnTo>
                        <a:pt x="315" y="1048"/>
                      </a:lnTo>
                      <a:lnTo>
                        <a:pt x="315" y="1048"/>
                      </a:lnTo>
                      <a:lnTo>
                        <a:pt x="315" y="1048"/>
                      </a:lnTo>
                      <a:lnTo>
                        <a:pt x="317" y="1049"/>
                      </a:lnTo>
                      <a:lnTo>
                        <a:pt x="317" y="1049"/>
                      </a:lnTo>
                      <a:lnTo>
                        <a:pt x="318" y="1049"/>
                      </a:lnTo>
                      <a:lnTo>
                        <a:pt x="318" y="1049"/>
                      </a:lnTo>
                      <a:lnTo>
                        <a:pt x="320" y="1050"/>
                      </a:lnTo>
                      <a:lnTo>
                        <a:pt x="320" y="1050"/>
                      </a:lnTo>
                      <a:lnTo>
                        <a:pt x="321" y="1050"/>
                      </a:lnTo>
                      <a:lnTo>
                        <a:pt x="321" y="1050"/>
                      </a:lnTo>
                      <a:lnTo>
                        <a:pt x="321" y="1050"/>
                      </a:lnTo>
                      <a:lnTo>
                        <a:pt x="321" y="1050"/>
                      </a:lnTo>
                      <a:lnTo>
                        <a:pt x="323" y="1052"/>
                      </a:lnTo>
                      <a:lnTo>
                        <a:pt x="323" y="1052"/>
                      </a:lnTo>
                      <a:lnTo>
                        <a:pt x="323" y="1052"/>
                      </a:lnTo>
                      <a:lnTo>
                        <a:pt x="323" y="1052"/>
                      </a:lnTo>
                      <a:lnTo>
                        <a:pt x="325" y="1052"/>
                      </a:lnTo>
                      <a:lnTo>
                        <a:pt x="325" y="1052"/>
                      </a:lnTo>
                      <a:lnTo>
                        <a:pt x="325" y="1052"/>
                      </a:lnTo>
                      <a:lnTo>
                        <a:pt x="325" y="1052"/>
                      </a:lnTo>
                      <a:lnTo>
                        <a:pt x="327" y="1052"/>
                      </a:lnTo>
                      <a:lnTo>
                        <a:pt x="327" y="1052"/>
                      </a:lnTo>
                      <a:lnTo>
                        <a:pt x="327" y="1052"/>
                      </a:lnTo>
                      <a:lnTo>
                        <a:pt x="327" y="1052"/>
                      </a:lnTo>
                      <a:lnTo>
                        <a:pt x="328" y="1052"/>
                      </a:lnTo>
                      <a:lnTo>
                        <a:pt x="328" y="1052"/>
                      </a:lnTo>
                      <a:lnTo>
                        <a:pt x="328" y="1052"/>
                      </a:lnTo>
                      <a:lnTo>
                        <a:pt x="328" y="1052"/>
                      </a:lnTo>
                      <a:lnTo>
                        <a:pt x="331" y="1050"/>
                      </a:lnTo>
                      <a:lnTo>
                        <a:pt x="331" y="1050"/>
                      </a:lnTo>
                      <a:lnTo>
                        <a:pt x="331" y="1050"/>
                      </a:lnTo>
                      <a:lnTo>
                        <a:pt x="331" y="1050"/>
                      </a:lnTo>
                      <a:lnTo>
                        <a:pt x="334" y="1049"/>
                      </a:lnTo>
                      <a:lnTo>
                        <a:pt x="334" y="1049"/>
                      </a:lnTo>
                      <a:lnTo>
                        <a:pt x="334" y="1049"/>
                      </a:lnTo>
                      <a:lnTo>
                        <a:pt x="334" y="1049"/>
                      </a:lnTo>
                      <a:lnTo>
                        <a:pt x="334" y="1049"/>
                      </a:lnTo>
                      <a:lnTo>
                        <a:pt x="346" y="1038"/>
                      </a:lnTo>
                      <a:lnTo>
                        <a:pt x="346" y="1038"/>
                      </a:lnTo>
                      <a:lnTo>
                        <a:pt x="355" y="1029"/>
                      </a:lnTo>
                      <a:lnTo>
                        <a:pt x="361" y="1021"/>
                      </a:lnTo>
                      <a:lnTo>
                        <a:pt x="370" y="1010"/>
                      </a:lnTo>
                      <a:lnTo>
                        <a:pt x="370" y="1010"/>
                      </a:lnTo>
                      <a:lnTo>
                        <a:pt x="390" y="1016"/>
                      </a:lnTo>
                      <a:lnTo>
                        <a:pt x="390" y="1016"/>
                      </a:lnTo>
                      <a:lnTo>
                        <a:pt x="390" y="1031"/>
                      </a:lnTo>
                      <a:lnTo>
                        <a:pt x="391" y="1054"/>
                      </a:lnTo>
                      <a:lnTo>
                        <a:pt x="391" y="1054"/>
                      </a:lnTo>
                      <a:lnTo>
                        <a:pt x="394" y="1070"/>
                      </a:lnTo>
                      <a:lnTo>
                        <a:pt x="394" y="1070"/>
                      </a:lnTo>
                      <a:lnTo>
                        <a:pt x="394" y="1070"/>
                      </a:lnTo>
                      <a:lnTo>
                        <a:pt x="394" y="1070"/>
                      </a:lnTo>
                      <a:lnTo>
                        <a:pt x="395" y="1073"/>
                      </a:lnTo>
                      <a:lnTo>
                        <a:pt x="395" y="1073"/>
                      </a:lnTo>
                      <a:lnTo>
                        <a:pt x="395" y="1074"/>
                      </a:lnTo>
                      <a:lnTo>
                        <a:pt x="395" y="1074"/>
                      </a:lnTo>
                      <a:lnTo>
                        <a:pt x="395" y="1075"/>
                      </a:lnTo>
                      <a:lnTo>
                        <a:pt x="395" y="1075"/>
                      </a:lnTo>
                      <a:lnTo>
                        <a:pt x="397" y="1075"/>
                      </a:lnTo>
                      <a:lnTo>
                        <a:pt x="397" y="1075"/>
                      </a:lnTo>
                      <a:lnTo>
                        <a:pt x="398" y="1077"/>
                      </a:lnTo>
                      <a:lnTo>
                        <a:pt x="398" y="1077"/>
                      </a:lnTo>
                      <a:lnTo>
                        <a:pt x="398" y="1077"/>
                      </a:lnTo>
                      <a:lnTo>
                        <a:pt x="398" y="1077"/>
                      </a:lnTo>
                      <a:lnTo>
                        <a:pt x="399" y="1078"/>
                      </a:lnTo>
                      <a:lnTo>
                        <a:pt x="399" y="1078"/>
                      </a:lnTo>
                      <a:lnTo>
                        <a:pt x="399" y="1078"/>
                      </a:lnTo>
                      <a:lnTo>
                        <a:pt x="399" y="1078"/>
                      </a:lnTo>
                      <a:lnTo>
                        <a:pt x="400" y="1079"/>
                      </a:lnTo>
                      <a:lnTo>
                        <a:pt x="400" y="1079"/>
                      </a:lnTo>
                      <a:lnTo>
                        <a:pt x="400" y="1079"/>
                      </a:lnTo>
                      <a:lnTo>
                        <a:pt x="400" y="1079"/>
                      </a:lnTo>
                      <a:lnTo>
                        <a:pt x="402" y="1081"/>
                      </a:lnTo>
                      <a:lnTo>
                        <a:pt x="402" y="1081"/>
                      </a:lnTo>
                      <a:lnTo>
                        <a:pt x="403" y="1081"/>
                      </a:lnTo>
                      <a:lnTo>
                        <a:pt x="403" y="1081"/>
                      </a:lnTo>
                      <a:lnTo>
                        <a:pt x="404" y="1081"/>
                      </a:lnTo>
                      <a:lnTo>
                        <a:pt x="404" y="1081"/>
                      </a:lnTo>
                      <a:lnTo>
                        <a:pt x="405" y="1081"/>
                      </a:lnTo>
                      <a:lnTo>
                        <a:pt x="405" y="1081"/>
                      </a:lnTo>
                      <a:lnTo>
                        <a:pt x="407" y="1082"/>
                      </a:lnTo>
                      <a:lnTo>
                        <a:pt x="407" y="1082"/>
                      </a:lnTo>
                      <a:lnTo>
                        <a:pt x="409" y="1082"/>
                      </a:lnTo>
                      <a:lnTo>
                        <a:pt x="409" y="1082"/>
                      </a:lnTo>
                      <a:lnTo>
                        <a:pt x="410" y="1082"/>
                      </a:lnTo>
                      <a:lnTo>
                        <a:pt x="410" y="1082"/>
                      </a:lnTo>
                      <a:lnTo>
                        <a:pt x="412" y="1083"/>
                      </a:lnTo>
                      <a:lnTo>
                        <a:pt x="412" y="1083"/>
                      </a:lnTo>
                      <a:lnTo>
                        <a:pt x="412" y="1083"/>
                      </a:lnTo>
                      <a:lnTo>
                        <a:pt x="412" y="1083"/>
                      </a:lnTo>
                      <a:lnTo>
                        <a:pt x="414" y="1083"/>
                      </a:lnTo>
                      <a:lnTo>
                        <a:pt x="414" y="1083"/>
                      </a:lnTo>
                      <a:lnTo>
                        <a:pt x="414" y="1083"/>
                      </a:lnTo>
                      <a:lnTo>
                        <a:pt x="414" y="1083"/>
                      </a:lnTo>
                      <a:lnTo>
                        <a:pt x="415" y="1083"/>
                      </a:lnTo>
                      <a:lnTo>
                        <a:pt x="415" y="1083"/>
                      </a:lnTo>
                      <a:lnTo>
                        <a:pt x="415" y="1083"/>
                      </a:lnTo>
                      <a:lnTo>
                        <a:pt x="415" y="1083"/>
                      </a:lnTo>
                      <a:lnTo>
                        <a:pt x="417" y="1083"/>
                      </a:lnTo>
                      <a:lnTo>
                        <a:pt x="417" y="1083"/>
                      </a:lnTo>
                      <a:lnTo>
                        <a:pt x="418" y="1083"/>
                      </a:lnTo>
                      <a:lnTo>
                        <a:pt x="418" y="1083"/>
                      </a:lnTo>
                      <a:lnTo>
                        <a:pt x="419" y="1082"/>
                      </a:lnTo>
                      <a:lnTo>
                        <a:pt x="419" y="1082"/>
                      </a:lnTo>
                      <a:lnTo>
                        <a:pt x="419" y="1082"/>
                      </a:lnTo>
                      <a:lnTo>
                        <a:pt x="419" y="1082"/>
                      </a:lnTo>
                      <a:lnTo>
                        <a:pt x="420" y="1081"/>
                      </a:lnTo>
                      <a:lnTo>
                        <a:pt x="420" y="1081"/>
                      </a:lnTo>
                      <a:lnTo>
                        <a:pt x="422" y="1081"/>
                      </a:lnTo>
                      <a:lnTo>
                        <a:pt x="422" y="1081"/>
                      </a:lnTo>
                      <a:lnTo>
                        <a:pt x="423" y="1079"/>
                      </a:lnTo>
                      <a:lnTo>
                        <a:pt x="423" y="1079"/>
                      </a:lnTo>
                      <a:lnTo>
                        <a:pt x="434" y="1065"/>
                      </a:lnTo>
                      <a:lnTo>
                        <a:pt x="434" y="1065"/>
                      </a:lnTo>
                      <a:lnTo>
                        <a:pt x="447" y="1047"/>
                      </a:lnTo>
                      <a:lnTo>
                        <a:pt x="453" y="1034"/>
                      </a:lnTo>
                      <a:lnTo>
                        <a:pt x="453" y="1034"/>
                      </a:lnTo>
                      <a:lnTo>
                        <a:pt x="475" y="1038"/>
                      </a:lnTo>
                      <a:lnTo>
                        <a:pt x="475" y="1038"/>
                      </a:lnTo>
                      <a:lnTo>
                        <a:pt x="476" y="1053"/>
                      </a:lnTo>
                      <a:lnTo>
                        <a:pt x="481" y="1074"/>
                      </a:lnTo>
                      <a:lnTo>
                        <a:pt x="481" y="1074"/>
                      </a:lnTo>
                      <a:lnTo>
                        <a:pt x="487" y="1089"/>
                      </a:lnTo>
                      <a:lnTo>
                        <a:pt x="487" y="1089"/>
                      </a:lnTo>
                      <a:lnTo>
                        <a:pt x="487" y="1091"/>
                      </a:lnTo>
                      <a:lnTo>
                        <a:pt x="487" y="1091"/>
                      </a:lnTo>
                      <a:lnTo>
                        <a:pt x="488" y="1092"/>
                      </a:lnTo>
                      <a:lnTo>
                        <a:pt x="488" y="1092"/>
                      </a:lnTo>
                      <a:lnTo>
                        <a:pt x="488" y="1093"/>
                      </a:lnTo>
                      <a:lnTo>
                        <a:pt x="488" y="1093"/>
                      </a:lnTo>
                      <a:lnTo>
                        <a:pt x="490" y="1094"/>
                      </a:lnTo>
                      <a:lnTo>
                        <a:pt x="490" y="1094"/>
                      </a:lnTo>
                      <a:lnTo>
                        <a:pt x="490" y="1094"/>
                      </a:lnTo>
                      <a:lnTo>
                        <a:pt x="490" y="1094"/>
                      </a:lnTo>
                      <a:lnTo>
                        <a:pt x="491" y="1096"/>
                      </a:lnTo>
                      <a:lnTo>
                        <a:pt x="491" y="1096"/>
                      </a:lnTo>
                      <a:lnTo>
                        <a:pt x="491" y="1096"/>
                      </a:lnTo>
                      <a:lnTo>
                        <a:pt x="491" y="1096"/>
                      </a:lnTo>
                      <a:lnTo>
                        <a:pt x="492" y="1097"/>
                      </a:lnTo>
                      <a:lnTo>
                        <a:pt x="492" y="1097"/>
                      </a:lnTo>
                      <a:lnTo>
                        <a:pt x="494" y="1097"/>
                      </a:lnTo>
                      <a:lnTo>
                        <a:pt x="494" y="1097"/>
                      </a:lnTo>
                      <a:lnTo>
                        <a:pt x="495" y="1097"/>
                      </a:lnTo>
                      <a:lnTo>
                        <a:pt x="495" y="1097"/>
                      </a:lnTo>
                      <a:lnTo>
                        <a:pt x="495" y="1097"/>
                      </a:lnTo>
                      <a:lnTo>
                        <a:pt x="495" y="1097"/>
                      </a:lnTo>
                      <a:lnTo>
                        <a:pt x="496" y="1097"/>
                      </a:lnTo>
                      <a:lnTo>
                        <a:pt x="496" y="1097"/>
                      </a:lnTo>
                      <a:lnTo>
                        <a:pt x="497" y="1098"/>
                      </a:lnTo>
                      <a:lnTo>
                        <a:pt x="497" y="1098"/>
                      </a:lnTo>
                      <a:lnTo>
                        <a:pt x="499" y="1098"/>
                      </a:lnTo>
                      <a:lnTo>
                        <a:pt x="499" y="1098"/>
                      </a:lnTo>
                      <a:lnTo>
                        <a:pt x="500" y="1098"/>
                      </a:lnTo>
                      <a:lnTo>
                        <a:pt x="500" y="1098"/>
                      </a:lnTo>
                      <a:lnTo>
                        <a:pt x="501" y="1098"/>
                      </a:lnTo>
                      <a:lnTo>
                        <a:pt x="501" y="1098"/>
                      </a:lnTo>
                      <a:lnTo>
                        <a:pt x="504" y="1098"/>
                      </a:lnTo>
                      <a:lnTo>
                        <a:pt x="504" y="1098"/>
                      </a:lnTo>
                      <a:lnTo>
                        <a:pt x="505" y="1098"/>
                      </a:lnTo>
                      <a:lnTo>
                        <a:pt x="505" y="1098"/>
                      </a:lnTo>
                      <a:lnTo>
                        <a:pt x="506" y="1098"/>
                      </a:lnTo>
                      <a:lnTo>
                        <a:pt x="506" y="1098"/>
                      </a:lnTo>
                      <a:lnTo>
                        <a:pt x="506" y="1098"/>
                      </a:lnTo>
                      <a:lnTo>
                        <a:pt x="506" y="1098"/>
                      </a:lnTo>
                      <a:lnTo>
                        <a:pt x="509" y="1098"/>
                      </a:lnTo>
                      <a:lnTo>
                        <a:pt x="509" y="1098"/>
                      </a:lnTo>
                      <a:lnTo>
                        <a:pt x="509" y="1098"/>
                      </a:lnTo>
                      <a:lnTo>
                        <a:pt x="509" y="1098"/>
                      </a:lnTo>
                      <a:lnTo>
                        <a:pt x="510" y="1098"/>
                      </a:lnTo>
                      <a:lnTo>
                        <a:pt x="510" y="1098"/>
                      </a:lnTo>
                      <a:lnTo>
                        <a:pt x="511" y="1098"/>
                      </a:lnTo>
                      <a:lnTo>
                        <a:pt x="511" y="1098"/>
                      </a:lnTo>
                      <a:lnTo>
                        <a:pt x="512" y="1098"/>
                      </a:lnTo>
                      <a:lnTo>
                        <a:pt x="512" y="1098"/>
                      </a:lnTo>
                      <a:lnTo>
                        <a:pt x="512" y="1097"/>
                      </a:lnTo>
                      <a:lnTo>
                        <a:pt x="512" y="1097"/>
                      </a:lnTo>
                      <a:lnTo>
                        <a:pt x="514" y="1097"/>
                      </a:lnTo>
                      <a:lnTo>
                        <a:pt x="514" y="1097"/>
                      </a:lnTo>
                      <a:lnTo>
                        <a:pt x="514" y="1096"/>
                      </a:lnTo>
                      <a:lnTo>
                        <a:pt x="514" y="1096"/>
                      </a:lnTo>
                      <a:lnTo>
                        <a:pt x="515" y="1096"/>
                      </a:lnTo>
                      <a:lnTo>
                        <a:pt x="515" y="1096"/>
                      </a:lnTo>
                      <a:lnTo>
                        <a:pt x="515" y="1094"/>
                      </a:lnTo>
                      <a:lnTo>
                        <a:pt x="515" y="1094"/>
                      </a:lnTo>
                      <a:lnTo>
                        <a:pt x="517" y="1093"/>
                      </a:lnTo>
                      <a:lnTo>
                        <a:pt x="517" y="1093"/>
                      </a:lnTo>
                      <a:lnTo>
                        <a:pt x="517" y="1093"/>
                      </a:lnTo>
                      <a:lnTo>
                        <a:pt x="517" y="1093"/>
                      </a:lnTo>
                      <a:lnTo>
                        <a:pt x="525" y="1078"/>
                      </a:lnTo>
                      <a:lnTo>
                        <a:pt x="525" y="1078"/>
                      </a:lnTo>
                      <a:lnTo>
                        <a:pt x="534" y="1058"/>
                      </a:lnTo>
                      <a:lnTo>
                        <a:pt x="539" y="1043"/>
                      </a:lnTo>
                      <a:lnTo>
                        <a:pt x="539" y="1043"/>
                      </a:lnTo>
                      <a:lnTo>
                        <a:pt x="560" y="1043"/>
                      </a:lnTo>
                      <a:lnTo>
                        <a:pt x="560" y="1043"/>
                      </a:lnTo>
                      <a:lnTo>
                        <a:pt x="565" y="1058"/>
                      </a:lnTo>
                      <a:lnTo>
                        <a:pt x="574" y="1078"/>
                      </a:lnTo>
                      <a:lnTo>
                        <a:pt x="574" y="1078"/>
                      </a:lnTo>
                      <a:lnTo>
                        <a:pt x="582" y="1093"/>
                      </a:lnTo>
                      <a:lnTo>
                        <a:pt x="582" y="1093"/>
                      </a:lnTo>
                      <a:lnTo>
                        <a:pt x="582" y="1093"/>
                      </a:lnTo>
                      <a:lnTo>
                        <a:pt x="582" y="1093"/>
                      </a:lnTo>
                      <a:lnTo>
                        <a:pt x="583" y="1094"/>
                      </a:lnTo>
                      <a:lnTo>
                        <a:pt x="583" y="1094"/>
                      </a:lnTo>
                      <a:lnTo>
                        <a:pt x="584" y="1096"/>
                      </a:lnTo>
                      <a:lnTo>
                        <a:pt x="584" y="1096"/>
                      </a:lnTo>
                      <a:lnTo>
                        <a:pt x="586" y="1096"/>
                      </a:lnTo>
                      <a:lnTo>
                        <a:pt x="586" y="1096"/>
                      </a:lnTo>
                      <a:lnTo>
                        <a:pt x="586" y="1097"/>
                      </a:lnTo>
                      <a:lnTo>
                        <a:pt x="586" y="1097"/>
                      </a:lnTo>
                      <a:lnTo>
                        <a:pt x="587" y="1097"/>
                      </a:lnTo>
                      <a:lnTo>
                        <a:pt x="587" y="1097"/>
                      </a:lnTo>
                      <a:lnTo>
                        <a:pt x="587" y="1098"/>
                      </a:lnTo>
                      <a:lnTo>
                        <a:pt x="587" y="1098"/>
                      </a:lnTo>
                      <a:lnTo>
                        <a:pt x="588" y="1098"/>
                      </a:lnTo>
                      <a:lnTo>
                        <a:pt x="588" y="1098"/>
                      </a:lnTo>
                      <a:lnTo>
                        <a:pt x="589" y="1098"/>
                      </a:lnTo>
                      <a:lnTo>
                        <a:pt x="589" y="1098"/>
                      </a:lnTo>
                      <a:lnTo>
                        <a:pt x="591" y="1098"/>
                      </a:lnTo>
                      <a:lnTo>
                        <a:pt x="591" y="1098"/>
                      </a:lnTo>
                      <a:lnTo>
                        <a:pt x="591" y="1098"/>
                      </a:lnTo>
                      <a:lnTo>
                        <a:pt x="591" y="1098"/>
                      </a:lnTo>
                      <a:lnTo>
                        <a:pt x="593" y="1098"/>
                      </a:lnTo>
                      <a:lnTo>
                        <a:pt x="593" y="1098"/>
                      </a:lnTo>
                      <a:lnTo>
                        <a:pt x="593" y="1098"/>
                      </a:lnTo>
                      <a:lnTo>
                        <a:pt x="593" y="1098"/>
                      </a:lnTo>
                      <a:lnTo>
                        <a:pt x="594" y="1098"/>
                      </a:lnTo>
                      <a:lnTo>
                        <a:pt x="594" y="1098"/>
                      </a:lnTo>
                      <a:lnTo>
                        <a:pt x="596" y="1098"/>
                      </a:lnTo>
                      <a:lnTo>
                        <a:pt x="596" y="1098"/>
                      </a:lnTo>
                      <a:lnTo>
                        <a:pt x="598" y="1098"/>
                      </a:lnTo>
                      <a:lnTo>
                        <a:pt x="598" y="1098"/>
                      </a:lnTo>
                      <a:lnTo>
                        <a:pt x="599" y="1098"/>
                      </a:lnTo>
                      <a:lnTo>
                        <a:pt x="599" y="1098"/>
                      </a:lnTo>
                      <a:lnTo>
                        <a:pt x="601" y="1098"/>
                      </a:lnTo>
                      <a:lnTo>
                        <a:pt x="601" y="1098"/>
                      </a:lnTo>
                      <a:lnTo>
                        <a:pt x="602" y="1098"/>
                      </a:lnTo>
                      <a:lnTo>
                        <a:pt x="602" y="1098"/>
                      </a:lnTo>
                      <a:lnTo>
                        <a:pt x="603" y="1098"/>
                      </a:lnTo>
                      <a:lnTo>
                        <a:pt x="603" y="1098"/>
                      </a:lnTo>
                      <a:lnTo>
                        <a:pt x="604" y="1097"/>
                      </a:lnTo>
                      <a:lnTo>
                        <a:pt x="604" y="1097"/>
                      </a:lnTo>
                      <a:lnTo>
                        <a:pt x="604" y="1097"/>
                      </a:lnTo>
                      <a:lnTo>
                        <a:pt x="604" y="1097"/>
                      </a:lnTo>
                      <a:lnTo>
                        <a:pt x="606" y="1097"/>
                      </a:lnTo>
                      <a:lnTo>
                        <a:pt x="606" y="1097"/>
                      </a:lnTo>
                      <a:lnTo>
                        <a:pt x="607" y="1097"/>
                      </a:lnTo>
                      <a:lnTo>
                        <a:pt x="607" y="1097"/>
                      </a:lnTo>
                      <a:lnTo>
                        <a:pt x="608" y="1096"/>
                      </a:lnTo>
                      <a:lnTo>
                        <a:pt x="608" y="1096"/>
                      </a:lnTo>
                      <a:lnTo>
                        <a:pt x="608" y="1096"/>
                      </a:lnTo>
                      <a:lnTo>
                        <a:pt x="608" y="1096"/>
                      </a:lnTo>
                      <a:lnTo>
                        <a:pt x="609" y="1094"/>
                      </a:lnTo>
                      <a:lnTo>
                        <a:pt x="609" y="1094"/>
                      </a:lnTo>
                      <a:lnTo>
                        <a:pt x="609" y="1094"/>
                      </a:lnTo>
                      <a:lnTo>
                        <a:pt x="609" y="1094"/>
                      </a:lnTo>
                      <a:lnTo>
                        <a:pt x="611" y="1093"/>
                      </a:lnTo>
                      <a:lnTo>
                        <a:pt x="611" y="1093"/>
                      </a:lnTo>
                      <a:lnTo>
                        <a:pt x="611" y="1092"/>
                      </a:lnTo>
                      <a:lnTo>
                        <a:pt x="611" y="1092"/>
                      </a:lnTo>
                      <a:lnTo>
                        <a:pt x="612" y="1091"/>
                      </a:lnTo>
                      <a:lnTo>
                        <a:pt x="612" y="1091"/>
                      </a:lnTo>
                      <a:lnTo>
                        <a:pt x="612" y="1091"/>
                      </a:lnTo>
                      <a:lnTo>
                        <a:pt x="612" y="1091"/>
                      </a:lnTo>
                      <a:lnTo>
                        <a:pt x="618" y="1074"/>
                      </a:lnTo>
                      <a:lnTo>
                        <a:pt x="618" y="1074"/>
                      </a:lnTo>
                      <a:lnTo>
                        <a:pt x="623" y="1053"/>
                      </a:lnTo>
                      <a:lnTo>
                        <a:pt x="625" y="1038"/>
                      </a:lnTo>
                      <a:lnTo>
                        <a:pt x="625" y="1038"/>
                      </a:lnTo>
                      <a:lnTo>
                        <a:pt x="646" y="1034"/>
                      </a:lnTo>
                      <a:lnTo>
                        <a:pt x="646" y="1034"/>
                      </a:lnTo>
                      <a:lnTo>
                        <a:pt x="652" y="1048"/>
                      </a:lnTo>
                      <a:lnTo>
                        <a:pt x="665" y="1065"/>
                      </a:lnTo>
                      <a:lnTo>
                        <a:pt x="665" y="1065"/>
                      </a:lnTo>
                      <a:lnTo>
                        <a:pt x="676" y="1079"/>
                      </a:lnTo>
                      <a:lnTo>
                        <a:pt x="676" y="1079"/>
                      </a:lnTo>
                      <a:lnTo>
                        <a:pt x="676" y="1079"/>
                      </a:lnTo>
                      <a:lnTo>
                        <a:pt x="676" y="1079"/>
                      </a:lnTo>
                      <a:lnTo>
                        <a:pt x="677" y="1081"/>
                      </a:lnTo>
                      <a:lnTo>
                        <a:pt x="677" y="1081"/>
                      </a:lnTo>
                      <a:lnTo>
                        <a:pt x="679" y="1081"/>
                      </a:lnTo>
                      <a:lnTo>
                        <a:pt x="679" y="1081"/>
                      </a:lnTo>
                      <a:lnTo>
                        <a:pt x="680" y="1082"/>
                      </a:lnTo>
                      <a:lnTo>
                        <a:pt x="680" y="1082"/>
                      </a:lnTo>
                      <a:lnTo>
                        <a:pt x="680" y="1082"/>
                      </a:lnTo>
                      <a:lnTo>
                        <a:pt x="680" y="1082"/>
                      </a:lnTo>
                      <a:lnTo>
                        <a:pt x="681" y="1083"/>
                      </a:lnTo>
                      <a:lnTo>
                        <a:pt x="681" y="1083"/>
                      </a:lnTo>
                      <a:lnTo>
                        <a:pt x="683" y="1083"/>
                      </a:lnTo>
                      <a:lnTo>
                        <a:pt x="683" y="1083"/>
                      </a:lnTo>
                      <a:lnTo>
                        <a:pt x="684" y="1083"/>
                      </a:lnTo>
                      <a:lnTo>
                        <a:pt x="684" y="1083"/>
                      </a:lnTo>
                      <a:lnTo>
                        <a:pt x="684" y="1083"/>
                      </a:lnTo>
                      <a:lnTo>
                        <a:pt x="684" y="1083"/>
                      </a:lnTo>
                      <a:lnTo>
                        <a:pt x="685" y="1083"/>
                      </a:lnTo>
                      <a:lnTo>
                        <a:pt x="685" y="1083"/>
                      </a:lnTo>
                      <a:lnTo>
                        <a:pt x="685" y="1083"/>
                      </a:lnTo>
                      <a:lnTo>
                        <a:pt x="685" y="1083"/>
                      </a:lnTo>
                      <a:lnTo>
                        <a:pt x="688" y="1083"/>
                      </a:lnTo>
                      <a:lnTo>
                        <a:pt x="688" y="1083"/>
                      </a:lnTo>
                      <a:lnTo>
                        <a:pt x="688" y="1083"/>
                      </a:lnTo>
                      <a:lnTo>
                        <a:pt x="688" y="1083"/>
                      </a:lnTo>
                      <a:lnTo>
                        <a:pt x="689" y="1082"/>
                      </a:lnTo>
                      <a:lnTo>
                        <a:pt x="689" y="1082"/>
                      </a:lnTo>
                      <a:lnTo>
                        <a:pt x="690" y="1082"/>
                      </a:lnTo>
                      <a:lnTo>
                        <a:pt x="690" y="1082"/>
                      </a:lnTo>
                      <a:lnTo>
                        <a:pt x="693" y="1082"/>
                      </a:lnTo>
                      <a:lnTo>
                        <a:pt x="693" y="1082"/>
                      </a:lnTo>
                      <a:lnTo>
                        <a:pt x="694" y="1081"/>
                      </a:lnTo>
                      <a:lnTo>
                        <a:pt x="694" y="1081"/>
                      </a:lnTo>
                      <a:lnTo>
                        <a:pt x="695" y="1081"/>
                      </a:lnTo>
                      <a:lnTo>
                        <a:pt x="695" y="1081"/>
                      </a:lnTo>
                      <a:lnTo>
                        <a:pt x="696" y="1081"/>
                      </a:lnTo>
                      <a:lnTo>
                        <a:pt x="696" y="1081"/>
                      </a:lnTo>
                      <a:lnTo>
                        <a:pt x="698" y="1081"/>
                      </a:lnTo>
                      <a:lnTo>
                        <a:pt x="698" y="1081"/>
                      </a:lnTo>
                      <a:lnTo>
                        <a:pt x="699" y="1079"/>
                      </a:lnTo>
                      <a:lnTo>
                        <a:pt x="699" y="1079"/>
                      </a:lnTo>
                      <a:lnTo>
                        <a:pt x="699" y="1079"/>
                      </a:lnTo>
                      <a:lnTo>
                        <a:pt x="699" y="1079"/>
                      </a:lnTo>
                      <a:lnTo>
                        <a:pt x="700" y="1078"/>
                      </a:lnTo>
                      <a:lnTo>
                        <a:pt x="700" y="1078"/>
                      </a:lnTo>
                      <a:lnTo>
                        <a:pt x="700" y="1078"/>
                      </a:lnTo>
                      <a:lnTo>
                        <a:pt x="700" y="1078"/>
                      </a:lnTo>
                      <a:lnTo>
                        <a:pt x="701" y="1078"/>
                      </a:lnTo>
                      <a:lnTo>
                        <a:pt x="701" y="1078"/>
                      </a:lnTo>
                      <a:lnTo>
                        <a:pt x="701" y="1077"/>
                      </a:lnTo>
                      <a:lnTo>
                        <a:pt x="701" y="1077"/>
                      </a:lnTo>
                      <a:lnTo>
                        <a:pt x="703" y="1075"/>
                      </a:lnTo>
                      <a:lnTo>
                        <a:pt x="703" y="1075"/>
                      </a:lnTo>
                      <a:lnTo>
                        <a:pt x="703" y="1075"/>
                      </a:lnTo>
                      <a:lnTo>
                        <a:pt x="703" y="1075"/>
                      </a:lnTo>
                      <a:lnTo>
                        <a:pt x="704" y="1074"/>
                      </a:lnTo>
                      <a:lnTo>
                        <a:pt x="704" y="1074"/>
                      </a:lnTo>
                      <a:lnTo>
                        <a:pt x="704" y="1073"/>
                      </a:lnTo>
                      <a:lnTo>
                        <a:pt x="704" y="1073"/>
                      </a:lnTo>
                      <a:lnTo>
                        <a:pt x="705" y="1072"/>
                      </a:lnTo>
                      <a:lnTo>
                        <a:pt x="705" y="1072"/>
                      </a:lnTo>
                      <a:lnTo>
                        <a:pt x="705" y="1070"/>
                      </a:lnTo>
                      <a:lnTo>
                        <a:pt x="705" y="1070"/>
                      </a:lnTo>
                      <a:lnTo>
                        <a:pt x="708" y="1054"/>
                      </a:lnTo>
                      <a:lnTo>
                        <a:pt x="708" y="1054"/>
                      </a:lnTo>
                      <a:lnTo>
                        <a:pt x="709" y="1033"/>
                      </a:lnTo>
                      <a:lnTo>
                        <a:pt x="709" y="1018"/>
                      </a:lnTo>
                      <a:lnTo>
                        <a:pt x="709" y="1018"/>
                      </a:lnTo>
                      <a:lnTo>
                        <a:pt x="729" y="1010"/>
                      </a:lnTo>
                      <a:lnTo>
                        <a:pt x="729" y="1010"/>
                      </a:lnTo>
                      <a:lnTo>
                        <a:pt x="738" y="1021"/>
                      </a:lnTo>
                      <a:lnTo>
                        <a:pt x="753" y="1038"/>
                      </a:lnTo>
                      <a:lnTo>
                        <a:pt x="753" y="1038"/>
                      </a:lnTo>
                      <a:lnTo>
                        <a:pt x="762" y="1045"/>
                      </a:lnTo>
                      <a:lnTo>
                        <a:pt x="768" y="1050"/>
                      </a:lnTo>
                      <a:lnTo>
                        <a:pt x="768" y="1050"/>
                      </a:lnTo>
                      <a:lnTo>
                        <a:pt x="768" y="1050"/>
                      </a:lnTo>
                      <a:lnTo>
                        <a:pt x="768" y="1050"/>
                      </a:lnTo>
                      <a:lnTo>
                        <a:pt x="771" y="1052"/>
                      </a:lnTo>
                      <a:lnTo>
                        <a:pt x="771" y="1052"/>
                      </a:lnTo>
                      <a:lnTo>
                        <a:pt x="771" y="1052"/>
                      </a:lnTo>
                      <a:lnTo>
                        <a:pt x="771" y="1052"/>
                      </a:lnTo>
                      <a:lnTo>
                        <a:pt x="772" y="1052"/>
                      </a:lnTo>
                      <a:lnTo>
                        <a:pt x="772" y="1052"/>
                      </a:lnTo>
                      <a:lnTo>
                        <a:pt x="773" y="1052"/>
                      </a:lnTo>
                      <a:lnTo>
                        <a:pt x="773" y="1052"/>
                      </a:lnTo>
                      <a:lnTo>
                        <a:pt x="774" y="1052"/>
                      </a:lnTo>
                      <a:lnTo>
                        <a:pt x="774" y="1052"/>
                      </a:lnTo>
                      <a:lnTo>
                        <a:pt x="774" y="1052"/>
                      </a:lnTo>
                      <a:lnTo>
                        <a:pt x="774" y="1052"/>
                      </a:lnTo>
                      <a:lnTo>
                        <a:pt x="776" y="1052"/>
                      </a:lnTo>
                      <a:lnTo>
                        <a:pt x="776" y="1052"/>
                      </a:lnTo>
                      <a:lnTo>
                        <a:pt x="776" y="1052"/>
                      </a:lnTo>
                      <a:lnTo>
                        <a:pt x="776" y="1052"/>
                      </a:lnTo>
                      <a:lnTo>
                        <a:pt x="778" y="1050"/>
                      </a:lnTo>
                      <a:lnTo>
                        <a:pt x="778" y="1050"/>
                      </a:lnTo>
                      <a:lnTo>
                        <a:pt x="778" y="1050"/>
                      </a:lnTo>
                      <a:lnTo>
                        <a:pt x="778" y="1050"/>
                      </a:lnTo>
                      <a:lnTo>
                        <a:pt x="780" y="1050"/>
                      </a:lnTo>
                      <a:lnTo>
                        <a:pt x="780" y="1050"/>
                      </a:lnTo>
                      <a:lnTo>
                        <a:pt x="781" y="1049"/>
                      </a:lnTo>
                      <a:lnTo>
                        <a:pt x="781" y="1049"/>
                      </a:lnTo>
                      <a:lnTo>
                        <a:pt x="782" y="1049"/>
                      </a:lnTo>
                      <a:lnTo>
                        <a:pt x="782" y="1049"/>
                      </a:lnTo>
                      <a:lnTo>
                        <a:pt x="785" y="1048"/>
                      </a:lnTo>
                      <a:lnTo>
                        <a:pt x="785" y="1048"/>
                      </a:lnTo>
                      <a:lnTo>
                        <a:pt x="785" y="1048"/>
                      </a:lnTo>
                      <a:lnTo>
                        <a:pt x="785" y="1048"/>
                      </a:lnTo>
                      <a:lnTo>
                        <a:pt x="787" y="1047"/>
                      </a:lnTo>
                      <a:lnTo>
                        <a:pt x="787" y="1047"/>
                      </a:lnTo>
                      <a:lnTo>
                        <a:pt x="787" y="1047"/>
                      </a:lnTo>
                      <a:lnTo>
                        <a:pt x="787" y="1047"/>
                      </a:lnTo>
                      <a:lnTo>
                        <a:pt x="788" y="1045"/>
                      </a:lnTo>
                      <a:lnTo>
                        <a:pt x="788" y="1045"/>
                      </a:lnTo>
                      <a:lnTo>
                        <a:pt x="788" y="1045"/>
                      </a:lnTo>
                      <a:lnTo>
                        <a:pt x="788" y="1045"/>
                      </a:lnTo>
                      <a:lnTo>
                        <a:pt x="790" y="1044"/>
                      </a:lnTo>
                      <a:lnTo>
                        <a:pt x="790" y="1044"/>
                      </a:lnTo>
                      <a:lnTo>
                        <a:pt x="791" y="1044"/>
                      </a:lnTo>
                      <a:lnTo>
                        <a:pt x="791" y="1044"/>
                      </a:lnTo>
                      <a:lnTo>
                        <a:pt x="791" y="1043"/>
                      </a:lnTo>
                      <a:lnTo>
                        <a:pt x="791" y="1043"/>
                      </a:lnTo>
                      <a:lnTo>
                        <a:pt x="791" y="1043"/>
                      </a:lnTo>
                      <a:lnTo>
                        <a:pt x="791" y="1043"/>
                      </a:lnTo>
                      <a:lnTo>
                        <a:pt x="792" y="1041"/>
                      </a:lnTo>
                      <a:lnTo>
                        <a:pt x="792" y="1041"/>
                      </a:lnTo>
                      <a:lnTo>
                        <a:pt x="792" y="1040"/>
                      </a:lnTo>
                      <a:lnTo>
                        <a:pt x="792" y="1040"/>
                      </a:lnTo>
                      <a:lnTo>
                        <a:pt x="792" y="1039"/>
                      </a:lnTo>
                      <a:lnTo>
                        <a:pt x="792" y="1039"/>
                      </a:lnTo>
                      <a:lnTo>
                        <a:pt x="793" y="1039"/>
                      </a:lnTo>
                      <a:lnTo>
                        <a:pt x="793" y="1039"/>
                      </a:lnTo>
                      <a:lnTo>
                        <a:pt x="793" y="1036"/>
                      </a:lnTo>
                      <a:lnTo>
                        <a:pt x="793" y="1036"/>
                      </a:lnTo>
                      <a:lnTo>
                        <a:pt x="793" y="1036"/>
                      </a:lnTo>
                      <a:lnTo>
                        <a:pt x="793" y="1036"/>
                      </a:lnTo>
                      <a:lnTo>
                        <a:pt x="793" y="1019"/>
                      </a:lnTo>
                      <a:lnTo>
                        <a:pt x="793" y="1019"/>
                      </a:lnTo>
                      <a:lnTo>
                        <a:pt x="791" y="997"/>
                      </a:lnTo>
                      <a:lnTo>
                        <a:pt x="787" y="982"/>
                      </a:lnTo>
                      <a:lnTo>
                        <a:pt x="787" y="982"/>
                      </a:lnTo>
                      <a:lnTo>
                        <a:pt x="806" y="971"/>
                      </a:lnTo>
                      <a:lnTo>
                        <a:pt x="806" y="971"/>
                      </a:lnTo>
                      <a:lnTo>
                        <a:pt x="817" y="982"/>
                      </a:lnTo>
                      <a:lnTo>
                        <a:pt x="835" y="995"/>
                      </a:lnTo>
                      <a:lnTo>
                        <a:pt x="835" y="995"/>
                      </a:lnTo>
                      <a:lnTo>
                        <a:pt x="845" y="1001"/>
                      </a:lnTo>
                      <a:lnTo>
                        <a:pt x="851" y="1005"/>
                      </a:lnTo>
                      <a:lnTo>
                        <a:pt x="851" y="1005"/>
                      </a:lnTo>
                      <a:lnTo>
                        <a:pt x="853" y="1005"/>
                      </a:lnTo>
                      <a:lnTo>
                        <a:pt x="853" y="1005"/>
                      </a:lnTo>
                      <a:lnTo>
                        <a:pt x="854" y="1005"/>
                      </a:lnTo>
                      <a:lnTo>
                        <a:pt x="854" y="1005"/>
                      </a:lnTo>
                      <a:lnTo>
                        <a:pt x="854" y="1005"/>
                      </a:lnTo>
                      <a:lnTo>
                        <a:pt x="854" y="1005"/>
                      </a:lnTo>
                      <a:lnTo>
                        <a:pt x="856" y="1005"/>
                      </a:lnTo>
                      <a:lnTo>
                        <a:pt x="856" y="1005"/>
                      </a:lnTo>
                      <a:lnTo>
                        <a:pt x="856" y="1005"/>
                      </a:lnTo>
                      <a:lnTo>
                        <a:pt x="856" y="1005"/>
                      </a:lnTo>
                      <a:lnTo>
                        <a:pt x="858" y="1005"/>
                      </a:lnTo>
                      <a:lnTo>
                        <a:pt x="858" y="1005"/>
                      </a:lnTo>
                      <a:lnTo>
                        <a:pt x="859" y="1005"/>
                      </a:lnTo>
                      <a:lnTo>
                        <a:pt x="859" y="1005"/>
                      </a:lnTo>
                      <a:lnTo>
                        <a:pt x="860" y="1005"/>
                      </a:lnTo>
                      <a:lnTo>
                        <a:pt x="860" y="1005"/>
                      </a:lnTo>
                      <a:lnTo>
                        <a:pt x="860" y="1004"/>
                      </a:lnTo>
                      <a:lnTo>
                        <a:pt x="860" y="1004"/>
                      </a:lnTo>
                      <a:lnTo>
                        <a:pt x="861" y="1004"/>
                      </a:lnTo>
                      <a:lnTo>
                        <a:pt x="861" y="1004"/>
                      </a:lnTo>
                      <a:lnTo>
                        <a:pt x="861" y="1004"/>
                      </a:lnTo>
                      <a:lnTo>
                        <a:pt x="861" y="1004"/>
                      </a:lnTo>
                      <a:lnTo>
                        <a:pt x="864" y="1002"/>
                      </a:lnTo>
                      <a:lnTo>
                        <a:pt x="864" y="1002"/>
                      </a:lnTo>
                      <a:lnTo>
                        <a:pt x="864" y="1001"/>
                      </a:lnTo>
                      <a:lnTo>
                        <a:pt x="864" y="1001"/>
                      </a:lnTo>
                      <a:lnTo>
                        <a:pt x="865" y="1000"/>
                      </a:lnTo>
                      <a:lnTo>
                        <a:pt x="865" y="1000"/>
                      </a:lnTo>
                      <a:lnTo>
                        <a:pt x="868" y="1000"/>
                      </a:lnTo>
                      <a:lnTo>
                        <a:pt x="868" y="1000"/>
                      </a:lnTo>
                      <a:lnTo>
                        <a:pt x="868" y="999"/>
                      </a:lnTo>
                      <a:lnTo>
                        <a:pt x="868" y="999"/>
                      </a:lnTo>
                      <a:lnTo>
                        <a:pt x="869" y="997"/>
                      </a:lnTo>
                      <a:lnTo>
                        <a:pt x="869" y="997"/>
                      </a:lnTo>
                      <a:lnTo>
                        <a:pt x="870" y="997"/>
                      </a:lnTo>
                      <a:lnTo>
                        <a:pt x="870" y="997"/>
                      </a:lnTo>
                      <a:lnTo>
                        <a:pt x="872" y="996"/>
                      </a:lnTo>
                      <a:lnTo>
                        <a:pt x="872" y="996"/>
                      </a:lnTo>
                      <a:lnTo>
                        <a:pt x="872" y="996"/>
                      </a:lnTo>
                      <a:lnTo>
                        <a:pt x="872" y="996"/>
                      </a:lnTo>
                      <a:lnTo>
                        <a:pt x="873" y="995"/>
                      </a:lnTo>
                      <a:lnTo>
                        <a:pt x="873" y="995"/>
                      </a:lnTo>
                      <a:lnTo>
                        <a:pt x="873" y="995"/>
                      </a:lnTo>
                      <a:lnTo>
                        <a:pt x="873" y="995"/>
                      </a:lnTo>
                      <a:lnTo>
                        <a:pt x="873" y="994"/>
                      </a:lnTo>
                      <a:lnTo>
                        <a:pt x="873" y="994"/>
                      </a:lnTo>
                      <a:lnTo>
                        <a:pt x="873" y="994"/>
                      </a:lnTo>
                      <a:lnTo>
                        <a:pt x="873" y="994"/>
                      </a:lnTo>
                      <a:lnTo>
                        <a:pt x="874" y="991"/>
                      </a:lnTo>
                      <a:lnTo>
                        <a:pt x="874" y="991"/>
                      </a:lnTo>
                      <a:lnTo>
                        <a:pt x="874" y="991"/>
                      </a:lnTo>
                      <a:lnTo>
                        <a:pt x="874" y="991"/>
                      </a:lnTo>
                      <a:lnTo>
                        <a:pt x="874" y="990"/>
                      </a:lnTo>
                      <a:lnTo>
                        <a:pt x="874" y="990"/>
                      </a:lnTo>
                      <a:lnTo>
                        <a:pt x="874" y="989"/>
                      </a:lnTo>
                      <a:lnTo>
                        <a:pt x="874" y="989"/>
                      </a:lnTo>
                      <a:lnTo>
                        <a:pt x="874" y="986"/>
                      </a:lnTo>
                      <a:lnTo>
                        <a:pt x="874" y="986"/>
                      </a:lnTo>
                      <a:lnTo>
                        <a:pt x="874" y="986"/>
                      </a:lnTo>
                      <a:lnTo>
                        <a:pt x="874" y="986"/>
                      </a:lnTo>
                      <a:lnTo>
                        <a:pt x="872" y="970"/>
                      </a:lnTo>
                      <a:lnTo>
                        <a:pt x="872" y="970"/>
                      </a:lnTo>
                      <a:lnTo>
                        <a:pt x="865" y="948"/>
                      </a:lnTo>
                      <a:lnTo>
                        <a:pt x="859" y="934"/>
                      </a:lnTo>
                      <a:lnTo>
                        <a:pt x="859" y="934"/>
                      </a:lnTo>
                      <a:lnTo>
                        <a:pt x="875" y="921"/>
                      </a:lnTo>
                      <a:lnTo>
                        <a:pt x="875" y="921"/>
                      </a:lnTo>
                      <a:lnTo>
                        <a:pt x="888" y="929"/>
                      </a:lnTo>
                      <a:lnTo>
                        <a:pt x="908" y="938"/>
                      </a:lnTo>
                      <a:lnTo>
                        <a:pt x="908" y="938"/>
                      </a:lnTo>
                      <a:lnTo>
                        <a:pt x="924" y="944"/>
                      </a:lnTo>
                      <a:lnTo>
                        <a:pt x="924" y="944"/>
                      </a:lnTo>
                      <a:lnTo>
                        <a:pt x="924" y="944"/>
                      </a:lnTo>
                      <a:lnTo>
                        <a:pt x="927" y="946"/>
                      </a:lnTo>
                      <a:lnTo>
                        <a:pt x="927" y="946"/>
                      </a:lnTo>
                      <a:lnTo>
                        <a:pt x="927" y="946"/>
                      </a:lnTo>
                      <a:lnTo>
                        <a:pt x="927" y="946"/>
                      </a:lnTo>
                      <a:lnTo>
                        <a:pt x="928" y="946"/>
                      </a:lnTo>
                      <a:lnTo>
                        <a:pt x="928" y="946"/>
                      </a:lnTo>
                      <a:lnTo>
                        <a:pt x="929" y="946"/>
                      </a:lnTo>
                      <a:lnTo>
                        <a:pt x="929" y="946"/>
                      </a:lnTo>
                      <a:lnTo>
                        <a:pt x="931" y="946"/>
                      </a:lnTo>
                      <a:lnTo>
                        <a:pt x="931" y="946"/>
                      </a:lnTo>
                      <a:lnTo>
                        <a:pt x="931" y="944"/>
                      </a:lnTo>
                      <a:lnTo>
                        <a:pt x="931" y="944"/>
                      </a:lnTo>
                      <a:lnTo>
                        <a:pt x="932" y="944"/>
                      </a:lnTo>
                      <a:lnTo>
                        <a:pt x="932" y="944"/>
                      </a:lnTo>
                      <a:lnTo>
                        <a:pt x="933" y="944"/>
                      </a:lnTo>
                      <a:lnTo>
                        <a:pt x="933" y="944"/>
                      </a:lnTo>
                      <a:lnTo>
                        <a:pt x="934" y="943"/>
                      </a:lnTo>
                      <a:lnTo>
                        <a:pt x="934" y="943"/>
                      </a:lnTo>
                      <a:lnTo>
                        <a:pt x="934" y="943"/>
                      </a:lnTo>
                      <a:lnTo>
                        <a:pt x="934" y="943"/>
                      </a:lnTo>
                      <a:lnTo>
                        <a:pt x="936" y="942"/>
                      </a:lnTo>
                      <a:lnTo>
                        <a:pt x="936" y="942"/>
                      </a:lnTo>
                      <a:lnTo>
                        <a:pt x="936" y="942"/>
                      </a:lnTo>
                      <a:lnTo>
                        <a:pt x="936" y="942"/>
                      </a:lnTo>
                      <a:lnTo>
                        <a:pt x="937" y="941"/>
                      </a:lnTo>
                      <a:lnTo>
                        <a:pt x="937" y="941"/>
                      </a:lnTo>
                      <a:lnTo>
                        <a:pt x="938" y="941"/>
                      </a:lnTo>
                      <a:lnTo>
                        <a:pt x="938" y="941"/>
                      </a:lnTo>
                      <a:lnTo>
                        <a:pt x="940" y="938"/>
                      </a:lnTo>
                      <a:lnTo>
                        <a:pt x="940" y="938"/>
                      </a:lnTo>
                      <a:lnTo>
                        <a:pt x="941" y="937"/>
                      </a:lnTo>
                      <a:lnTo>
                        <a:pt x="941" y="937"/>
                      </a:lnTo>
                      <a:lnTo>
                        <a:pt x="941" y="937"/>
                      </a:lnTo>
                      <a:lnTo>
                        <a:pt x="941" y="937"/>
                      </a:lnTo>
                      <a:lnTo>
                        <a:pt x="942" y="936"/>
                      </a:lnTo>
                      <a:lnTo>
                        <a:pt x="942" y="936"/>
                      </a:lnTo>
                      <a:lnTo>
                        <a:pt x="943" y="936"/>
                      </a:lnTo>
                      <a:lnTo>
                        <a:pt x="943" y="936"/>
                      </a:lnTo>
                      <a:lnTo>
                        <a:pt x="945" y="933"/>
                      </a:lnTo>
                      <a:lnTo>
                        <a:pt x="945" y="933"/>
                      </a:lnTo>
                      <a:lnTo>
                        <a:pt x="945" y="933"/>
                      </a:lnTo>
                      <a:lnTo>
                        <a:pt x="945" y="933"/>
                      </a:lnTo>
                      <a:lnTo>
                        <a:pt x="945" y="932"/>
                      </a:lnTo>
                      <a:lnTo>
                        <a:pt x="945" y="932"/>
                      </a:lnTo>
                      <a:lnTo>
                        <a:pt x="945" y="932"/>
                      </a:lnTo>
                      <a:lnTo>
                        <a:pt x="945" y="932"/>
                      </a:lnTo>
                      <a:lnTo>
                        <a:pt x="946" y="931"/>
                      </a:lnTo>
                      <a:lnTo>
                        <a:pt x="946" y="931"/>
                      </a:lnTo>
                      <a:lnTo>
                        <a:pt x="946" y="931"/>
                      </a:lnTo>
                      <a:lnTo>
                        <a:pt x="946" y="931"/>
                      </a:lnTo>
                      <a:lnTo>
                        <a:pt x="946" y="928"/>
                      </a:lnTo>
                      <a:lnTo>
                        <a:pt x="946" y="928"/>
                      </a:lnTo>
                      <a:lnTo>
                        <a:pt x="946" y="928"/>
                      </a:lnTo>
                      <a:lnTo>
                        <a:pt x="946" y="928"/>
                      </a:lnTo>
                      <a:lnTo>
                        <a:pt x="946" y="927"/>
                      </a:lnTo>
                      <a:lnTo>
                        <a:pt x="946" y="927"/>
                      </a:lnTo>
                      <a:lnTo>
                        <a:pt x="946" y="926"/>
                      </a:lnTo>
                      <a:lnTo>
                        <a:pt x="946" y="926"/>
                      </a:lnTo>
                      <a:lnTo>
                        <a:pt x="943" y="918"/>
                      </a:lnTo>
                      <a:lnTo>
                        <a:pt x="940" y="908"/>
                      </a:lnTo>
                      <a:lnTo>
                        <a:pt x="940" y="908"/>
                      </a:lnTo>
                      <a:lnTo>
                        <a:pt x="929" y="888"/>
                      </a:lnTo>
                      <a:lnTo>
                        <a:pt x="921" y="875"/>
                      </a:lnTo>
                      <a:lnTo>
                        <a:pt x="921" y="875"/>
                      </a:lnTo>
                      <a:lnTo>
                        <a:pt x="934" y="859"/>
                      </a:lnTo>
                      <a:lnTo>
                        <a:pt x="934" y="859"/>
                      </a:lnTo>
                      <a:lnTo>
                        <a:pt x="948" y="864"/>
                      </a:lnTo>
                      <a:lnTo>
                        <a:pt x="970" y="870"/>
                      </a:lnTo>
                      <a:lnTo>
                        <a:pt x="970" y="870"/>
                      </a:lnTo>
                      <a:lnTo>
                        <a:pt x="987" y="874"/>
                      </a:lnTo>
                      <a:lnTo>
                        <a:pt x="987" y="874"/>
                      </a:lnTo>
                      <a:lnTo>
                        <a:pt x="987" y="874"/>
                      </a:lnTo>
                      <a:lnTo>
                        <a:pt x="987" y="874"/>
                      </a:lnTo>
                      <a:lnTo>
                        <a:pt x="990" y="874"/>
                      </a:lnTo>
                      <a:lnTo>
                        <a:pt x="990" y="874"/>
                      </a:lnTo>
                      <a:lnTo>
                        <a:pt x="990" y="874"/>
                      </a:lnTo>
                      <a:lnTo>
                        <a:pt x="990" y="874"/>
                      </a:lnTo>
                      <a:lnTo>
                        <a:pt x="991" y="874"/>
                      </a:lnTo>
                      <a:lnTo>
                        <a:pt x="991" y="874"/>
                      </a:lnTo>
                      <a:lnTo>
                        <a:pt x="992" y="874"/>
                      </a:lnTo>
                      <a:lnTo>
                        <a:pt x="992" y="874"/>
                      </a:lnTo>
                      <a:lnTo>
                        <a:pt x="994" y="873"/>
                      </a:lnTo>
                      <a:lnTo>
                        <a:pt x="994" y="873"/>
                      </a:lnTo>
                      <a:lnTo>
                        <a:pt x="994" y="873"/>
                      </a:lnTo>
                      <a:lnTo>
                        <a:pt x="994" y="873"/>
                      </a:lnTo>
                      <a:lnTo>
                        <a:pt x="995" y="873"/>
                      </a:lnTo>
                      <a:lnTo>
                        <a:pt x="995" y="873"/>
                      </a:lnTo>
                      <a:lnTo>
                        <a:pt x="995" y="871"/>
                      </a:lnTo>
                      <a:lnTo>
                        <a:pt x="995" y="871"/>
                      </a:lnTo>
                      <a:lnTo>
                        <a:pt x="996" y="871"/>
                      </a:lnTo>
                      <a:lnTo>
                        <a:pt x="996" y="871"/>
                      </a:lnTo>
                      <a:lnTo>
                        <a:pt x="996" y="870"/>
                      </a:lnTo>
                      <a:lnTo>
                        <a:pt x="996" y="870"/>
                      </a:lnTo>
                      <a:lnTo>
                        <a:pt x="997" y="869"/>
                      </a:lnTo>
                      <a:lnTo>
                        <a:pt x="997" y="869"/>
                      </a:lnTo>
                      <a:lnTo>
                        <a:pt x="999" y="869"/>
                      </a:lnTo>
                      <a:lnTo>
                        <a:pt x="999" y="869"/>
                      </a:lnTo>
                      <a:lnTo>
                        <a:pt x="999" y="868"/>
                      </a:lnTo>
                      <a:lnTo>
                        <a:pt x="999" y="868"/>
                      </a:lnTo>
                      <a:lnTo>
                        <a:pt x="1000" y="866"/>
                      </a:lnTo>
                      <a:lnTo>
                        <a:pt x="1000" y="866"/>
                      </a:lnTo>
                      <a:lnTo>
                        <a:pt x="1001" y="865"/>
                      </a:lnTo>
                      <a:lnTo>
                        <a:pt x="1001" y="865"/>
                      </a:lnTo>
                      <a:lnTo>
                        <a:pt x="1003" y="864"/>
                      </a:lnTo>
                      <a:lnTo>
                        <a:pt x="1003" y="864"/>
                      </a:lnTo>
                      <a:lnTo>
                        <a:pt x="1003" y="863"/>
                      </a:lnTo>
                      <a:lnTo>
                        <a:pt x="1003" y="863"/>
                      </a:lnTo>
                      <a:lnTo>
                        <a:pt x="1004" y="861"/>
                      </a:lnTo>
                      <a:lnTo>
                        <a:pt x="1004" y="861"/>
                      </a:lnTo>
                      <a:lnTo>
                        <a:pt x="1004" y="861"/>
                      </a:lnTo>
                      <a:lnTo>
                        <a:pt x="1004" y="861"/>
                      </a:lnTo>
                      <a:lnTo>
                        <a:pt x="1005" y="859"/>
                      </a:lnTo>
                      <a:lnTo>
                        <a:pt x="1005" y="859"/>
                      </a:lnTo>
                      <a:lnTo>
                        <a:pt x="1005" y="859"/>
                      </a:lnTo>
                      <a:lnTo>
                        <a:pt x="1005" y="859"/>
                      </a:lnTo>
                      <a:lnTo>
                        <a:pt x="1005" y="858"/>
                      </a:lnTo>
                      <a:lnTo>
                        <a:pt x="1005" y="858"/>
                      </a:lnTo>
                      <a:lnTo>
                        <a:pt x="1005" y="858"/>
                      </a:lnTo>
                      <a:lnTo>
                        <a:pt x="1005" y="858"/>
                      </a:lnTo>
                      <a:lnTo>
                        <a:pt x="1006" y="856"/>
                      </a:lnTo>
                      <a:lnTo>
                        <a:pt x="1006" y="856"/>
                      </a:lnTo>
                      <a:lnTo>
                        <a:pt x="1006" y="856"/>
                      </a:lnTo>
                      <a:lnTo>
                        <a:pt x="1006" y="856"/>
                      </a:lnTo>
                      <a:lnTo>
                        <a:pt x="1006" y="854"/>
                      </a:lnTo>
                      <a:lnTo>
                        <a:pt x="1006" y="854"/>
                      </a:lnTo>
                      <a:lnTo>
                        <a:pt x="1005" y="854"/>
                      </a:lnTo>
                      <a:lnTo>
                        <a:pt x="1005" y="854"/>
                      </a:lnTo>
                      <a:lnTo>
                        <a:pt x="1005" y="853"/>
                      </a:lnTo>
                      <a:lnTo>
                        <a:pt x="1005" y="853"/>
                      </a:lnTo>
                      <a:lnTo>
                        <a:pt x="1005" y="851"/>
                      </a:lnTo>
                      <a:lnTo>
                        <a:pt x="1005" y="851"/>
                      </a:lnTo>
                      <a:lnTo>
                        <a:pt x="1004" y="849"/>
                      </a:lnTo>
                      <a:lnTo>
                        <a:pt x="1004" y="849"/>
                      </a:lnTo>
                      <a:lnTo>
                        <a:pt x="1004" y="849"/>
                      </a:lnTo>
                      <a:lnTo>
                        <a:pt x="995" y="835"/>
                      </a:lnTo>
                      <a:lnTo>
                        <a:pt x="995" y="835"/>
                      </a:lnTo>
                      <a:lnTo>
                        <a:pt x="982" y="816"/>
                      </a:lnTo>
                      <a:lnTo>
                        <a:pt x="972" y="806"/>
                      </a:lnTo>
                      <a:lnTo>
                        <a:pt x="972" y="806"/>
                      </a:lnTo>
                      <a:lnTo>
                        <a:pt x="982" y="787"/>
                      </a:lnTo>
                      <a:lnTo>
                        <a:pt x="982" y="787"/>
                      </a:lnTo>
                      <a:lnTo>
                        <a:pt x="997" y="790"/>
                      </a:lnTo>
                      <a:lnTo>
                        <a:pt x="1020" y="793"/>
                      </a:lnTo>
                      <a:lnTo>
                        <a:pt x="1020" y="793"/>
                      </a:lnTo>
                      <a:lnTo>
                        <a:pt x="1037" y="793"/>
                      </a:lnTo>
                      <a:lnTo>
                        <a:pt x="1037" y="793"/>
                      </a:lnTo>
                      <a:lnTo>
                        <a:pt x="1037" y="793"/>
                      </a:lnTo>
                      <a:lnTo>
                        <a:pt x="1037" y="793"/>
                      </a:lnTo>
                      <a:lnTo>
                        <a:pt x="1039" y="792"/>
                      </a:lnTo>
                      <a:lnTo>
                        <a:pt x="1039" y="792"/>
                      </a:lnTo>
                      <a:lnTo>
                        <a:pt x="1039" y="792"/>
                      </a:lnTo>
                      <a:lnTo>
                        <a:pt x="1039" y="792"/>
                      </a:lnTo>
                      <a:lnTo>
                        <a:pt x="1042" y="792"/>
                      </a:lnTo>
                      <a:lnTo>
                        <a:pt x="1042" y="792"/>
                      </a:lnTo>
                      <a:lnTo>
                        <a:pt x="1042" y="792"/>
                      </a:lnTo>
                      <a:lnTo>
                        <a:pt x="1042" y="792"/>
                      </a:lnTo>
                      <a:lnTo>
                        <a:pt x="1043" y="791"/>
                      </a:lnTo>
                      <a:lnTo>
                        <a:pt x="1043" y="791"/>
                      </a:lnTo>
                      <a:lnTo>
                        <a:pt x="1044" y="791"/>
                      </a:lnTo>
                      <a:lnTo>
                        <a:pt x="1044" y="791"/>
                      </a:lnTo>
                      <a:lnTo>
                        <a:pt x="1044" y="790"/>
                      </a:lnTo>
                      <a:lnTo>
                        <a:pt x="1044" y="790"/>
                      </a:lnTo>
                      <a:lnTo>
                        <a:pt x="1045" y="790"/>
                      </a:lnTo>
                      <a:lnTo>
                        <a:pt x="1045" y="790"/>
                      </a:lnTo>
                      <a:lnTo>
                        <a:pt x="1045" y="788"/>
                      </a:lnTo>
                      <a:lnTo>
                        <a:pt x="1045" y="788"/>
                      </a:lnTo>
                      <a:lnTo>
                        <a:pt x="1045" y="788"/>
                      </a:lnTo>
                      <a:lnTo>
                        <a:pt x="1045" y="788"/>
                      </a:lnTo>
                      <a:lnTo>
                        <a:pt x="1047" y="787"/>
                      </a:lnTo>
                      <a:lnTo>
                        <a:pt x="1047" y="787"/>
                      </a:lnTo>
                      <a:lnTo>
                        <a:pt x="1047" y="786"/>
                      </a:lnTo>
                      <a:lnTo>
                        <a:pt x="1047" y="786"/>
                      </a:lnTo>
                      <a:lnTo>
                        <a:pt x="1048" y="784"/>
                      </a:lnTo>
                      <a:lnTo>
                        <a:pt x="1048" y="784"/>
                      </a:lnTo>
                      <a:lnTo>
                        <a:pt x="1048" y="784"/>
                      </a:lnTo>
                      <a:lnTo>
                        <a:pt x="1048" y="784"/>
                      </a:lnTo>
                      <a:lnTo>
                        <a:pt x="1049" y="782"/>
                      </a:lnTo>
                      <a:lnTo>
                        <a:pt x="1049" y="782"/>
                      </a:lnTo>
                      <a:lnTo>
                        <a:pt x="1050" y="781"/>
                      </a:lnTo>
                      <a:lnTo>
                        <a:pt x="1050" y="781"/>
                      </a:lnTo>
                      <a:lnTo>
                        <a:pt x="1050" y="779"/>
                      </a:lnTo>
                      <a:lnTo>
                        <a:pt x="1050" y="779"/>
                      </a:lnTo>
                      <a:lnTo>
                        <a:pt x="1050" y="778"/>
                      </a:lnTo>
                      <a:lnTo>
                        <a:pt x="1050" y="778"/>
                      </a:lnTo>
                      <a:lnTo>
                        <a:pt x="1052" y="777"/>
                      </a:lnTo>
                      <a:lnTo>
                        <a:pt x="1052" y="777"/>
                      </a:lnTo>
                      <a:lnTo>
                        <a:pt x="1052" y="776"/>
                      </a:lnTo>
                      <a:lnTo>
                        <a:pt x="1052" y="776"/>
                      </a:lnTo>
                      <a:lnTo>
                        <a:pt x="1052" y="776"/>
                      </a:lnTo>
                      <a:lnTo>
                        <a:pt x="1052" y="776"/>
                      </a:lnTo>
                      <a:lnTo>
                        <a:pt x="1052" y="774"/>
                      </a:lnTo>
                      <a:lnTo>
                        <a:pt x="1052" y="774"/>
                      </a:lnTo>
                      <a:lnTo>
                        <a:pt x="1052" y="773"/>
                      </a:lnTo>
                      <a:lnTo>
                        <a:pt x="1052" y="773"/>
                      </a:lnTo>
                      <a:lnTo>
                        <a:pt x="1052" y="772"/>
                      </a:lnTo>
                      <a:lnTo>
                        <a:pt x="1052" y="772"/>
                      </a:lnTo>
                      <a:lnTo>
                        <a:pt x="1052" y="772"/>
                      </a:lnTo>
                      <a:lnTo>
                        <a:pt x="1052" y="772"/>
                      </a:lnTo>
                      <a:lnTo>
                        <a:pt x="1052" y="771"/>
                      </a:lnTo>
                      <a:lnTo>
                        <a:pt x="1052" y="771"/>
                      </a:lnTo>
                      <a:lnTo>
                        <a:pt x="1052" y="769"/>
                      </a:lnTo>
                      <a:lnTo>
                        <a:pt x="1052" y="769"/>
                      </a:lnTo>
                      <a:lnTo>
                        <a:pt x="1050" y="768"/>
                      </a:lnTo>
                      <a:lnTo>
                        <a:pt x="1050" y="768"/>
                      </a:lnTo>
                      <a:lnTo>
                        <a:pt x="1050" y="768"/>
                      </a:lnTo>
                      <a:lnTo>
                        <a:pt x="1050" y="768"/>
                      </a:lnTo>
                      <a:lnTo>
                        <a:pt x="1049" y="766"/>
                      </a:lnTo>
                      <a:lnTo>
                        <a:pt x="1049" y="766"/>
                      </a:lnTo>
                      <a:lnTo>
                        <a:pt x="1049" y="766"/>
                      </a:lnTo>
                      <a:lnTo>
                        <a:pt x="1049" y="766"/>
                      </a:lnTo>
                      <a:lnTo>
                        <a:pt x="1038" y="753"/>
                      </a:lnTo>
                      <a:lnTo>
                        <a:pt x="1038" y="753"/>
                      </a:lnTo>
                      <a:lnTo>
                        <a:pt x="1023" y="737"/>
                      </a:lnTo>
                      <a:lnTo>
                        <a:pt x="1010" y="728"/>
                      </a:lnTo>
                      <a:lnTo>
                        <a:pt x="1010" y="728"/>
                      </a:lnTo>
                      <a:lnTo>
                        <a:pt x="1018" y="708"/>
                      </a:lnTo>
                      <a:lnTo>
                        <a:pt x="1018" y="708"/>
                      </a:lnTo>
                      <a:lnTo>
                        <a:pt x="1033" y="709"/>
                      </a:lnTo>
                      <a:lnTo>
                        <a:pt x="1055" y="708"/>
                      </a:lnTo>
                      <a:lnTo>
                        <a:pt x="1055" y="708"/>
                      </a:lnTo>
                      <a:lnTo>
                        <a:pt x="1072" y="705"/>
                      </a:lnTo>
                      <a:lnTo>
                        <a:pt x="1072" y="705"/>
                      </a:lnTo>
                      <a:lnTo>
                        <a:pt x="1072" y="705"/>
                      </a:lnTo>
                      <a:lnTo>
                        <a:pt x="1072" y="705"/>
                      </a:lnTo>
                      <a:lnTo>
                        <a:pt x="1074" y="704"/>
                      </a:lnTo>
                      <a:lnTo>
                        <a:pt x="1074" y="704"/>
                      </a:lnTo>
                      <a:lnTo>
                        <a:pt x="1074" y="704"/>
                      </a:lnTo>
                      <a:lnTo>
                        <a:pt x="1074" y="704"/>
                      </a:lnTo>
                      <a:lnTo>
                        <a:pt x="1076" y="703"/>
                      </a:lnTo>
                      <a:lnTo>
                        <a:pt x="1076" y="703"/>
                      </a:lnTo>
                      <a:lnTo>
                        <a:pt x="1077" y="703"/>
                      </a:lnTo>
                      <a:lnTo>
                        <a:pt x="1077" y="703"/>
                      </a:lnTo>
                      <a:lnTo>
                        <a:pt x="1078" y="701"/>
                      </a:lnTo>
                      <a:lnTo>
                        <a:pt x="1078" y="701"/>
                      </a:lnTo>
                      <a:lnTo>
                        <a:pt x="1078" y="701"/>
                      </a:lnTo>
                      <a:lnTo>
                        <a:pt x="1078" y="701"/>
                      </a:lnTo>
                      <a:lnTo>
                        <a:pt x="1079" y="700"/>
                      </a:lnTo>
                      <a:lnTo>
                        <a:pt x="1079" y="700"/>
                      </a:lnTo>
                      <a:lnTo>
                        <a:pt x="1079" y="700"/>
                      </a:lnTo>
                      <a:lnTo>
                        <a:pt x="1079" y="700"/>
                      </a:lnTo>
                      <a:lnTo>
                        <a:pt x="1079" y="699"/>
                      </a:lnTo>
                      <a:lnTo>
                        <a:pt x="1079" y="699"/>
                      </a:lnTo>
                      <a:lnTo>
                        <a:pt x="1079" y="699"/>
                      </a:lnTo>
                      <a:lnTo>
                        <a:pt x="1079" y="699"/>
                      </a:lnTo>
                      <a:lnTo>
                        <a:pt x="1081" y="696"/>
                      </a:lnTo>
                      <a:lnTo>
                        <a:pt x="1081" y="696"/>
                      </a:lnTo>
                      <a:lnTo>
                        <a:pt x="1081" y="696"/>
                      </a:lnTo>
                      <a:lnTo>
                        <a:pt x="1081" y="696"/>
                      </a:lnTo>
                      <a:lnTo>
                        <a:pt x="1081" y="695"/>
                      </a:lnTo>
                      <a:lnTo>
                        <a:pt x="1081" y="695"/>
                      </a:lnTo>
                      <a:lnTo>
                        <a:pt x="1082" y="694"/>
                      </a:lnTo>
                      <a:lnTo>
                        <a:pt x="1082" y="694"/>
                      </a:lnTo>
                      <a:lnTo>
                        <a:pt x="1082" y="691"/>
                      </a:lnTo>
                      <a:lnTo>
                        <a:pt x="1082" y="691"/>
                      </a:lnTo>
                      <a:lnTo>
                        <a:pt x="1082" y="690"/>
                      </a:lnTo>
                      <a:lnTo>
                        <a:pt x="1082" y="690"/>
                      </a:lnTo>
                      <a:lnTo>
                        <a:pt x="1083" y="689"/>
                      </a:lnTo>
                      <a:lnTo>
                        <a:pt x="1083" y="689"/>
                      </a:lnTo>
                      <a:lnTo>
                        <a:pt x="1083" y="688"/>
                      </a:lnTo>
                      <a:lnTo>
                        <a:pt x="1083" y="688"/>
                      </a:lnTo>
                      <a:lnTo>
                        <a:pt x="1083" y="686"/>
                      </a:lnTo>
                      <a:lnTo>
                        <a:pt x="1083" y="686"/>
                      </a:lnTo>
                      <a:lnTo>
                        <a:pt x="1083" y="685"/>
                      </a:lnTo>
                      <a:lnTo>
                        <a:pt x="1083" y="685"/>
                      </a:lnTo>
                      <a:lnTo>
                        <a:pt x="1083" y="685"/>
                      </a:lnTo>
                      <a:lnTo>
                        <a:pt x="1083" y="685"/>
                      </a:lnTo>
                      <a:lnTo>
                        <a:pt x="1083" y="684"/>
                      </a:lnTo>
                      <a:lnTo>
                        <a:pt x="1083" y="684"/>
                      </a:lnTo>
                      <a:lnTo>
                        <a:pt x="1083" y="682"/>
                      </a:lnTo>
                      <a:lnTo>
                        <a:pt x="1083" y="682"/>
                      </a:lnTo>
                      <a:lnTo>
                        <a:pt x="1083" y="681"/>
                      </a:lnTo>
                      <a:lnTo>
                        <a:pt x="1083" y="681"/>
                      </a:lnTo>
                      <a:lnTo>
                        <a:pt x="1083" y="681"/>
                      </a:lnTo>
                      <a:lnTo>
                        <a:pt x="1083" y="681"/>
                      </a:lnTo>
                      <a:lnTo>
                        <a:pt x="1082" y="680"/>
                      </a:lnTo>
                      <a:lnTo>
                        <a:pt x="1082" y="680"/>
                      </a:lnTo>
                      <a:lnTo>
                        <a:pt x="1082" y="679"/>
                      </a:lnTo>
                      <a:lnTo>
                        <a:pt x="1082" y="679"/>
                      </a:lnTo>
                      <a:lnTo>
                        <a:pt x="1081" y="677"/>
                      </a:lnTo>
                      <a:lnTo>
                        <a:pt x="1081" y="677"/>
                      </a:lnTo>
                      <a:lnTo>
                        <a:pt x="1081" y="677"/>
                      </a:lnTo>
                      <a:lnTo>
                        <a:pt x="1081" y="677"/>
                      </a:lnTo>
                      <a:lnTo>
                        <a:pt x="1079" y="675"/>
                      </a:lnTo>
                      <a:lnTo>
                        <a:pt x="1079" y="675"/>
                      </a:lnTo>
                      <a:lnTo>
                        <a:pt x="1079" y="675"/>
                      </a:lnTo>
                      <a:lnTo>
                        <a:pt x="1067" y="665"/>
                      </a:lnTo>
                      <a:lnTo>
                        <a:pt x="1067" y="665"/>
                      </a:lnTo>
                      <a:lnTo>
                        <a:pt x="1057" y="657"/>
                      </a:lnTo>
                      <a:lnTo>
                        <a:pt x="1048" y="652"/>
                      </a:lnTo>
                      <a:lnTo>
                        <a:pt x="1034" y="646"/>
                      </a:lnTo>
                      <a:lnTo>
                        <a:pt x="1034" y="646"/>
                      </a:lnTo>
                      <a:lnTo>
                        <a:pt x="1038" y="625"/>
                      </a:lnTo>
                      <a:lnTo>
                        <a:pt x="1038" y="625"/>
                      </a:lnTo>
                      <a:lnTo>
                        <a:pt x="1053" y="622"/>
                      </a:lnTo>
                      <a:lnTo>
                        <a:pt x="1074" y="617"/>
                      </a:lnTo>
                      <a:lnTo>
                        <a:pt x="1074" y="617"/>
                      </a:lnTo>
                      <a:lnTo>
                        <a:pt x="1091" y="612"/>
                      </a:lnTo>
                      <a:lnTo>
                        <a:pt x="1091" y="612"/>
                      </a:lnTo>
                      <a:lnTo>
                        <a:pt x="1091" y="612"/>
                      </a:lnTo>
                      <a:lnTo>
                        <a:pt x="1093" y="611"/>
                      </a:lnTo>
                      <a:lnTo>
                        <a:pt x="1093" y="611"/>
                      </a:lnTo>
                      <a:lnTo>
                        <a:pt x="1093" y="611"/>
                      </a:lnTo>
                      <a:lnTo>
                        <a:pt x="1093" y="611"/>
                      </a:lnTo>
                      <a:lnTo>
                        <a:pt x="1095" y="609"/>
                      </a:lnTo>
                      <a:lnTo>
                        <a:pt x="1095" y="609"/>
                      </a:lnTo>
                      <a:lnTo>
                        <a:pt x="1095" y="609"/>
                      </a:lnTo>
                      <a:lnTo>
                        <a:pt x="1095" y="609"/>
                      </a:lnTo>
                      <a:lnTo>
                        <a:pt x="1096" y="608"/>
                      </a:lnTo>
                      <a:lnTo>
                        <a:pt x="1096" y="608"/>
                      </a:lnTo>
                      <a:lnTo>
                        <a:pt x="1096" y="607"/>
                      </a:lnTo>
                      <a:lnTo>
                        <a:pt x="1096" y="607"/>
                      </a:lnTo>
                      <a:lnTo>
                        <a:pt x="1097" y="606"/>
                      </a:lnTo>
                      <a:lnTo>
                        <a:pt x="1097" y="606"/>
                      </a:lnTo>
                      <a:lnTo>
                        <a:pt x="1097" y="606"/>
                      </a:lnTo>
                      <a:lnTo>
                        <a:pt x="1097" y="606"/>
                      </a:lnTo>
                      <a:lnTo>
                        <a:pt x="1097" y="604"/>
                      </a:lnTo>
                      <a:lnTo>
                        <a:pt x="1097" y="604"/>
                      </a:lnTo>
                      <a:lnTo>
                        <a:pt x="1098" y="604"/>
                      </a:lnTo>
                      <a:lnTo>
                        <a:pt x="1098" y="604"/>
                      </a:lnTo>
                      <a:lnTo>
                        <a:pt x="1098" y="602"/>
                      </a:lnTo>
                      <a:lnTo>
                        <a:pt x="1098" y="602"/>
                      </a:lnTo>
                      <a:lnTo>
                        <a:pt x="1098" y="602"/>
                      </a:lnTo>
                      <a:lnTo>
                        <a:pt x="1098" y="602"/>
                      </a:lnTo>
                      <a:lnTo>
                        <a:pt x="1098" y="601"/>
                      </a:lnTo>
                      <a:lnTo>
                        <a:pt x="1098" y="601"/>
                      </a:lnTo>
                      <a:lnTo>
                        <a:pt x="1098" y="599"/>
                      </a:lnTo>
                      <a:lnTo>
                        <a:pt x="1098" y="599"/>
                      </a:lnTo>
                      <a:lnTo>
                        <a:pt x="1098" y="597"/>
                      </a:lnTo>
                      <a:lnTo>
                        <a:pt x="1098" y="597"/>
                      </a:lnTo>
                      <a:lnTo>
                        <a:pt x="1098" y="596"/>
                      </a:lnTo>
                      <a:lnTo>
                        <a:pt x="1098" y="596"/>
                      </a:lnTo>
                      <a:lnTo>
                        <a:pt x="1098" y="594"/>
                      </a:lnTo>
                      <a:lnTo>
                        <a:pt x="1098" y="594"/>
                      </a:lnTo>
                      <a:lnTo>
                        <a:pt x="1098" y="593"/>
                      </a:lnTo>
                      <a:lnTo>
                        <a:pt x="1098" y="593"/>
                      </a:lnTo>
                      <a:lnTo>
                        <a:pt x="1098" y="592"/>
                      </a:lnTo>
                      <a:lnTo>
                        <a:pt x="1098" y="592"/>
                      </a:lnTo>
                      <a:lnTo>
                        <a:pt x="1098" y="591"/>
                      </a:lnTo>
                      <a:lnTo>
                        <a:pt x="1098" y="591"/>
                      </a:lnTo>
                      <a:lnTo>
                        <a:pt x="1098" y="591"/>
                      </a:lnTo>
                      <a:lnTo>
                        <a:pt x="1098" y="591"/>
                      </a:lnTo>
                      <a:lnTo>
                        <a:pt x="1098" y="589"/>
                      </a:lnTo>
                      <a:lnTo>
                        <a:pt x="1098" y="589"/>
                      </a:lnTo>
                      <a:lnTo>
                        <a:pt x="1098" y="588"/>
                      </a:lnTo>
                      <a:lnTo>
                        <a:pt x="1098" y="588"/>
                      </a:lnTo>
                      <a:lnTo>
                        <a:pt x="1098" y="587"/>
                      </a:lnTo>
                      <a:lnTo>
                        <a:pt x="1098" y="587"/>
                      </a:lnTo>
                      <a:lnTo>
                        <a:pt x="1098" y="587"/>
                      </a:lnTo>
                      <a:lnTo>
                        <a:pt x="1098" y="587"/>
                      </a:lnTo>
                      <a:lnTo>
                        <a:pt x="1097" y="585"/>
                      </a:lnTo>
                      <a:lnTo>
                        <a:pt x="1097" y="585"/>
                      </a:lnTo>
                      <a:lnTo>
                        <a:pt x="1097" y="584"/>
                      </a:lnTo>
                      <a:lnTo>
                        <a:pt x="1097" y="584"/>
                      </a:lnTo>
                      <a:lnTo>
                        <a:pt x="1096" y="583"/>
                      </a:lnTo>
                      <a:lnTo>
                        <a:pt x="1096" y="583"/>
                      </a:lnTo>
                      <a:lnTo>
                        <a:pt x="1095" y="583"/>
                      </a:lnTo>
                      <a:lnTo>
                        <a:pt x="1095" y="583"/>
                      </a:lnTo>
                      <a:lnTo>
                        <a:pt x="1093" y="582"/>
                      </a:lnTo>
                      <a:lnTo>
                        <a:pt x="1093" y="582"/>
                      </a:lnTo>
                      <a:lnTo>
                        <a:pt x="1093" y="582"/>
                      </a:lnTo>
                      <a:lnTo>
                        <a:pt x="1093" y="582"/>
                      </a:lnTo>
                      <a:lnTo>
                        <a:pt x="1078" y="573"/>
                      </a:lnTo>
                      <a:lnTo>
                        <a:pt x="1078" y="573"/>
                      </a:lnTo>
                      <a:lnTo>
                        <a:pt x="1068" y="568"/>
                      </a:lnTo>
                      <a:lnTo>
                        <a:pt x="1058" y="564"/>
                      </a:lnTo>
                      <a:lnTo>
                        <a:pt x="1043" y="560"/>
                      </a:lnTo>
                      <a:lnTo>
                        <a:pt x="1043" y="560"/>
                      </a:lnTo>
                      <a:lnTo>
                        <a:pt x="1043" y="539"/>
                      </a:lnTo>
                      <a:lnTo>
                        <a:pt x="1043" y="539"/>
                      </a:lnTo>
                      <a:lnTo>
                        <a:pt x="1058" y="534"/>
                      </a:lnTo>
                      <a:lnTo>
                        <a:pt x="1078" y="525"/>
                      </a:lnTo>
                      <a:lnTo>
                        <a:pt x="1078" y="525"/>
                      </a:lnTo>
                      <a:lnTo>
                        <a:pt x="1093" y="517"/>
                      </a:lnTo>
                      <a:lnTo>
                        <a:pt x="1093" y="517"/>
                      </a:lnTo>
                      <a:close/>
                      <a:moveTo>
                        <a:pt x="676" y="180"/>
                      </a:moveTo>
                      <a:lnTo>
                        <a:pt x="676" y="180"/>
                      </a:lnTo>
                      <a:lnTo>
                        <a:pt x="680" y="172"/>
                      </a:lnTo>
                      <a:lnTo>
                        <a:pt x="685" y="167"/>
                      </a:lnTo>
                      <a:lnTo>
                        <a:pt x="690" y="163"/>
                      </a:lnTo>
                      <a:lnTo>
                        <a:pt x="696" y="162"/>
                      </a:lnTo>
                      <a:lnTo>
                        <a:pt x="703" y="161"/>
                      </a:lnTo>
                      <a:lnTo>
                        <a:pt x="710" y="162"/>
                      </a:lnTo>
                      <a:lnTo>
                        <a:pt x="722" y="163"/>
                      </a:lnTo>
                      <a:lnTo>
                        <a:pt x="722" y="163"/>
                      </a:lnTo>
                      <a:lnTo>
                        <a:pt x="730" y="166"/>
                      </a:lnTo>
                      <a:lnTo>
                        <a:pt x="743" y="171"/>
                      </a:lnTo>
                      <a:lnTo>
                        <a:pt x="757" y="179"/>
                      </a:lnTo>
                      <a:lnTo>
                        <a:pt x="773" y="187"/>
                      </a:lnTo>
                      <a:lnTo>
                        <a:pt x="792" y="199"/>
                      </a:lnTo>
                      <a:lnTo>
                        <a:pt x="811" y="213"/>
                      </a:lnTo>
                      <a:lnTo>
                        <a:pt x="831" y="229"/>
                      </a:lnTo>
                      <a:lnTo>
                        <a:pt x="851" y="248"/>
                      </a:lnTo>
                      <a:lnTo>
                        <a:pt x="851" y="248"/>
                      </a:lnTo>
                      <a:lnTo>
                        <a:pt x="870" y="268"/>
                      </a:lnTo>
                      <a:lnTo>
                        <a:pt x="887" y="287"/>
                      </a:lnTo>
                      <a:lnTo>
                        <a:pt x="900" y="307"/>
                      </a:lnTo>
                      <a:lnTo>
                        <a:pt x="912" y="325"/>
                      </a:lnTo>
                      <a:lnTo>
                        <a:pt x="921" y="341"/>
                      </a:lnTo>
                      <a:lnTo>
                        <a:pt x="927" y="356"/>
                      </a:lnTo>
                      <a:lnTo>
                        <a:pt x="932" y="368"/>
                      </a:lnTo>
                      <a:lnTo>
                        <a:pt x="934" y="376"/>
                      </a:lnTo>
                      <a:lnTo>
                        <a:pt x="934" y="376"/>
                      </a:lnTo>
                      <a:lnTo>
                        <a:pt x="937" y="389"/>
                      </a:lnTo>
                      <a:lnTo>
                        <a:pt x="937" y="395"/>
                      </a:lnTo>
                      <a:lnTo>
                        <a:pt x="937" y="403"/>
                      </a:lnTo>
                      <a:lnTo>
                        <a:pt x="936" y="409"/>
                      </a:lnTo>
                      <a:lnTo>
                        <a:pt x="932" y="414"/>
                      </a:lnTo>
                      <a:lnTo>
                        <a:pt x="927" y="419"/>
                      </a:lnTo>
                      <a:lnTo>
                        <a:pt x="919" y="423"/>
                      </a:lnTo>
                      <a:lnTo>
                        <a:pt x="919" y="423"/>
                      </a:lnTo>
                      <a:lnTo>
                        <a:pt x="883" y="432"/>
                      </a:lnTo>
                      <a:lnTo>
                        <a:pt x="810" y="447"/>
                      </a:lnTo>
                      <a:lnTo>
                        <a:pt x="729" y="465"/>
                      </a:lnTo>
                      <a:lnTo>
                        <a:pt x="694" y="471"/>
                      </a:lnTo>
                      <a:lnTo>
                        <a:pt x="669" y="476"/>
                      </a:lnTo>
                      <a:lnTo>
                        <a:pt x="669" y="476"/>
                      </a:lnTo>
                      <a:lnTo>
                        <a:pt x="654" y="477"/>
                      </a:lnTo>
                      <a:lnTo>
                        <a:pt x="645" y="477"/>
                      </a:lnTo>
                      <a:lnTo>
                        <a:pt x="641" y="476"/>
                      </a:lnTo>
                      <a:lnTo>
                        <a:pt x="638" y="475"/>
                      </a:lnTo>
                      <a:lnTo>
                        <a:pt x="631" y="468"/>
                      </a:lnTo>
                      <a:lnTo>
                        <a:pt x="631" y="468"/>
                      </a:lnTo>
                      <a:lnTo>
                        <a:pt x="625" y="461"/>
                      </a:lnTo>
                      <a:lnTo>
                        <a:pt x="622" y="458"/>
                      </a:lnTo>
                      <a:lnTo>
                        <a:pt x="621" y="454"/>
                      </a:lnTo>
                      <a:lnTo>
                        <a:pt x="621" y="446"/>
                      </a:lnTo>
                      <a:lnTo>
                        <a:pt x="623" y="429"/>
                      </a:lnTo>
                      <a:lnTo>
                        <a:pt x="623" y="429"/>
                      </a:lnTo>
                      <a:lnTo>
                        <a:pt x="627" y="404"/>
                      </a:lnTo>
                      <a:lnTo>
                        <a:pt x="635" y="370"/>
                      </a:lnTo>
                      <a:lnTo>
                        <a:pt x="651" y="289"/>
                      </a:lnTo>
                      <a:lnTo>
                        <a:pt x="667" y="216"/>
                      </a:lnTo>
                      <a:lnTo>
                        <a:pt x="676" y="180"/>
                      </a:lnTo>
                      <a:lnTo>
                        <a:pt x="676" y="180"/>
                      </a:lnTo>
                      <a:close/>
                      <a:moveTo>
                        <a:pt x="302" y="208"/>
                      </a:moveTo>
                      <a:lnTo>
                        <a:pt x="302" y="208"/>
                      </a:lnTo>
                      <a:lnTo>
                        <a:pt x="308" y="201"/>
                      </a:lnTo>
                      <a:lnTo>
                        <a:pt x="318" y="192"/>
                      </a:lnTo>
                      <a:lnTo>
                        <a:pt x="332" y="184"/>
                      </a:lnTo>
                      <a:lnTo>
                        <a:pt x="349" y="174"/>
                      </a:lnTo>
                      <a:lnTo>
                        <a:pt x="368" y="165"/>
                      </a:lnTo>
                      <a:lnTo>
                        <a:pt x="389" y="155"/>
                      </a:lnTo>
                      <a:lnTo>
                        <a:pt x="413" y="146"/>
                      </a:lnTo>
                      <a:lnTo>
                        <a:pt x="439" y="137"/>
                      </a:lnTo>
                      <a:lnTo>
                        <a:pt x="439" y="137"/>
                      </a:lnTo>
                      <a:lnTo>
                        <a:pt x="466" y="131"/>
                      </a:lnTo>
                      <a:lnTo>
                        <a:pt x="491" y="127"/>
                      </a:lnTo>
                      <a:lnTo>
                        <a:pt x="515" y="124"/>
                      </a:lnTo>
                      <a:lnTo>
                        <a:pt x="536" y="123"/>
                      </a:lnTo>
                      <a:lnTo>
                        <a:pt x="555" y="124"/>
                      </a:lnTo>
                      <a:lnTo>
                        <a:pt x="572" y="126"/>
                      </a:lnTo>
                      <a:lnTo>
                        <a:pt x="584" y="127"/>
                      </a:lnTo>
                      <a:lnTo>
                        <a:pt x="593" y="129"/>
                      </a:lnTo>
                      <a:lnTo>
                        <a:pt x="593" y="129"/>
                      </a:lnTo>
                      <a:lnTo>
                        <a:pt x="604" y="133"/>
                      </a:lnTo>
                      <a:lnTo>
                        <a:pt x="611" y="137"/>
                      </a:lnTo>
                      <a:lnTo>
                        <a:pt x="616" y="141"/>
                      </a:lnTo>
                      <a:lnTo>
                        <a:pt x="621" y="145"/>
                      </a:lnTo>
                      <a:lnTo>
                        <a:pt x="623" y="151"/>
                      </a:lnTo>
                      <a:lnTo>
                        <a:pt x="626" y="157"/>
                      </a:lnTo>
                      <a:lnTo>
                        <a:pt x="625" y="166"/>
                      </a:lnTo>
                      <a:lnTo>
                        <a:pt x="625" y="166"/>
                      </a:lnTo>
                      <a:lnTo>
                        <a:pt x="614" y="201"/>
                      </a:lnTo>
                      <a:lnTo>
                        <a:pt x="592" y="273"/>
                      </a:lnTo>
                      <a:lnTo>
                        <a:pt x="565" y="351"/>
                      </a:lnTo>
                      <a:lnTo>
                        <a:pt x="554" y="385"/>
                      </a:lnTo>
                      <a:lnTo>
                        <a:pt x="545" y="409"/>
                      </a:lnTo>
                      <a:lnTo>
                        <a:pt x="545" y="409"/>
                      </a:lnTo>
                      <a:lnTo>
                        <a:pt x="539" y="423"/>
                      </a:lnTo>
                      <a:lnTo>
                        <a:pt x="535" y="432"/>
                      </a:lnTo>
                      <a:lnTo>
                        <a:pt x="533" y="433"/>
                      </a:lnTo>
                      <a:lnTo>
                        <a:pt x="529" y="436"/>
                      </a:lnTo>
                      <a:lnTo>
                        <a:pt x="520" y="438"/>
                      </a:lnTo>
                      <a:lnTo>
                        <a:pt x="520" y="438"/>
                      </a:lnTo>
                      <a:lnTo>
                        <a:pt x="510" y="441"/>
                      </a:lnTo>
                      <a:lnTo>
                        <a:pt x="507" y="441"/>
                      </a:lnTo>
                      <a:lnTo>
                        <a:pt x="504" y="439"/>
                      </a:lnTo>
                      <a:lnTo>
                        <a:pt x="496" y="436"/>
                      </a:lnTo>
                      <a:lnTo>
                        <a:pt x="483" y="425"/>
                      </a:lnTo>
                      <a:lnTo>
                        <a:pt x="483" y="425"/>
                      </a:lnTo>
                      <a:lnTo>
                        <a:pt x="463" y="409"/>
                      </a:lnTo>
                      <a:lnTo>
                        <a:pt x="437" y="386"/>
                      </a:lnTo>
                      <a:lnTo>
                        <a:pt x="375" y="331"/>
                      </a:lnTo>
                      <a:lnTo>
                        <a:pt x="320" y="281"/>
                      </a:lnTo>
                      <a:lnTo>
                        <a:pt x="293" y="254"/>
                      </a:lnTo>
                      <a:lnTo>
                        <a:pt x="293" y="254"/>
                      </a:lnTo>
                      <a:lnTo>
                        <a:pt x="288" y="248"/>
                      </a:lnTo>
                      <a:lnTo>
                        <a:pt x="286" y="242"/>
                      </a:lnTo>
                      <a:lnTo>
                        <a:pt x="286" y="234"/>
                      </a:lnTo>
                      <a:lnTo>
                        <a:pt x="288" y="229"/>
                      </a:lnTo>
                      <a:lnTo>
                        <a:pt x="291" y="223"/>
                      </a:lnTo>
                      <a:lnTo>
                        <a:pt x="294" y="216"/>
                      </a:lnTo>
                      <a:lnTo>
                        <a:pt x="302" y="208"/>
                      </a:lnTo>
                      <a:lnTo>
                        <a:pt x="302" y="208"/>
                      </a:lnTo>
                      <a:close/>
                      <a:moveTo>
                        <a:pt x="611" y="565"/>
                      </a:moveTo>
                      <a:lnTo>
                        <a:pt x="611" y="565"/>
                      </a:lnTo>
                      <a:lnTo>
                        <a:pt x="606" y="578"/>
                      </a:lnTo>
                      <a:lnTo>
                        <a:pt x="599" y="588"/>
                      </a:lnTo>
                      <a:lnTo>
                        <a:pt x="591" y="597"/>
                      </a:lnTo>
                      <a:lnTo>
                        <a:pt x="582" y="604"/>
                      </a:lnTo>
                      <a:lnTo>
                        <a:pt x="570" y="609"/>
                      </a:lnTo>
                      <a:lnTo>
                        <a:pt x="559" y="612"/>
                      </a:lnTo>
                      <a:lnTo>
                        <a:pt x="546" y="612"/>
                      </a:lnTo>
                      <a:lnTo>
                        <a:pt x="534" y="611"/>
                      </a:lnTo>
                      <a:lnTo>
                        <a:pt x="534" y="611"/>
                      </a:lnTo>
                      <a:lnTo>
                        <a:pt x="521" y="606"/>
                      </a:lnTo>
                      <a:lnTo>
                        <a:pt x="511" y="599"/>
                      </a:lnTo>
                      <a:lnTo>
                        <a:pt x="502" y="591"/>
                      </a:lnTo>
                      <a:lnTo>
                        <a:pt x="496" y="580"/>
                      </a:lnTo>
                      <a:lnTo>
                        <a:pt x="491" y="570"/>
                      </a:lnTo>
                      <a:lnTo>
                        <a:pt x="487" y="558"/>
                      </a:lnTo>
                      <a:lnTo>
                        <a:pt x="487" y="546"/>
                      </a:lnTo>
                      <a:lnTo>
                        <a:pt x="490" y="534"/>
                      </a:lnTo>
                      <a:lnTo>
                        <a:pt x="490" y="534"/>
                      </a:lnTo>
                      <a:lnTo>
                        <a:pt x="494" y="521"/>
                      </a:lnTo>
                      <a:lnTo>
                        <a:pt x="500" y="511"/>
                      </a:lnTo>
                      <a:lnTo>
                        <a:pt x="509" y="502"/>
                      </a:lnTo>
                      <a:lnTo>
                        <a:pt x="519" y="495"/>
                      </a:lnTo>
                      <a:lnTo>
                        <a:pt x="530" y="491"/>
                      </a:lnTo>
                      <a:lnTo>
                        <a:pt x="541" y="487"/>
                      </a:lnTo>
                      <a:lnTo>
                        <a:pt x="554" y="487"/>
                      </a:lnTo>
                      <a:lnTo>
                        <a:pt x="567" y="490"/>
                      </a:lnTo>
                      <a:lnTo>
                        <a:pt x="567" y="490"/>
                      </a:lnTo>
                      <a:lnTo>
                        <a:pt x="578" y="494"/>
                      </a:lnTo>
                      <a:lnTo>
                        <a:pt x="588" y="500"/>
                      </a:lnTo>
                      <a:lnTo>
                        <a:pt x="597" y="509"/>
                      </a:lnTo>
                      <a:lnTo>
                        <a:pt x="604" y="519"/>
                      </a:lnTo>
                      <a:lnTo>
                        <a:pt x="609" y="529"/>
                      </a:lnTo>
                      <a:lnTo>
                        <a:pt x="612" y="541"/>
                      </a:lnTo>
                      <a:lnTo>
                        <a:pt x="612" y="553"/>
                      </a:lnTo>
                      <a:lnTo>
                        <a:pt x="611" y="565"/>
                      </a:lnTo>
                      <a:lnTo>
                        <a:pt x="611" y="565"/>
                      </a:lnTo>
                      <a:close/>
                      <a:moveTo>
                        <a:pt x="129" y="593"/>
                      </a:moveTo>
                      <a:lnTo>
                        <a:pt x="129" y="593"/>
                      </a:lnTo>
                      <a:lnTo>
                        <a:pt x="128" y="583"/>
                      </a:lnTo>
                      <a:lnTo>
                        <a:pt x="126" y="570"/>
                      </a:lnTo>
                      <a:lnTo>
                        <a:pt x="124" y="555"/>
                      </a:lnTo>
                      <a:lnTo>
                        <a:pt x="124" y="536"/>
                      </a:lnTo>
                      <a:lnTo>
                        <a:pt x="124" y="515"/>
                      </a:lnTo>
                      <a:lnTo>
                        <a:pt x="127" y="491"/>
                      </a:lnTo>
                      <a:lnTo>
                        <a:pt x="132" y="466"/>
                      </a:lnTo>
                      <a:lnTo>
                        <a:pt x="137" y="439"/>
                      </a:lnTo>
                      <a:lnTo>
                        <a:pt x="137" y="439"/>
                      </a:lnTo>
                      <a:lnTo>
                        <a:pt x="146" y="413"/>
                      </a:lnTo>
                      <a:lnTo>
                        <a:pt x="155" y="389"/>
                      </a:lnTo>
                      <a:lnTo>
                        <a:pt x="165" y="366"/>
                      </a:lnTo>
                      <a:lnTo>
                        <a:pt x="175" y="347"/>
                      </a:lnTo>
                      <a:lnTo>
                        <a:pt x="184" y="332"/>
                      </a:lnTo>
                      <a:lnTo>
                        <a:pt x="194" y="318"/>
                      </a:lnTo>
                      <a:lnTo>
                        <a:pt x="201" y="308"/>
                      </a:lnTo>
                      <a:lnTo>
                        <a:pt x="208" y="302"/>
                      </a:lnTo>
                      <a:lnTo>
                        <a:pt x="208" y="302"/>
                      </a:lnTo>
                      <a:lnTo>
                        <a:pt x="218" y="294"/>
                      </a:lnTo>
                      <a:lnTo>
                        <a:pt x="223" y="291"/>
                      </a:lnTo>
                      <a:lnTo>
                        <a:pt x="229" y="287"/>
                      </a:lnTo>
                      <a:lnTo>
                        <a:pt x="235" y="286"/>
                      </a:lnTo>
                      <a:lnTo>
                        <a:pt x="242" y="286"/>
                      </a:lnTo>
                      <a:lnTo>
                        <a:pt x="248" y="288"/>
                      </a:lnTo>
                      <a:lnTo>
                        <a:pt x="254" y="292"/>
                      </a:lnTo>
                      <a:lnTo>
                        <a:pt x="254" y="292"/>
                      </a:lnTo>
                      <a:lnTo>
                        <a:pt x="281" y="320"/>
                      </a:lnTo>
                      <a:lnTo>
                        <a:pt x="331" y="375"/>
                      </a:lnTo>
                      <a:lnTo>
                        <a:pt x="386" y="437"/>
                      </a:lnTo>
                      <a:lnTo>
                        <a:pt x="409" y="463"/>
                      </a:lnTo>
                      <a:lnTo>
                        <a:pt x="427" y="482"/>
                      </a:lnTo>
                      <a:lnTo>
                        <a:pt x="427" y="482"/>
                      </a:lnTo>
                      <a:lnTo>
                        <a:pt x="436" y="495"/>
                      </a:lnTo>
                      <a:lnTo>
                        <a:pt x="441" y="504"/>
                      </a:lnTo>
                      <a:lnTo>
                        <a:pt x="441" y="506"/>
                      </a:lnTo>
                      <a:lnTo>
                        <a:pt x="441" y="510"/>
                      </a:lnTo>
                      <a:lnTo>
                        <a:pt x="438" y="520"/>
                      </a:lnTo>
                      <a:lnTo>
                        <a:pt x="438" y="520"/>
                      </a:lnTo>
                      <a:lnTo>
                        <a:pt x="436" y="529"/>
                      </a:lnTo>
                      <a:lnTo>
                        <a:pt x="434" y="531"/>
                      </a:lnTo>
                      <a:lnTo>
                        <a:pt x="432" y="534"/>
                      </a:lnTo>
                      <a:lnTo>
                        <a:pt x="424" y="539"/>
                      </a:lnTo>
                      <a:lnTo>
                        <a:pt x="409" y="545"/>
                      </a:lnTo>
                      <a:lnTo>
                        <a:pt x="409" y="545"/>
                      </a:lnTo>
                      <a:lnTo>
                        <a:pt x="385" y="554"/>
                      </a:lnTo>
                      <a:lnTo>
                        <a:pt x="352" y="565"/>
                      </a:lnTo>
                      <a:lnTo>
                        <a:pt x="273" y="592"/>
                      </a:lnTo>
                      <a:lnTo>
                        <a:pt x="201" y="613"/>
                      </a:lnTo>
                      <a:lnTo>
                        <a:pt x="166" y="625"/>
                      </a:lnTo>
                      <a:lnTo>
                        <a:pt x="166" y="625"/>
                      </a:lnTo>
                      <a:lnTo>
                        <a:pt x="157" y="625"/>
                      </a:lnTo>
                      <a:lnTo>
                        <a:pt x="151" y="623"/>
                      </a:lnTo>
                      <a:lnTo>
                        <a:pt x="146" y="619"/>
                      </a:lnTo>
                      <a:lnTo>
                        <a:pt x="141" y="616"/>
                      </a:lnTo>
                      <a:lnTo>
                        <a:pt x="137" y="611"/>
                      </a:lnTo>
                      <a:lnTo>
                        <a:pt x="134" y="604"/>
                      </a:lnTo>
                      <a:lnTo>
                        <a:pt x="129" y="593"/>
                      </a:lnTo>
                      <a:lnTo>
                        <a:pt x="129" y="593"/>
                      </a:lnTo>
                      <a:close/>
                      <a:moveTo>
                        <a:pt x="423" y="919"/>
                      </a:moveTo>
                      <a:lnTo>
                        <a:pt x="423" y="919"/>
                      </a:lnTo>
                      <a:lnTo>
                        <a:pt x="419" y="927"/>
                      </a:lnTo>
                      <a:lnTo>
                        <a:pt x="414" y="932"/>
                      </a:lnTo>
                      <a:lnTo>
                        <a:pt x="409" y="934"/>
                      </a:lnTo>
                      <a:lnTo>
                        <a:pt x="403" y="937"/>
                      </a:lnTo>
                      <a:lnTo>
                        <a:pt x="397" y="937"/>
                      </a:lnTo>
                      <a:lnTo>
                        <a:pt x="389" y="937"/>
                      </a:lnTo>
                      <a:lnTo>
                        <a:pt x="378" y="934"/>
                      </a:lnTo>
                      <a:lnTo>
                        <a:pt x="378" y="934"/>
                      </a:lnTo>
                      <a:lnTo>
                        <a:pt x="369" y="932"/>
                      </a:lnTo>
                      <a:lnTo>
                        <a:pt x="356" y="927"/>
                      </a:lnTo>
                      <a:lnTo>
                        <a:pt x="342" y="921"/>
                      </a:lnTo>
                      <a:lnTo>
                        <a:pt x="326" y="910"/>
                      </a:lnTo>
                      <a:lnTo>
                        <a:pt x="307" y="899"/>
                      </a:lnTo>
                      <a:lnTo>
                        <a:pt x="288" y="885"/>
                      </a:lnTo>
                      <a:lnTo>
                        <a:pt x="268" y="869"/>
                      </a:lnTo>
                      <a:lnTo>
                        <a:pt x="248" y="851"/>
                      </a:lnTo>
                      <a:lnTo>
                        <a:pt x="248" y="851"/>
                      </a:lnTo>
                      <a:lnTo>
                        <a:pt x="229" y="831"/>
                      </a:lnTo>
                      <a:lnTo>
                        <a:pt x="213" y="811"/>
                      </a:lnTo>
                      <a:lnTo>
                        <a:pt x="199" y="792"/>
                      </a:lnTo>
                      <a:lnTo>
                        <a:pt x="187" y="773"/>
                      </a:lnTo>
                      <a:lnTo>
                        <a:pt x="179" y="757"/>
                      </a:lnTo>
                      <a:lnTo>
                        <a:pt x="171" y="743"/>
                      </a:lnTo>
                      <a:lnTo>
                        <a:pt x="167" y="730"/>
                      </a:lnTo>
                      <a:lnTo>
                        <a:pt x="165" y="722"/>
                      </a:lnTo>
                      <a:lnTo>
                        <a:pt x="165" y="722"/>
                      </a:lnTo>
                      <a:lnTo>
                        <a:pt x="162" y="709"/>
                      </a:lnTo>
                      <a:lnTo>
                        <a:pt x="162" y="703"/>
                      </a:lnTo>
                      <a:lnTo>
                        <a:pt x="162" y="696"/>
                      </a:lnTo>
                      <a:lnTo>
                        <a:pt x="163" y="690"/>
                      </a:lnTo>
                      <a:lnTo>
                        <a:pt x="167" y="684"/>
                      </a:lnTo>
                      <a:lnTo>
                        <a:pt x="172" y="680"/>
                      </a:lnTo>
                      <a:lnTo>
                        <a:pt x="180" y="676"/>
                      </a:lnTo>
                      <a:lnTo>
                        <a:pt x="180" y="676"/>
                      </a:lnTo>
                      <a:lnTo>
                        <a:pt x="216" y="667"/>
                      </a:lnTo>
                      <a:lnTo>
                        <a:pt x="289" y="651"/>
                      </a:lnTo>
                      <a:lnTo>
                        <a:pt x="370" y="633"/>
                      </a:lnTo>
                      <a:lnTo>
                        <a:pt x="405" y="627"/>
                      </a:lnTo>
                      <a:lnTo>
                        <a:pt x="431" y="623"/>
                      </a:lnTo>
                      <a:lnTo>
                        <a:pt x="431" y="623"/>
                      </a:lnTo>
                      <a:lnTo>
                        <a:pt x="446" y="621"/>
                      </a:lnTo>
                      <a:lnTo>
                        <a:pt x="454" y="621"/>
                      </a:lnTo>
                      <a:lnTo>
                        <a:pt x="458" y="622"/>
                      </a:lnTo>
                      <a:lnTo>
                        <a:pt x="461" y="625"/>
                      </a:lnTo>
                      <a:lnTo>
                        <a:pt x="468" y="631"/>
                      </a:lnTo>
                      <a:lnTo>
                        <a:pt x="468" y="631"/>
                      </a:lnTo>
                      <a:lnTo>
                        <a:pt x="475" y="637"/>
                      </a:lnTo>
                      <a:lnTo>
                        <a:pt x="477" y="641"/>
                      </a:lnTo>
                      <a:lnTo>
                        <a:pt x="477" y="643"/>
                      </a:lnTo>
                      <a:lnTo>
                        <a:pt x="478" y="652"/>
                      </a:lnTo>
                      <a:lnTo>
                        <a:pt x="476" y="669"/>
                      </a:lnTo>
                      <a:lnTo>
                        <a:pt x="476" y="669"/>
                      </a:lnTo>
                      <a:lnTo>
                        <a:pt x="472" y="694"/>
                      </a:lnTo>
                      <a:lnTo>
                        <a:pt x="465" y="728"/>
                      </a:lnTo>
                      <a:lnTo>
                        <a:pt x="448" y="810"/>
                      </a:lnTo>
                      <a:lnTo>
                        <a:pt x="432" y="883"/>
                      </a:lnTo>
                      <a:lnTo>
                        <a:pt x="423" y="919"/>
                      </a:lnTo>
                      <a:lnTo>
                        <a:pt x="423" y="919"/>
                      </a:lnTo>
                      <a:close/>
                      <a:moveTo>
                        <a:pt x="797" y="892"/>
                      </a:moveTo>
                      <a:lnTo>
                        <a:pt x="797" y="892"/>
                      </a:lnTo>
                      <a:lnTo>
                        <a:pt x="791" y="898"/>
                      </a:lnTo>
                      <a:lnTo>
                        <a:pt x="781" y="905"/>
                      </a:lnTo>
                      <a:lnTo>
                        <a:pt x="767" y="914"/>
                      </a:lnTo>
                      <a:lnTo>
                        <a:pt x="751" y="924"/>
                      </a:lnTo>
                      <a:lnTo>
                        <a:pt x="732" y="934"/>
                      </a:lnTo>
                      <a:lnTo>
                        <a:pt x="710" y="944"/>
                      </a:lnTo>
                      <a:lnTo>
                        <a:pt x="686" y="953"/>
                      </a:lnTo>
                      <a:lnTo>
                        <a:pt x="660" y="961"/>
                      </a:lnTo>
                      <a:lnTo>
                        <a:pt x="660" y="961"/>
                      </a:lnTo>
                      <a:lnTo>
                        <a:pt x="633" y="967"/>
                      </a:lnTo>
                      <a:lnTo>
                        <a:pt x="608" y="971"/>
                      </a:lnTo>
                      <a:lnTo>
                        <a:pt x="584" y="973"/>
                      </a:lnTo>
                      <a:lnTo>
                        <a:pt x="563" y="975"/>
                      </a:lnTo>
                      <a:lnTo>
                        <a:pt x="544" y="975"/>
                      </a:lnTo>
                      <a:lnTo>
                        <a:pt x="528" y="973"/>
                      </a:lnTo>
                      <a:lnTo>
                        <a:pt x="515" y="971"/>
                      </a:lnTo>
                      <a:lnTo>
                        <a:pt x="506" y="968"/>
                      </a:lnTo>
                      <a:lnTo>
                        <a:pt x="506" y="968"/>
                      </a:lnTo>
                      <a:lnTo>
                        <a:pt x="495" y="965"/>
                      </a:lnTo>
                      <a:lnTo>
                        <a:pt x="488" y="962"/>
                      </a:lnTo>
                      <a:lnTo>
                        <a:pt x="483" y="958"/>
                      </a:lnTo>
                      <a:lnTo>
                        <a:pt x="478" y="953"/>
                      </a:lnTo>
                      <a:lnTo>
                        <a:pt x="476" y="948"/>
                      </a:lnTo>
                      <a:lnTo>
                        <a:pt x="473" y="941"/>
                      </a:lnTo>
                      <a:lnTo>
                        <a:pt x="475" y="933"/>
                      </a:lnTo>
                      <a:lnTo>
                        <a:pt x="475" y="933"/>
                      </a:lnTo>
                      <a:lnTo>
                        <a:pt x="485" y="897"/>
                      </a:lnTo>
                      <a:lnTo>
                        <a:pt x="507" y="825"/>
                      </a:lnTo>
                      <a:lnTo>
                        <a:pt x="534" y="747"/>
                      </a:lnTo>
                      <a:lnTo>
                        <a:pt x="545" y="714"/>
                      </a:lnTo>
                      <a:lnTo>
                        <a:pt x="554" y="689"/>
                      </a:lnTo>
                      <a:lnTo>
                        <a:pt x="554" y="689"/>
                      </a:lnTo>
                      <a:lnTo>
                        <a:pt x="560" y="675"/>
                      </a:lnTo>
                      <a:lnTo>
                        <a:pt x="564" y="667"/>
                      </a:lnTo>
                      <a:lnTo>
                        <a:pt x="567" y="665"/>
                      </a:lnTo>
                      <a:lnTo>
                        <a:pt x="570" y="664"/>
                      </a:lnTo>
                      <a:lnTo>
                        <a:pt x="579" y="660"/>
                      </a:lnTo>
                      <a:lnTo>
                        <a:pt x="579" y="660"/>
                      </a:lnTo>
                      <a:lnTo>
                        <a:pt x="589" y="659"/>
                      </a:lnTo>
                      <a:lnTo>
                        <a:pt x="592" y="657"/>
                      </a:lnTo>
                      <a:lnTo>
                        <a:pt x="596" y="659"/>
                      </a:lnTo>
                      <a:lnTo>
                        <a:pt x="603" y="664"/>
                      </a:lnTo>
                      <a:lnTo>
                        <a:pt x="616" y="672"/>
                      </a:lnTo>
                      <a:lnTo>
                        <a:pt x="616" y="672"/>
                      </a:lnTo>
                      <a:lnTo>
                        <a:pt x="636" y="689"/>
                      </a:lnTo>
                      <a:lnTo>
                        <a:pt x="662" y="713"/>
                      </a:lnTo>
                      <a:lnTo>
                        <a:pt x="724" y="767"/>
                      </a:lnTo>
                      <a:lnTo>
                        <a:pt x="780" y="819"/>
                      </a:lnTo>
                      <a:lnTo>
                        <a:pt x="806" y="844"/>
                      </a:lnTo>
                      <a:lnTo>
                        <a:pt x="806" y="844"/>
                      </a:lnTo>
                      <a:lnTo>
                        <a:pt x="811" y="851"/>
                      </a:lnTo>
                      <a:lnTo>
                        <a:pt x="814" y="858"/>
                      </a:lnTo>
                      <a:lnTo>
                        <a:pt x="814" y="864"/>
                      </a:lnTo>
                      <a:lnTo>
                        <a:pt x="811" y="870"/>
                      </a:lnTo>
                      <a:lnTo>
                        <a:pt x="809" y="876"/>
                      </a:lnTo>
                      <a:lnTo>
                        <a:pt x="805" y="881"/>
                      </a:lnTo>
                      <a:lnTo>
                        <a:pt x="797" y="892"/>
                      </a:lnTo>
                      <a:lnTo>
                        <a:pt x="797" y="892"/>
                      </a:lnTo>
                      <a:close/>
                      <a:moveTo>
                        <a:pt x="961" y="660"/>
                      </a:moveTo>
                      <a:lnTo>
                        <a:pt x="961" y="660"/>
                      </a:lnTo>
                      <a:lnTo>
                        <a:pt x="953" y="686"/>
                      </a:lnTo>
                      <a:lnTo>
                        <a:pt x="945" y="710"/>
                      </a:lnTo>
                      <a:lnTo>
                        <a:pt x="934" y="732"/>
                      </a:lnTo>
                      <a:lnTo>
                        <a:pt x="924" y="750"/>
                      </a:lnTo>
                      <a:lnTo>
                        <a:pt x="914" y="767"/>
                      </a:lnTo>
                      <a:lnTo>
                        <a:pt x="906" y="779"/>
                      </a:lnTo>
                      <a:lnTo>
                        <a:pt x="898" y="790"/>
                      </a:lnTo>
                      <a:lnTo>
                        <a:pt x="892" y="797"/>
                      </a:lnTo>
                      <a:lnTo>
                        <a:pt x="892" y="797"/>
                      </a:lnTo>
                      <a:lnTo>
                        <a:pt x="882" y="805"/>
                      </a:lnTo>
                      <a:lnTo>
                        <a:pt x="877" y="808"/>
                      </a:lnTo>
                      <a:lnTo>
                        <a:pt x="870" y="811"/>
                      </a:lnTo>
                      <a:lnTo>
                        <a:pt x="864" y="812"/>
                      </a:lnTo>
                      <a:lnTo>
                        <a:pt x="858" y="812"/>
                      </a:lnTo>
                      <a:lnTo>
                        <a:pt x="851" y="811"/>
                      </a:lnTo>
                      <a:lnTo>
                        <a:pt x="845" y="806"/>
                      </a:lnTo>
                      <a:lnTo>
                        <a:pt x="845" y="806"/>
                      </a:lnTo>
                      <a:lnTo>
                        <a:pt x="819" y="779"/>
                      </a:lnTo>
                      <a:lnTo>
                        <a:pt x="768" y="724"/>
                      </a:lnTo>
                      <a:lnTo>
                        <a:pt x="713" y="662"/>
                      </a:lnTo>
                      <a:lnTo>
                        <a:pt x="690" y="636"/>
                      </a:lnTo>
                      <a:lnTo>
                        <a:pt x="672" y="616"/>
                      </a:lnTo>
                      <a:lnTo>
                        <a:pt x="672" y="616"/>
                      </a:lnTo>
                      <a:lnTo>
                        <a:pt x="664" y="603"/>
                      </a:lnTo>
                      <a:lnTo>
                        <a:pt x="659" y="596"/>
                      </a:lnTo>
                      <a:lnTo>
                        <a:pt x="659" y="592"/>
                      </a:lnTo>
                      <a:lnTo>
                        <a:pt x="659" y="588"/>
                      </a:lnTo>
                      <a:lnTo>
                        <a:pt x="661" y="579"/>
                      </a:lnTo>
                      <a:lnTo>
                        <a:pt x="661" y="579"/>
                      </a:lnTo>
                      <a:lnTo>
                        <a:pt x="664" y="570"/>
                      </a:lnTo>
                      <a:lnTo>
                        <a:pt x="665" y="567"/>
                      </a:lnTo>
                      <a:lnTo>
                        <a:pt x="667" y="564"/>
                      </a:lnTo>
                      <a:lnTo>
                        <a:pt x="675" y="559"/>
                      </a:lnTo>
                      <a:lnTo>
                        <a:pt x="690" y="553"/>
                      </a:lnTo>
                      <a:lnTo>
                        <a:pt x="690" y="553"/>
                      </a:lnTo>
                      <a:lnTo>
                        <a:pt x="714" y="544"/>
                      </a:lnTo>
                      <a:lnTo>
                        <a:pt x="747" y="533"/>
                      </a:lnTo>
                      <a:lnTo>
                        <a:pt x="826" y="507"/>
                      </a:lnTo>
                      <a:lnTo>
                        <a:pt x="898" y="485"/>
                      </a:lnTo>
                      <a:lnTo>
                        <a:pt x="933" y="475"/>
                      </a:lnTo>
                      <a:lnTo>
                        <a:pt x="933" y="475"/>
                      </a:lnTo>
                      <a:lnTo>
                        <a:pt x="942" y="473"/>
                      </a:lnTo>
                      <a:lnTo>
                        <a:pt x="948" y="475"/>
                      </a:lnTo>
                      <a:lnTo>
                        <a:pt x="953" y="478"/>
                      </a:lnTo>
                      <a:lnTo>
                        <a:pt x="958" y="482"/>
                      </a:lnTo>
                      <a:lnTo>
                        <a:pt x="962" y="488"/>
                      </a:lnTo>
                      <a:lnTo>
                        <a:pt x="965" y="495"/>
                      </a:lnTo>
                      <a:lnTo>
                        <a:pt x="970" y="506"/>
                      </a:lnTo>
                      <a:lnTo>
                        <a:pt x="970" y="506"/>
                      </a:lnTo>
                      <a:lnTo>
                        <a:pt x="971" y="515"/>
                      </a:lnTo>
                      <a:lnTo>
                        <a:pt x="974" y="528"/>
                      </a:lnTo>
                      <a:lnTo>
                        <a:pt x="975" y="544"/>
                      </a:lnTo>
                      <a:lnTo>
                        <a:pt x="975" y="563"/>
                      </a:lnTo>
                      <a:lnTo>
                        <a:pt x="975" y="584"/>
                      </a:lnTo>
                      <a:lnTo>
                        <a:pt x="972" y="607"/>
                      </a:lnTo>
                      <a:lnTo>
                        <a:pt x="967" y="633"/>
                      </a:lnTo>
                      <a:lnTo>
                        <a:pt x="961" y="660"/>
                      </a:lnTo>
                      <a:lnTo>
                        <a:pt x="961" y="6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0" name="Freeform 12">
                  <a:extLst>
                    <a:ext uri="{FF2B5EF4-FFF2-40B4-BE49-F238E27FC236}">
                      <a16:creationId xmlns:a16="http://schemas.microsoft.com/office/drawing/2014/main" id="{E6DBF326-9831-14D9-2974-3937E3CA2138}"/>
                    </a:ext>
                  </a:extLst>
                </p:cNvPr>
                <p:cNvSpPr>
                  <a:spLocks/>
                </p:cNvSpPr>
                <p:nvPr/>
              </p:nvSpPr>
              <p:spPr bwMode="auto">
                <a:xfrm>
                  <a:off x="4520377" y="1681104"/>
                  <a:ext cx="605367" cy="1028347"/>
                </a:xfrm>
                <a:custGeom>
                  <a:avLst/>
                  <a:gdLst>
                    <a:gd name="T0" fmla="*/ 888 w 936"/>
                    <a:gd name="T1" fmla="*/ 2 h 1591"/>
                    <a:gd name="T2" fmla="*/ 865 w 936"/>
                    <a:gd name="T3" fmla="*/ 1 h 1591"/>
                    <a:gd name="T4" fmla="*/ 835 w 936"/>
                    <a:gd name="T5" fmla="*/ 47 h 1591"/>
                    <a:gd name="T6" fmla="*/ 751 w 936"/>
                    <a:gd name="T7" fmla="*/ 1 h 1591"/>
                    <a:gd name="T8" fmla="*/ 729 w 936"/>
                    <a:gd name="T9" fmla="*/ 1 h 1591"/>
                    <a:gd name="T10" fmla="*/ 715 w 936"/>
                    <a:gd name="T11" fmla="*/ 14 h 1591"/>
                    <a:gd name="T12" fmla="*/ 616 w 936"/>
                    <a:gd name="T13" fmla="*/ 25 h 1591"/>
                    <a:gd name="T14" fmla="*/ 594 w 936"/>
                    <a:gd name="T15" fmla="*/ 26 h 1591"/>
                    <a:gd name="T16" fmla="*/ 579 w 936"/>
                    <a:gd name="T17" fmla="*/ 38 h 1591"/>
                    <a:gd name="T18" fmla="*/ 491 w 936"/>
                    <a:gd name="T19" fmla="*/ 74 h 1591"/>
                    <a:gd name="T20" fmla="*/ 472 w 936"/>
                    <a:gd name="T21" fmla="*/ 71 h 1591"/>
                    <a:gd name="T22" fmla="*/ 453 w 936"/>
                    <a:gd name="T23" fmla="*/ 81 h 1591"/>
                    <a:gd name="T24" fmla="*/ 458 w 936"/>
                    <a:gd name="T25" fmla="*/ 173 h 1591"/>
                    <a:gd name="T26" fmla="*/ 357 w 936"/>
                    <a:gd name="T27" fmla="*/ 137 h 1591"/>
                    <a:gd name="T28" fmla="*/ 340 w 936"/>
                    <a:gd name="T29" fmla="*/ 146 h 1591"/>
                    <a:gd name="T30" fmla="*/ 330 w 936"/>
                    <a:gd name="T31" fmla="*/ 162 h 1591"/>
                    <a:gd name="T32" fmla="*/ 259 w 936"/>
                    <a:gd name="T33" fmla="*/ 227 h 1591"/>
                    <a:gd name="T34" fmla="*/ 240 w 936"/>
                    <a:gd name="T35" fmla="*/ 229 h 1591"/>
                    <a:gd name="T36" fmla="*/ 226 w 936"/>
                    <a:gd name="T37" fmla="*/ 246 h 1591"/>
                    <a:gd name="T38" fmla="*/ 234 w 936"/>
                    <a:gd name="T39" fmla="*/ 349 h 1591"/>
                    <a:gd name="T40" fmla="*/ 153 w 936"/>
                    <a:gd name="T41" fmla="*/ 333 h 1591"/>
                    <a:gd name="T42" fmla="*/ 139 w 936"/>
                    <a:gd name="T43" fmla="*/ 349 h 1591"/>
                    <a:gd name="T44" fmla="*/ 139 w 936"/>
                    <a:gd name="T45" fmla="*/ 368 h 1591"/>
                    <a:gd name="T46" fmla="*/ 89 w 936"/>
                    <a:gd name="T47" fmla="*/ 450 h 1591"/>
                    <a:gd name="T48" fmla="*/ 75 w 936"/>
                    <a:gd name="T49" fmla="*/ 461 h 1591"/>
                    <a:gd name="T50" fmla="*/ 69 w 936"/>
                    <a:gd name="T51" fmla="*/ 481 h 1591"/>
                    <a:gd name="T52" fmla="*/ 42 w 936"/>
                    <a:gd name="T53" fmla="*/ 578 h 1591"/>
                    <a:gd name="T54" fmla="*/ 26 w 936"/>
                    <a:gd name="T55" fmla="*/ 593 h 1591"/>
                    <a:gd name="T56" fmla="*/ 24 w 936"/>
                    <a:gd name="T57" fmla="*/ 613 h 1591"/>
                    <a:gd name="T58" fmla="*/ 36 w 936"/>
                    <a:gd name="T59" fmla="*/ 707 h 1591"/>
                    <a:gd name="T60" fmla="*/ 2 w 936"/>
                    <a:gd name="T61" fmla="*/ 727 h 1591"/>
                    <a:gd name="T62" fmla="*/ 1 w 936"/>
                    <a:gd name="T63" fmla="*/ 749 h 1591"/>
                    <a:gd name="T64" fmla="*/ 83 w 936"/>
                    <a:gd name="T65" fmla="*/ 791 h 1591"/>
                    <a:gd name="T66" fmla="*/ 0 w 936"/>
                    <a:gd name="T67" fmla="*/ 867 h 1591"/>
                    <a:gd name="T68" fmla="*/ 2 w 936"/>
                    <a:gd name="T69" fmla="*/ 888 h 1591"/>
                    <a:gd name="T70" fmla="*/ 90 w 936"/>
                    <a:gd name="T71" fmla="*/ 917 h 1591"/>
                    <a:gd name="T72" fmla="*/ 22 w 936"/>
                    <a:gd name="T73" fmla="*/ 1003 h 1591"/>
                    <a:gd name="T74" fmla="*/ 27 w 936"/>
                    <a:gd name="T75" fmla="*/ 1024 h 1591"/>
                    <a:gd name="T76" fmla="*/ 41 w 936"/>
                    <a:gd name="T77" fmla="*/ 1035 h 1591"/>
                    <a:gd name="T78" fmla="*/ 71 w 936"/>
                    <a:gd name="T79" fmla="*/ 1127 h 1591"/>
                    <a:gd name="T80" fmla="*/ 74 w 936"/>
                    <a:gd name="T81" fmla="*/ 1149 h 1591"/>
                    <a:gd name="T82" fmla="*/ 89 w 936"/>
                    <a:gd name="T83" fmla="*/ 1164 h 1591"/>
                    <a:gd name="T84" fmla="*/ 139 w 936"/>
                    <a:gd name="T85" fmla="*/ 1247 h 1591"/>
                    <a:gd name="T86" fmla="*/ 142 w 936"/>
                    <a:gd name="T87" fmla="*/ 1267 h 1591"/>
                    <a:gd name="T88" fmla="*/ 158 w 936"/>
                    <a:gd name="T89" fmla="*/ 1284 h 1591"/>
                    <a:gd name="T90" fmla="*/ 226 w 936"/>
                    <a:gd name="T91" fmla="*/ 1357 h 1591"/>
                    <a:gd name="T92" fmla="*/ 229 w 936"/>
                    <a:gd name="T93" fmla="*/ 1374 h 1591"/>
                    <a:gd name="T94" fmla="*/ 245 w 936"/>
                    <a:gd name="T95" fmla="*/ 1388 h 1591"/>
                    <a:gd name="T96" fmla="*/ 335 w 936"/>
                    <a:gd name="T97" fmla="*/ 1425 h 1591"/>
                    <a:gd name="T98" fmla="*/ 335 w 936"/>
                    <a:gd name="T99" fmla="*/ 1464 h 1591"/>
                    <a:gd name="T100" fmla="*/ 354 w 936"/>
                    <a:gd name="T101" fmla="*/ 1476 h 1591"/>
                    <a:gd name="T102" fmla="*/ 431 w 936"/>
                    <a:gd name="T103" fmla="*/ 1427 h 1591"/>
                    <a:gd name="T104" fmla="*/ 453 w 936"/>
                    <a:gd name="T105" fmla="*/ 1534 h 1591"/>
                    <a:gd name="T106" fmla="*/ 472 w 936"/>
                    <a:gd name="T107" fmla="*/ 1543 h 1591"/>
                    <a:gd name="T108" fmla="*/ 490 w 936"/>
                    <a:gd name="T109" fmla="*/ 1541 h 1591"/>
                    <a:gd name="T110" fmla="*/ 582 w 936"/>
                    <a:gd name="T111" fmla="*/ 1580 h 1591"/>
                    <a:gd name="T112" fmla="*/ 598 w 936"/>
                    <a:gd name="T113" fmla="*/ 1588 h 1591"/>
                    <a:gd name="T114" fmla="*/ 616 w 936"/>
                    <a:gd name="T115" fmla="*/ 1590 h 1591"/>
                    <a:gd name="T116" fmla="*/ 705 w 936"/>
                    <a:gd name="T117" fmla="*/ 1530 h 1591"/>
                    <a:gd name="T118" fmla="*/ 306 w 936"/>
                    <a:gd name="T119" fmla="*/ 1166 h 1591"/>
                    <a:gd name="T120" fmla="*/ 267 w 936"/>
                    <a:gd name="T121" fmla="*/ 510 h 1591"/>
                    <a:gd name="T122" fmla="*/ 836 w 936"/>
                    <a:gd name="T123" fmla="*/ 1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1591">
                      <a:moveTo>
                        <a:pt x="907" y="37"/>
                      </a:moveTo>
                      <a:lnTo>
                        <a:pt x="907" y="37"/>
                      </a:lnTo>
                      <a:lnTo>
                        <a:pt x="899" y="14"/>
                      </a:lnTo>
                      <a:lnTo>
                        <a:pt x="899" y="14"/>
                      </a:lnTo>
                      <a:lnTo>
                        <a:pt x="899" y="14"/>
                      </a:lnTo>
                      <a:lnTo>
                        <a:pt x="899" y="14"/>
                      </a:lnTo>
                      <a:lnTo>
                        <a:pt x="899" y="14"/>
                      </a:lnTo>
                      <a:lnTo>
                        <a:pt x="899" y="14"/>
                      </a:lnTo>
                      <a:lnTo>
                        <a:pt x="895" y="8"/>
                      </a:lnTo>
                      <a:lnTo>
                        <a:pt x="895" y="8"/>
                      </a:lnTo>
                      <a:lnTo>
                        <a:pt x="895" y="6"/>
                      </a:lnTo>
                      <a:lnTo>
                        <a:pt x="895" y="6"/>
                      </a:lnTo>
                      <a:lnTo>
                        <a:pt x="893" y="5"/>
                      </a:lnTo>
                      <a:lnTo>
                        <a:pt x="893" y="5"/>
                      </a:lnTo>
                      <a:lnTo>
                        <a:pt x="893" y="5"/>
                      </a:lnTo>
                      <a:lnTo>
                        <a:pt x="893" y="5"/>
                      </a:lnTo>
                      <a:lnTo>
                        <a:pt x="890" y="4"/>
                      </a:lnTo>
                      <a:lnTo>
                        <a:pt x="890" y="4"/>
                      </a:lnTo>
                      <a:lnTo>
                        <a:pt x="890" y="2"/>
                      </a:lnTo>
                      <a:lnTo>
                        <a:pt x="890" y="2"/>
                      </a:lnTo>
                      <a:lnTo>
                        <a:pt x="888" y="2"/>
                      </a:lnTo>
                      <a:lnTo>
                        <a:pt x="888" y="2"/>
                      </a:lnTo>
                      <a:lnTo>
                        <a:pt x="888" y="2"/>
                      </a:lnTo>
                      <a:lnTo>
                        <a:pt x="888" y="2"/>
                      </a:lnTo>
                      <a:lnTo>
                        <a:pt x="885" y="1"/>
                      </a:lnTo>
                      <a:lnTo>
                        <a:pt x="885" y="1"/>
                      </a:lnTo>
                      <a:lnTo>
                        <a:pt x="884" y="1"/>
                      </a:lnTo>
                      <a:lnTo>
                        <a:pt x="884" y="1"/>
                      </a:lnTo>
                      <a:lnTo>
                        <a:pt x="882" y="1"/>
                      </a:lnTo>
                      <a:lnTo>
                        <a:pt x="882" y="1"/>
                      </a:lnTo>
                      <a:lnTo>
                        <a:pt x="880" y="1"/>
                      </a:lnTo>
                      <a:lnTo>
                        <a:pt x="880" y="1"/>
                      </a:lnTo>
                      <a:lnTo>
                        <a:pt x="878" y="1"/>
                      </a:lnTo>
                      <a:lnTo>
                        <a:pt x="878" y="1"/>
                      </a:lnTo>
                      <a:lnTo>
                        <a:pt x="874" y="0"/>
                      </a:lnTo>
                      <a:lnTo>
                        <a:pt x="874" y="0"/>
                      </a:lnTo>
                      <a:lnTo>
                        <a:pt x="873" y="0"/>
                      </a:lnTo>
                      <a:lnTo>
                        <a:pt x="873" y="0"/>
                      </a:lnTo>
                      <a:lnTo>
                        <a:pt x="870" y="0"/>
                      </a:lnTo>
                      <a:lnTo>
                        <a:pt x="870" y="0"/>
                      </a:lnTo>
                      <a:lnTo>
                        <a:pt x="870" y="0"/>
                      </a:lnTo>
                      <a:lnTo>
                        <a:pt x="870" y="0"/>
                      </a:lnTo>
                      <a:lnTo>
                        <a:pt x="868" y="0"/>
                      </a:lnTo>
                      <a:lnTo>
                        <a:pt x="868" y="0"/>
                      </a:lnTo>
                      <a:lnTo>
                        <a:pt x="866" y="0"/>
                      </a:lnTo>
                      <a:lnTo>
                        <a:pt x="866" y="0"/>
                      </a:lnTo>
                      <a:lnTo>
                        <a:pt x="865" y="1"/>
                      </a:lnTo>
                      <a:lnTo>
                        <a:pt x="865" y="1"/>
                      </a:lnTo>
                      <a:lnTo>
                        <a:pt x="864" y="1"/>
                      </a:lnTo>
                      <a:lnTo>
                        <a:pt x="864" y="1"/>
                      </a:lnTo>
                      <a:lnTo>
                        <a:pt x="861" y="2"/>
                      </a:lnTo>
                      <a:lnTo>
                        <a:pt x="861" y="2"/>
                      </a:lnTo>
                      <a:lnTo>
                        <a:pt x="861" y="2"/>
                      </a:lnTo>
                      <a:lnTo>
                        <a:pt x="861" y="2"/>
                      </a:lnTo>
                      <a:lnTo>
                        <a:pt x="859" y="4"/>
                      </a:lnTo>
                      <a:lnTo>
                        <a:pt x="859" y="4"/>
                      </a:lnTo>
                      <a:lnTo>
                        <a:pt x="859" y="4"/>
                      </a:lnTo>
                      <a:lnTo>
                        <a:pt x="859" y="4"/>
                      </a:lnTo>
                      <a:lnTo>
                        <a:pt x="856" y="6"/>
                      </a:lnTo>
                      <a:lnTo>
                        <a:pt x="856" y="6"/>
                      </a:lnTo>
                      <a:lnTo>
                        <a:pt x="856" y="6"/>
                      </a:lnTo>
                      <a:lnTo>
                        <a:pt x="856" y="6"/>
                      </a:lnTo>
                      <a:lnTo>
                        <a:pt x="854" y="10"/>
                      </a:lnTo>
                      <a:lnTo>
                        <a:pt x="854" y="10"/>
                      </a:lnTo>
                      <a:lnTo>
                        <a:pt x="854" y="10"/>
                      </a:lnTo>
                      <a:lnTo>
                        <a:pt x="854" y="10"/>
                      </a:lnTo>
                      <a:lnTo>
                        <a:pt x="854" y="10"/>
                      </a:lnTo>
                      <a:lnTo>
                        <a:pt x="854" y="10"/>
                      </a:lnTo>
                      <a:lnTo>
                        <a:pt x="849" y="19"/>
                      </a:lnTo>
                      <a:lnTo>
                        <a:pt x="843" y="30"/>
                      </a:lnTo>
                      <a:lnTo>
                        <a:pt x="843" y="30"/>
                      </a:lnTo>
                      <a:lnTo>
                        <a:pt x="835" y="47"/>
                      </a:lnTo>
                      <a:lnTo>
                        <a:pt x="829" y="62"/>
                      </a:lnTo>
                      <a:lnTo>
                        <a:pt x="822" y="83"/>
                      </a:lnTo>
                      <a:lnTo>
                        <a:pt x="822" y="83"/>
                      </a:lnTo>
                      <a:lnTo>
                        <a:pt x="791" y="83"/>
                      </a:lnTo>
                      <a:lnTo>
                        <a:pt x="791" y="83"/>
                      </a:lnTo>
                      <a:lnTo>
                        <a:pt x="788" y="73"/>
                      </a:lnTo>
                      <a:lnTo>
                        <a:pt x="785" y="62"/>
                      </a:lnTo>
                      <a:lnTo>
                        <a:pt x="780" y="47"/>
                      </a:lnTo>
                      <a:lnTo>
                        <a:pt x="772" y="30"/>
                      </a:lnTo>
                      <a:lnTo>
                        <a:pt x="772" y="30"/>
                      </a:lnTo>
                      <a:lnTo>
                        <a:pt x="761" y="10"/>
                      </a:lnTo>
                      <a:lnTo>
                        <a:pt x="761" y="10"/>
                      </a:lnTo>
                      <a:lnTo>
                        <a:pt x="761" y="10"/>
                      </a:lnTo>
                      <a:lnTo>
                        <a:pt x="759" y="10"/>
                      </a:lnTo>
                      <a:lnTo>
                        <a:pt x="759" y="10"/>
                      </a:lnTo>
                      <a:lnTo>
                        <a:pt x="756" y="4"/>
                      </a:lnTo>
                      <a:lnTo>
                        <a:pt x="756" y="4"/>
                      </a:lnTo>
                      <a:lnTo>
                        <a:pt x="754" y="4"/>
                      </a:lnTo>
                      <a:lnTo>
                        <a:pt x="754" y="4"/>
                      </a:lnTo>
                      <a:lnTo>
                        <a:pt x="753" y="2"/>
                      </a:lnTo>
                      <a:lnTo>
                        <a:pt x="753" y="2"/>
                      </a:lnTo>
                      <a:lnTo>
                        <a:pt x="752" y="2"/>
                      </a:lnTo>
                      <a:lnTo>
                        <a:pt x="752" y="2"/>
                      </a:lnTo>
                      <a:lnTo>
                        <a:pt x="751" y="1"/>
                      </a:lnTo>
                      <a:lnTo>
                        <a:pt x="751" y="1"/>
                      </a:lnTo>
                      <a:lnTo>
                        <a:pt x="749" y="1"/>
                      </a:lnTo>
                      <a:lnTo>
                        <a:pt x="749" y="1"/>
                      </a:lnTo>
                      <a:lnTo>
                        <a:pt x="747" y="0"/>
                      </a:lnTo>
                      <a:lnTo>
                        <a:pt x="747" y="0"/>
                      </a:lnTo>
                      <a:lnTo>
                        <a:pt x="747" y="0"/>
                      </a:lnTo>
                      <a:lnTo>
                        <a:pt x="747" y="0"/>
                      </a:lnTo>
                      <a:lnTo>
                        <a:pt x="744" y="0"/>
                      </a:lnTo>
                      <a:lnTo>
                        <a:pt x="744" y="0"/>
                      </a:lnTo>
                      <a:lnTo>
                        <a:pt x="743" y="0"/>
                      </a:lnTo>
                      <a:lnTo>
                        <a:pt x="743" y="0"/>
                      </a:lnTo>
                      <a:lnTo>
                        <a:pt x="740" y="0"/>
                      </a:lnTo>
                      <a:lnTo>
                        <a:pt x="740" y="0"/>
                      </a:lnTo>
                      <a:lnTo>
                        <a:pt x="739" y="0"/>
                      </a:lnTo>
                      <a:lnTo>
                        <a:pt x="739" y="0"/>
                      </a:lnTo>
                      <a:lnTo>
                        <a:pt x="737" y="1"/>
                      </a:lnTo>
                      <a:lnTo>
                        <a:pt x="737" y="1"/>
                      </a:lnTo>
                      <a:lnTo>
                        <a:pt x="733" y="1"/>
                      </a:lnTo>
                      <a:lnTo>
                        <a:pt x="733" y="1"/>
                      </a:lnTo>
                      <a:lnTo>
                        <a:pt x="732" y="1"/>
                      </a:lnTo>
                      <a:lnTo>
                        <a:pt x="732" y="1"/>
                      </a:lnTo>
                      <a:lnTo>
                        <a:pt x="729" y="1"/>
                      </a:lnTo>
                      <a:lnTo>
                        <a:pt x="729" y="1"/>
                      </a:lnTo>
                      <a:lnTo>
                        <a:pt x="729" y="1"/>
                      </a:lnTo>
                      <a:lnTo>
                        <a:pt x="729" y="1"/>
                      </a:lnTo>
                      <a:lnTo>
                        <a:pt x="727" y="2"/>
                      </a:lnTo>
                      <a:lnTo>
                        <a:pt x="727" y="2"/>
                      </a:lnTo>
                      <a:lnTo>
                        <a:pt x="725" y="2"/>
                      </a:lnTo>
                      <a:lnTo>
                        <a:pt x="725" y="2"/>
                      </a:lnTo>
                      <a:lnTo>
                        <a:pt x="724" y="2"/>
                      </a:lnTo>
                      <a:lnTo>
                        <a:pt x="724" y="2"/>
                      </a:lnTo>
                      <a:lnTo>
                        <a:pt x="723" y="4"/>
                      </a:lnTo>
                      <a:lnTo>
                        <a:pt x="723" y="4"/>
                      </a:lnTo>
                      <a:lnTo>
                        <a:pt x="722" y="5"/>
                      </a:lnTo>
                      <a:lnTo>
                        <a:pt x="722" y="5"/>
                      </a:lnTo>
                      <a:lnTo>
                        <a:pt x="720" y="5"/>
                      </a:lnTo>
                      <a:lnTo>
                        <a:pt x="720" y="5"/>
                      </a:lnTo>
                      <a:lnTo>
                        <a:pt x="719" y="6"/>
                      </a:lnTo>
                      <a:lnTo>
                        <a:pt x="719" y="6"/>
                      </a:lnTo>
                      <a:lnTo>
                        <a:pt x="719" y="8"/>
                      </a:lnTo>
                      <a:lnTo>
                        <a:pt x="719" y="8"/>
                      </a:lnTo>
                      <a:lnTo>
                        <a:pt x="717" y="10"/>
                      </a:lnTo>
                      <a:lnTo>
                        <a:pt x="717" y="10"/>
                      </a:lnTo>
                      <a:lnTo>
                        <a:pt x="717" y="10"/>
                      </a:lnTo>
                      <a:lnTo>
                        <a:pt x="717" y="10"/>
                      </a:lnTo>
                      <a:lnTo>
                        <a:pt x="715" y="14"/>
                      </a:lnTo>
                      <a:lnTo>
                        <a:pt x="715" y="14"/>
                      </a:lnTo>
                      <a:lnTo>
                        <a:pt x="715" y="14"/>
                      </a:lnTo>
                      <a:lnTo>
                        <a:pt x="715" y="14"/>
                      </a:lnTo>
                      <a:lnTo>
                        <a:pt x="715" y="14"/>
                      </a:lnTo>
                      <a:lnTo>
                        <a:pt x="706" y="37"/>
                      </a:lnTo>
                      <a:lnTo>
                        <a:pt x="706" y="37"/>
                      </a:lnTo>
                      <a:lnTo>
                        <a:pt x="703" y="54"/>
                      </a:lnTo>
                      <a:lnTo>
                        <a:pt x="699" y="69"/>
                      </a:lnTo>
                      <a:lnTo>
                        <a:pt x="698" y="82"/>
                      </a:lnTo>
                      <a:lnTo>
                        <a:pt x="696" y="91"/>
                      </a:lnTo>
                      <a:lnTo>
                        <a:pt x="696" y="91"/>
                      </a:lnTo>
                      <a:lnTo>
                        <a:pt x="666" y="97"/>
                      </a:lnTo>
                      <a:lnTo>
                        <a:pt x="666" y="97"/>
                      </a:lnTo>
                      <a:lnTo>
                        <a:pt x="656" y="77"/>
                      </a:lnTo>
                      <a:lnTo>
                        <a:pt x="647" y="63"/>
                      </a:lnTo>
                      <a:lnTo>
                        <a:pt x="637" y="48"/>
                      </a:lnTo>
                      <a:lnTo>
                        <a:pt x="637" y="48"/>
                      </a:lnTo>
                      <a:lnTo>
                        <a:pt x="622" y="30"/>
                      </a:lnTo>
                      <a:lnTo>
                        <a:pt x="622" y="30"/>
                      </a:lnTo>
                      <a:lnTo>
                        <a:pt x="622" y="30"/>
                      </a:lnTo>
                      <a:lnTo>
                        <a:pt x="622" y="30"/>
                      </a:lnTo>
                      <a:lnTo>
                        <a:pt x="622" y="30"/>
                      </a:lnTo>
                      <a:lnTo>
                        <a:pt x="622" y="30"/>
                      </a:lnTo>
                      <a:lnTo>
                        <a:pt x="617" y="25"/>
                      </a:lnTo>
                      <a:lnTo>
                        <a:pt x="617" y="25"/>
                      </a:lnTo>
                      <a:lnTo>
                        <a:pt x="616" y="25"/>
                      </a:lnTo>
                      <a:lnTo>
                        <a:pt x="616" y="25"/>
                      </a:lnTo>
                      <a:lnTo>
                        <a:pt x="613" y="24"/>
                      </a:lnTo>
                      <a:lnTo>
                        <a:pt x="613" y="24"/>
                      </a:lnTo>
                      <a:lnTo>
                        <a:pt x="613" y="24"/>
                      </a:lnTo>
                      <a:lnTo>
                        <a:pt x="613" y="24"/>
                      </a:lnTo>
                      <a:lnTo>
                        <a:pt x="611" y="23"/>
                      </a:lnTo>
                      <a:lnTo>
                        <a:pt x="611" y="23"/>
                      </a:lnTo>
                      <a:lnTo>
                        <a:pt x="611" y="23"/>
                      </a:lnTo>
                      <a:lnTo>
                        <a:pt x="611" y="23"/>
                      </a:lnTo>
                      <a:lnTo>
                        <a:pt x="608" y="23"/>
                      </a:lnTo>
                      <a:lnTo>
                        <a:pt x="608" y="23"/>
                      </a:lnTo>
                      <a:lnTo>
                        <a:pt x="608" y="23"/>
                      </a:lnTo>
                      <a:lnTo>
                        <a:pt x="608" y="23"/>
                      </a:lnTo>
                      <a:lnTo>
                        <a:pt x="604" y="24"/>
                      </a:lnTo>
                      <a:lnTo>
                        <a:pt x="604" y="24"/>
                      </a:lnTo>
                      <a:lnTo>
                        <a:pt x="604" y="24"/>
                      </a:lnTo>
                      <a:lnTo>
                        <a:pt x="604" y="24"/>
                      </a:lnTo>
                      <a:lnTo>
                        <a:pt x="602" y="24"/>
                      </a:lnTo>
                      <a:lnTo>
                        <a:pt x="602" y="24"/>
                      </a:lnTo>
                      <a:lnTo>
                        <a:pt x="601" y="25"/>
                      </a:lnTo>
                      <a:lnTo>
                        <a:pt x="601" y="25"/>
                      </a:lnTo>
                      <a:lnTo>
                        <a:pt x="598" y="25"/>
                      </a:lnTo>
                      <a:lnTo>
                        <a:pt x="598" y="25"/>
                      </a:lnTo>
                      <a:lnTo>
                        <a:pt x="594" y="26"/>
                      </a:lnTo>
                      <a:lnTo>
                        <a:pt x="594" y="26"/>
                      </a:lnTo>
                      <a:lnTo>
                        <a:pt x="593" y="26"/>
                      </a:lnTo>
                      <a:lnTo>
                        <a:pt x="593" y="26"/>
                      </a:lnTo>
                      <a:lnTo>
                        <a:pt x="591" y="28"/>
                      </a:lnTo>
                      <a:lnTo>
                        <a:pt x="591" y="28"/>
                      </a:lnTo>
                      <a:lnTo>
                        <a:pt x="591" y="28"/>
                      </a:lnTo>
                      <a:lnTo>
                        <a:pt x="591" y="28"/>
                      </a:lnTo>
                      <a:lnTo>
                        <a:pt x="588" y="29"/>
                      </a:lnTo>
                      <a:lnTo>
                        <a:pt x="588" y="29"/>
                      </a:lnTo>
                      <a:lnTo>
                        <a:pt x="587" y="29"/>
                      </a:lnTo>
                      <a:lnTo>
                        <a:pt x="587" y="29"/>
                      </a:lnTo>
                      <a:lnTo>
                        <a:pt x="585" y="30"/>
                      </a:lnTo>
                      <a:lnTo>
                        <a:pt x="585" y="30"/>
                      </a:lnTo>
                      <a:lnTo>
                        <a:pt x="584" y="30"/>
                      </a:lnTo>
                      <a:lnTo>
                        <a:pt x="584" y="30"/>
                      </a:lnTo>
                      <a:lnTo>
                        <a:pt x="583" y="31"/>
                      </a:lnTo>
                      <a:lnTo>
                        <a:pt x="583" y="31"/>
                      </a:lnTo>
                      <a:lnTo>
                        <a:pt x="583" y="33"/>
                      </a:lnTo>
                      <a:lnTo>
                        <a:pt x="583" y="33"/>
                      </a:lnTo>
                      <a:lnTo>
                        <a:pt x="582" y="34"/>
                      </a:lnTo>
                      <a:lnTo>
                        <a:pt x="582" y="34"/>
                      </a:lnTo>
                      <a:lnTo>
                        <a:pt x="580" y="35"/>
                      </a:lnTo>
                      <a:lnTo>
                        <a:pt x="580" y="35"/>
                      </a:lnTo>
                      <a:lnTo>
                        <a:pt x="579" y="38"/>
                      </a:lnTo>
                      <a:lnTo>
                        <a:pt x="579" y="38"/>
                      </a:lnTo>
                      <a:lnTo>
                        <a:pt x="579" y="38"/>
                      </a:lnTo>
                      <a:lnTo>
                        <a:pt x="579" y="38"/>
                      </a:lnTo>
                      <a:lnTo>
                        <a:pt x="578" y="42"/>
                      </a:lnTo>
                      <a:lnTo>
                        <a:pt x="578" y="42"/>
                      </a:lnTo>
                      <a:lnTo>
                        <a:pt x="578" y="43"/>
                      </a:lnTo>
                      <a:lnTo>
                        <a:pt x="578" y="43"/>
                      </a:lnTo>
                      <a:lnTo>
                        <a:pt x="578" y="43"/>
                      </a:lnTo>
                      <a:lnTo>
                        <a:pt x="574" y="65"/>
                      </a:lnTo>
                      <a:lnTo>
                        <a:pt x="574" y="65"/>
                      </a:lnTo>
                      <a:lnTo>
                        <a:pt x="573" y="83"/>
                      </a:lnTo>
                      <a:lnTo>
                        <a:pt x="573" y="99"/>
                      </a:lnTo>
                      <a:lnTo>
                        <a:pt x="573" y="112"/>
                      </a:lnTo>
                      <a:lnTo>
                        <a:pt x="574" y="121"/>
                      </a:lnTo>
                      <a:lnTo>
                        <a:pt x="574" y="121"/>
                      </a:lnTo>
                      <a:lnTo>
                        <a:pt x="545" y="132"/>
                      </a:lnTo>
                      <a:lnTo>
                        <a:pt x="545" y="132"/>
                      </a:lnTo>
                      <a:lnTo>
                        <a:pt x="539" y="123"/>
                      </a:lnTo>
                      <a:lnTo>
                        <a:pt x="531" y="115"/>
                      </a:lnTo>
                      <a:lnTo>
                        <a:pt x="521" y="102"/>
                      </a:lnTo>
                      <a:lnTo>
                        <a:pt x="507" y="89"/>
                      </a:lnTo>
                      <a:lnTo>
                        <a:pt x="507" y="89"/>
                      </a:lnTo>
                      <a:lnTo>
                        <a:pt x="491" y="74"/>
                      </a:lnTo>
                      <a:lnTo>
                        <a:pt x="491" y="74"/>
                      </a:lnTo>
                      <a:lnTo>
                        <a:pt x="491" y="74"/>
                      </a:lnTo>
                      <a:lnTo>
                        <a:pt x="490" y="74"/>
                      </a:lnTo>
                      <a:lnTo>
                        <a:pt x="490" y="74"/>
                      </a:lnTo>
                      <a:lnTo>
                        <a:pt x="487" y="72"/>
                      </a:lnTo>
                      <a:lnTo>
                        <a:pt x="487" y="72"/>
                      </a:lnTo>
                      <a:lnTo>
                        <a:pt x="487" y="72"/>
                      </a:lnTo>
                      <a:lnTo>
                        <a:pt x="487" y="72"/>
                      </a:lnTo>
                      <a:lnTo>
                        <a:pt x="483" y="71"/>
                      </a:lnTo>
                      <a:lnTo>
                        <a:pt x="483" y="71"/>
                      </a:lnTo>
                      <a:lnTo>
                        <a:pt x="483" y="71"/>
                      </a:lnTo>
                      <a:lnTo>
                        <a:pt x="483" y="71"/>
                      </a:lnTo>
                      <a:lnTo>
                        <a:pt x="481" y="69"/>
                      </a:lnTo>
                      <a:lnTo>
                        <a:pt x="481" y="69"/>
                      </a:lnTo>
                      <a:lnTo>
                        <a:pt x="480" y="69"/>
                      </a:lnTo>
                      <a:lnTo>
                        <a:pt x="480" y="69"/>
                      </a:lnTo>
                      <a:lnTo>
                        <a:pt x="477" y="69"/>
                      </a:lnTo>
                      <a:lnTo>
                        <a:pt x="477" y="69"/>
                      </a:lnTo>
                      <a:lnTo>
                        <a:pt x="477" y="69"/>
                      </a:lnTo>
                      <a:lnTo>
                        <a:pt x="477" y="69"/>
                      </a:lnTo>
                      <a:lnTo>
                        <a:pt x="475" y="69"/>
                      </a:lnTo>
                      <a:lnTo>
                        <a:pt x="475" y="69"/>
                      </a:lnTo>
                      <a:lnTo>
                        <a:pt x="475" y="69"/>
                      </a:lnTo>
                      <a:lnTo>
                        <a:pt x="475" y="69"/>
                      </a:lnTo>
                      <a:lnTo>
                        <a:pt x="472" y="71"/>
                      </a:lnTo>
                      <a:lnTo>
                        <a:pt x="472" y="71"/>
                      </a:lnTo>
                      <a:lnTo>
                        <a:pt x="472" y="71"/>
                      </a:lnTo>
                      <a:lnTo>
                        <a:pt x="472" y="71"/>
                      </a:lnTo>
                      <a:lnTo>
                        <a:pt x="468" y="72"/>
                      </a:lnTo>
                      <a:lnTo>
                        <a:pt x="468" y="72"/>
                      </a:lnTo>
                      <a:lnTo>
                        <a:pt x="468" y="72"/>
                      </a:lnTo>
                      <a:lnTo>
                        <a:pt x="468" y="72"/>
                      </a:lnTo>
                      <a:lnTo>
                        <a:pt x="465" y="73"/>
                      </a:lnTo>
                      <a:lnTo>
                        <a:pt x="465" y="73"/>
                      </a:lnTo>
                      <a:lnTo>
                        <a:pt x="462" y="76"/>
                      </a:lnTo>
                      <a:lnTo>
                        <a:pt x="462" y="76"/>
                      </a:lnTo>
                      <a:lnTo>
                        <a:pt x="461" y="76"/>
                      </a:lnTo>
                      <a:lnTo>
                        <a:pt x="461" y="76"/>
                      </a:lnTo>
                      <a:lnTo>
                        <a:pt x="458" y="77"/>
                      </a:lnTo>
                      <a:lnTo>
                        <a:pt x="458" y="77"/>
                      </a:lnTo>
                      <a:lnTo>
                        <a:pt x="458" y="77"/>
                      </a:lnTo>
                      <a:lnTo>
                        <a:pt x="458" y="77"/>
                      </a:lnTo>
                      <a:lnTo>
                        <a:pt x="456" y="78"/>
                      </a:lnTo>
                      <a:lnTo>
                        <a:pt x="456" y="78"/>
                      </a:lnTo>
                      <a:lnTo>
                        <a:pt x="456" y="79"/>
                      </a:lnTo>
                      <a:lnTo>
                        <a:pt x="456" y="79"/>
                      </a:lnTo>
                      <a:lnTo>
                        <a:pt x="453" y="81"/>
                      </a:lnTo>
                      <a:lnTo>
                        <a:pt x="453" y="81"/>
                      </a:lnTo>
                      <a:lnTo>
                        <a:pt x="453" y="81"/>
                      </a:lnTo>
                      <a:lnTo>
                        <a:pt x="453" y="81"/>
                      </a:lnTo>
                      <a:lnTo>
                        <a:pt x="452" y="83"/>
                      </a:lnTo>
                      <a:lnTo>
                        <a:pt x="452" y="83"/>
                      </a:lnTo>
                      <a:lnTo>
                        <a:pt x="452" y="83"/>
                      </a:lnTo>
                      <a:lnTo>
                        <a:pt x="452" y="83"/>
                      </a:lnTo>
                      <a:lnTo>
                        <a:pt x="451" y="86"/>
                      </a:lnTo>
                      <a:lnTo>
                        <a:pt x="451" y="86"/>
                      </a:lnTo>
                      <a:lnTo>
                        <a:pt x="451" y="86"/>
                      </a:lnTo>
                      <a:lnTo>
                        <a:pt x="451" y="86"/>
                      </a:lnTo>
                      <a:lnTo>
                        <a:pt x="449" y="89"/>
                      </a:lnTo>
                      <a:lnTo>
                        <a:pt x="449" y="89"/>
                      </a:lnTo>
                      <a:lnTo>
                        <a:pt x="449" y="89"/>
                      </a:lnTo>
                      <a:lnTo>
                        <a:pt x="449" y="89"/>
                      </a:lnTo>
                      <a:lnTo>
                        <a:pt x="449" y="93"/>
                      </a:lnTo>
                      <a:lnTo>
                        <a:pt x="449" y="93"/>
                      </a:lnTo>
                      <a:lnTo>
                        <a:pt x="449" y="93"/>
                      </a:lnTo>
                      <a:lnTo>
                        <a:pt x="449" y="93"/>
                      </a:lnTo>
                      <a:lnTo>
                        <a:pt x="449" y="93"/>
                      </a:lnTo>
                      <a:lnTo>
                        <a:pt x="449" y="117"/>
                      </a:lnTo>
                      <a:lnTo>
                        <a:pt x="449" y="117"/>
                      </a:lnTo>
                      <a:lnTo>
                        <a:pt x="451" y="135"/>
                      </a:lnTo>
                      <a:lnTo>
                        <a:pt x="453" y="151"/>
                      </a:lnTo>
                      <a:lnTo>
                        <a:pt x="456" y="162"/>
                      </a:lnTo>
                      <a:lnTo>
                        <a:pt x="458" y="173"/>
                      </a:lnTo>
                      <a:lnTo>
                        <a:pt x="458" y="173"/>
                      </a:lnTo>
                      <a:lnTo>
                        <a:pt x="432" y="188"/>
                      </a:lnTo>
                      <a:lnTo>
                        <a:pt x="432" y="188"/>
                      </a:lnTo>
                      <a:lnTo>
                        <a:pt x="424" y="181"/>
                      </a:lnTo>
                      <a:lnTo>
                        <a:pt x="415" y="173"/>
                      </a:lnTo>
                      <a:lnTo>
                        <a:pt x="403" y="162"/>
                      </a:lnTo>
                      <a:lnTo>
                        <a:pt x="388" y="152"/>
                      </a:lnTo>
                      <a:lnTo>
                        <a:pt x="388" y="152"/>
                      </a:lnTo>
                      <a:lnTo>
                        <a:pt x="368" y="140"/>
                      </a:lnTo>
                      <a:lnTo>
                        <a:pt x="368" y="140"/>
                      </a:lnTo>
                      <a:lnTo>
                        <a:pt x="368" y="140"/>
                      </a:lnTo>
                      <a:lnTo>
                        <a:pt x="368" y="140"/>
                      </a:lnTo>
                      <a:lnTo>
                        <a:pt x="368" y="140"/>
                      </a:lnTo>
                      <a:lnTo>
                        <a:pt x="368" y="140"/>
                      </a:lnTo>
                      <a:lnTo>
                        <a:pt x="364" y="139"/>
                      </a:lnTo>
                      <a:lnTo>
                        <a:pt x="364" y="139"/>
                      </a:lnTo>
                      <a:lnTo>
                        <a:pt x="364" y="139"/>
                      </a:lnTo>
                      <a:lnTo>
                        <a:pt x="364" y="139"/>
                      </a:lnTo>
                      <a:lnTo>
                        <a:pt x="361" y="137"/>
                      </a:lnTo>
                      <a:lnTo>
                        <a:pt x="361" y="137"/>
                      </a:lnTo>
                      <a:lnTo>
                        <a:pt x="360" y="137"/>
                      </a:lnTo>
                      <a:lnTo>
                        <a:pt x="360" y="137"/>
                      </a:lnTo>
                      <a:lnTo>
                        <a:pt x="357" y="137"/>
                      </a:lnTo>
                      <a:lnTo>
                        <a:pt x="357" y="137"/>
                      </a:lnTo>
                      <a:lnTo>
                        <a:pt x="357" y="137"/>
                      </a:lnTo>
                      <a:lnTo>
                        <a:pt x="357" y="137"/>
                      </a:lnTo>
                      <a:lnTo>
                        <a:pt x="355" y="137"/>
                      </a:lnTo>
                      <a:lnTo>
                        <a:pt x="355" y="137"/>
                      </a:lnTo>
                      <a:lnTo>
                        <a:pt x="354" y="137"/>
                      </a:lnTo>
                      <a:lnTo>
                        <a:pt x="354" y="137"/>
                      </a:lnTo>
                      <a:lnTo>
                        <a:pt x="352" y="139"/>
                      </a:lnTo>
                      <a:lnTo>
                        <a:pt x="352" y="139"/>
                      </a:lnTo>
                      <a:lnTo>
                        <a:pt x="351" y="139"/>
                      </a:lnTo>
                      <a:lnTo>
                        <a:pt x="351" y="139"/>
                      </a:lnTo>
                      <a:lnTo>
                        <a:pt x="349" y="140"/>
                      </a:lnTo>
                      <a:lnTo>
                        <a:pt x="349" y="140"/>
                      </a:lnTo>
                      <a:lnTo>
                        <a:pt x="349" y="140"/>
                      </a:lnTo>
                      <a:lnTo>
                        <a:pt x="349" y="140"/>
                      </a:lnTo>
                      <a:lnTo>
                        <a:pt x="346" y="142"/>
                      </a:lnTo>
                      <a:lnTo>
                        <a:pt x="346" y="142"/>
                      </a:lnTo>
                      <a:lnTo>
                        <a:pt x="346" y="142"/>
                      </a:lnTo>
                      <a:lnTo>
                        <a:pt x="346" y="142"/>
                      </a:lnTo>
                      <a:lnTo>
                        <a:pt x="342" y="144"/>
                      </a:lnTo>
                      <a:lnTo>
                        <a:pt x="342" y="144"/>
                      </a:lnTo>
                      <a:lnTo>
                        <a:pt x="340" y="146"/>
                      </a:lnTo>
                      <a:lnTo>
                        <a:pt x="340" y="146"/>
                      </a:lnTo>
                      <a:lnTo>
                        <a:pt x="340" y="146"/>
                      </a:lnTo>
                      <a:lnTo>
                        <a:pt x="340" y="146"/>
                      </a:lnTo>
                      <a:lnTo>
                        <a:pt x="337" y="149"/>
                      </a:lnTo>
                      <a:lnTo>
                        <a:pt x="337" y="149"/>
                      </a:lnTo>
                      <a:lnTo>
                        <a:pt x="336" y="149"/>
                      </a:lnTo>
                      <a:lnTo>
                        <a:pt x="336" y="149"/>
                      </a:lnTo>
                      <a:lnTo>
                        <a:pt x="335" y="150"/>
                      </a:lnTo>
                      <a:lnTo>
                        <a:pt x="335" y="150"/>
                      </a:lnTo>
                      <a:lnTo>
                        <a:pt x="334" y="151"/>
                      </a:lnTo>
                      <a:lnTo>
                        <a:pt x="334" y="151"/>
                      </a:lnTo>
                      <a:lnTo>
                        <a:pt x="332" y="152"/>
                      </a:lnTo>
                      <a:lnTo>
                        <a:pt x="332" y="152"/>
                      </a:lnTo>
                      <a:lnTo>
                        <a:pt x="332" y="152"/>
                      </a:lnTo>
                      <a:lnTo>
                        <a:pt x="332" y="152"/>
                      </a:lnTo>
                      <a:lnTo>
                        <a:pt x="331" y="155"/>
                      </a:lnTo>
                      <a:lnTo>
                        <a:pt x="331" y="155"/>
                      </a:lnTo>
                      <a:lnTo>
                        <a:pt x="331" y="156"/>
                      </a:lnTo>
                      <a:lnTo>
                        <a:pt x="331" y="156"/>
                      </a:lnTo>
                      <a:lnTo>
                        <a:pt x="331" y="157"/>
                      </a:lnTo>
                      <a:lnTo>
                        <a:pt x="331" y="157"/>
                      </a:lnTo>
                      <a:lnTo>
                        <a:pt x="331" y="159"/>
                      </a:lnTo>
                      <a:lnTo>
                        <a:pt x="331" y="159"/>
                      </a:lnTo>
                      <a:lnTo>
                        <a:pt x="330" y="162"/>
                      </a:lnTo>
                      <a:lnTo>
                        <a:pt x="330" y="162"/>
                      </a:lnTo>
                      <a:lnTo>
                        <a:pt x="330" y="162"/>
                      </a:lnTo>
                      <a:lnTo>
                        <a:pt x="330" y="162"/>
                      </a:lnTo>
                      <a:lnTo>
                        <a:pt x="331" y="166"/>
                      </a:lnTo>
                      <a:lnTo>
                        <a:pt x="331" y="166"/>
                      </a:lnTo>
                      <a:lnTo>
                        <a:pt x="331" y="166"/>
                      </a:lnTo>
                      <a:lnTo>
                        <a:pt x="331" y="166"/>
                      </a:lnTo>
                      <a:lnTo>
                        <a:pt x="331" y="166"/>
                      </a:lnTo>
                      <a:lnTo>
                        <a:pt x="331" y="166"/>
                      </a:lnTo>
                      <a:lnTo>
                        <a:pt x="335" y="189"/>
                      </a:lnTo>
                      <a:lnTo>
                        <a:pt x="335" y="189"/>
                      </a:lnTo>
                      <a:lnTo>
                        <a:pt x="340" y="207"/>
                      </a:lnTo>
                      <a:lnTo>
                        <a:pt x="345" y="222"/>
                      </a:lnTo>
                      <a:lnTo>
                        <a:pt x="350" y="234"/>
                      </a:lnTo>
                      <a:lnTo>
                        <a:pt x="354" y="242"/>
                      </a:lnTo>
                      <a:lnTo>
                        <a:pt x="354" y="242"/>
                      </a:lnTo>
                      <a:lnTo>
                        <a:pt x="330" y="262"/>
                      </a:lnTo>
                      <a:lnTo>
                        <a:pt x="330" y="262"/>
                      </a:lnTo>
                      <a:lnTo>
                        <a:pt x="322" y="257"/>
                      </a:lnTo>
                      <a:lnTo>
                        <a:pt x="311" y="251"/>
                      </a:lnTo>
                      <a:lnTo>
                        <a:pt x="297" y="243"/>
                      </a:lnTo>
                      <a:lnTo>
                        <a:pt x="281" y="234"/>
                      </a:lnTo>
                      <a:lnTo>
                        <a:pt x="281" y="234"/>
                      </a:lnTo>
                      <a:lnTo>
                        <a:pt x="259" y="227"/>
                      </a:lnTo>
                      <a:lnTo>
                        <a:pt x="259" y="227"/>
                      </a:lnTo>
                      <a:lnTo>
                        <a:pt x="259" y="227"/>
                      </a:lnTo>
                      <a:lnTo>
                        <a:pt x="259" y="227"/>
                      </a:lnTo>
                      <a:lnTo>
                        <a:pt x="258" y="227"/>
                      </a:lnTo>
                      <a:lnTo>
                        <a:pt x="258" y="227"/>
                      </a:lnTo>
                      <a:lnTo>
                        <a:pt x="254" y="225"/>
                      </a:lnTo>
                      <a:lnTo>
                        <a:pt x="254" y="225"/>
                      </a:lnTo>
                      <a:lnTo>
                        <a:pt x="254" y="225"/>
                      </a:lnTo>
                      <a:lnTo>
                        <a:pt x="254" y="225"/>
                      </a:lnTo>
                      <a:lnTo>
                        <a:pt x="252" y="225"/>
                      </a:lnTo>
                      <a:lnTo>
                        <a:pt x="252" y="225"/>
                      </a:lnTo>
                      <a:lnTo>
                        <a:pt x="250" y="225"/>
                      </a:lnTo>
                      <a:lnTo>
                        <a:pt x="250" y="225"/>
                      </a:lnTo>
                      <a:lnTo>
                        <a:pt x="248" y="225"/>
                      </a:lnTo>
                      <a:lnTo>
                        <a:pt x="248" y="225"/>
                      </a:lnTo>
                      <a:lnTo>
                        <a:pt x="248" y="225"/>
                      </a:lnTo>
                      <a:lnTo>
                        <a:pt x="248" y="225"/>
                      </a:lnTo>
                      <a:lnTo>
                        <a:pt x="245" y="227"/>
                      </a:lnTo>
                      <a:lnTo>
                        <a:pt x="245" y="227"/>
                      </a:lnTo>
                      <a:lnTo>
                        <a:pt x="244" y="227"/>
                      </a:lnTo>
                      <a:lnTo>
                        <a:pt x="244" y="227"/>
                      </a:lnTo>
                      <a:lnTo>
                        <a:pt x="243" y="228"/>
                      </a:lnTo>
                      <a:lnTo>
                        <a:pt x="243" y="228"/>
                      </a:lnTo>
                      <a:lnTo>
                        <a:pt x="243" y="228"/>
                      </a:lnTo>
                      <a:lnTo>
                        <a:pt x="243" y="228"/>
                      </a:lnTo>
                      <a:lnTo>
                        <a:pt x="240" y="229"/>
                      </a:lnTo>
                      <a:lnTo>
                        <a:pt x="240" y="229"/>
                      </a:lnTo>
                      <a:lnTo>
                        <a:pt x="240" y="229"/>
                      </a:lnTo>
                      <a:lnTo>
                        <a:pt x="240" y="229"/>
                      </a:lnTo>
                      <a:lnTo>
                        <a:pt x="238" y="232"/>
                      </a:lnTo>
                      <a:lnTo>
                        <a:pt x="238" y="232"/>
                      </a:lnTo>
                      <a:lnTo>
                        <a:pt x="236" y="233"/>
                      </a:lnTo>
                      <a:lnTo>
                        <a:pt x="236" y="233"/>
                      </a:lnTo>
                      <a:lnTo>
                        <a:pt x="235" y="234"/>
                      </a:lnTo>
                      <a:lnTo>
                        <a:pt x="235" y="234"/>
                      </a:lnTo>
                      <a:lnTo>
                        <a:pt x="233" y="237"/>
                      </a:lnTo>
                      <a:lnTo>
                        <a:pt x="233" y="237"/>
                      </a:lnTo>
                      <a:lnTo>
                        <a:pt x="231" y="238"/>
                      </a:lnTo>
                      <a:lnTo>
                        <a:pt x="231" y="238"/>
                      </a:lnTo>
                      <a:lnTo>
                        <a:pt x="230" y="241"/>
                      </a:lnTo>
                      <a:lnTo>
                        <a:pt x="230" y="241"/>
                      </a:lnTo>
                      <a:lnTo>
                        <a:pt x="229" y="241"/>
                      </a:lnTo>
                      <a:lnTo>
                        <a:pt x="229" y="241"/>
                      </a:lnTo>
                      <a:lnTo>
                        <a:pt x="228" y="242"/>
                      </a:lnTo>
                      <a:lnTo>
                        <a:pt x="228" y="242"/>
                      </a:lnTo>
                      <a:lnTo>
                        <a:pt x="228" y="243"/>
                      </a:lnTo>
                      <a:lnTo>
                        <a:pt x="228" y="243"/>
                      </a:lnTo>
                      <a:lnTo>
                        <a:pt x="226" y="244"/>
                      </a:lnTo>
                      <a:lnTo>
                        <a:pt x="226" y="244"/>
                      </a:lnTo>
                      <a:lnTo>
                        <a:pt x="226" y="246"/>
                      </a:lnTo>
                      <a:lnTo>
                        <a:pt x="226" y="246"/>
                      </a:lnTo>
                      <a:lnTo>
                        <a:pt x="225" y="248"/>
                      </a:lnTo>
                      <a:lnTo>
                        <a:pt x="225" y="248"/>
                      </a:lnTo>
                      <a:lnTo>
                        <a:pt x="225" y="248"/>
                      </a:lnTo>
                      <a:lnTo>
                        <a:pt x="225" y="248"/>
                      </a:lnTo>
                      <a:lnTo>
                        <a:pt x="225" y="251"/>
                      </a:lnTo>
                      <a:lnTo>
                        <a:pt x="225" y="251"/>
                      </a:lnTo>
                      <a:lnTo>
                        <a:pt x="225" y="251"/>
                      </a:lnTo>
                      <a:lnTo>
                        <a:pt x="225" y="251"/>
                      </a:lnTo>
                      <a:lnTo>
                        <a:pt x="226" y="258"/>
                      </a:lnTo>
                      <a:lnTo>
                        <a:pt x="226" y="258"/>
                      </a:lnTo>
                      <a:lnTo>
                        <a:pt x="226" y="259"/>
                      </a:lnTo>
                      <a:lnTo>
                        <a:pt x="226" y="259"/>
                      </a:lnTo>
                      <a:lnTo>
                        <a:pt x="226" y="259"/>
                      </a:lnTo>
                      <a:lnTo>
                        <a:pt x="226" y="259"/>
                      </a:lnTo>
                      <a:lnTo>
                        <a:pt x="235" y="281"/>
                      </a:lnTo>
                      <a:lnTo>
                        <a:pt x="235" y="281"/>
                      </a:lnTo>
                      <a:lnTo>
                        <a:pt x="243" y="297"/>
                      </a:lnTo>
                      <a:lnTo>
                        <a:pt x="250" y="311"/>
                      </a:lnTo>
                      <a:lnTo>
                        <a:pt x="257" y="321"/>
                      </a:lnTo>
                      <a:lnTo>
                        <a:pt x="262" y="330"/>
                      </a:lnTo>
                      <a:lnTo>
                        <a:pt x="262" y="330"/>
                      </a:lnTo>
                      <a:lnTo>
                        <a:pt x="242" y="354"/>
                      </a:lnTo>
                      <a:lnTo>
                        <a:pt x="242" y="354"/>
                      </a:lnTo>
                      <a:lnTo>
                        <a:pt x="234" y="349"/>
                      </a:lnTo>
                      <a:lnTo>
                        <a:pt x="221" y="345"/>
                      </a:lnTo>
                      <a:lnTo>
                        <a:pt x="208" y="340"/>
                      </a:lnTo>
                      <a:lnTo>
                        <a:pt x="189" y="335"/>
                      </a:lnTo>
                      <a:lnTo>
                        <a:pt x="189" y="335"/>
                      </a:lnTo>
                      <a:lnTo>
                        <a:pt x="166" y="330"/>
                      </a:lnTo>
                      <a:lnTo>
                        <a:pt x="166" y="330"/>
                      </a:lnTo>
                      <a:lnTo>
                        <a:pt x="166" y="330"/>
                      </a:lnTo>
                      <a:lnTo>
                        <a:pt x="166" y="330"/>
                      </a:lnTo>
                      <a:lnTo>
                        <a:pt x="166" y="330"/>
                      </a:lnTo>
                      <a:lnTo>
                        <a:pt x="166" y="330"/>
                      </a:lnTo>
                      <a:lnTo>
                        <a:pt x="162" y="330"/>
                      </a:lnTo>
                      <a:lnTo>
                        <a:pt x="162" y="330"/>
                      </a:lnTo>
                      <a:lnTo>
                        <a:pt x="162" y="330"/>
                      </a:lnTo>
                      <a:lnTo>
                        <a:pt x="162" y="330"/>
                      </a:lnTo>
                      <a:lnTo>
                        <a:pt x="158" y="330"/>
                      </a:lnTo>
                      <a:lnTo>
                        <a:pt x="158" y="330"/>
                      </a:lnTo>
                      <a:lnTo>
                        <a:pt x="157" y="331"/>
                      </a:lnTo>
                      <a:lnTo>
                        <a:pt x="157" y="331"/>
                      </a:lnTo>
                      <a:lnTo>
                        <a:pt x="156" y="331"/>
                      </a:lnTo>
                      <a:lnTo>
                        <a:pt x="156" y="331"/>
                      </a:lnTo>
                      <a:lnTo>
                        <a:pt x="155" y="331"/>
                      </a:lnTo>
                      <a:lnTo>
                        <a:pt x="155" y="331"/>
                      </a:lnTo>
                      <a:lnTo>
                        <a:pt x="153" y="333"/>
                      </a:lnTo>
                      <a:lnTo>
                        <a:pt x="153" y="333"/>
                      </a:lnTo>
                      <a:lnTo>
                        <a:pt x="152" y="333"/>
                      </a:lnTo>
                      <a:lnTo>
                        <a:pt x="152" y="333"/>
                      </a:lnTo>
                      <a:lnTo>
                        <a:pt x="151" y="334"/>
                      </a:lnTo>
                      <a:lnTo>
                        <a:pt x="151" y="334"/>
                      </a:lnTo>
                      <a:lnTo>
                        <a:pt x="150" y="335"/>
                      </a:lnTo>
                      <a:lnTo>
                        <a:pt x="150" y="335"/>
                      </a:lnTo>
                      <a:lnTo>
                        <a:pt x="148" y="336"/>
                      </a:lnTo>
                      <a:lnTo>
                        <a:pt x="148" y="336"/>
                      </a:lnTo>
                      <a:lnTo>
                        <a:pt x="148" y="338"/>
                      </a:lnTo>
                      <a:lnTo>
                        <a:pt x="148" y="338"/>
                      </a:lnTo>
                      <a:lnTo>
                        <a:pt x="147" y="339"/>
                      </a:lnTo>
                      <a:lnTo>
                        <a:pt x="147" y="339"/>
                      </a:lnTo>
                      <a:lnTo>
                        <a:pt x="146" y="340"/>
                      </a:lnTo>
                      <a:lnTo>
                        <a:pt x="146" y="340"/>
                      </a:lnTo>
                      <a:lnTo>
                        <a:pt x="145" y="343"/>
                      </a:lnTo>
                      <a:lnTo>
                        <a:pt x="145" y="343"/>
                      </a:lnTo>
                      <a:lnTo>
                        <a:pt x="142" y="345"/>
                      </a:lnTo>
                      <a:lnTo>
                        <a:pt x="142" y="345"/>
                      </a:lnTo>
                      <a:lnTo>
                        <a:pt x="142" y="346"/>
                      </a:lnTo>
                      <a:lnTo>
                        <a:pt x="142" y="346"/>
                      </a:lnTo>
                      <a:lnTo>
                        <a:pt x="139" y="349"/>
                      </a:lnTo>
                      <a:lnTo>
                        <a:pt x="139" y="349"/>
                      </a:lnTo>
                      <a:lnTo>
                        <a:pt x="139" y="349"/>
                      </a:lnTo>
                      <a:lnTo>
                        <a:pt x="139" y="349"/>
                      </a:lnTo>
                      <a:lnTo>
                        <a:pt x="138" y="351"/>
                      </a:lnTo>
                      <a:lnTo>
                        <a:pt x="138" y="351"/>
                      </a:lnTo>
                      <a:lnTo>
                        <a:pt x="138" y="351"/>
                      </a:lnTo>
                      <a:lnTo>
                        <a:pt x="138" y="351"/>
                      </a:lnTo>
                      <a:lnTo>
                        <a:pt x="137" y="354"/>
                      </a:lnTo>
                      <a:lnTo>
                        <a:pt x="137" y="354"/>
                      </a:lnTo>
                      <a:lnTo>
                        <a:pt x="137" y="355"/>
                      </a:lnTo>
                      <a:lnTo>
                        <a:pt x="137" y="355"/>
                      </a:lnTo>
                      <a:lnTo>
                        <a:pt x="137" y="358"/>
                      </a:lnTo>
                      <a:lnTo>
                        <a:pt x="137" y="358"/>
                      </a:lnTo>
                      <a:lnTo>
                        <a:pt x="137" y="358"/>
                      </a:lnTo>
                      <a:lnTo>
                        <a:pt x="137" y="358"/>
                      </a:lnTo>
                      <a:lnTo>
                        <a:pt x="137" y="360"/>
                      </a:lnTo>
                      <a:lnTo>
                        <a:pt x="137" y="360"/>
                      </a:lnTo>
                      <a:lnTo>
                        <a:pt x="137" y="360"/>
                      </a:lnTo>
                      <a:lnTo>
                        <a:pt x="137" y="360"/>
                      </a:lnTo>
                      <a:lnTo>
                        <a:pt x="138" y="364"/>
                      </a:lnTo>
                      <a:lnTo>
                        <a:pt x="138" y="364"/>
                      </a:lnTo>
                      <a:lnTo>
                        <a:pt x="138" y="364"/>
                      </a:lnTo>
                      <a:lnTo>
                        <a:pt x="138" y="364"/>
                      </a:lnTo>
                      <a:lnTo>
                        <a:pt x="139" y="368"/>
                      </a:lnTo>
                      <a:lnTo>
                        <a:pt x="139" y="368"/>
                      </a:lnTo>
                      <a:lnTo>
                        <a:pt x="139" y="368"/>
                      </a:lnTo>
                      <a:lnTo>
                        <a:pt x="139" y="368"/>
                      </a:lnTo>
                      <a:lnTo>
                        <a:pt x="139" y="368"/>
                      </a:lnTo>
                      <a:lnTo>
                        <a:pt x="139" y="368"/>
                      </a:lnTo>
                      <a:lnTo>
                        <a:pt x="152" y="388"/>
                      </a:lnTo>
                      <a:lnTo>
                        <a:pt x="152" y="388"/>
                      </a:lnTo>
                      <a:lnTo>
                        <a:pt x="162" y="403"/>
                      </a:lnTo>
                      <a:lnTo>
                        <a:pt x="172" y="416"/>
                      </a:lnTo>
                      <a:lnTo>
                        <a:pt x="181" y="424"/>
                      </a:lnTo>
                      <a:lnTo>
                        <a:pt x="187" y="432"/>
                      </a:lnTo>
                      <a:lnTo>
                        <a:pt x="187" y="432"/>
                      </a:lnTo>
                      <a:lnTo>
                        <a:pt x="172" y="458"/>
                      </a:lnTo>
                      <a:lnTo>
                        <a:pt x="172" y="458"/>
                      </a:lnTo>
                      <a:lnTo>
                        <a:pt x="162" y="456"/>
                      </a:lnTo>
                      <a:lnTo>
                        <a:pt x="151" y="453"/>
                      </a:lnTo>
                      <a:lnTo>
                        <a:pt x="134" y="451"/>
                      </a:lnTo>
                      <a:lnTo>
                        <a:pt x="117" y="450"/>
                      </a:lnTo>
                      <a:lnTo>
                        <a:pt x="117" y="450"/>
                      </a:lnTo>
                      <a:lnTo>
                        <a:pt x="103" y="448"/>
                      </a:lnTo>
                      <a:lnTo>
                        <a:pt x="93" y="450"/>
                      </a:lnTo>
                      <a:lnTo>
                        <a:pt x="93" y="450"/>
                      </a:lnTo>
                      <a:lnTo>
                        <a:pt x="93" y="450"/>
                      </a:lnTo>
                      <a:lnTo>
                        <a:pt x="93" y="450"/>
                      </a:lnTo>
                      <a:lnTo>
                        <a:pt x="93" y="450"/>
                      </a:lnTo>
                      <a:lnTo>
                        <a:pt x="89" y="450"/>
                      </a:lnTo>
                      <a:lnTo>
                        <a:pt x="89" y="450"/>
                      </a:lnTo>
                      <a:lnTo>
                        <a:pt x="89" y="450"/>
                      </a:lnTo>
                      <a:lnTo>
                        <a:pt x="89" y="450"/>
                      </a:lnTo>
                      <a:lnTo>
                        <a:pt x="85" y="451"/>
                      </a:lnTo>
                      <a:lnTo>
                        <a:pt x="85" y="451"/>
                      </a:lnTo>
                      <a:lnTo>
                        <a:pt x="85" y="451"/>
                      </a:lnTo>
                      <a:lnTo>
                        <a:pt x="85" y="451"/>
                      </a:lnTo>
                      <a:lnTo>
                        <a:pt x="83" y="452"/>
                      </a:lnTo>
                      <a:lnTo>
                        <a:pt x="83" y="452"/>
                      </a:lnTo>
                      <a:lnTo>
                        <a:pt x="83" y="452"/>
                      </a:lnTo>
                      <a:lnTo>
                        <a:pt x="83" y="452"/>
                      </a:lnTo>
                      <a:lnTo>
                        <a:pt x="80" y="453"/>
                      </a:lnTo>
                      <a:lnTo>
                        <a:pt x="80" y="453"/>
                      </a:lnTo>
                      <a:lnTo>
                        <a:pt x="80" y="453"/>
                      </a:lnTo>
                      <a:lnTo>
                        <a:pt x="80" y="453"/>
                      </a:lnTo>
                      <a:lnTo>
                        <a:pt x="79" y="456"/>
                      </a:lnTo>
                      <a:lnTo>
                        <a:pt x="79" y="456"/>
                      </a:lnTo>
                      <a:lnTo>
                        <a:pt x="78" y="456"/>
                      </a:lnTo>
                      <a:lnTo>
                        <a:pt x="78" y="456"/>
                      </a:lnTo>
                      <a:lnTo>
                        <a:pt x="76" y="458"/>
                      </a:lnTo>
                      <a:lnTo>
                        <a:pt x="76" y="458"/>
                      </a:lnTo>
                      <a:lnTo>
                        <a:pt x="76" y="458"/>
                      </a:lnTo>
                      <a:lnTo>
                        <a:pt x="76" y="458"/>
                      </a:lnTo>
                      <a:lnTo>
                        <a:pt x="75" y="461"/>
                      </a:lnTo>
                      <a:lnTo>
                        <a:pt x="75" y="461"/>
                      </a:lnTo>
                      <a:lnTo>
                        <a:pt x="75" y="462"/>
                      </a:lnTo>
                      <a:lnTo>
                        <a:pt x="75" y="462"/>
                      </a:lnTo>
                      <a:lnTo>
                        <a:pt x="74" y="465"/>
                      </a:lnTo>
                      <a:lnTo>
                        <a:pt x="74" y="465"/>
                      </a:lnTo>
                      <a:lnTo>
                        <a:pt x="71" y="469"/>
                      </a:lnTo>
                      <a:lnTo>
                        <a:pt x="71" y="469"/>
                      </a:lnTo>
                      <a:lnTo>
                        <a:pt x="71" y="469"/>
                      </a:lnTo>
                      <a:lnTo>
                        <a:pt x="71" y="469"/>
                      </a:lnTo>
                      <a:lnTo>
                        <a:pt x="70" y="471"/>
                      </a:lnTo>
                      <a:lnTo>
                        <a:pt x="70" y="471"/>
                      </a:lnTo>
                      <a:lnTo>
                        <a:pt x="70" y="472"/>
                      </a:lnTo>
                      <a:lnTo>
                        <a:pt x="70" y="472"/>
                      </a:lnTo>
                      <a:lnTo>
                        <a:pt x="69" y="475"/>
                      </a:lnTo>
                      <a:lnTo>
                        <a:pt x="69" y="475"/>
                      </a:lnTo>
                      <a:lnTo>
                        <a:pt x="69" y="475"/>
                      </a:lnTo>
                      <a:lnTo>
                        <a:pt x="69" y="475"/>
                      </a:lnTo>
                      <a:lnTo>
                        <a:pt x="69" y="477"/>
                      </a:lnTo>
                      <a:lnTo>
                        <a:pt x="69" y="477"/>
                      </a:lnTo>
                      <a:lnTo>
                        <a:pt x="69" y="477"/>
                      </a:lnTo>
                      <a:lnTo>
                        <a:pt x="69" y="477"/>
                      </a:lnTo>
                      <a:lnTo>
                        <a:pt x="69" y="480"/>
                      </a:lnTo>
                      <a:lnTo>
                        <a:pt x="69" y="480"/>
                      </a:lnTo>
                      <a:lnTo>
                        <a:pt x="69" y="481"/>
                      </a:lnTo>
                      <a:lnTo>
                        <a:pt x="69" y="481"/>
                      </a:lnTo>
                      <a:lnTo>
                        <a:pt x="70" y="482"/>
                      </a:lnTo>
                      <a:lnTo>
                        <a:pt x="70" y="482"/>
                      </a:lnTo>
                      <a:lnTo>
                        <a:pt x="70" y="484"/>
                      </a:lnTo>
                      <a:lnTo>
                        <a:pt x="70" y="484"/>
                      </a:lnTo>
                      <a:lnTo>
                        <a:pt x="74" y="490"/>
                      </a:lnTo>
                      <a:lnTo>
                        <a:pt x="74" y="490"/>
                      </a:lnTo>
                      <a:lnTo>
                        <a:pt x="74" y="490"/>
                      </a:lnTo>
                      <a:lnTo>
                        <a:pt x="74" y="490"/>
                      </a:lnTo>
                      <a:lnTo>
                        <a:pt x="74" y="490"/>
                      </a:lnTo>
                      <a:lnTo>
                        <a:pt x="89" y="508"/>
                      </a:lnTo>
                      <a:lnTo>
                        <a:pt x="89" y="508"/>
                      </a:lnTo>
                      <a:lnTo>
                        <a:pt x="102" y="521"/>
                      </a:lnTo>
                      <a:lnTo>
                        <a:pt x="114" y="532"/>
                      </a:lnTo>
                      <a:lnTo>
                        <a:pt x="132" y="544"/>
                      </a:lnTo>
                      <a:lnTo>
                        <a:pt x="132" y="544"/>
                      </a:lnTo>
                      <a:lnTo>
                        <a:pt x="121" y="574"/>
                      </a:lnTo>
                      <a:lnTo>
                        <a:pt x="121" y="574"/>
                      </a:lnTo>
                      <a:lnTo>
                        <a:pt x="112" y="573"/>
                      </a:lnTo>
                      <a:lnTo>
                        <a:pt x="99" y="573"/>
                      </a:lnTo>
                      <a:lnTo>
                        <a:pt x="83" y="573"/>
                      </a:lnTo>
                      <a:lnTo>
                        <a:pt x="65" y="574"/>
                      </a:lnTo>
                      <a:lnTo>
                        <a:pt x="65" y="574"/>
                      </a:lnTo>
                      <a:lnTo>
                        <a:pt x="42" y="578"/>
                      </a:lnTo>
                      <a:lnTo>
                        <a:pt x="42" y="578"/>
                      </a:lnTo>
                      <a:lnTo>
                        <a:pt x="41" y="578"/>
                      </a:lnTo>
                      <a:lnTo>
                        <a:pt x="41" y="578"/>
                      </a:lnTo>
                      <a:lnTo>
                        <a:pt x="35" y="581"/>
                      </a:lnTo>
                      <a:lnTo>
                        <a:pt x="35" y="581"/>
                      </a:lnTo>
                      <a:lnTo>
                        <a:pt x="34" y="582"/>
                      </a:lnTo>
                      <a:lnTo>
                        <a:pt x="34" y="582"/>
                      </a:lnTo>
                      <a:lnTo>
                        <a:pt x="32" y="583"/>
                      </a:lnTo>
                      <a:lnTo>
                        <a:pt x="32" y="583"/>
                      </a:lnTo>
                      <a:lnTo>
                        <a:pt x="31" y="583"/>
                      </a:lnTo>
                      <a:lnTo>
                        <a:pt x="31" y="583"/>
                      </a:lnTo>
                      <a:lnTo>
                        <a:pt x="30" y="584"/>
                      </a:lnTo>
                      <a:lnTo>
                        <a:pt x="30" y="584"/>
                      </a:lnTo>
                      <a:lnTo>
                        <a:pt x="30" y="586"/>
                      </a:lnTo>
                      <a:lnTo>
                        <a:pt x="30" y="586"/>
                      </a:lnTo>
                      <a:lnTo>
                        <a:pt x="29" y="587"/>
                      </a:lnTo>
                      <a:lnTo>
                        <a:pt x="29" y="587"/>
                      </a:lnTo>
                      <a:lnTo>
                        <a:pt x="29" y="588"/>
                      </a:lnTo>
                      <a:lnTo>
                        <a:pt x="29" y="588"/>
                      </a:lnTo>
                      <a:lnTo>
                        <a:pt x="27" y="591"/>
                      </a:lnTo>
                      <a:lnTo>
                        <a:pt x="27" y="591"/>
                      </a:lnTo>
                      <a:lnTo>
                        <a:pt x="27" y="591"/>
                      </a:lnTo>
                      <a:lnTo>
                        <a:pt x="27" y="591"/>
                      </a:lnTo>
                      <a:lnTo>
                        <a:pt x="26" y="593"/>
                      </a:lnTo>
                      <a:lnTo>
                        <a:pt x="26" y="593"/>
                      </a:lnTo>
                      <a:lnTo>
                        <a:pt x="26" y="595"/>
                      </a:lnTo>
                      <a:lnTo>
                        <a:pt x="26" y="595"/>
                      </a:lnTo>
                      <a:lnTo>
                        <a:pt x="25" y="597"/>
                      </a:lnTo>
                      <a:lnTo>
                        <a:pt x="25" y="597"/>
                      </a:lnTo>
                      <a:lnTo>
                        <a:pt x="25" y="601"/>
                      </a:lnTo>
                      <a:lnTo>
                        <a:pt x="25" y="601"/>
                      </a:lnTo>
                      <a:lnTo>
                        <a:pt x="24" y="602"/>
                      </a:lnTo>
                      <a:lnTo>
                        <a:pt x="24" y="602"/>
                      </a:lnTo>
                      <a:lnTo>
                        <a:pt x="24" y="605"/>
                      </a:lnTo>
                      <a:lnTo>
                        <a:pt x="24" y="605"/>
                      </a:lnTo>
                      <a:lnTo>
                        <a:pt x="24" y="605"/>
                      </a:lnTo>
                      <a:lnTo>
                        <a:pt x="24" y="605"/>
                      </a:lnTo>
                      <a:lnTo>
                        <a:pt x="22" y="607"/>
                      </a:lnTo>
                      <a:lnTo>
                        <a:pt x="22" y="607"/>
                      </a:lnTo>
                      <a:lnTo>
                        <a:pt x="22" y="608"/>
                      </a:lnTo>
                      <a:lnTo>
                        <a:pt x="22" y="608"/>
                      </a:lnTo>
                      <a:lnTo>
                        <a:pt x="22" y="611"/>
                      </a:lnTo>
                      <a:lnTo>
                        <a:pt x="22" y="611"/>
                      </a:lnTo>
                      <a:lnTo>
                        <a:pt x="22" y="611"/>
                      </a:lnTo>
                      <a:lnTo>
                        <a:pt x="22" y="611"/>
                      </a:lnTo>
                      <a:lnTo>
                        <a:pt x="24" y="613"/>
                      </a:lnTo>
                      <a:lnTo>
                        <a:pt x="24" y="613"/>
                      </a:lnTo>
                      <a:lnTo>
                        <a:pt x="24" y="613"/>
                      </a:lnTo>
                      <a:lnTo>
                        <a:pt x="24" y="613"/>
                      </a:lnTo>
                      <a:lnTo>
                        <a:pt x="25" y="616"/>
                      </a:lnTo>
                      <a:lnTo>
                        <a:pt x="25" y="616"/>
                      </a:lnTo>
                      <a:lnTo>
                        <a:pt x="25" y="616"/>
                      </a:lnTo>
                      <a:lnTo>
                        <a:pt x="25" y="616"/>
                      </a:lnTo>
                      <a:lnTo>
                        <a:pt x="27" y="620"/>
                      </a:lnTo>
                      <a:lnTo>
                        <a:pt x="27" y="620"/>
                      </a:lnTo>
                      <a:lnTo>
                        <a:pt x="27" y="620"/>
                      </a:lnTo>
                      <a:lnTo>
                        <a:pt x="27" y="620"/>
                      </a:lnTo>
                      <a:lnTo>
                        <a:pt x="30" y="622"/>
                      </a:lnTo>
                      <a:lnTo>
                        <a:pt x="30" y="622"/>
                      </a:lnTo>
                      <a:lnTo>
                        <a:pt x="30" y="622"/>
                      </a:lnTo>
                      <a:lnTo>
                        <a:pt x="30" y="622"/>
                      </a:lnTo>
                      <a:lnTo>
                        <a:pt x="48" y="637"/>
                      </a:lnTo>
                      <a:lnTo>
                        <a:pt x="48" y="637"/>
                      </a:lnTo>
                      <a:lnTo>
                        <a:pt x="63" y="647"/>
                      </a:lnTo>
                      <a:lnTo>
                        <a:pt x="76" y="656"/>
                      </a:lnTo>
                      <a:lnTo>
                        <a:pt x="97" y="666"/>
                      </a:lnTo>
                      <a:lnTo>
                        <a:pt x="97" y="666"/>
                      </a:lnTo>
                      <a:lnTo>
                        <a:pt x="90" y="697"/>
                      </a:lnTo>
                      <a:lnTo>
                        <a:pt x="90" y="697"/>
                      </a:lnTo>
                      <a:lnTo>
                        <a:pt x="69" y="699"/>
                      </a:lnTo>
                      <a:lnTo>
                        <a:pt x="54" y="703"/>
                      </a:lnTo>
                      <a:lnTo>
                        <a:pt x="36" y="707"/>
                      </a:lnTo>
                      <a:lnTo>
                        <a:pt x="36" y="707"/>
                      </a:lnTo>
                      <a:lnTo>
                        <a:pt x="14" y="714"/>
                      </a:lnTo>
                      <a:lnTo>
                        <a:pt x="14" y="714"/>
                      </a:lnTo>
                      <a:lnTo>
                        <a:pt x="14" y="715"/>
                      </a:lnTo>
                      <a:lnTo>
                        <a:pt x="14" y="715"/>
                      </a:lnTo>
                      <a:lnTo>
                        <a:pt x="10" y="717"/>
                      </a:lnTo>
                      <a:lnTo>
                        <a:pt x="10" y="717"/>
                      </a:lnTo>
                      <a:lnTo>
                        <a:pt x="10" y="717"/>
                      </a:lnTo>
                      <a:lnTo>
                        <a:pt x="10" y="717"/>
                      </a:lnTo>
                      <a:lnTo>
                        <a:pt x="7" y="719"/>
                      </a:lnTo>
                      <a:lnTo>
                        <a:pt x="7" y="719"/>
                      </a:lnTo>
                      <a:lnTo>
                        <a:pt x="6" y="719"/>
                      </a:lnTo>
                      <a:lnTo>
                        <a:pt x="6" y="719"/>
                      </a:lnTo>
                      <a:lnTo>
                        <a:pt x="5" y="720"/>
                      </a:lnTo>
                      <a:lnTo>
                        <a:pt x="5" y="720"/>
                      </a:lnTo>
                      <a:lnTo>
                        <a:pt x="5" y="720"/>
                      </a:lnTo>
                      <a:lnTo>
                        <a:pt x="5" y="720"/>
                      </a:lnTo>
                      <a:lnTo>
                        <a:pt x="3" y="723"/>
                      </a:lnTo>
                      <a:lnTo>
                        <a:pt x="3" y="723"/>
                      </a:lnTo>
                      <a:lnTo>
                        <a:pt x="3" y="724"/>
                      </a:lnTo>
                      <a:lnTo>
                        <a:pt x="3" y="724"/>
                      </a:lnTo>
                      <a:lnTo>
                        <a:pt x="2" y="726"/>
                      </a:lnTo>
                      <a:lnTo>
                        <a:pt x="2" y="726"/>
                      </a:lnTo>
                      <a:lnTo>
                        <a:pt x="2" y="727"/>
                      </a:lnTo>
                      <a:lnTo>
                        <a:pt x="2" y="727"/>
                      </a:lnTo>
                      <a:lnTo>
                        <a:pt x="1" y="729"/>
                      </a:lnTo>
                      <a:lnTo>
                        <a:pt x="1" y="729"/>
                      </a:lnTo>
                      <a:lnTo>
                        <a:pt x="1" y="729"/>
                      </a:lnTo>
                      <a:lnTo>
                        <a:pt x="1" y="729"/>
                      </a:lnTo>
                      <a:lnTo>
                        <a:pt x="1" y="732"/>
                      </a:lnTo>
                      <a:lnTo>
                        <a:pt x="1" y="732"/>
                      </a:lnTo>
                      <a:lnTo>
                        <a:pt x="1" y="733"/>
                      </a:lnTo>
                      <a:lnTo>
                        <a:pt x="1" y="733"/>
                      </a:lnTo>
                      <a:lnTo>
                        <a:pt x="1" y="737"/>
                      </a:lnTo>
                      <a:lnTo>
                        <a:pt x="1" y="737"/>
                      </a:lnTo>
                      <a:lnTo>
                        <a:pt x="1" y="739"/>
                      </a:lnTo>
                      <a:lnTo>
                        <a:pt x="1" y="739"/>
                      </a:lnTo>
                      <a:lnTo>
                        <a:pt x="1" y="741"/>
                      </a:lnTo>
                      <a:lnTo>
                        <a:pt x="1" y="741"/>
                      </a:lnTo>
                      <a:lnTo>
                        <a:pt x="0" y="743"/>
                      </a:lnTo>
                      <a:lnTo>
                        <a:pt x="0" y="743"/>
                      </a:lnTo>
                      <a:lnTo>
                        <a:pt x="0" y="744"/>
                      </a:lnTo>
                      <a:lnTo>
                        <a:pt x="0" y="744"/>
                      </a:lnTo>
                      <a:lnTo>
                        <a:pt x="0" y="747"/>
                      </a:lnTo>
                      <a:lnTo>
                        <a:pt x="0" y="747"/>
                      </a:lnTo>
                      <a:lnTo>
                        <a:pt x="0" y="747"/>
                      </a:lnTo>
                      <a:lnTo>
                        <a:pt x="0" y="747"/>
                      </a:lnTo>
                      <a:lnTo>
                        <a:pt x="1" y="749"/>
                      </a:lnTo>
                      <a:lnTo>
                        <a:pt x="1" y="749"/>
                      </a:lnTo>
                      <a:lnTo>
                        <a:pt x="1" y="749"/>
                      </a:lnTo>
                      <a:lnTo>
                        <a:pt x="1" y="749"/>
                      </a:lnTo>
                      <a:lnTo>
                        <a:pt x="2" y="752"/>
                      </a:lnTo>
                      <a:lnTo>
                        <a:pt x="2" y="752"/>
                      </a:lnTo>
                      <a:lnTo>
                        <a:pt x="2" y="752"/>
                      </a:lnTo>
                      <a:lnTo>
                        <a:pt x="2" y="752"/>
                      </a:lnTo>
                      <a:lnTo>
                        <a:pt x="3" y="755"/>
                      </a:lnTo>
                      <a:lnTo>
                        <a:pt x="3" y="755"/>
                      </a:lnTo>
                      <a:lnTo>
                        <a:pt x="3" y="755"/>
                      </a:lnTo>
                      <a:lnTo>
                        <a:pt x="3" y="755"/>
                      </a:lnTo>
                      <a:lnTo>
                        <a:pt x="6" y="757"/>
                      </a:lnTo>
                      <a:lnTo>
                        <a:pt x="6" y="757"/>
                      </a:lnTo>
                      <a:lnTo>
                        <a:pt x="6" y="757"/>
                      </a:lnTo>
                      <a:lnTo>
                        <a:pt x="6" y="757"/>
                      </a:lnTo>
                      <a:lnTo>
                        <a:pt x="10" y="760"/>
                      </a:lnTo>
                      <a:lnTo>
                        <a:pt x="10" y="760"/>
                      </a:lnTo>
                      <a:lnTo>
                        <a:pt x="10" y="760"/>
                      </a:lnTo>
                      <a:lnTo>
                        <a:pt x="10" y="760"/>
                      </a:lnTo>
                      <a:lnTo>
                        <a:pt x="30" y="772"/>
                      </a:lnTo>
                      <a:lnTo>
                        <a:pt x="30" y="772"/>
                      </a:lnTo>
                      <a:lnTo>
                        <a:pt x="46" y="780"/>
                      </a:lnTo>
                      <a:lnTo>
                        <a:pt x="61" y="785"/>
                      </a:lnTo>
                      <a:lnTo>
                        <a:pt x="83" y="791"/>
                      </a:lnTo>
                      <a:lnTo>
                        <a:pt x="83" y="791"/>
                      </a:lnTo>
                      <a:lnTo>
                        <a:pt x="83" y="823"/>
                      </a:lnTo>
                      <a:lnTo>
                        <a:pt x="83" y="823"/>
                      </a:lnTo>
                      <a:lnTo>
                        <a:pt x="73" y="825"/>
                      </a:lnTo>
                      <a:lnTo>
                        <a:pt x="61" y="829"/>
                      </a:lnTo>
                      <a:lnTo>
                        <a:pt x="46" y="835"/>
                      </a:lnTo>
                      <a:lnTo>
                        <a:pt x="30" y="843"/>
                      </a:lnTo>
                      <a:lnTo>
                        <a:pt x="30" y="843"/>
                      </a:lnTo>
                      <a:lnTo>
                        <a:pt x="10" y="854"/>
                      </a:lnTo>
                      <a:lnTo>
                        <a:pt x="10" y="854"/>
                      </a:lnTo>
                      <a:lnTo>
                        <a:pt x="10" y="854"/>
                      </a:lnTo>
                      <a:lnTo>
                        <a:pt x="10" y="854"/>
                      </a:lnTo>
                      <a:lnTo>
                        <a:pt x="6" y="857"/>
                      </a:lnTo>
                      <a:lnTo>
                        <a:pt x="6" y="857"/>
                      </a:lnTo>
                      <a:lnTo>
                        <a:pt x="6" y="857"/>
                      </a:lnTo>
                      <a:lnTo>
                        <a:pt x="6" y="857"/>
                      </a:lnTo>
                      <a:lnTo>
                        <a:pt x="3" y="859"/>
                      </a:lnTo>
                      <a:lnTo>
                        <a:pt x="3" y="859"/>
                      </a:lnTo>
                      <a:lnTo>
                        <a:pt x="3" y="859"/>
                      </a:lnTo>
                      <a:lnTo>
                        <a:pt x="3" y="859"/>
                      </a:lnTo>
                      <a:lnTo>
                        <a:pt x="1" y="864"/>
                      </a:lnTo>
                      <a:lnTo>
                        <a:pt x="1" y="864"/>
                      </a:lnTo>
                      <a:lnTo>
                        <a:pt x="1" y="864"/>
                      </a:lnTo>
                      <a:lnTo>
                        <a:pt x="1" y="864"/>
                      </a:lnTo>
                      <a:lnTo>
                        <a:pt x="0" y="867"/>
                      </a:lnTo>
                      <a:lnTo>
                        <a:pt x="0" y="867"/>
                      </a:lnTo>
                      <a:lnTo>
                        <a:pt x="0" y="868"/>
                      </a:lnTo>
                      <a:lnTo>
                        <a:pt x="0" y="868"/>
                      </a:lnTo>
                      <a:lnTo>
                        <a:pt x="0" y="870"/>
                      </a:lnTo>
                      <a:lnTo>
                        <a:pt x="0" y="870"/>
                      </a:lnTo>
                      <a:lnTo>
                        <a:pt x="0" y="870"/>
                      </a:lnTo>
                      <a:lnTo>
                        <a:pt x="0" y="870"/>
                      </a:lnTo>
                      <a:lnTo>
                        <a:pt x="1" y="873"/>
                      </a:lnTo>
                      <a:lnTo>
                        <a:pt x="1" y="873"/>
                      </a:lnTo>
                      <a:lnTo>
                        <a:pt x="1" y="874"/>
                      </a:lnTo>
                      <a:lnTo>
                        <a:pt x="1" y="874"/>
                      </a:lnTo>
                      <a:lnTo>
                        <a:pt x="1" y="878"/>
                      </a:lnTo>
                      <a:lnTo>
                        <a:pt x="1" y="878"/>
                      </a:lnTo>
                      <a:lnTo>
                        <a:pt x="1" y="880"/>
                      </a:lnTo>
                      <a:lnTo>
                        <a:pt x="1" y="880"/>
                      </a:lnTo>
                      <a:lnTo>
                        <a:pt x="1" y="882"/>
                      </a:lnTo>
                      <a:lnTo>
                        <a:pt x="1" y="882"/>
                      </a:lnTo>
                      <a:lnTo>
                        <a:pt x="1" y="884"/>
                      </a:lnTo>
                      <a:lnTo>
                        <a:pt x="1" y="884"/>
                      </a:lnTo>
                      <a:lnTo>
                        <a:pt x="1" y="886"/>
                      </a:lnTo>
                      <a:lnTo>
                        <a:pt x="1" y="886"/>
                      </a:lnTo>
                      <a:lnTo>
                        <a:pt x="2" y="888"/>
                      </a:lnTo>
                      <a:lnTo>
                        <a:pt x="2" y="888"/>
                      </a:lnTo>
                      <a:lnTo>
                        <a:pt x="2" y="888"/>
                      </a:lnTo>
                      <a:lnTo>
                        <a:pt x="2" y="888"/>
                      </a:lnTo>
                      <a:lnTo>
                        <a:pt x="3" y="891"/>
                      </a:lnTo>
                      <a:lnTo>
                        <a:pt x="3" y="891"/>
                      </a:lnTo>
                      <a:lnTo>
                        <a:pt x="3" y="891"/>
                      </a:lnTo>
                      <a:lnTo>
                        <a:pt x="3" y="891"/>
                      </a:lnTo>
                      <a:lnTo>
                        <a:pt x="6" y="894"/>
                      </a:lnTo>
                      <a:lnTo>
                        <a:pt x="6" y="894"/>
                      </a:lnTo>
                      <a:lnTo>
                        <a:pt x="7" y="896"/>
                      </a:lnTo>
                      <a:lnTo>
                        <a:pt x="7" y="896"/>
                      </a:lnTo>
                      <a:lnTo>
                        <a:pt x="10" y="897"/>
                      </a:lnTo>
                      <a:lnTo>
                        <a:pt x="10" y="897"/>
                      </a:lnTo>
                      <a:lnTo>
                        <a:pt x="10" y="897"/>
                      </a:lnTo>
                      <a:lnTo>
                        <a:pt x="10" y="897"/>
                      </a:lnTo>
                      <a:lnTo>
                        <a:pt x="14" y="899"/>
                      </a:lnTo>
                      <a:lnTo>
                        <a:pt x="14" y="899"/>
                      </a:lnTo>
                      <a:lnTo>
                        <a:pt x="14" y="899"/>
                      </a:lnTo>
                      <a:lnTo>
                        <a:pt x="14" y="899"/>
                      </a:lnTo>
                      <a:lnTo>
                        <a:pt x="22" y="903"/>
                      </a:lnTo>
                      <a:lnTo>
                        <a:pt x="36" y="907"/>
                      </a:lnTo>
                      <a:lnTo>
                        <a:pt x="36" y="907"/>
                      </a:lnTo>
                      <a:lnTo>
                        <a:pt x="54" y="912"/>
                      </a:lnTo>
                      <a:lnTo>
                        <a:pt x="69" y="914"/>
                      </a:lnTo>
                      <a:lnTo>
                        <a:pt x="82" y="917"/>
                      </a:lnTo>
                      <a:lnTo>
                        <a:pt x="90" y="917"/>
                      </a:lnTo>
                      <a:lnTo>
                        <a:pt x="90" y="917"/>
                      </a:lnTo>
                      <a:lnTo>
                        <a:pt x="95" y="948"/>
                      </a:lnTo>
                      <a:lnTo>
                        <a:pt x="95" y="948"/>
                      </a:lnTo>
                      <a:lnTo>
                        <a:pt x="76" y="959"/>
                      </a:lnTo>
                      <a:lnTo>
                        <a:pt x="63" y="966"/>
                      </a:lnTo>
                      <a:lnTo>
                        <a:pt x="48" y="976"/>
                      </a:lnTo>
                      <a:lnTo>
                        <a:pt x="48" y="976"/>
                      </a:lnTo>
                      <a:lnTo>
                        <a:pt x="37" y="985"/>
                      </a:lnTo>
                      <a:lnTo>
                        <a:pt x="30" y="991"/>
                      </a:lnTo>
                      <a:lnTo>
                        <a:pt x="30" y="991"/>
                      </a:lnTo>
                      <a:lnTo>
                        <a:pt x="30" y="991"/>
                      </a:lnTo>
                      <a:lnTo>
                        <a:pt x="30" y="991"/>
                      </a:lnTo>
                      <a:lnTo>
                        <a:pt x="30" y="993"/>
                      </a:lnTo>
                      <a:lnTo>
                        <a:pt x="30" y="993"/>
                      </a:lnTo>
                      <a:lnTo>
                        <a:pt x="27" y="995"/>
                      </a:lnTo>
                      <a:lnTo>
                        <a:pt x="27" y="995"/>
                      </a:lnTo>
                      <a:lnTo>
                        <a:pt x="26" y="995"/>
                      </a:lnTo>
                      <a:lnTo>
                        <a:pt x="26" y="995"/>
                      </a:lnTo>
                      <a:lnTo>
                        <a:pt x="25" y="998"/>
                      </a:lnTo>
                      <a:lnTo>
                        <a:pt x="25" y="998"/>
                      </a:lnTo>
                      <a:lnTo>
                        <a:pt x="25" y="999"/>
                      </a:lnTo>
                      <a:lnTo>
                        <a:pt x="25" y="999"/>
                      </a:lnTo>
                      <a:lnTo>
                        <a:pt x="22" y="1003"/>
                      </a:lnTo>
                      <a:lnTo>
                        <a:pt x="22" y="1003"/>
                      </a:lnTo>
                      <a:lnTo>
                        <a:pt x="22" y="1004"/>
                      </a:lnTo>
                      <a:lnTo>
                        <a:pt x="22" y="1004"/>
                      </a:lnTo>
                      <a:lnTo>
                        <a:pt x="22" y="1006"/>
                      </a:lnTo>
                      <a:lnTo>
                        <a:pt x="22" y="1006"/>
                      </a:lnTo>
                      <a:lnTo>
                        <a:pt x="22" y="1006"/>
                      </a:lnTo>
                      <a:lnTo>
                        <a:pt x="22" y="1006"/>
                      </a:lnTo>
                      <a:lnTo>
                        <a:pt x="24" y="1009"/>
                      </a:lnTo>
                      <a:lnTo>
                        <a:pt x="24" y="1009"/>
                      </a:lnTo>
                      <a:lnTo>
                        <a:pt x="24" y="1010"/>
                      </a:lnTo>
                      <a:lnTo>
                        <a:pt x="24" y="1010"/>
                      </a:lnTo>
                      <a:lnTo>
                        <a:pt x="24" y="1013"/>
                      </a:lnTo>
                      <a:lnTo>
                        <a:pt x="24" y="1013"/>
                      </a:lnTo>
                      <a:lnTo>
                        <a:pt x="25" y="1013"/>
                      </a:lnTo>
                      <a:lnTo>
                        <a:pt x="25" y="1013"/>
                      </a:lnTo>
                      <a:lnTo>
                        <a:pt x="25" y="1017"/>
                      </a:lnTo>
                      <a:lnTo>
                        <a:pt x="25" y="1017"/>
                      </a:lnTo>
                      <a:lnTo>
                        <a:pt x="26" y="1019"/>
                      </a:lnTo>
                      <a:lnTo>
                        <a:pt x="26" y="1019"/>
                      </a:lnTo>
                      <a:lnTo>
                        <a:pt x="26" y="1020"/>
                      </a:lnTo>
                      <a:lnTo>
                        <a:pt x="26" y="1020"/>
                      </a:lnTo>
                      <a:lnTo>
                        <a:pt x="27" y="1023"/>
                      </a:lnTo>
                      <a:lnTo>
                        <a:pt x="27" y="1023"/>
                      </a:lnTo>
                      <a:lnTo>
                        <a:pt x="27" y="1024"/>
                      </a:lnTo>
                      <a:lnTo>
                        <a:pt x="27" y="1024"/>
                      </a:lnTo>
                      <a:lnTo>
                        <a:pt x="29" y="1027"/>
                      </a:lnTo>
                      <a:lnTo>
                        <a:pt x="29" y="1027"/>
                      </a:lnTo>
                      <a:lnTo>
                        <a:pt x="29" y="1027"/>
                      </a:lnTo>
                      <a:lnTo>
                        <a:pt x="29" y="1027"/>
                      </a:lnTo>
                      <a:lnTo>
                        <a:pt x="30" y="1028"/>
                      </a:lnTo>
                      <a:lnTo>
                        <a:pt x="30" y="1028"/>
                      </a:lnTo>
                      <a:lnTo>
                        <a:pt x="30" y="1029"/>
                      </a:lnTo>
                      <a:lnTo>
                        <a:pt x="30" y="1029"/>
                      </a:lnTo>
                      <a:lnTo>
                        <a:pt x="31" y="1030"/>
                      </a:lnTo>
                      <a:lnTo>
                        <a:pt x="31" y="1030"/>
                      </a:lnTo>
                      <a:lnTo>
                        <a:pt x="31" y="1032"/>
                      </a:lnTo>
                      <a:lnTo>
                        <a:pt x="31" y="1032"/>
                      </a:lnTo>
                      <a:lnTo>
                        <a:pt x="34" y="1033"/>
                      </a:lnTo>
                      <a:lnTo>
                        <a:pt x="34" y="1033"/>
                      </a:lnTo>
                      <a:lnTo>
                        <a:pt x="35" y="1033"/>
                      </a:lnTo>
                      <a:lnTo>
                        <a:pt x="35" y="1033"/>
                      </a:lnTo>
                      <a:lnTo>
                        <a:pt x="36" y="1034"/>
                      </a:lnTo>
                      <a:lnTo>
                        <a:pt x="36" y="1034"/>
                      </a:lnTo>
                      <a:lnTo>
                        <a:pt x="37" y="1034"/>
                      </a:lnTo>
                      <a:lnTo>
                        <a:pt x="37" y="1034"/>
                      </a:lnTo>
                      <a:lnTo>
                        <a:pt x="41" y="1035"/>
                      </a:lnTo>
                      <a:lnTo>
                        <a:pt x="41" y="1035"/>
                      </a:lnTo>
                      <a:lnTo>
                        <a:pt x="41" y="1035"/>
                      </a:lnTo>
                      <a:lnTo>
                        <a:pt x="41" y="1035"/>
                      </a:lnTo>
                      <a:lnTo>
                        <a:pt x="41" y="1035"/>
                      </a:lnTo>
                      <a:lnTo>
                        <a:pt x="41" y="1035"/>
                      </a:lnTo>
                      <a:lnTo>
                        <a:pt x="51" y="1038"/>
                      </a:lnTo>
                      <a:lnTo>
                        <a:pt x="65" y="1039"/>
                      </a:lnTo>
                      <a:lnTo>
                        <a:pt x="65" y="1039"/>
                      </a:lnTo>
                      <a:lnTo>
                        <a:pt x="83" y="1040"/>
                      </a:lnTo>
                      <a:lnTo>
                        <a:pt x="98" y="1042"/>
                      </a:lnTo>
                      <a:lnTo>
                        <a:pt x="121" y="1040"/>
                      </a:lnTo>
                      <a:lnTo>
                        <a:pt x="121" y="1040"/>
                      </a:lnTo>
                      <a:lnTo>
                        <a:pt x="131" y="1069"/>
                      </a:lnTo>
                      <a:lnTo>
                        <a:pt x="131" y="1069"/>
                      </a:lnTo>
                      <a:lnTo>
                        <a:pt x="123" y="1076"/>
                      </a:lnTo>
                      <a:lnTo>
                        <a:pt x="113" y="1083"/>
                      </a:lnTo>
                      <a:lnTo>
                        <a:pt x="102" y="1093"/>
                      </a:lnTo>
                      <a:lnTo>
                        <a:pt x="89" y="1106"/>
                      </a:lnTo>
                      <a:lnTo>
                        <a:pt x="89" y="1106"/>
                      </a:lnTo>
                      <a:lnTo>
                        <a:pt x="80" y="1116"/>
                      </a:lnTo>
                      <a:lnTo>
                        <a:pt x="74" y="1124"/>
                      </a:lnTo>
                      <a:lnTo>
                        <a:pt x="74" y="1124"/>
                      </a:lnTo>
                      <a:lnTo>
                        <a:pt x="74" y="1124"/>
                      </a:lnTo>
                      <a:lnTo>
                        <a:pt x="74" y="1124"/>
                      </a:lnTo>
                      <a:lnTo>
                        <a:pt x="74" y="1124"/>
                      </a:lnTo>
                      <a:lnTo>
                        <a:pt x="74" y="1124"/>
                      </a:lnTo>
                      <a:lnTo>
                        <a:pt x="71" y="1127"/>
                      </a:lnTo>
                      <a:lnTo>
                        <a:pt x="71" y="1127"/>
                      </a:lnTo>
                      <a:lnTo>
                        <a:pt x="71" y="1127"/>
                      </a:lnTo>
                      <a:lnTo>
                        <a:pt x="71" y="1127"/>
                      </a:lnTo>
                      <a:lnTo>
                        <a:pt x="70" y="1131"/>
                      </a:lnTo>
                      <a:lnTo>
                        <a:pt x="70" y="1131"/>
                      </a:lnTo>
                      <a:lnTo>
                        <a:pt x="70" y="1131"/>
                      </a:lnTo>
                      <a:lnTo>
                        <a:pt x="70" y="1131"/>
                      </a:lnTo>
                      <a:lnTo>
                        <a:pt x="69" y="1136"/>
                      </a:lnTo>
                      <a:lnTo>
                        <a:pt x="69" y="1136"/>
                      </a:lnTo>
                      <a:lnTo>
                        <a:pt x="69" y="1137"/>
                      </a:lnTo>
                      <a:lnTo>
                        <a:pt x="69" y="1137"/>
                      </a:lnTo>
                      <a:lnTo>
                        <a:pt x="69" y="1139"/>
                      </a:lnTo>
                      <a:lnTo>
                        <a:pt x="69" y="1139"/>
                      </a:lnTo>
                      <a:lnTo>
                        <a:pt x="69" y="1140"/>
                      </a:lnTo>
                      <a:lnTo>
                        <a:pt x="69" y="1140"/>
                      </a:lnTo>
                      <a:lnTo>
                        <a:pt x="70" y="1142"/>
                      </a:lnTo>
                      <a:lnTo>
                        <a:pt x="70" y="1142"/>
                      </a:lnTo>
                      <a:lnTo>
                        <a:pt x="70" y="1142"/>
                      </a:lnTo>
                      <a:lnTo>
                        <a:pt x="70" y="1142"/>
                      </a:lnTo>
                      <a:lnTo>
                        <a:pt x="71" y="1145"/>
                      </a:lnTo>
                      <a:lnTo>
                        <a:pt x="71" y="1145"/>
                      </a:lnTo>
                      <a:lnTo>
                        <a:pt x="71" y="1146"/>
                      </a:lnTo>
                      <a:lnTo>
                        <a:pt x="71" y="1146"/>
                      </a:lnTo>
                      <a:lnTo>
                        <a:pt x="74" y="1149"/>
                      </a:lnTo>
                      <a:lnTo>
                        <a:pt x="74" y="1149"/>
                      </a:lnTo>
                      <a:lnTo>
                        <a:pt x="75" y="1153"/>
                      </a:lnTo>
                      <a:lnTo>
                        <a:pt x="75" y="1153"/>
                      </a:lnTo>
                      <a:lnTo>
                        <a:pt x="75" y="1153"/>
                      </a:lnTo>
                      <a:lnTo>
                        <a:pt x="75" y="1153"/>
                      </a:lnTo>
                      <a:lnTo>
                        <a:pt x="76" y="1155"/>
                      </a:lnTo>
                      <a:lnTo>
                        <a:pt x="76" y="1155"/>
                      </a:lnTo>
                      <a:lnTo>
                        <a:pt x="76" y="1156"/>
                      </a:lnTo>
                      <a:lnTo>
                        <a:pt x="76" y="1156"/>
                      </a:lnTo>
                      <a:lnTo>
                        <a:pt x="78" y="1158"/>
                      </a:lnTo>
                      <a:lnTo>
                        <a:pt x="78" y="1158"/>
                      </a:lnTo>
                      <a:lnTo>
                        <a:pt x="78" y="1159"/>
                      </a:lnTo>
                      <a:lnTo>
                        <a:pt x="78" y="1159"/>
                      </a:lnTo>
                      <a:lnTo>
                        <a:pt x="80" y="1160"/>
                      </a:lnTo>
                      <a:lnTo>
                        <a:pt x="80" y="1160"/>
                      </a:lnTo>
                      <a:lnTo>
                        <a:pt x="80" y="1160"/>
                      </a:lnTo>
                      <a:lnTo>
                        <a:pt x="80" y="1160"/>
                      </a:lnTo>
                      <a:lnTo>
                        <a:pt x="84" y="1164"/>
                      </a:lnTo>
                      <a:lnTo>
                        <a:pt x="84" y="1164"/>
                      </a:lnTo>
                      <a:lnTo>
                        <a:pt x="85" y="1164"/>
                      </a:lnTo>
                      <a:lnTo>
                        <a:pt x="85" y="1164"/>
                      </a:lnTo>
                      <a:lnTo>
                        <a:pt x="88" y="1164"/>
                      </a:lnTo>
                      <a:lnTo>
                        <a:pt x="88" y="1164"/>
                      </a:lnTo>
                      <a:lnTo>
                        <a:pt x="89" y="1164"/>
                      </a:lnTo>
                      <a:lnTo>
                        <a:pt x="89" y="1164"/>
                      </a:lnTo>
                      <a:lnTo>
                        <a:pt x="93" y="1165"/>
                      </a:lnTo>
                      <a:lnTo>
                        <a:pt x="93" y="1165"/>
                      </a:lnTo>
                      <a:lnTo>
                        <a:pt x="93" y="1165"/>
                      </a:lnTo>
                      <a:lnTo>
                        <a:pt x="93" y="1165"/>
                      </a:lnTo>
                      <a:lnTo>
                        <a:pt x="93" y="1165"/>
                      </a:lnTo>
                      <a:lnTo>
                        <a:pt x="93" y="1165"/>
                      </a:lnTo>
                      <a:lnTo>
                        <a:pt x="103" y="1165"/>
                      </a:lnTo>
                      <a:lnTo>
                        <a:pt x="117" y="1165"/>
                      </a:lnTo>
                      <a:lnTo>
                        <a:pt x="117" y="1165"/>
                      </a:lnTo>
                      <a:lnTo>
                        <a:pt x="134" y="1163"/>
                      </a:lnTo>
                      <a:lnTo>
                        <a:pt x="150" y="1161"/>
                      </a:lnTo>
                      <a:lnTo>
                        <a:pt x="162" y="1159"/>
                      </a:lnTo>
                      <a:lnTo>
                        <a:pt x="171" y="1155"/>
                      </a:lnTo>
                      <a:lnTo>
                        <a:pt x="171" y="1155"/>
                      </a:lnTo>
                      <a:lnTo>
                        <a:pt x="187" y="1183"/>
                      </a:lnTo>
                      <a:lnTo>
                        <a:pt x="187" y="1183"/>
                      </a:lnTo>
                      <a:lnTo>
                        <a:pt x="172" y="1199"/>
                      </a:lnTo>
                      <a:lnTo>
                        <a:pt x="162" y="1212"/>
                      </a:lnTo>
                      <a:lnTo>
                        <a:pt x="152" y="1226"/>
                      </a:lnTo>
                      <a:lnTo>
                        <a:pt x="152" y="1226"/>
                      </a:lnTo>
                      <a:lnTo>
                        <a:pt x="145" y="1238"/>
                      </a:lnTo>
                      <a:lnTo>
                        <a:pt x="139" y="1247"/>
                      </a:lnTo>
                      <a:lnTo>
                        <a:pt x="139" y="1247"/>
                      </a:lnTo>
                      <a:lnTo>
                        <a:pt x="139" y="1247"/>
                      </a:lnTo>
                      <a:lnTo>
                        <a:pt x="139" y="1247"/>
                      </a:lnTo>
                      <a:lnTo>
                        <a:pt x="138" y="1251"/>
                      </a:lnTo>
                      <a:lnTo>
                        <a:pt x="138" y="1251"/>
                      </a:lnTo>
                      <a:lnTo>
                        <a:pt x="138" y="1251"/>
                      </a:lnTo>
                      <a:lnTo>
                        <a:pt x="138" y="1251"/>
                      </a:lnTo>
                      <a:lnTo>
                        <a:pt x="137" y="1253"/>
                      </a:lnTo>
                      <a:lnTo>
                        <a:pt x="137" y="1253"/>
                      </a:lnTo>
                      <a:lnTo>
                        <a:pt x="137" y="1255"/>
                      </a:lnTo>
                      <a:lnTo>
                        <a:pt x="137" y="1255"/>
                      </a:lnTo>
                      <a:lnTo>
                        <a:pt x="137" y="1260"/>
                      </a:lnTo>
                      <a:lnTo>
                        <a:pt x="137" y="1260"/>
                      </a:lnTo>
                      <a:lnTo>
                        <a:pt x="137" y="1260"/>
                      </a:lnTo>
                      <a:lnTo>
                        <a:pt x="137" y="1260"/>
                      </a:lnTo>
                      <a:lnTo>
                        <a:pt x="138" y="1262"/>
                      </a:lnTo>
                      <a:lnTo>
                        <a:pt x="138" y="1262"/>
                      </a:lnTo>
                      <a:lnTo>
                        <a:pt x="138" y="1262"/>
                      </a:lnTo>
                      <a:lnTo>
                        <a:pt x="138" y="1262"/>
                      </a:lnTo>
                      <a:lnTo>
                        <a:pt x="139" y="1265"/>
                      </a:lnTo>
                      <a:lnTo>
                        <a:pt x="139" y="1265"/>
                      </a:lnTo>
                      <a:lnTo>
                        <a:pt x="139" y="1266"/>
                      </a:lnTo>
                      <a:lnTo>
                        <a:pt x="139" y="1266"/>
                      </a:lnTo>
                      <a:lnTo>
                        <a:pt x="142" y="1267"/>
                      </a:lnTo>
                      <a:lnTo>
                        <a:pt x="142" y="1267"/>
                      </a:lnTo>
                      <a:lnTo>
                        <a:pt x="142" y="1268"/>
                      </a:lnTo>
                      <a:lnTo>
                        <a:pt x="142" y="1268"/>
                      </a:lnTo>
                      <a:lnTo>
                        <a:pt x="145" y="1271"/>
                      </a:lnTo>
                      <a:lnTo>
                        <a:pt x="145" y="1271"/>
                      </a:lnTo>
                      <a:lnTo>
                        <a:pt x="146" y="1273"/>
                      </a:lnTo>
                      <a:lnTo>
                        <a:pt x="146" y="1273"/>
                      </a:lnTo>
                      <a:lnTo>
                        <a:pt x="146" y="1275"/>
                      </a:lnTo>
                      <a:lnTo>
                        <a:pt x="146" y="1275"/>
                      </a:lnTo>
                      <a:lnTo>
                        <a:pt x="148" y="1277"/>
                      </a:lnTo>
                      <a:lnTo>
                        <a:pt x="148" y="1277"/>
                      </a:lnTo>
                      <a:lnTo>
                        <a:pt x="148" y="1277"/>
                      </a:lnTo>
                      <a:lnTo>
                        <a:pt x="148" y="1277"/>
                      </a:lnTo>
                      <a:lnTo>
                        <a:pt x="150" y="1280"/>
                      </a:lnTo>
                      <a:lnTo>
                        <a:pt x="150" y="1280"/>
                      </a:lnTo>
                      <a:lnTo>
                        <a:pt x="151" y="1280"/>
                      </a:lnTo>
                      <a:lnTo>
                        <a:pt x="151" y="1280"/>
                      </a:lnTo>
                      <a:lnTo>
                        <a:pt x="152" y="1281"/>
                      </a:lnTo>
                      <a:lnTo>
                        <a:pt x="152" y="1281"/>
                      </a:lnTo>
                      <a:lnTo>
                        <a:pt x="152" y="1281"/>
                      </a:lnTo>
                      <a:lnTo>
                        <a:pt x="152" y="1281"/>
                      </a:lnTo>
                      <a:lnTo>
                        <a:pt x="157" y="1284"/>
                      </a:lnTo>
                      <a:lnTo>
                        <a:pt x="157" y="1284"/>
                      </a:lnTo>
                      <a:lnTo>
                        <a:pt x="158" y="1284"/>
                      </a:lnTo>
                      <a:lnTo>
                        <a:pt x="158" y="1284"/>
                      </a:lnTo>
                      <a:lnTo>
                        <a:pt x="161" y="1284"/>
                      </a:lnTo>
                      <a:lnTo>
                        <a:pt x="161" y="1284"/>
                      </a:lnTo>
                      <a:lnTo>
                        <a:pt x="161" y="1284"/>
                      </a:lnTo>
                      <a:lnTo>
                        <a:pt x="161" y="1284"/>
                      </a:lnTo>
                      <a:lnTo>
                        <a:pt x="166" y="1284"/>
                      </a:lnTo>
                      <a:lnTo>
                        <a:pt x="166" y="1284"/>
                      </a:lnTo>
                      <a:lnTo>
                        <a:pt x="166" y="1284"/>
                      </a:lnTo>
                      <a:lnTo>
                        <a:pt x="166" y="1284"/>
                      </a:lnTo>
                      <a:lnTo>
                        <a:pt x="175" y="1282"/>
                      </a:lnTo>
                      <a:lnTo>
                        <a:pt x="189" y="1279"/>
                      </a:lnTo>
                      <a:lnTo>
                        <a:pt x="189" y="1279"/>
                      </a:lnTo>
                      <a:lnTo>
                        <a:pt x="206" y="1275"/>
                      </a:lnTo>
                      <a:lnTo>
                        <a:pt x="221" y="1270"/>
                      </a:lnTo>
                      <a:lnTo>
                        <a:pt x="242" y="1261"/>
                      </a:lnTo>
                      <a:lnTo>
                        <a:pt x="242" y="1261"/>
                      </a:lnTo>
                      <a:lnTo>
                        <a:pt x="262" y="1285"/>
                      </a:lnTo>
                      <a:lnTo>
                        <a:pt x="262" y="1285"/>
                      </a:lnTo>
                      <a:lnTo>
                        <a:pt x="249" y="1304"/>
                      </a:lnTo>
                      <a:lnTo>
                        <a:pt x="243" y="1318"/>
                      </a:lnTo>
                      <a:lnTo>
                        <a:pt x="235" y="1334"/>
                      </a:lnTo>
                      <a:lnTo>
                        <a:pt x="235" y="1334"/>
                      </a:lnTo>
                      <a:lnTo>
                        <a:pt x="229" y="1347"/>
                      </a:lnTo>
                      <a:lnTo>
                        <a:pt x="226" y="1357"/>
                      </a:lnTo>
                      <a:lnTo>
                        <a:pt x="226" y="1357"/>
                      </a:lnTo>
                      <a:lnTo>
                        <a:pt x="226" y="1357"/>
                      </a:lnTo>
                      <a:lnTo>
                        <a:pt x="226" y="1357"/>
                      </a:lnTo>
                      <a:lnTo>
                        <a:pt x="225" y="1360"/>
                      </a:lnTo>
                      <a:lnTo>
                        <a:pt x="225" y="1360"/>
                      </a:lnTo>
                      <a:lnTo>
                        <a:pt x="225" y="1360"/>
                      </a:lnTo>
                      <a:lnTo>
                        <a:pt x="225" y="1360"/>
                      </a:lnTo>
                      <a:lnTo>
                        <a:pt x="225" y="1363"/>
                      </a:lnTo>
                      <a:lnTo>
                        <a:pt x="225" y="1363"/>
                      </a:lnTo>
                      <a:lnTo>
                        <a:pt x="225" y="1364"/>
                      </a:lnTo>
                      <a:lnTo>
                        <a:pt x="225" y="1364"/>
                      </a:lnTo>
                      <a:lnTo>
                        <a:pt x="225" y="1367"/>
                      </a:lnTo>
                      <a:lnTo>
                        <a:pt x="225" y="1367"/>
                      </a:lnTo>
                      <a:lnTo>
                        <a:pt x="225" y="1367"/>
                      </a:lnTo>
                      <a:lnTo>
                        <a:pt x="225" y="1367"/>
                      </a:lnTo>
                      <a:lnTo>
                        <a:pt x="226" y="1369"/>
                      </a:lnTo>
                      <a:lnTo>
                        <a:pt x="226" y="1369"/>
                      </a:lnTo>
                      <a:lnTo>
                        <a:pt x="226" y="1369"/>
                      </a:lnTo>
                      <a:lnTo>
                        <a:pt x="226" y="1369"/>
                      </a:lnTo>
                      <a:lnTo>
                        <a:pt x="228" y="1372"/>
                      </a:lnTo>
                      <a:lnTo>
                        <a:pt x="228" y="1372"/>
                      </a:lnTo>
                      <a:lnTo>
                        <a:pt x="228" y="1372"/>
                      </a:lnTo>
                      <a:lnTo>
                        <a:pt x="228" y="1372"/>
                      </a:lnTo>
                      <a:lnTo>
                        <a:pt x="229" y="1374"/>
                      </a:lnTo>
                      <a:lnTo>
                        <a:pt x="229" y="1374"/>
                      </a:lnTo>
                      <a:lnTo>
                        <a:pt x="230" y="1374"/>
                      </a:lnTo>
                      <a:lnTo>
                        <a:pt x="230" y="1374"/>
                      </a:lnTo>
                      <a:lnTo>
                        <a:pt x="231" y="1376"/>
                      </a:lnTo>
                      <a:lnTo>
                        <a:pt x="231" y="1376"/>
                      </a:lnTo>
                      <a:lnTo>
                        <a:pt x="233" y="1377"/>
                      </a:lnTo>
                      <a:lnTo>
                        <a:pt x="233" y="1377"/>
                      </a:lnTo>
                      <a:lnTo>
                        <a:pt x="235" y="1379"/>
                      </a:lnTo>
                      <a:lnTo>
                        <a:pt x="235" y="1379"/>
                      </a:lnTo>
                      <a:lnTo>
                        <a:pt x="236" y="1382"/>
                      </a:lnTo>
                      <a:lnTo>
                        <a:pt x="236" y="1382"/>
                      </a:lnTo>
                      <a:lnTo>
                        <a:pt x="238" y="1382"/>
                      </a:lnTo>
                      <a:lnTo>
                        <a:pt x="238" y="1382"/>
                      </a:lnTo>
                      <a:lnTo>
                        <a:pt x="239" y="1384"/>
                      </a:lnTo>
                      <a:lnTo>
                        <a:pt x="239" y="1384"/>
                      </a:lnTo>
                      <a:lnTo>
                        <a:pt x="240" y="1384"/>
                      </a:lnTo>
                      <a:lnTo>
                        <a:pt x="240" y="1384"/>
                      </a:lnTo>
                      <a:lnTo>
                        <a:pt x="242" y="1386"/>
                      </a:lnTo>
                      <a:lnTo>
                        <a:pt x="242" y="1386"/>
                      </a:lnTo>
                      <a:lnTo>
                        <a:pt x="243" y="1387"/>
                      </a:lnTo>
                      <a:lnTo>
                        <a:pt x="243" y="1387"/>
                      </a:lnTo>
                      <a:lnTo>
                        <a:pt x="244" y="1387"/>
                      </a:lnTo>
                      <a:lnTo>
                        <a:pt x="244" y="1387"/>
                      </a:lnTo>
                      <a:lnTo>
                        <a:pt x="245" y="1388"/>
                      </a:lnTo>
                      <a:lnTo>
                        <a:pt x="245" y="1388"/>
                      </a:lnTo>
                      <a:lnTo>
                        <a:pt x="250" y="1389"/>
                      </a:lnTo>
                      <a:lnTo>
                        <a:pt x="250" y="1389"/>
                      </a:lnTo>
                      <a:lnTo>
                        <a:pt x="250" y="1389"/>
                      </a:lnTo>
                      <a:lnTo>
                        <a:pt x="250" y="1389"/>
                      </a:lnTo>
                      <a:lnTo>
                        <a:pt x="253" y="1388"/>
                      </a:lnTo>
                      <a:lnTo>
                        <a:pt x="253" y="1388"/>
                      </a:lnTo>
                      <a:lnTo>
                        <a:pt x="254" y="1388"/>
                      </a:lnTo>
                      <a:lnTo>
                        <a:pt x="254" y="1388"/>
                      </a:lnTo>
                      <a:lnTo>
                        <a:pt x="258" y="1388"/>
                      </a:lnTo>
                      <a:lnTo>
                        <a:pt x="258" y="1388"/>
                      </a:lnTo>
                      <a:lnTo>
                        <a:pt x="258" y="1388"/>
                      </a:lnTo>
                      <a:lnTo>
                        <a:pt x="258" y="1388"/>
                      </a:lnTo>
                      <a:lnTo>
                        <a:pt x="267" y="1384"/>
                      </a:lnTo>
                      <a:lnTo>
                        <a:pt x="281" y="1379"/>
                      </a:lnTo>
                      <a:lnTo>
                        <a:pt x="281" y="1379"/>
                      </a:lnTo>
                      <a:lnTo>
                        <a:pt x="297" y="1372"/>
                      </a:lnTo>
                      <a:lnTo>
                        <a:pt x="310" y="1364"/>
                      </a:lnTo>
                      <a:lnTo>
                        <a:pt x="328" y="1353"/>
                      </a:lnTo>
                      <a:lnTo>
                        <a:pt x="328" y="1353"/>
                      </a:lnTo>
                      <a:lnTo>
                        <a:pt x="352" y="1373"/>
                      </a:lnTo>
                      <a:lnTo>
                        <a:pt x="352" y="1373"/>
                      </a:lnTo>
                      <a:lnTo>
                        <a:pt x="344" y="1393"/>
                      </a:lnTo>
                      <a:lnTo>
                        <a:pt x="340" y="1407"/>
                      </a:lnTo>
                      <a:lnTo>
                        <a:pt x="335" y="1425"/>
                      </a:lnTo>
                      <a:lnTo>
                        <a:pt x="335" y="1425"/>
                      </a:lnTo>
                      <a:lnTo>
                        <a:pt x="332" y="1439"/>
                      </a:lnTo>
                      <a:lnTo>
                        <a:pt x="330" y="1449"/>
                      </a:lnTo>
                      <a:lnTo>
                        <a:pt x="330" y="1449"/>
                      </a:lnTo>
                      <a:lnTo>
                        <a:pt x="330" y="1452"/>
                      </a:lnTo>
                      <a:lnTo>
                        <a:pt x="330" y="1452"/>
                      </a:lnTo>
                      <a:lnTo>
                        <a:pt x="330" y="1454"/>
                      </a:lnTo>
                      <a:lnTo>
                        <a:pt x="330" y="1454"/>
                      </a:lnTo>
                      <a:lnTo>
                        <a:pt x="331" y="1456"/>
                      </a:lnTo>
                      <a:lnTo>
                        <a:pt x="331" y="1456"/>
                      </a:lnTo>
                      <a:lnTo>
                        <a:pt x="331" y="1456"/>
                      </a:lnTo>
                      <a:lnTo>
                        <a:pt x="331" y="1456"/>
                      </a:lnTo>
                      <a:lnTo>
                        <a:pt x="331" y="1459"/>
                      </a:lnTo>
                      <a:lnTo>
                        <a:pt x="331" y="1459"/>
                      </a:lnTo>
                      <a:lnTo>
                        <a:pt x="331" y="1460"/>
                      </a:lnTo>
                      <a:lnTo>
                        <a:pt x="331" y="1460"/>
                      </a:lnTo>
                      <a:lnTo>
                        <a:pt x="332" y="1461"/>
                      </a:lnTo>
                      <a:lnTo>
                        <a:pt x="332" y="1461"/>
                      </a:lnTo>
                      <a:lnTo>
                        <a:pt x="334" y="1462"/>
                      </a:lnTo>
                      <a:lnTo>
                        <a:pt x="334" y="1462"/>
                      </a:lnTo>
                      <a:lnTo>
                        <a:pt x="335" y="1464"/>
                      </a:lnTo>
                      <a:lnTo>
                        <a:pt x="335" y="1464"/>
                      </a:lnTo>
                      <a:lnTo>
                        <a:pt x="335" y="1464"/>
                      </a:lnTo>
                      <a:lnTo>
                        <a:pt x="335" y="1464"/>
                      </a:lnTo>
                      <a:lnTo>
                        <a:pt x="337" y="1465"/>
                      </a:lnTo>
                      <a:lnTo>
                        <a:pt x="337" y="1465"/>
                      </a:lnTo>
                      <a:lnTo>
                        <a:pt x="337" y="1466"/>
                      </a:lnTo>
                      <a:lnTo>
                        <a:pt x="337" y="1466"/>
                      </a:lnTo>
                      <a:lnTo>
                        <a:pt x="340" y="1467"/>
                      </a:lnTo>
                      <a:lnTo>
                        <a:pt x="340" y="1467"/>
                      </a:lnTo>
                      <a:lnTo>
                        <a:pt x="340" y="1469"/>
                      </a:lnTo>
                      <a:lnTo>
                        <a:pt x="340" y="1469"/>
                      </a:lnTo>
                      <a:lnTo>
                        <a:pt x="342" y="1470"/>
                      </a:lnTo>
                      <a:lnTo>
                        <a:pt x="342" y="1470"/>
                      </a:lnTo>
                      <a:lnTo>
                        <a:pt x="345" y="1471"/>
                      </a:lnTo>
                      <a:lnTo>
                        <a:pt x="345" y="1471"/>
                      </a:lnTo>
                      <a:lnTo>
                        <a:pt x="346" y="1473"/>
                      </a:lnTo>
                      <a:lnTo>
                        <a:pt x="346" y="1473"/>
                      </a:lnTo>
                      <a:lnTo>
                        <a:pt x="349" y="1474"/>
                      </a:lnTo>
                      <a:lnTo>
                        <a:pt x="349" y="1474"/>
                      </a:lnTo>
                      <a:lnTo>
                        <a:pt x="349" y="1474"/>
                      </a:lnTo>
                      <a:lnTo>
                        <a:pt x="349" y="1474"/>
                      </a:lnTo>
                      <a:lnTo>
                        <a:pt x="351" y="1475"/>
                      </a:lnTo>
                      <a:lnTo>
                        <a:pt x="351" y="1475"/>
                      </a:lnTo>
                      <a:lnTo>
                        <a:pt x="351" y="1475"/>
                      </a:lnTo>
                      <a:lnTo>
                        <a:pt x="351" y="1475"/>
                      </a:lnTo>
                      <a:lnTo>
                        <a:pt x="354" y="1476"/>
                      </a:lnTo>
                      <a:lnTo>
                        <a:pt x="354" y="1476"/>
                      </a:lnTo>
                      <a:lnTo>
                        <a:pt x="354" y="1476"/>
                      </a:lnTo>
                      <a:lnTo>
                        <a:pt x="354" y="1476"/>
                      </a:lnTo>
                      <a:lnTo>
                        <a:pt x="356" y="1476"/>
                      </a:lnTo>
                      <a:lnTo>
                        <a:pt x="356" y="1476"/>
                      </a:lnTo>
                      <a:lnTo>
                        <a:pt x="356" y="1476"/>
                      </a:lnTo>
                      <a:lnTo>
                        <a:pt x="356" y="1476"/>
                      </a:lnTo>
                      <a:lnTo>
                        <a:pt x="360" y="1476"/>
                      </a:lnTo>
                      <a:lnTo>
                        <a:pt x="360" y="1476"/>
                      </a:lnTo>
                      <a:lnTo>
                        <a:pt x="360" y="1476"/>
                      </a:lnTo>
                      <a:lnTo>
                        <a:pt x="360" y="1476"/>
                      </a:lnTo>
                      <a:lnTo>
                        <a:pt x="362" y="1476"/>
                      </a:lnTo>
                      <a:lnTo>
                        <a:pt x="362" y="1476"/>
                      </a:lnTo>
                      <a:lnTo>
                        <a:pt x="364" y="1476"/>
                      </a:lnTo>
                      <a:lnTo>
                        <a:pt x="364" y="1476"/>
                      </a:lnTo>
                      <a:lnTo>
                        <a:pt x="366" y="1475"/>
                      </a:lnTo>
                      <a:lnTo>
                        <a:pt x="366" y="1475"/>
                      </a:lnTo>
                      <a:lnTo>
                        <a:pt x="366" y="1474"/>
                      </a:lnTo>
                      <a:lnTo>
                        <a:pt x="366" y="1474"/>
                      </a:lnTo>
                      <a:lnTo>
                        <a:pt x="375" y="1470"/>
                      </a:lnTo>
                      <a:lnTo>
                        <a:pt x="388" y="1462"/>
                      </a:lnTo>
                      <a:lnTo>
                        <a:pt x="388" y="1462"/>
                      </a:lnTo>
                      <a:lnTo>
                        <a:pt x="403" y="1451"/>
                      </a:lnTo>
                      <a:lnTo>
                        <a:pt x="414" y="1442"/>
                      </a:lnTo>
                      <a:lnTo>
                        <a:pt x="431" y="1427"/>
                      </a:lnTo>
                      <a:lnTo>
                        <a:pt x="431" y="1427"/>
                      </a:lnTo>
                      <a:lnTo>
                        <a:pt x="458" y="1444"/>
                      </a:lnTo>
                      <a:lnTo>
                        <a:pt x="458" y="1444"/>
                      </a:lnTo>
                      <a:lnTo>
                        <a:pt x="453" y="1465"/>
                      </a:lnTo>
                      <a:lnTo>
                        <a:pt x="451" y="1480"/>
                      </a:lnTo>
                      <a:lnTo>
                        <a:pt x="449" y="1498"/>
                      </a:lnTo>
                      <a:lnTo>
                        <a:pt x="449" y="1498"/>
                      </a:lnTo>
                      <a:lnTo>
                        <a:pt x="448" y="1512"/>
                      </a:lnTo>
                      <a:lnTo>
                        <a:pt x="449" y="1522"/>
                      </a:lnTo>
                      <a:lnTo>
                        <a:pt x="449" y="1522"/>
                      </a:lnTo>
                      <a:lnTo>
                        <a:pt x="449" y="1525"/>
                      </a:lnTo>
                      <a:lnTo>
                        <a:pt x="449" y="1525"/>
                      </a:lnTo>
                      <a:lnTo>
                        <a:pt x="449" y="1527"/>
                      </a:lnTo>
                      <a:lnTo>
                        <a:pt x="449" y="1527"/>
                      </a:lnTo>
                      <a:lnTo>
                        <a:pt x="451" y="1529"/>
                      </a:lnTo>
                      <a:lnTo>
                        <a:pt x="451" y="1529"/>
                      </a:lnTo>
                      <a:lnTo>
                        <a:pt x="451" y="1529"/>
                      </a:lnTo>
                      <a:lnTo>
                        <a:pt x="451" y="1529"/>
                      </a:lnTo>
                      <a:lnTo>
                        <a:pt x="452" y="1532"/>
                      </a:lnTo>
                      <a:lnTo>
                        <a:pt x="452" y="1532"/>
                      </a:lnTo>
                      <a:lnTo>
                        <a:pt x="452" y="1532"/>
                      </a:lnTo>
                      <a:lnTo>
                        <a:pt x="452" y="1532"/>
                      </a:lnTo>
                      <a:lnTo>
                        <a:pt x="453" y="1534"/>
                      </a:lnTo>
                      <a:lnTo>
                        <a:pt x="453" y="1534"/>
                      </a:lnTo>
                      <a:lnTo>
                        <a:pt x="454" y="1534"/>
                      </a:lnTo>
                      <a:lnTo>
                        <a:pt x="454" y="1534"/>
                      </a:lnTo>
                      <a:lnTo>
                        <a:pt x="456" y="1535"/>
                      </a:lnTo>
                      <a:lnTo>
                        <a:pt x="456" y="1535"/>
                      </a:lnTo>
                      <a:lnTo>
                        <a:pt x="456" y="1535"/>
                      </a:lnTo>
                      <a:lnTo>
                        <a:pt x="456" y="1535"/>
                      </a:lnTo>
                      <a:lnTo>
                        <a:pt x="458" y="1537"/>
                      </a:lnTo>
                      <a:lnTo>
                        <a:pt x="458" y="1537"/>
                      </a:lnTo>
                      <a:lnTo>
                        <a:pt x="459" y="1538"/>
                      </a:lnTo>
                      <a:lnTo>
                        <a:pt x="459" y="1538"/>
                      </a:lnTo>
                      <a:lnTo>
                        <a:pt x="461" y="1538"/>
                      </a:lnTo>
                      <a:lnTo>
                        <a:pt x="461" y="1538"/>
                      </a:lnTo>
                      <a:lnTo>
                        <a:pt x="462" y="1539"/>
                      </a:lnTo>
                      <a:lnTo>
                        <a:pt x="462" y="1539"/>
                      </a:lnTo>
                      <a:lnTo>
                        <a:pt x="465" y="1541"/>
                      </a:lnTo>
                      <a:lnTo>
                        <a:pt x="465" y="1541"/>
                      </a:lnTo>
                      <a:lnTo>
                        <a:pt x="467" y="1542"/>
                      </a:lnTo>
                      <a:lnTo>
                        <a:pt x="467" y="1542"/>
                      </a:lnTo>
                      <a:lnTo>
                        <a:pt x="468" y="1542"/>
                      </a:lnTo>
                      <a:lnTo>
                        <a:pt x="468" y="1542"/>
                      </a:lnTo>
                      <a:lnTo>
                        <a:pt x="471" y="1543"/>
                      </a:lnTo>
                      <a:lnTo>
                        <a:pt x="471" y="1543"/>
                      </a:lnTo>
                      <a:lnTo>
                        <a:pt x="472" y="1543"/>
                      </a:lnTo>
                      <a:lnTo>
                        <a:pt x="472" y="1543"/>
                      </a:lnTo>
                      <a:lnTo>
                        <a:pt x="475" y="1544"/>
                      </a:lnTo>
                      <a:lnTo>
                        <a:pt x="475" y="1544"/>
                      </a:lnTo>
                      <a:lnTo>
                        <a:pt x="475" y="1544"/>
                      </a:lnTo>
                      <a:lnTo>
                        <a:pt x="475" y="1544"/>
                      </a:lnTo>
                      <a:lnTo>
                        <a:pt x="477" y="1544"/>
                      </a:lnTo>
                      <a:lnTo>
                        <a:pt x="477" y="1544"/>
                      </a:lnTo>
                      <a:lnTo>
                        <a:pt x="477" y="1546"/>
                      </a:lnTo>
                      <a:lnTo>
                        <a:pt x="477" y="1546"/>
                      </a:lnTo>
                      <a:lnTo>
                        <a:pt x="480" y="1544"/>
                      </a:lnTo>
                      <a:lnTo>
                        <a:pt x="480" y="1544"/>
                      </a:lnTo>
                      <a:lnTo>
                        <a:pt x="480" y="1544"/>
                      </a:lnTo>
                      <a:lnTo>
                        <a:pt x="480" y="1544"/>
                      </a:lnTo>
                      <a:lnTo>
                        <a:pt x="482" y="1544"/>
                      </a:lnTo>
                      <a:lnTo>
                        <a:pt x="482" y="1544"/>
                      </a:lnTo>
                      <a:lnTo>
                        <a:pt x="483" y="1544"/>
                      </a:lnTo>
                      <a:lnTo>
                        <a:pt x="483" y="1544"/>
                      </a:lnTo>
                      <a:lnTo>
                        <a:pt x="485" y="1543"/>
                      </a:lnTo>
                      <a:lnTo>
                        <a:pt x="485" y="1543"/>
                      </a:lnTo>
                      <a:lnTo>
                        <a:pt x="486" y="1543"/>
                      </a:lnTo>
                      <a:lnTo>
                        <a:pt x="486" y="1543"/>
                      </a:lnTo>
                      <a:lnTo>
                        <a:pt x="490" y="1541"/>
                      </a:lnTo>
                      <a:lnTo>
                        <a:pt x="490" y="1541"/>
                      </a:lnTo>
                      <a:lnTo>
                        <a:pt x="490" y="1541"/>
                      </a:lnTo>
                      <a:lnTo>
                        <a:pt x="490" y="1541"/>
                      </a:lnTo>
                      <a:lnTo>
                        <a:pt x="497" y="1534"/>
                      </a:lnTo>
                      <a:lnTo>
                        <a:pt x="507" y="1524"/>
                      </a:lnTo>
                      <a:lnTo>
                        <a:pt x="507" y="1524"/>
                      </a:lnTo>
                      <a:lnTo>
                        <a:pt x="521" y="1512"/>
                      </a:lnTo>
                      <a:lnTo>
                        <a:pt x="531" y="1500"/>
                      </a:lnTo>
                      <a:lnTo>
                        <a:pt x="544" y="1483"/>
                      </a:lnTo>
                      <a:lnTo>
                        <a:pt x="544" y="1483"/>
                      </a:lnTo>
                      <a:lnTo>
                        <a:pt x="574" y="1494"/>
                      </a:lnTo>
                      <a:lnTo>
                        <a:pt x="574" y="1494"/>
                      </a:lnTo>
                      <a:lnTo>
                        <a:pt x="573" y="1515"/>
                      </a:lnTo>
                      <a:lnTo>
                        <a:pt x="573" y="1532"/>
                      </a:lnTo>
                      <a:lnTo>
                        <a:pt x="574" y="1549"/>
                      </a:lnTo>
                      <a:lnTo>
                        <a:pt x="574" y="1549"/>
                      </a:lnTo>
                      <a:lnTo>
                        <a:pt x="577" y="1563"/>
                      </a:lnTo>
                      <a:lnTo>
                        <a:pt x="579" y="1573"/>
                      </a:lnTo>
                      <a:lnTo>
                        <a:pt x="579" y="1573"/>
                      </a:lnTo>
                      <a:lnTo>
                        <a:pt x="579" y="1573"/>
                      </a:lnTo>
                      <a:lnTo>
                        <a:pt x="579" y="1573"/>
                      </a:lnTo>
                      <a:lnTo>
                        <a:pt x="579" y="1573"/>
                      </a:lnTo>
                      <a:lnTo>
                        <a:pt x="580" y="1577"/>
                      </a:lnTo>
                      <a:lnTo>
                        <a:pt x="580" y="1577"/>
                      </a:lnTo>
                      <a:lnTo>
                        <a:pt x="580" y="1577"/>
                      </a:lnTo>
                      <a:lnTo>
                        <a:pt x="580" y="1577"/>
                      </a:lnTo>
                      <a:lnTo>
                        <a:pt x="582" y="1580"/>
                      </a:lnTo>
                      <a:lnTo>
                        <a:pt x="582" y="1580"/>
                      </a:lnTo>
                      <a:lnTo>
                        <a:pt x="582" y="1581"/>
                      </a:lnTo>
                      <a:lnTo>
                        <a:pt x="582" y="1581"/>
                      </a:lnTo>
                      <a:lnTo>
                        <a:pt x="583" y="1582"/>
                      </a:lnTo>
                      <a:lnTo>
                        <a:pt x="583" y="1582"/>
                      </a:lnTo>
                      <a:lnTo>
                        <a:pt x="583" y="1582"/>
                      </a:lnTo>
                      <a:lnTo>
                        <a:pt x="583" y="1582"/>
                      </a:lnTo>
                      <a:lnTo>
                        <a:pt x="585" y="1585"/>
                      </a:lnTo>
                      <a:lnTo>
                        <a:pt x="585" y="1585"/>
                      </a:lnTo>
                      <a:lnTo>
                        <a:pt x="585" y="1585"/>
                      </a:lnTo>
                      <a:lnTo>
                        <a:pt x="585" y="1585"/>
                      </a:lnTo>
                      <a:lnTo>
                        <a:pt x="588" y="1586"/>
                      </a:lnTo>
                      <a:lnTo>
                        <a:pt x="588" y="1586"/>
                      </a:lnTo>
                      <a:lnTo>
                        <a:pt x="588" y="1586"/>
                      </a:lnTo>
                      <a:lnTo>
                        <a:pt x="588" y="1586"/>
                      </a:lnTo>
                      <a:lnTo>
                        <a:pt x="591" y="1587"/>
                      </a:lnTo>
                      <a:lnTo>
                        <a:pt x="591" y="1587"/>
                      </a:lnTo>
                      <a:lnTo>
                        <a:pt x="591" y="1587"/>
                      </a:lnTo>
                      <a:lnTo>
                        <a:pt x="591" y="1587"/>
                      </a:lnTo>
                      <a:lnTo>
                        <a:pt x="593" y="1587"/>
                      </a:lnTo>
                      <a:lnTo>
                        <a:pt x="593" y="1587"/>
                      </a:lnTo>
                      <a:lnTo>
                        <a:pt x="594" y="1588"/>
                      </a:lnTo>
                      <a:lnTo>
                        <a:pt x="594" y="1588"/>
                      </a:lnTo>
                      <a:lnTo>
                        <a:pt x="598" y="1588"/>
                      </a:lnTo>
                      <a:lnTo>
                        <a:pt x="598" y="1588"/>
                      </a:lnTo>
                      <a:lnTo>
                        <a:pt x="601" y="1590"/>
                      </a:lnTo>
                      <a:lnTo>
                        <a:pt x="601" y="1590"/>
                      </a:lnTo>
                      <a:lnTo>
                        <a:pt x="602" y="1590"/>
                      </a:lnTo>
                      <a:lnTo>
                        <a:pt x="602" y="1590"/>
                      </a:lnTo>
                      <a:lnTo>
                        <a:pt x="604" y="1591"/>
                      </a:lnTo>
                      <a:lnTo>
                        <a:pt x="604" y="1591"/>
                      </a:lnTo>
                      <a:lnTo>
                        <a:pt x="604" y="1591"/>
                      </a:lnTo>
                      <a:lnTo>
                        <a:pt x="604" y="1591"/>
                      </a:lnTo>
                      <a:lnTo>
                        <a:pt x="607" y="1591"/>
                      </a:lnTo>
                      <a:lnTo>
                        <a:pt x="607" y="1591"/>
                      </a:lnTo>
                      <a:lnTo>
                        <a:pt x="608" y="1591"/>
                      </a:lnTo>
                      <a:lnTo>
                        <a:pt x="608" y="1591"/>
                      </a:lnTo>
                      <a:lnTo>
                        <a:pt x="609" y="1591"/>
                      </a:lnTo>
                      <a:lnTo>
                        <a:pt x="609" y="1591"/>
                      </a:lnTo>
                      <a:lnTo>
                        <a:pt x="611" y="1591"/>
                      </a:lnTo>
                      <a:lnTo>
                        <a:pt x="611" y="1591"/>
                      </a:lnTo>
                      <a:lnTo>
                        <a:pt x="613" y="1591"/>
                      </a:lnTo>
                      <a:lnTo>
                        <a:pt x="613" y="1591"/>
                      </a:lnTo>
                      <a:lnTo>
                        <a:pt x="613" y="1591"/>
                      </a:lnTo>
                      <a:lnTo>
                        <a:pt x="613" y="1591"/>
                      </a:lnTo>
                      <a:lnTo>
                        <a:pt x="616" y="1590"/>
                      </a:lnTo>
                      <a:lnTo>
                        <a:pt x="616" y="1590"/>
                      </a:lnTo>
                      <a:lnTo>
                        <a:pt x="616" y="1590"/>
                      </a:lnTo>
                      <a:lnTo>
                        <a:pt x="616" y="1590"/>
                      </a:lnTo>
                      <a:lnTo>
                        <a:pt x="618" y="1587"/>
                      </a:lnTo>
                      <a:lnTo>
                        <a:pt x="618" y="1587"/>
                      </a:lnTo>
                      <a:lnTo>
                        <a:pt x="618" y="1587"/>
                      </a:lnTo>
                      <a:lnTo>
                        <a:pt x="618" y="1587"/>
                      </a:lnTo>
                      <a:lnTo>
                        <a:pt x="622" y="1585"/>
                      </a:lnTo>
                      <a:lnTo>
                        <a:pt x="622" y="1585"/>
                      </a:lnTo>
                      <a:lnTo>
                        <a:pt x="622" y="1585"/>
                      </a:lnTo>
                      <a:lnTo>
                        <a:pt x="622" y="1585"/>
                      </a:lnTo>
                      <a:lnTo>
                        <a:pt x="622" y="1585"/>
                      </a:lnTo>
                      <a:lnTo>
                        <a:pt x="622" y="1585"/>
                      </a:lnTo>
                      <a:lnTo>
                        <a:pt x="628" y="1577"/>
                      </a:lnTo>
                      <a:lnTo>
                        <a:pt x="637" y="1566"/>
                      </a:lnTo>
                      <a:lnTo>
                        <a:pt x="637" y="1566"/>
                      </a:lnTo>
                      <a:lnTo>
                        <a:pt x="647" y="1551"/>
                      </a:lnTo>
                      <a:lnTo>
                        <a:pt x="655" y="1538"/>
                      </a:lnTo>
                      <a:lnTo>
                        <a:pt x="665" y="1518"/>
                      </a:lnTo>
                      <a:lnTo>
                        <a:pt x="665" y="1518"/>
                      </a:lnTo>
                      <a:lnTo>
                        <a:pt x="696" y="1524"/>
                      </a:lnTo>
                      <a:lnTo>
                        <a:pt x="696" y="1524"/>
                      </a:lnTo>
                      <a:lnTo>
                        <a:pt x="699" y="1542"/>
                      </a:lnTo>
                      <a:lnTo>
                        <a:pt x="704" y="1566"/>
                      </a:lnTo>
                      <a:lnTo>
                        <a:pt x="704" y="1566"/>
                      </a:lnTo>
                      <a:lnTo>
                        <a:pt x="705" y="1530"/>
                      </a:lnTo>
                      <a:lnTo>
                        <a:pt x="708" y="1514"/>
                      </a:lnTo>
                      <a:lnTo>
                        <a:pt x="709" y="1500"/>
                      </a:lnTo>
                      <a:lnTo>
                        <a:pt x="709" y="1500"/>
                      </a:lnTo>
                      <a:lnTo>
                        <a:pt x="711" y="1488"/>
                      </a:lnTo>
                      <a:lnTo>
                        <a:pt x="714" y="1469"/>
                      </a:lnTo>
                      <a:lnTo>
                        <a:pt x="719" y="1417"/>
                      </a:lnTo>
                      <a:lnTo>
                        <a:pt x="719" y="1417"/>
                      </a:lnTo>
                      <a:lnTo>
                        <a:pt x="684" y="1412"/>
                      </a:lnTo>
                      <a:lnTo>
                        <a:pt x="647" y="1403"/>
                      </a:lnTo>
                      <a:lnTo>
                        <a:pt x="647" y="1403"/>
                      </a:lnTo>
                      <a:lnTo>
                        <a:pt x="617" y="1394"/>
                      </a:lnTo>
                      <a:lnTo>
                        <a:pt x="588" y="1384"/>
                      </a:lnTo>
                      <a:lnTo>
                        <a:pt x="559" y="1372"/>
                      </a:lnTo>
                      <a:lnTo>
                        <a:pt x="531" y="1359"/>
                      </a:lnTo>
                      <a:lnTo>
                        <a:pt x="504" y="1345"/>
                      </a:lnTo>
                      <a:lnTo>
                        <a:pt x="477" y="1329"/>
                      </a:lnTo>
                      <a:lnTo>
                        <a:pt x="452" y="1313"/>
                      </a:lnTo>
                      <a:lnTo>
                        <a:pt x="428" y="1295"/>
                      </a:lnTo>
                      <a:lnTo>
                        <a:pt x="405" y="1276"/>
                      </a:lnTo>
                      <a:lnTo>
                        <a:pt x="383" y="1256"/>
                      </a:lnTo>
                      <a:lnTo>
                        <a:pt x="362" y="1234"/>
                      </a:lnTo>
                      <a:lnTo>
                        <a:pt x="342" y="1212"/>
                      </a:lnTo>
                      <a:lnTo>
                        <a:pt x="323" y="1189"/>
                      </a:lnTo>
                      <a:lnTo>
                        <a:pt x="306" y="1166"/>
                      </a:lnTo>
                      <a:lnTo>
                        <a:pt x="288" y="1141"/>
                      </a:lnTo>
                      <a:lnTo>
                        <a:pt x="273" y="1116"/>
                      </a:lnTo>
                      <a:lnTo>
                        <a:pt x="259" y="1090"/>
                      </a:lnTo>
                      <a:lnTo>
                        <a:pt x="247" y="1063"/>
                      </a:lnTo>
                      <a:lnTo>
                        <a:pt x="234" y="1037"/>
                      </a:lnTo>
                      <a:lnTo>
                        <a:pt x="224" y="1009"/>
                      </a:lnTo>
                      <a:lnTo>
                        <a:pt x="215" y="980"/>
                      </a:lnTo>
                      <a:lnTo>
                        <a:pt x="208" y="951"/>
                      </a:lnTo>
                      <a:lnTo>
                        <a:pt x="201" y="922"/>
                      </a:lnTo>
                      <a:lnTo>
                        <a:pt x="196" y="893"/>
                      </a:lnTo>
                      <a:lnTo>
                        <a:pt x="192" y="863"/>
                      </a:lnTo>
                      <a:lnTo>
                        <a:pt x="191" y="833"/>
                      </a:lnTo>
                      <a:lnTo>
                        <a:pt x="190" y="802"/>
                      </a:lnTo>
                      <a:lnTo>
                        <a:pt x="191" y="771"/>
                      </a:lnTo>
                      <a:lnTo>
                        <a:pt x="194" y="741"/>
                      </a:lnTo>
                      <a:lnTo>
                        <a:pt x="199" y="710"/>
                      </a:lnTo>
                      <a:lnTo>
                        <a:pt x="204" y="679"/>
                      </a:lnTo>
                      <a:lnTo>
                        <a:pt x="211" y="649"/>
                      </a:lnTo>
                      <a:lnTo>
                        <a:pt x="211" y="649"/>
                      </a:lnTo>
                      <a:lnTo>
                        <a:pt x="220" y="618"/>
                      </a:lnTo>
                      <a:lnTo>
                        <a:pt x="230" y="591"/>
                      </a:lnTo>
                      <a:lnTo>
                        <a:pt x="242" y="563"/>
                      </a:lnTo>
                      <a:lnTo>
                        <a:pt x="253" y="537"/>
                      </a:lnTo>
                      <a:lnTo>
                        <a:pt x="267" y="510"/>
                      </a:lnTo>
                      <a:lnTo>
                        <a:pt x="282" y="485"/>
                      </a:lnTo>
                      <a:lnTo>
                        <a:pt x="297" y="461"/>
                      </a:lnTo>
                      <a:lnTo>
                        <a:pt x="315" y="437"/>
                      </a:lnTo>
                      <a:lnTo>
                        <a:pt x="332" y="414"/>
                      </a:lnTo>
                      <a:lnTo>
                        <a:pt x="351" y="393"/>
                      </a:lnTo>
                      <a:lnTo>
                        <a:pt x="370" y="373"/>
                      </a:lnTo>
                      <a:lnTo>
                        <a:pt x="391" y="353"/>
                      </a:lnTo>
                      <a:lnTo>
                        <a:pt x="413" y="334"/>
                      </a:lnTo>
                      <a:lnTo>
                        <a:pt x="434" y="316"/>
                      </a:lnTo>
                      <a:lnTo>
                        <a:pt x="458" y="300"/>
                      </a:lnTo>
                      <a:lnTo>
                        <a:pt x="481" y="285"/>
                      </a:lnTo>
                      <a:lnTo>
                        <a:pt x="506" y="270"/>
                      </a:lnTo>
                      <a:lnTo>
                        <a:pt x="531" y="257"/>
                      </a:lnTo>
                      <a:lnTo>
                        <a:pt x="557" y="244"/>
                      </a:lnTo>
                      <a:lnTo>
                        <a:pt x="583" y="234"/>
                      </a:lnTo>
                      <a:lnTo>
                        <a:pt x="609" y="224"/>
                      </a:lnTo>
                      <a:lnTo>
                        <a:pt x="636" y="215"/>
                      </a:lnTo>
                      <a:lnTo>
                        <a:pt x="664" y="208"/>
                      </a:lnTo>
                      <a:lnTo>
                        <a:pt x="691" y="203"/>
                      </a:lnTo>
                      <a:lnTo>
                        <a:pt x="720" y="198"/>
                      </a:lnTo>
                      <a:lnTo>
                        <a:pt x="749" y="194"/>
                      </a:lnTo>
                      <a:lnTo>
                        <a:pt x="777" y="193"/>
                      </a:lnTo>
                      <a:lnTo>
                        <a:pt x="807" y="191"/>
                      </a:lnTo>
                      <a:lnTo>
                        <a:pt x="836" y="193"/>
                      </a:lnTo>
                      <a:lnTo>
                        <a:pt x="865" y="194"/>
                      </a:lnTo>
                      <a:lnTo>
                        <a:pt x="894" y="198"/>
                      </a:lnTo>
                      <a:lnTo>
                        <a:pt x="924" y="203"/>
                      </a:lnTo>
                      <a:lnTo>
                        <a:pt x="924" y="203"/>
                      </a:lnTo>
                      <a:lnTo>
                        <a:pt x="926" y="186"/>
                      </a:lnTo>
                      <a:lnTo>
                        <a:pt x="928" y="170"/>
                      </a:lnTo>
                      <a:lnTo>
                        <a:pt x="934" y="145"/>
                      </a:lnTo>
                      <a:lnTo>
                        <a:pt x="934" y="145"/>
                      </a:lnTo>
                      <a:lnTo>
                        <a:pt x="936" y="127"/>
                      </a:lnTo>
                      <a:lnTo>
                        <a:pt x="936" y="94"/>
                      </a:lnTo>
                      <a:lnTo>
                        <a:pt x="936" y="94"/>
                      </a:lnTo>
                      <a:lnTo>
                        <a:pt x="917" y="91"/>
                      </a:lnTo>
                      <a:lnTo>
                        <a:pt x="917" y="91"/>
                      </a:lnTo>
                      <a:lnTo>
                        <a:pt x="917" y="82"/>
                      </a:lnTo>
                      <a:lnTo>
                        <a:pt x="914" y="69"/>
                      </a:lnTo>
                      <a:lnTo>
                        <a:pt x="912" y="54"/>
                      </a:lnTo>
                      <a:lnTo>
                        <a:pt x="907" y="37"/>
                      </a:lnTo>
                      <a:lnTo>
                        <a:pt x="907"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1" name="Freeform 13">
                  <a:extLst>
                    <a:ext uri="{FF2B5EF4-FFF2-40B4-BE49-F238E27FC236}">
                      <a16:creationId xmlns:a16="http://schemas.microsoft.com/office/drawing/2014/main" id="{7624FDAC-AE12-59D2-89D3-E7232288FF42}"/>
                    </a:ext>
                  </a:extLst>
                </p:cNvPr>
                <p:cNvSpPr>
                  <a:spLocks noEditPoints="1"/>
                </p:cNvSpPr>
                <p:nvPr/>
              </p:nvSpPr>
              <p:spPr bwMode="auto">
                <a:xfrm>
                  <a:off x="4125854" y="5306836"/>
                  <a:ext cx="1356901" cy="1355607"/>
                </a:xfrm>
                <a:custGeom>
                  <a:avLst/>
                  <a:gdLst>
                    <a:gd name="T0" fmla="*/ 2094 w 2098"/>
                    <a:gd name="T1" fmla="*/ 941 h 2098"/>
                    <a:gd name="T2" fmla="*/ 2067 w 2098"/>
                    <a:gd name="T3" fmla="*/ 797 h 2098"/>
                    <a:gd name="T4" fmla="*/ 2045 w 2098"/>
                    <a:gd name="T5" fmla="*/ 752 h 2098"/>
                    <a:gd name="T6" fmla="*/ 2001 w 2098"/>
                    <a:gd name="T7" fmla="*/ 600 h 2098"/>
                    <a:gd name="T8" fmla="*/ 1917 w 2098"/>
                    <a:gd name="T9" fmla="*/ 473 h 2098"/>
                    <a:gd name="T10" fmla="*/ 1887 w 2098"/>
                    <a:gd name="T11" fmla="*/ 430 h 2098"/>
                    <a:gd name="T12" fmla="*/ 1801 w 2098"/>
                    <a:gd name="T13" fmla="*/ 315 h 2098"/>
                    <a:gd name="T14" fmla="*/ 1639 w 2098"/>
                    <a:gd name="T15" fmla="*/ 314 h 2098"/>
                    <a:gd name="T16" fmla="*/ 1644 w 2098"/>
                    <a:gd name="T17" fmla="*/ 182 h 2098"/>
                    <a:gd name="T18" fmla="*/ 1513 w 2098"/>
                    <a:gd name="T19" fmla="*/ 115 h 2098"/>
                    <a:gd name="T20" fmla="*/ 1470 w 2098"/>
                    <a:gd name="T21" fmla="*/ 91 h 2098"/>
                    <a:gd name="T22" fmla="*/ 1337 w 2098"/>
                    <a:gd name="T23" fmla="*/ 38 h 2098"/>
                    <a:gd name="T24" fmla="*/ 1270 w 2098"/>
                    <a:gd name="T25" fmla="*/ 63 h 2098"/>
                    <a:gd name="T26" fmla="*/ 1135 w 2098"/>
                    <a:gd name="T27" fmla="*/ 0 h 2098"/>
                    <a:gd name="T28" fmla="*/ 988 w 2098"/>
                    <a:gd name="T29" fmla="*/ 13 h 2098"/>
                    <a:gd name="T30" fmla="*/ 936 w 2098"/>
                    <a:gd name="T31" fmla="*/ 7 h 2098"/>
                    <a:gd name="T32" fmla="*/ 792 w 2098"/>
                    <a:gd name="T33" fmla="*/ 31 h 2098"/>
                    <a:gd name="T34" fmla="*/ 749 w 2098"/>
                    <a:gd name="T35" fmla="*/ 67 h 2098"/>
                    <a:gd name="T36" fmla="*/ 608 w 2098"/>
                    <a:gd name="T37" fmla="*/ 94 h 2098"/>
                    <a:gd name="T38" fmla="*/ 539 w 2098"/>
                    <a:gd name="T39" fmla="*/ 225 h 2098"/>
                    <a:gd name="T40" fmla="*/ 437 w 2098"/>
                    <a:gd name="T41" fmla="*/ 193 h 2098"/>
                    <a:gd name="T42" fmla="*/ 335 w 2098"/>
                    <a:gd name="T43" fmla="*/ 294 h 2098"/>
                    <a:gd name="T44" fmla="*/ 292 w 2098"/>
                    <a:gd name="T45" fmla="*/ 322 h 2098"/>
                    <a:gd name="T46" fmla="*/ 198 w 2098"/>
                    <a:gd name="T47" fmla="*/ 433 h 2098"/>
                    <a:gd name="T48" fmla="*/ 181 w 2098"/>
                    <a:gd name="T49" fmla="*/ 478 h 2098"/>
                    <a:gd name="T50" fmla="*/ 97 w 2098"/>
                    <a:gd name="T51" fmla="*/ 600 h 2098"/>
                    <a:gd name="T52" fmla="*/ 84 w 2098"/>
                    <a:gd name="T53" fmla="*/ 747 h 2098"/>
                    <a:gd name="T54" fmla="*/ 29 w 2098"/>
                    <a:gd name="T55" fmla="*/ 794 h 2098"/>
                    <a:gd name="T56" fmla="*/ 5 w 2098"/>
                    <a:gd name="T57" fmla="*/ 938 h 2098"/>
                    <a:gd name="T58" fmla="*/ 12 w 2098"/>
                    <a:gd name="T59" fmla="*/ 988 h 2098"/>
                    <a:gd name="T60" fmla="*/ 1 w 2098"/>
                    <a:gd name="T61" fmla="*/ 1140 h 2098"/>
                    <a:gd name="T62" fmla="*/ 38 w 2098"/>
                    <a:gd name="T63" fmla="*/ 1289 h 2098"/>
                    <a:gd name="T64" fmla="*/ 41 w 2098"/>
                    <a:gd name="T65" fmla="*/ 1341 h 2098"/>
                    <a:gd name="T66" fmla="*/ 89 w 2098"/>
                    <a:gd name="T67" fmla="*/ 1478 h 2098"/>
                    <a:gd name="T68" fmla="*/ 175 w 2098"/>
                    <a:gd name="T69" fmla="*/ 1512 h 2098"/>
                    <a:gd name="T70" fmla="*/ 193 w 2098"/>
                    <a:gd name="T71" fmla="*/ 1659 h 2098"/>
                    <a:gd name="T72" fmla="*/ 292 w 2098"/>
                    <a:gd name="T73" fmla="*/ 1773 h 2098"/>
                    <a:gd name="T74" fmla="*/ 330 w 2098"/>
                    <a:gd name="T75" fmla="*/ 1806 h 2098"/>
                    <a:gd name="T76" fmla="*/ 441 w 2098"/>
                    <a:gd name="T77" fmla="*/ 1908 h 2098"/>
                    <a:gd name="T78" fmla="*/ 592 w 2098"/>
                    <a:gd name="T79" fmla="*/ 1887 h 2098"/>
                    <a:gd name="T80" fmla="*/ 617 w 2098"/>
                    <a:gd name="T81" fmla="*/ 2007 h 2098"/>
                    <a:gd name="T82" fmla="*/ 756 w 2098"/>
                    <a:gd name="T83" fmla="*/ 2054 h 2098"/>
                    <a:gd name="T84" fmla="*/ 800 w 2098"/>
                    <a:gd name="T85" fmla="*/ 2066 h 2098"/>
                    <a:gd name="T86" fmla="*/ 944 w 2098"/>
                    <a:gd name="T87" fmla="*/ 2095 h 2098"/>
                    <a:gd name="T88" fmla="*/ 1019 w 2098"/>
                    <a:gd name="T89" fmla="*/ 2020 h 2098"/>
                    <a:gd name="T90" fmla="*/ 1145 w 2098"/>
                    <a:gd name="T91" fmla="*/ 2097 h 2098"/>
                    <a:gd name="T92" fmla="*/ 1290 w 2098"/>
                    <a:gd name="T93" fmla="*/ 2060 h 2098"/>
                    <a:gd name="T94" fmla="*/ 1339 w 2098"/>
                    <a:gd name="T95" fmla="*/ 2057 h 2098"/>
                    <a:gd name="T96" fmla="*/ 1478 w 2098"/>
                    <a:gd name="T97" fmla="*/ 2008 h 2098"/>
                    <a:gd name="T98" fmla="*/ 1514 w 2098"/>
                    <a:gd name="T99" fmla="*/ 1947 h 2098"/>
                    <a:gd name="T100" fmla="*/ 1652 w 2098"/>
                    <a:gd name="T101" fmla="*/ 1911 h 2098"/>
                    <a:gd name="T102" fmla="*/ 1751 w 2098"/>
                    <a:gd name="T103" fmla="*/ 1801 h 2098"/>
                    <a:gd name="T104" fmla="*/ 1803 w 2098"/>
                    <a:gd name="T105" fmla="*/ 1780 h 2098"/>
                    <a:gd name="T106" fmla="*/ 1897 w 2098"/>
                    <a:gd name="T107" fmla="*/ 1667 h 2098"/>
                    <a:gd name="T108" fmla="*/ 1916 w 2098"/>
                    <a:gd name="T109" fmla="*/ 1622 h 2098"/>
                    <a:gd name="T110" fmla="*/ 1998 w 2098"/>
                    <a:gd name="T111" fmla="*/ 1502 h 2098"/>
                    <a:gd name="T112" fmla="*/ 1927 w 2098"/>
                    <a:gd name="T113" fmla="*/ 1391 h 2098"/>
                    <a:gd name="T114" fmla="*/ 2067 w 2098"/>
                    <a:gd name="T115" fmla="*/ 1313 h 2098"/>
                    <a:gd name="T116" fmla="*/ 2086 w 2098"/>
                    <a:gd name="T117" fmla="*/ 1166 h 2098"/>
                    <a:gd name="T118" fmla="*/ 2094 w 2098"/>
                    <a:gd name="T119" fmla="*/ 1118 h 2098"/>
                    <a:gd name="T120" fmla="*/ 1236 w 2098"/>
                    <a:gd name="T121" fmla="*/ 1829 h 2098"/>
                    <a:gd name="T122" fmla="*/ 332 w 2098"/>
                    <a:gd name="T123" fmla="*/ 691 h 2098"/>
                    <a:gd name="T124" fmla="*/ 1794 w 2098"/>
                    <a:gd name="T125" fmla="*/ 75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8" h="2098">
                      <a:moveTo>
                        <a:pt x="2086" y="987"/>
                      </a:moveTo>
                      <a:lnTo>
                        <a:pt x="2086" y="987"/>
                      </a:lnTo>
                      <a:lnTo>
                        <a:pt x="2086" y="987"/>
                      </a:lnTo>
                      <a:lnTo>
                        <a:pt x="2086" y="987"/>
                      </a:lnTo>
                      <a:lnTo>
                        <a:pt x="2090" y="984"/>
                      </a:lnTo>
                      <a:lnTo>
                        <a:pt x="2090" y="984"/>
                      </a:lnTo>
                      <a:lnTo>
                        <a:pt x="2091" y="983"/>
                      </a:lnTo>
                      <a:lnTo>
                        <a:pt x="2091" y="983"/>
                      </a:lnTo>
                      <a:lnTo>
                        <a:pt x="2093" y="982"/>
                      </a:lnTo>
                      <a:lnTo>
                        <a:pt x="2093" y="982"/>
                      </a:lnTo>
                      <a:lnTo>
                        <a:pt x="2094" y="980"/>
                      </a:lnTo>
                      <a:lnTo>
                        <a:pt x="2094" y="980"/>
                      </a:lnTo>
                      <a:lnTo>
                        <a:pt x="2095" y="978"/>
                      </a:lnTo>
                      <a:lnTo>
                        <a:pt x="2095" y="978"/>
                      </a:lnTo>
                      <a:lnTo>
                        <a:pt x="2096" y="977"/>
                      </a:lnTo>
                      <a:lnTo>
                        <a:pt x="2096" y="977"/>
                      </a:lnTo>
                      <a:lnTo>
                        <a:pt x="2096" y="974"/>
                      </a:lnTo>
                      <a:lnTo>
                        <a:pt x="2096" y="974"/>
                      </a:lnTo>
                      <a:lnTo>
                        <a:pt x="2096" y="974"/>
                      </a:lnTo>
                      <a:lnTo>
                        <a:pt x="2096" y="974"/>
                      </a:lnTo>
                      <a:lnTo>
                        <a:pt x="2098" y="972"/>
                      </a:lnTo>
                      <a:lnTo>
                        <a:pt x="2098" y="972"/>
                      </a:lnTo>
                      <a:lnTo>
                        <a:pt x="2098" y="970"/>
                      </a:lnTo>
                      <a:lnTo>
                        <a:pt x="2098" y="970"/>
                      </a:lnTo>
                      <a:lnTo>
                        <a:pt x="2098" y="967"/>
                      </a:lnTo>
                      <a:lnTo>
                        <a:pt x="2098" y="967"/>
                      </a:lnTo>
                      <a:lnTo>
                        <a:pt x="2098" y="965"/>
                      </a:lnTo>
                      <a:lnTo>
                        <a:pt x="2098" y="965"/>
                      </a:lnTo>
                      <a:lnTo>
                        <a:pt x="2098" y="963"/>
                      </a:lnTo>
                      <a:lnTo>
                        <a:pt x="2098" y="963"/>
                      </a:lnTo>
                      <a:lnTo>
                        <a:pt x="2098" y="962"/>
                      </a:lnTo>
                      <a:lnTo>
                        <a:pt x="2098" y="962"/>
                      </a:lnTo>
                      <a:lnTo>
                        <a:pt x="2096" y="958"/>
                      </a:lnTo>
                      <a:lnTo>
                        <a:pt x="2096" y="958"/>
                      </a:lnTo>
                      <a:lnTo>
                        <a:pt x="2096" y="953"/>
                      </a:lnTo>
                      <a:lnTo>
                        <a:pt x="2096" y="953"/>
                      </a:lnTo>
                      <a:lnTo>
                        <a:pt x="2096" y="951"/>
                      </a:lnTo>
                      <a:lnTo>
                        <a:pt x="2096" y="951"/>
                      </a:lnTo>
                      <a:lnTo>
                        <a:pt x="2096" y="949"/>
                      </a:lnTo>
                      <a:lnTo>
                        <a:pt x="2096" y="949"/>
                      </a:lnTo>
                      <a:lnTo>
                        <a:pt x="2096" y="948"/>
                      </a:lnTo>
                      <a:lnTo>
                        <a:pt x="2096" y="948"/>
                      </a:lnTo>
                      <a:lnTo>
                        <a:pt x="2095" y="944"/>
                      </a:lnTo>
                      <a:lnTo>
                        <a:pt x="2095" y="944"/>
                      </a:lnTo>
                      <a:lnTo>
                        <a:pt x="2095" y="944"/>
                      </a:lnTo>
                      <a:lnTo>
                        <a:pt x="2095" y="944"/>
                      </a:lnTo>
                      <a:lnTo>
                        <a:pt x="2094" y="941"/>
                      </a:lnTo>
                      <a:lnTo>
                        <a:pt x="2094" y="941"/>
                      </a:lnTo>
                      <a:lnTo>
                        <a:pt x="2094" y="940"/>
                      </a:lnTo>
                      <a:lnTo>
                        <a:pt x="2094" y="940"/>
                      </a:lnTo>
                      <a:lnTo>
                        <a:pt x="2093" y="938"/>
                      </a:lnTo>
                      <a:lnTo>
                        <a:pt x="2093" y="938"/>
                      </a:lnTo>
                      <a:lnTo>
                        <a:pt x="2093" y="938"/>
                      </a:lnTo>
                      <a:lnTo>
                        <a:pt x="2093" y="938"/>
                      </a:lnTo>
                      <a:lnTo>
                        <a:pt x="2090" y="935"/>
                      </a:lnTo>
                      <a:lnTo>
                        <a:pt x="2090" y="935"/>
                      </a:lnTo>
                      <a:lnTo>
                        <a:pt x="2089" y="935"/>
                      </a:lnTo>
                      <a:lnTo>
                        <a:pt x="2089" y="935"/>
                      </a:lnTo>
                      <a:lnTo>
                        <a:pt x="2086" y="933"/>
                      </a:lnTo>
                      <a:lnTo>
                        <a:pt x="2086" y="933"/>
                      </a:lnTo>
                      <a:lnTo>
                        <a:pt x="2085" y="933"/>
                      </a:lnTo>
                      <a:lnTo>
                        <a:pt x="2085" y="933"/>
                      </a:lnTo>
                      <a:lnTo>
                        <a:pt x="2081" y="930"/>
                      </a:lnTo>
                      <a:lnTo>
                        <a:pt x="2081" y="930"/>
                      </a:lnTo>
                      <a:lnTo>
                        <a:pt x="2081" y="930"/>
                      </a:lnTo>
                      <a:lnTo>
                        <a:pt x="2081" y="930"/>
                      </a:lnTo>
                      <a:lnTo>
                        <a:pt x="2069" y="925"/>
                      </a:lnTo>
                      <a:lnTo>
                        <a:pt x="2051" y="919"/>
                      </a:lnTo>
                      <a:lnTo>
                        <a:pt x="2051" y="919"/>
                      </a:lnTo>
                      <a:lnTo>
                        <a:pt x="2028" y="912"/>
                      </a:lnTo>
                      <a:lnTo>
                        <a:pt x="2009" y="909"/>
                      </a:lnTo>
                      <a:lnTo>
                        <a:pt x="1993" y="906"/>
                      </a:lnTo>
                      <a:lnTo>
                        <a:pt x="1980" y="906"/>
                      </a:lnTo>
                      <a:lnTo>
                        <a:pt x="1980" y="906"/>
                      </a:lnTo>
                      <a:lnTo>
                        <a:pt x="1973" y="866"/>
                      </a:lnTo>
                      <a:lnTo>
                        <a:pt x="1973" y="866"/>
                      </a:lnTo>
                      <a:lnTo>
                        <a:pt x="1984" y="860"/>
                      </a:lnTo>
                      <a:lnTo>
                        <a:pt x="1999" y="852"/>
                      </a:lnTo>
                      <a:lnTo>
                        <a:pt x="2016" y="842"/>
                      </a:lnTo>
                      <a:lnTo>
                        <a:pt x="2035" y="828"/>
                      </a:lnTo>
                      <a:lnTo>
                        <a:pt x="2035" y="828"/>
                      </a:lnTo>
                      <a:lnTo>
                        <a:pt x="2050" y="817"/>
                      </a:lnTo>
                      <a:lnTo>
                        <a:pt x="2060" y="808"/>
                      </a:lnTo>
                      <a:lnTo>
                        <a:pt x="2060" y="808"/>
                      </a:lnTo>
                      <a:lnTo>
                        <a:pt x="2060" y="808"/>
                      </a:lnTo>
                      <a:lnTo>
                        <a:pt x="2060" y="808"/>
                      </a:lnTo>
                      <a:lnTo>
                        <a:pt x="2062" y="804"/>
                      </a:lnTo>
                      <a:lnTo>
                        <a:pt x="2062" y="804"/>
                      </a:lnTo>
                      <a:lnTo>
                        <a:pt x="2064" y="804"/>
                      </a:lnTo>
                      <a:lnTo>
                        <a:pt x="2064" y="804"/>
                      </a:lnTo>
                      <a:lnTo>
                        <a:pt x="2065" y="800"/>
                      </a:lnTo>
                      <a:lnTo>
                        <a:pt x="2065" y="800"/>
                      </a:lnTo>
                      <a:lnTo>
                        <a:pt x="2066" y="800"/>
                      </a:lnTo>
                      <a:lnTo>
                        <a:pt x="2066" y="800"/>
                      </a:lnTo>
                      <a:lnTo>
                        <a:pt x="2067" y="797"/>
                      </a:lnTo>
                      <a:lnTo>
                        <a:pt x="2067" y="797"/>
                      </a:lnTo>
                      <a:lnTo>
                        <a:pt x="2067" y="797"/>
                      </a:lnTo>
                      <a:lnTo>
                        <a:pt x="2067" y="797"/>
                      </a:lnTo>
                      <a:lnTo>
                        <a:pt x="2067" y="794"/>
                      </a:lnTo>
                      <a:lnTo>
                        <a:pt x="2067" y="794"/>
                      </a:lnTo>
                      <a:lnTo>
                        <a:pt x="2067" y="793"/>
                      </a:lnTo>
                      <a:lnTo>
                        <a:pt x="2067" y="793"/>
                      </a:lnTo>
                      <a:lnTo>
                        <a:pt x="2067" y="790"/>
                      </a:lnTo>
                      <a:lnTo>
                        <a:pt x="2067" y="790"/>
                      </a:lnTo>
                      <a:lnTo>
                        <a:pt x="2067" y="790"/>
                      </a:lnTo>
                      <a:lnTo>
                        <a:pt x="2067" y="790"/>
                      </a:lnTo>
                      <a:lnTo>
                        <a:pt x="2067" y="786"/>
                      </a:lnTo>
                      <a:lnTo>
                        <a:pt x="2067" y="786"/>
                      </a:lnTo>
                      <a:lnTo>
                        <a:pt x="2067" y="785"/>
                      </a:lnTo>
                      <a:lnTo>
                        <a:pt x="2067" y="785"/>
                      </a:lnTo>
                      <a:lnTo>
                        <a:pt x="2066" y="783"/>
                      </a:lnTo>
                      <a:lnTo>
                        <a:pt x="2066" y="783"/>
                      </a:lnTo>
                      <a:lnTo>
                        <a:pt x="2066" y="781"/>
                      </a:lnTo>
                      <a:lnTo>
                        <a:pt x="2066" y="781"/>
                      </a:lnTo>
                      <a:lnTo>
                        <a:pt x="2065" y="776"/>
                      </a:lnTo>
                      <a:lnTo>
                        <a:pt x="2065" y="776"/>
                      </a:lnTo>
                      <a:lnTo>
                        <a:pt x="2064" y="773"/>
                      </a:lnTo>
                      <a:lnTo>
                        <a:pt x="2064" y="773"/>
                      </a:lnTo>
                      <a:lnTo>
                        <a:pt x="2064" y="771"/>
                      </a:lnTo>
                      <a:lnTo>
                        <a:pt x="2064" y="771"/>
                      </a:lnTo>
                      <a:lnTo>
                        <a:pt x="2062" y="769"/>
                      </a:lnTo>
                      <a:lnTo>
                        <a:pt x="2062" y="769"/>
                      </a:lnTo>
                      <a:lnTo>
                        <a:pt x="2062" y="768"/>
                      </a:lnTo>
                      <a:lnTo>
                        <a:pt x="2062" y="768"/>
                      </a:lnTo>
                      <a:lnTo>
                        <a:pt x="2061" y="764"/>
                      </a:lnTo>
                      <a:lnTo>
                        <a:pt x="2061" y="764"/>
                      </a:lnTo>
                      <a:lnTo>
                        <a:pt x="2061" y="764"/>
                      </a:lnTo>
                      <a:lnTo>
                        <a:pt x="2061" y="764"/>
                      </a:lnTo>
                      <a:lnTo>
                        <a:pt x="2060" y="761"/>
                      </a:lnTo>
                      <a:lnTo>
                        <a:pt x="2060" y="761"/>
                      </a:lnTo>
                      <a:lnTo>
                        <a:pt x="2059" y="760"/>
                      </a:lnTo>
                      <a:lnTo>
                        <a:pt x="2059" y="760"/>
                      </a:lnTo>
                      <a:lnTo>
                        <a:pt x="2053" y="756"/>
                      </a:lnTo>
                      <a:lnTo>
                        <a:pt x="2053" y="756"/>
                      </a:lnTo>
                      <a:lnTo>
                        <a:pt x="2053" y="756"/>
                      </a:lnTo>
                      <a:lnTo>
                        <a:pt x="2053" y="756"/>
                      </a:lnTo>
                      <a:lnTo>
                        <a:pt x="2050" y="754"/>
                      </a:lnTo>
                      <a:lnTo>
                        <a:pt x="2050" y="754"/>
                      </a:lnTo>
                      <a:lnTo>
                        <a:pt x="2050" y="754"/>
                      </a:lnTo>
                      <a:lnTo>
                        <a:pt x="2050" y="754"/>
                      </a:lnTo>
                      <a:lnTo>
                        <a:pt x="2045" y="752"/>
                      </a:lnTo>
                      <a:lnTo>
                        <a:pt x="2045" y="752"/>
                      </a:lnTo>
                      <a:lnTo>
                        <a:pt x="2045" y="752"/>
                      </a:lnTo>
                      <a:lnTo>
                        <a:pt x="2045" y="752"/>
                      </a:lnTo>
                      <a:lnTo>
                        <a:pt x="2032" y="750"/>
                      </a:lnTo>
                      <a:lnTo>
                        <a:pt x="2013" y="747"/>
                      </a:lnTo>
                      <a:lnTo>
                        <a:pt x="2013" y="747"/>
                      </a:lnTo>
                      <a:lnTo>
                        <a:pt x="1990" y="745"/>
                      </a:lnTo>
                      <a:lnTo>
                        <a:pt x="1970" y="745"/>
                      </a:lnTo>
                      <a:lnTo>
                        <a:pt x="1954" y="745"/>
                      </a:lnTo>
                      <a:lnTo>
                        <a:pt x="1941" y="746"/>
                      </a:lnTo>
                      <a:lnTo>
                        <a:pt x="1941" y="746"/>
                      </a:lnTo>
                      <a:lnTo>
                        <a:pt x="1927" y="707"/>
                      </a:lnTo>
                      <a:lnTo>
                        <a:pt x="1927" y="707"/>
                      </a:lnTo>
                      <a:lnTo>
                        <a:pt x="1938" y="701"/>
                      </a:lnTo>
                      <a:lnTo>
                        <a:pt x="1950" y="691"/>
                      </a:lnTo>
                      <a:lnTo>
                        <a:pt x="1965" y="677"/>
                      </a:lnTo>
                      <a:lnTo>
                        <a:pt x="1982" y="661"/>
                      </a:lnTo>
                      <a:lnTo>
                        <a:pt x="1982" y="661"/>
                      </a:lnTo>
                      <a:lnTo>
                        <a:pt x="1994" y="647"/>
                      </a:lnTo>
                      <a:lnTo>
                        <a:pt x="2002" y="637"/>
                      </a:lnTo>
                      <a:lnTo>
                        <a:pt x="2002" y="637"/>
                      </a:lnTo>
                      <a:lnTo>
                        <a:pt x="2002" y="637"/>
                      </a:lnTo>
                      <a:lnTo>
                        <a:pt x="2002" y="637"/>
                      </a:lnTo>
                      <a:lnTo>
                        <a:pt x="2004" y="633"/>
                      </a:lnTo>
                      <a:lnTo>
                        <a:pt x="2004" y="633"/>
                      </a:lnTo>
                      <a:lnTo>
                        <a:pt x="2006" y="632"/>
                      </a:lnTo>
                      <a:lnTo>
                        <a:pt x="2006" y="632"/>
                      </a:lnTo>
                      <a:lnTo>
                        <a:pt x="2007" y="628"/>
                      </a:lnTo>
                      <a:lnTo>
                        <a:pt x="2007" y="628"/>
                      </a:lnTo>
                      <a:lnTo>
                        <a:pt x="2007" y="628"/>
                      </a:lnTo>
                      <a:lnTo>
                        <a:pt x="2007" y="628"/>
                      </a:lnTo>
                      <a:lnTo>
                        <a:pt x="2008" y="621"/>
                      </a:lnTo>
                      <a:lnTo>
                        <a:pt x="2008" y="621"/>
                      </a:lnTo>
                      <a:lnTo>
                        <a:pt x="2008" y="620"/>
                      </a:lnTo>
                      <a:lnTo>
                        <a:pt x="2008" y="620"/>
                      </a:lnTo>
                      <a:lnTo>
                        <a:pt x="2007" y="618"/>
                      </a:lnTo>
                      <a:lnTo>
                        <a:pt x="2007" y="618"/>
                      </a:lnTo>
                      <a:lnTo>
                        <a:pt x="2007" y="616"/>
                      </a:lnTo>
                      <a:lnTo>
                        <a:pt x="2007" y="616"/>
                      </a:lnTo>
                      <a:lnTo>
                        <a:pt x="2006" y="614"/>
                      </a:lnTo>
                      <a:lnTo>
                        <a:pt x="2006" y="614"/>
                      </a:lnTo>
                      <a:lnTo>
                        <a:pt x="2006" y="613"/>
                      </a:lnTo>
                      <a:lnTo>
                        <a:pt x="2006" y="613"/>
                      </a:lnTo>
                      <a:lnTo>
                        <a:pt x="2004" y="609"/>
                      </a:lnTo>
                      <a:lnTo>
                        <a:pt x="2004" y="609"/>
                      </a:lnTo>
                      <a:lnTo>
                        <a:pt x="2004" y="609"/>
                      </a:lnTo>
                      <a:lnTo>
                        <a:pt x="2004" y="609"/>
                      </a:lnTo>
                      <a:lnTo>
                        <a:pt x="2002" y="605"/>
                      </a:lnTo>
                      <a:lnTo>
                        <a:pt x="2002" y="605"/>
                      </a:lnTo>
                      <a:lnTo>
                        <a:pt x="2001" y="600"/>
                      </a:lnTo>
                      <a:lnTo>
                        <a:pt x="2001" y="600"/>
                      </a:lnTo>
                      <a:lnTo>
                        <a:pt x="1999" y="600"/>
                      </a:lnTo>
                      <a:lnTo>
                        <a:pt x="1999" y="600"/>
                      </a:lnTo>
                      <a:lnTo>
                        <a:pt x="1998" y="596"/>
                      </a:lnTo>
                      <a:lnTo>
                        <a:pt x="1998" y="596"/>
                      </a:lnTo>
                      <a:lnTo>
                        <a:pt x="1998" y="596"/>
                      </a:lnTo>
                      <a:lnTo>
                        <a:pt x="1998" y="596"/>
                      </a:lnTo>
                      <a:lnTo>
                        <a:pt x="1996" y="592"/>
                      </a:lnTo>
                      <a:lnTo>
                        <a:pt x="1996" y="592"/>
                      </a:lnTo>
                      <a:lnTo>
                        <a:pt x="1996" y="592"/>
                      </a:lnTo>
                      <a:lnTo>
                        <a:pt x="1996" y="592"/>
                      </a:lnTo>
                      <a:lnTo>
                        <a:pt x="1994" y="590"/>
                      </a:lnTo>
                      <a:lnTo>
                        <a:pt x="1994" y="590"/>
                      </a:lnTo>
                      <a:lnTo>
                        <a:pt x="1993" y="590"/>
                      </a:lnTo>
                      <a:lnTo>
                        <a:pt x="1993" y="590"/>
                      </a:lnTo>
                      <a:lnTo>
                        <a:pt x="1988" y="586"/>
                      </a:lnTo>
                      <a:lnTo>
                        <a:pt x="1988" y="586"/>
                      </a:lnTo>
                      <a:lnTo>
                        <a:pt x="1987" y="586"/>
                      </a:lnTo>
                      <a:lnTo>
                        <a:pt x="1987" y="586"/>
                      </a:lnTo>
                      <a:lnTo>
                        <a:pt x="1983" y="585"/>
                      </a:lnTo>
                      <a:lnTo>
                        <a:pt x="1983" y="585"/>
                      </a:lnTo>
                      <a:lnTo>
                        <a:pt x="1983" y="585"/>
                      </a:lnTo>
                      <a:lnTo>
                        <a:pt x="1983" y="585"/>
                      </a:lnTo>
                      <a:lnTo>
                        <a:pt x="1978" y="584"/>
                      </a:lnTo>
                      <a:lnTo>
                        <a:pt x="1978" y="584"/>
                      </a:lnTo>
                      <a:lnTo>
                        <a:pt x="1977" y="584"/>
                      </a:lnTo>
                      <a:lnTo>
                        <a:pt x="1977" y="584"/>
                      </a:lnTo>
                      <a:lnTo>
                        <a:pt x="1964" y="584"/>
                      </a:lnTo>
                      <a:lnTo>
                        <a:pt x="1946" y="584"/>
                      </a:lnTo>
                      <a:lnTo>
                        <a:pt x="1946" y="584"/>
                      </a:lnTo>
                      <a:lnTo>
                        <a:pt x="1922" y="586"/>
                      </a:lnTo>
                      <a:lnTo>
                        <a:pt x="1902" y="589"/>
                      </a:lnTo>
                      <a:lnTo>
                        <a:pt x="1887" y="592"/>
                      </a:lnTo>
                      <a:lnTo>
                        <a:pt x="1875" y="596"/>
                      </a:lnTo>
                      <a:lnTo>
                        <a:pt x="1875" y="596"/>
                      </a:lnTo>
                      <a:lnTo>
                        <a:pt x="1854" y="561"/>
                      </a:lnTo>
                      <a:lnTo>
                        <a:pt x="1854" y="561"/>
                      </a:lnTo>
                      <a:lnTo>
                        <a:pt x="1863" y="552"/>
                      </a:lnTo>
                      <a:lnTo>
                        <a:pt x="1875" y="540"/>
                      </a:lnTo>
                      <a:lnTo>
                        <a:pt x="1886" y="523"/>
                      </a:lnTo>
                      <a:lnTo>
                        <a:pt x="1900" y="504"/>
                      </a:lnTo>
                      <a:lnTo>
                        <a:pt x="1900" y="504"/>
                      </a:lnTo>
                      <a:lnTo>
                        <a:pt x="1910" y="489"/>
                      </a:lnTo>
                      <a:lnTo>
                        <a:pt x="1916" y="478"/>
                      </a:lnTo>
                      <a:lnTo>
                        <a:pt x="1916" y="478"/>
                      </a:lnTo>
                      <a:lnTo>
                        <a:pt x="1916" y="478"/>
                      </a:lnTo>
                      <a:lnTo>
                        <a:pt x="1916" y="478"/>
                      </a:lnTo>
                      <a:lnTo>
                        <a:pt x="1916" y="478"/>
                      </a:lnTo>
                      <a:lnTo>
                        <a:pt x="1917" y="473"/>
                      </a:lnTo>
                      <a:lnTo>
                        <a:pt x="1917" y="473"/>
                      </a:lnTo>
                      <a:lnTo>
                        <a:pt x="1919" y="472"/>
                      </a:lnTo>
                      <a:lnTo>
                        <a:pt x="1919" y="472"/>
                      </a:lnTo>
                      <a:lnTo>
                        <a:pt x="1919" y="469"/>
                      </a:lnTo>
                      <a:lnTo>
                        <a:pt x="1919" y="469"/>
                      </a:lnTo>
                      <a:lnTo>
                        <a:pt x="1920" y="468"/>
                      </a:lnTo>
                      <a:lnTo>
                        <a:pt x="1920" y="468"/>
                      </a:lnTo>
                      <a:lnTo>
                        <a:pt x="1919" y="460"/>
                      </a:lnTo>
                      <a:lnTo>
                        <a:pt x="1919" y="460"/>
                      </a:lnTo>
                      <a:lnTo>
                        <a:pt x="1919" y="460"/>
                      </a:lnTo>
                      <a:lnTo>
                        <a:pt x="1919" y="460"/>
                      </a:lnTo>
                      <a:lnTo>
                        <a:pt x="1917" y="458"/>
                      </a:lnTo>
                      <a:lnTo>
                        <a:pt x="1917" y="458"/>
                      </a:lnTo>
                      <a:lnTo>
                        <a:pt x="1917" y="456"/>
                      </a:lnTo>
                      <a:lnTo>
                        <a:pt x="1917" y="456"/>
                      </a:lnTo>
                      <a:lnTo>
                        <a:pt x="1916" y="454"/>
                      </a:lnTo>
                      <a:lnTo>
                        <a:pt x="1916" y="454"/>
                      </a:lnTo>
                      <a:lnTo>
                        <a:pt x="1916" y="454"/>
                      </a:lnTo>
                      <a:lnTo>
                        <a:pt x="1916" y="454"/>
                      </a:lnTo>
                      <a:lnTo>
                        <a:pt x="1914" y="450"/>
                      </a:lnTo>
                      <a:lnTo>
                        <a:pt x="1914" y="450"/>
                      </a:lnTo>
                      <a:lnTo>
                        <a:pt x="1912" y="449"/>
                      </a:lnTo>
                      <a:lnTo>
                        <a:pt x="1912" y="449"/>
                      </a:lnTo>
                      <a:lnTo>
                        <a:pt x="1910" y="446"/>
                      </a:lnTo>
                      <a:lnTo>
                        <a:pt x="1910" y="446"/>
                      </a:lnTo>
                      <a:lnTo>
                        <a:pt x="1909" y="443"/>
                      </a:lnTo>
                      <a:lnTo>
                        <a:pt x="1909" y="443"/>
                      </a:lnTo>
                      <a:lnTo>
                        <a:pt x="1907" y="441"/>
                      </a:lnTo>
                      <a:lnTo>
                        <a:pt x="1907" y="441"/>
                      </a:lnTo>
                      <a:lnTo>
                        <a:pt x="1905" y="439"/>
                      </a:lnTo>
                      <a:lnTo>
                        <a:pt x="1905" y="439"/>
                      </a:lnTo>
                      <a:lnTo>
                        <a:pt x="1905" y="438"/>
                      </a:lnTo>
                      <a:lnTo>
                        <a:pt x="1905" y="438"/>
                      </a:lnTo>
                      <a:lnTo>
                        <a:pt x="1902" y="435"/>
                      </a:lnTo>
                      <a:lnTo>
                        <a:pt x="1902" y="435"/>
                      </a:lnTo>
                      <a:lnTo>
                        <a:pt x="1902" y="435"/>
                      </a:lnTo>
                      <a:lnTo>
                        <a:pt x="1902" y="435"/>
                      </a:lnTo>
                      <a:lnTo>
                        <a:pt x="1900" y="433"/>
                      </a:lnTo>
                      <a:lnTo>
                        <a:pt x="1900" y="433"/>
                      </a:lnTo>
                      <a:lnTo>
                        <a:pt x="1900" y="433"/>
                      </a:lnTo>
                      <a:lnTo>
                        <a:pt x="1900" y="433"/>
                      </a:lnTo>
                      <a:lnTo>
                        <a:pt x="1892" y="430"/>
                      </a:lnTo>
                      <a:lnTo>
                        <a:pt x="1892" y="430"/>
                      </a:lnTo>
                      <a:lnTo>
                        <a:pt x="1892" y="430"/>
                      </a:lnTo>
                      <a:lnTo>
                        <a:pt x="1892" y="430"/>
                      </a:lnTo>
                      <a:lnTo>
                        <a:pt x="1888" y="430"/>
                      </a:lnTo>
                      <a:lnTo>
                        <a:pt x="1888" y="430"/>
                      </a:lnTo>
                      <a:lnTo>
                        <a:pt x="1887" y="430"/>
                      </a:lnTo>
                      <a:lnTo>
                        <a:pt x="1887" y="430"/>
                      </a:lnTo>
                      <a:lnTo>
                        <a:pt x="1882" y="430"/>
                      </a:lnTo>
                      <a:lnTo>
                        <a:pt x="1882" y="430"/>
                      </a:lnTo>
                      <a:lnTo>
                        <a:pt x="1882" y="430"/>
                      </a:lnTo>
                      <a:lnTo>
                        <a:pt x="1882" y="430"/>
                      </a:lnTo>
                      <a:lnTo>
                        <a:pt x="1882" y="430"/>
                      </a:lnTo>
                      <a:lnTo>
                        <a:pt x="1870" y="431"/>
                      </a:lnTo>
                      <a:lnTo>
                        <a:pt x="1852" y="435"/>
                      </a:lnTo>
                      <a:lnTo>
                        <a:pt x="1852" y="435"/>
                      </a:lnTo>
                      <a:lnTo>
                        <a:pt x="1829" y="441"/>
                      </a:lnTo>
                      <a:lnTo>
                        <a:pt x="1810" y="448"/>
                      </a:lnTo>
                      <a:lnTo>
                        <a:pt x="1795" y="454"/>
                      </a:lnTo>
                      <a:lnTo>
                        <a:pt x="1784" y="459"/>
                      </a:lnTo>
                      <a:lnTo>
                        <a:pt x="1784" y="459"/>
                      </a:lnTo>
                      <a:lnTo>
                        <a:pt x="1757" y="427"/>
                      </a:lnTo>
                      <a:lnTo>
                        <a:pt x="1757" y="427"/>
                      </a:lnTo>
                      <a:lnTo>
                        <a:pt x="1765" y="417"/>
                      </a:lnTo>
                      <a:lnTo>
                        <a:pt x="1773" y="404"/>
                      </a:lnTo>
                      <a:lnTo>
                        <a:pt x="1783" y="386"/>
                      </a:lnTo>
                      <a:lnTo>
                        <a:pt x="1793" y="364"/>
                      </a:lnTo>
                      <a:lnTo>
                        <a:pt x="1793" y="364"/>
                      </a:lnTo>
                      <a:lnTo>
                        <a:pt x="1799" y="348"/>
                      </a:lnTo>
                      <a:lnTo>
                        <a:pt x="1804" y="336"/>
                      </a:lnTo>
                      <a:lnTo>
                        <a:pt x="1804" y="336"/>
                      </a:lnTo>
                      <a:lnTo>
                        <a:pt x="1804" y="336"/>
                      </a:lnTo>
                      <a:lnTo>
                        <a:pt x="1804" y="336"/>
                      </a:lnTo>
                      <a:lnTo>
                        <a:pt x="1804" y="336"/>
                      </a:lnTo>
                      <a:lnTo>
                        <a:pt x="1804" y="336"/>
                      </a:lnTo>
                      <a:lnTo>
                        <a:pt x="1804" y="330"/>
                      </a:lnTo>
                      <a:lnTo>
                        <a:pt x="1804" y="330"/>
                      </a:lnTo>
                      <a:lnTo>
                        <a:pt x="1805" y="329"/>
                      </a:lnTo>
                      <a:lnTo>
                        <a:pt x="1805" y="329"/>
                      </a:lnTo>
                      <a:lnTo>
                        <a:pt x="1805" y="327"/>
                      </a:lnTo>
                      <a:lnTo>
                        <a:pt x="1805" y="327"/>
                      </a:lnTo>
                      <a:lnTo>
                        <a:pt x="1805" y="325"/>
                      </a:lnTo>
                      <a:lnTo>
                        <a:pt x="1805" y="325"/>
                      </a:lnTo>
                      <a:lnTo>
                        <a:pt x="1805" y="322"/>
                      </a:lnTo>
                      <a:lnTo>
                        <a:pt x="1805" y="322"/>
                      </a:lnTo>
                      <a:lnTo>
                        <a:pt x="1805" y="322"/>
                      </a:lnTo>
                      <a:lnTo>
                        <a:pt x="1805" y="322"/>
                      </a:lnTo>
                      <a:lnTo>
                        <a:pt x="1804" y="319"/>
                      </a:lnTo>
                      <a:lnTo>
                        <a:pt x="1804" y="319"/>
                      </a:lnTo>
                      <a:lnTo>
                        <a:pt x="1803" y="318"/>
                      </a:lnTo>
                      <a:lnTo>
                        <a:pt x="1803" y="318"/>
                      </a:lnTo>
                      <a:lnTo>
                        <a:pt x="1801" y="315"/>
                      </a:lnTo>
                      <a:lnTo>
                        <a:pt x="1801" y="315"/>
                      </a:lnTo>
                      <a:lnTo>
                        <a:pt x="1801" y="315"/>
                      </a:lnTo>
                      <a:lnTo>
                        <a:pt x="1801" y="315"/>
                      </a:lnTo>
                      <a:lnTo>
                        <a:pt x="1799" y="313"/>
                      </a:lnTo>
                      <a:lnTo>
                        <a:pt x="1799" y="313"/>
                      </a:lnTo>
                      <a:lnTo>
                        <a:pt x="1799" y="312"/>
                      </a:lnTo>
                      <a:lnTo>
                        <a:pt x="1799" y="312"/>
                      </a:lnTo>
                      <a:lnTo>
                        <a:pt x="1796" y="309"/>
                      </a:lnTo>
                      <a:lnTo>
                        <a:pt x="1796" y="309"/>
                      </a:lnTo>
                      <a:lnTo>
                        <a:pt x="1795" y="308"/>
                      </a:lnTo>
                      <a:lnTo>
                        <a:pt x="1795" y="308"/>
                      </a:lnTo>
                      <a:lnTo>
                        <a:pt x="1793" y="305"/>
                      </a:lnTo>
                      <a:lnTo>
                        <a:pt x="1793" y="305"/>
                      </a:lnTo>
                      <a:lnTo>
                        <a:pt x="1789" y="303"/>
                      </a:lnTo>
                      <a:lnTo>
                        <a:pt x="1789" y="303"/>
                      </a:lnTo>
                      <a:lnTo>
                        <a:pt x="1789" y="302"/>
                      </a:lnTo>
                      <a:lnTo>
                        <a:pt x="1789" y="302"/>
                      </a:lnTo>
                      <a:lnTo>
                        <a:pt x="1786" y="299"/>
                      </a:lnTo>
                      <a:lnTo>
                        <a:pt x="1786" y="299"/>
                      </a:lnTo>
                      <a:lnTo>
                        <a:pt x="1785" y="299"/>
                      </a:lnTo>
                      <a:lnTo>
                        <a:pt x="1785" y="299"/>
                      </a:lnTo>
                      <a:lnTo>
                        <a:pt x="1783" y="296"/>
                      </a:lnTo>
                      <a:lnTo>
                        <a:pt x="1783" y="296"/>
                      </a:lnTo>
                      <a:lnTo>
                        <a:pt x="1783" y="296"/>
                      </a:lnTo>
                      <a:lnTo>
                        <a:pt x="1783" y="296"/>
                      </a:lnTo>
                      <a:lnTo>
                        <a:pt x="1780" y="294"/>
                      </a:lnTo>
                      <a:lnTo>
                        <a:pt x="1780" y="294"/>
                      </a:lnTo>
                      <a:lnTo>
                        <a:pt x="1779" y="294"/>
                      </a:lnTo>
                      <a:lnTo>
                        <a:pt x="1779" y="294"/>
                      </a:lnTo>
                      <a:lnTo>
                        <a:pt x="1773" y="293"/>
                      </a:lnTo>
                      <a:lnTo>
                        <a:pt x="1773" y="293"/>
                      </a:lnTo>
                      <a:lnTo>
                        <a:pt x="1771" y="293"/>
                      </a:lnTo>
                      <a:lnTo>
                        <a:pt x="1771" y="293"/>
                      </a:lnTo>
                      <a:lnTo>
                        <a:pt x="1767" y="293"/>
                      </a:lnTo>
                      <a:lnTo>
                        <a:pt x="1767" y="293"/>
                      </a:lnTo>
                      <a:lnTo>
                        <a:pt x="1767" y="293"/>
                      </a:lnTo>
                      <a:lnTo>
                        <a:pt x="1767" y="293"/>
                      </a:lnTo>
                      <a:lnTo>
                        <a:pt x="1762" y="294"/>
                      </a:lnTo>
                      <a:lnTo>
                        <a:pt x="1762" y="294"/>
                      </a:lnTo>
                      <a:lnTo>
                        <a:pt x="1762" y="294"/>
                      </a:lnTo>
                      <a:lnTo>
                        <a:pt x="1762" y="294"/>
                      </a:lnTo>
                      <a:lnTo>
                        <a:pt x="1750" y="299"/>
                      </a:lnTo>
                      <a:lnTo>
                        <a:pt x="1733" y="305"/>
                      </a:lnTo>
                      <a:lnTo>
                        <a:pt x="1733" y="305"/>
                      </a:lnTo>
                      <a:lnTo>
                        <a:pt x="1712" y="315"/>
                      </a:lnTo>
                      <a:lnTo>
                        <a:pt x="1694" y="324"/>
                      </a:lnTo>
                      <a:lnTo>
                        <a:pt x="1681" y="333"/>
                      </a:lnTo>
                      <a:lnTo>
                        <a:pt x="1669" y="341"/>
                      </a:lnTo>
                      <a:lnTo>
                        <a:pt x="1669" y="341"/>
                      </a:lnTo>
                      <a:lnTo>
                        <a:pt x="1639" y="314"/>
                      </a:lnTo>
                      <a:lnTo>
                        <a:pt x="1639" y="314"/>
                      </a:lnTo>
                      <a:lnTo>
                        <a:pt x="1644" y="303"/>
                      </a:lnTo>
                      <a:lnTo>
                        <a:pt x="1650" y="288"/>
                      </a:lnTo>
                      <a:lnTo>
                        <a:pt x="1657" y="269"/>
                      </a:lnTo>
                      <a:lnTo>
                        <a:pt x="1663" y="246"/>
                      </a:lnTo>
                      <a:lnTo>
                        <a:pt x="1663" y="246"/>
                      </a:lnTo>
                      <a:lnTo>
                        <a:pt x="1667" y="228"/>
                      </a:lnTo>
                      <a:lnTo>
                        <a:pt x="1668" y="216"/>
                      </a:lnTo>
                      <a:lnTo>
                        <a:pt x="1668" y="216"/>
                      </a:lnTo>
                      <a:lnTo>
                        <a:pt x="1668" y="216"/>
                      </a:lnTo>
                      <a:lnTo>
                        <a:pt x="1668" y="216"/>
                      </a:lnTo>
                      <a:lnTo>
                        <a:pt x="1668" y="216"/>
                      </a:lnTo>
                      <a:lnTo>
                        <a:pt x="1668" y="211"/>
                      </a:lnTo>
                      <a:lnTo>
                        <a:pt x="1668" y="211"/>
                      </a:lnTo>
                      <a:lnTo>
                        <a:pt x="1668" y="210"/>
                      </a:lnTo>
                      <a:lnTo>
                        <a:pt x="1668" y="210"/>
                      </a:lnTo>
                      <a:lnTo>
                        <a:pt x="1668" y="206"/>
                      </a:lnTo>
                      <a:lnTo>
                        <a:pt x="1668" y="206"/>
                      </a:lnTo>
                      <a:lnTo>
                        <a:pt x="1668" y="205"/>
                      </a:lnTo>
                      <a:lnTo>
                        <a:pt x="1668" y="205"/>
                      </a:lnTo>
                      <a:lnTo>
                        <a:pt x="1667" y="202"/>
                      </a:lnTo>
                      <a:lnTo>
                        <a:pt x="1667" y="202"/>
                      </a:lnTo>
                      <a:lnTo>
                        <a:pt x="1667" y="202"/>
                      </a:lnTo>
                      <a:lnTo>
                        <a:pt x="1667" y="202"/>
                      </a:lnTo>
                      <a:lnTo>
                        <a:pt x="1665" y="198"/>
                      </a:lnTo>
                      <a:lnTo>
                        <a:pt x="1665" y="198"/>
                      </a:lnTo>
                      <a:lnTo>
                        <a:pt x="1665" y="198"/>
                      </a:lnTo>
                      <a:lnTo>
                        <a:pt x="1665" y="198"/>
                      </a:lnTo>
                      <a:lnTo>
                        <a:pt x="1663" y="196"/>
                      </a:lnTo>
                      <a:lnTo>
                        <a:pt x="1663" y="196"/>
                      </a:lnTo>
                      <a:lnTo>
                        <a:pt x="1663" y="196"/>
                      </a:lnTo>
                      <a:lnTo>
                        <a:pt x="1663" y="196"/>
                      </a:lnTo>
                      <a:lnTo>
                        <a:pt x="1660" y="193"/>
                      </a:lnTo>
                      <a:lnTo>
                        <a:pt x="1660" y="193"/>
                      </a:lnTo>
                      <a:lnTo>
                        <a:pt x="1659" y="193"/>
                      </a:lnTo>
                      <a:lnTo>
                        <a:pt x="1659" y="193"/>
                      </a:lnTo>
                      <a:lnTo>
                        <a:pt x="1657" y="191"/>
                      </a:lnTo>
                      <a:lnTo>
                        <a:pt x="1657" y="191"/>
                      </a:lnTo>
                      <a:lnTo>
                        <a:pt x="1655" y="189"/>
                      </a:lnTo>
                      <a:lnTo>
                        <a:pt x="1655" y="189"/>
                      </a:lnTo>
                      <a:lnTo>
                        <a:pt x="1652" y="187"/>
                      </a:lnTo>
                      <a:lnTo>
                        <a:pt x="1652" y="187"/>
                      </a:lnTo>
                      <a:lnTo>
                        <a:pt x="1648" y="184"/>
                      </a:lnTo>
                      <a:lnTo>
                        <a:pt x="1648" y="184"/>
                      </a:lnTo>
                      <a:lnTo>
                        <a:pt x="1648" y="184"/>
                      </a:lnTo>
                      <a:lnTo>
                        <a:pt x="1648" y="184"/>
                      </a:lnTo>
                      <a:lnTo>
                        <a:pt x="1644" y="182"/>
                      </a:lnTo>
                      <a:lnTo>
                        <a:pt x="1644" y="182"/>
                      </a:lnTo>
                      <a:lnTo>
                        <a:pt x="1644" y="182"/>
                      </a:lnTo>
                      <a:lnTo>
                        <a:pt x="1644" y="182"/>
                      </a:lnTo>
                      <a:lnTo>
                        <a:pt x="1640" y="181"/>
                      </a:lnTo>
                      <a:lnTo>
                        <a:pt x="1640" y="181"/>
                      </a:lnTo>
                      <a:lnTo>
                        <a:pt x="1640" y="181"/>
                      </a:lnTo>
                      <a:lnTo>
                        <a:pt x="1640" y="181"/>
                      </a:lnTo>
                      <a:lnTo>
                        <a:pt x="1638" y="179"/>
                      </a:lnTo>
                      <a:lnTo>
                        <a:pt x="1638" y="179"/>
                      </a:lnTo>
                      <a:lnTo>
                        <a:pt x="1636" y="179"/>
                      </a:lnTo>
                      <a:lnTo>
                        <a:pt x="1636" y="179"/>
                      </a:lnTo>
                      <a:lnTo>
                        <a:pt x="1634" y="178"/>
                      </a:lnTo>
                      <a:lnTo>
                        <a:pt x="1630" y="178"/>
                      </a:lnTo>
                      <a:lnTo>
                        <a:pt x="1630" y="178"/>
                      </a:lnTo>
                      <a:lnTo>
                        <a:pt x="1629" y="179"/>
                      </a:lnTo>
                      <a:lnTo>
                        <a:pt x="1629" y="179"/>
                      </a:lnTo>
                      <a:lnTo>
                        <a:pt x="1625" y="179"/>
                      </a:lnTo>
                      <a:lnTo>
                        <a:pt x="1625" y="179"/>
                      </a:lnTo>
                      <a:lnTo>
                        <a:pt x="1625" y="179"/>
                      </a:lnTo>
                      <a:lnTo>
                        <a:pt x="1625" y="179"/>
                      </a:lnTo>
                      <a:lnTo>
                        <a:pt x="1620" y="182"/>
                      </a:lnTo>
                      <a:lnTo>
                        <a:pt x="1620" y="182"/>
                      </a:lnTo>
                      <a:lnTo>
                        <a:pt x="1620" y="182"/>
                      </a:lnTo>
                      <a:lnTo>
                        <a:pt x="1620" y="182"/>
                      </a:lnTo>
                      <a:lnTo>
                        <a:pt x="1620" y="182"/>
                      </a:lnTo>
                      <a:lnTo>
                        <a:pt x="1609" y="188"/>
                      </a:lnTo>
                      <a:lnTo>
                        <a:pt x="1594" y="198"/>
                      </a:lnTo>
                      <a:lnTo>
                        <a:pt x="1594" y="198"/>
                      </a:lnTo>
                      <a:lnTo>
                        <a:pt x="1573" y="211"/>
                      </a:lnTo>
                      <a:lnTo>
                        <a:pt x="1558" y="223"/>
                      </a:lnTo>
                      <a:lnTo>
                        <a:pt x="1546" y="235"/>
                      </a:lnTo>
                      <a:lnTo>
                        <a:pt x="1537" y="244"/>
                      </a:lnTo>
                      <a:lnTo>
                        <a:pt x="1537" y="244"/>
                      </a:lnTo>
                      <a:lnTo>
                        <a:pt x="1502" y="223"/>
                      </a:lnTo>
                      <a:lnTo>
                        <a:pt x="1502" y="223"/>
                      </a:lnTo>
                      <a:lnTo>
                        <a:pt x="1505" y="211"/>
                      </a:lnTo>
                      <a:lnTo>
                        <a:pt x="1509" y="196"/>
                      </a:lnTo>
                      <a:lnTo>
                        <a:pt x="1512" y="176"/>
                      </a:lnTo>
                      <a:lnTo>
                        <a:pt x="1514" y="152"/>
                      </a:lnTo>
                      <a:lnTo>
                        <a:pt x="1514" y="152"/>
                      </a:lnTo>
                      <a:lnTo>
                        <a:pt x="1514" y="134"/>
                      </a:lnTo>
                      <a:lnTo>
                        <a:pt x="1514" y="121"/>
                      </a:lnTo>
                      <a:lnTo>
                        <a:pt x="1514" y="121"/>
                      </a:lnTo>
                      <a:lnTo>
                        <a:pt x="1514" y="121"/>
                      </a:lnTo>
                      <a:lnTo>
                        <a:pt x="1514" y="121"/>
                      </a:lnTo>
                      <a:lnTo>
                        <a:pt x="1514" y="120"/>
                      </a:lnTo>
                      <a:lnTo>
                        <a:pt x="1514" y="120"/>
                      </a:lnTo>
                      <a:lnTo>
                        <a:pt x="1513" y="115"/>
                      </a:lnTo>
                      <a:lnTo>
                        <a:pt x="1513" y="115"/>
                      </a:lnTo>
                      <a:lnTo>
                        <a:pt x="1513" y="115"/>
                      </a:lnTo>
                      <a:lnTo>
                        <a:pt x="1513" y="115"/>
                      </a:lnTo>
                      <a:lnTo>
                        <a:pt x="1512" y="111"/>
                      </a:lnTo>
                      <a:lnTo>
                        <a:pt x="1512" y="111"/>
                      </a:lnTo>
                      <a:lnTo>
                        <a:pt x="1512" y="110"/>
                      </a:lnTo>
                      <a:lnTo>
                        <a:pt x="1512" y="110"/>
                      </a:lnTo>
                      <a:lnTo>
                        <a:pt x="1510" y="108"/>
                      </a:lnTo>
                      <a:lnTo>
                        <a:pt x="1510" y="108"/>
                      </a:lnTo>
                      <a:lnTo>
                        <a:pt x="1510" y="108"/>
                      </a:lnTo>
                      <a:lnTo>
                        <a:pt x="1510" y="108"/>
                      </a:lnTo>
                      <a:lnTo>
                        <a:pt x="1508" y="105"/>
                      </a:lnTo>
                      <a:lnTo>
                        <a:pt x="1508" y="105"/>
                      </a:lnTo>
                      <a:lnTo>
                        <a:pt x="1508" y="104"/>
                      </a:lnTo>
                      <a:lnTo>
                        <a:pt x="1508" y="104"/>
                      </a:lnTo>
                      <a:lnTo>
                        <a:pt x="1505" y="102"/>
                      </a:lnTo>
                      <a:lnTo>
                        <a:pt x="1505" y="102"/>
                      </a:lnTo>
                      <a:lnTo>
                        <a:pt x="1505" y="102"/>
                      </a:lnTo>
                      <a:lnTo>
                        <a:pt x="1505" y="102"/>
                      </a:lnTo>
                      <a:lnTo>
                        <a:pt x="1502" y="100"/>
                      </a:lnTo>
                      <a:lnTo>
                        <a:pt x="1502" y="100"/>
                      </a:lnTo>
                      <a:lnTo>
                        <a:pt x="1502" y="100"/>
                      </a:lnTo>
                      <a:lnTo>
                        <a:pt x="1502" y="100"/>
                      </a:lnTo>
                      <a:lnTo>
                        <a:pt x="1498" y="99"/>
                      </a:lnTo>
                      <a:lnTo>
                        <a:pt x="1498" y="99"/>
                      </a:lnTo>
                      <a:lnTo>
                        <a:pt x="1497" y="97"/>
                      </a:lnTo>
                      <a:lnTo>
                        <a:pt x="1497" y="97"/>
                      </a:lnTo>
                      <a:lnTo>
                        <a:pt x="1493" y="96"/>
                      </a:lnTo>
                      <a:lnTo>
                        <a:pt x="1493" y="96"/>
                      </a:lnTo>
                      <a:lnTo>
                        <a:pt x="1489" y="94"/>
                      </a:lnTo>
                      <a:lnTo>
                        <a:pt x="1489" y="94"/>
                      </a:lnTo>
                      <a:lnTo>
                        <a:pt x="1488" y="94"/>
                      </a:lnTo>
                      <a:lnTo>
                        <a:pt x="1488" y="94"/>
                      </a:lnTo>
                      <a:lnTo>
                        <a:pt x="1484" y="92"/>
                      </a:lnTo>
                      <a:lnTo>
                        <a:pt x="1484" y="92"/>
                      </a:lnTo>
                      <a:lnTo>
                        <a:pt x="1484" y="91"/>
                      </a:lnTo>
                      <a:lnTo>
                        <a:pt x="1484" y="91"/>
                      </a:lnTo>
                      <a:lnTo>
                        <a:pt x="1480" y="91"/>
                      </a:lnTo>
                      <a:lnTo>
                        <a:pt x="1480" y="91"/>
                      </a:lnTo>
                      <a:lnTo>
                        <a:pt x="1480" y="90"/>
                      </a:lnTo>
                      <a:lnTo>
                        <a:pt x="1480" y="90"/>
                      </a:lnTo>
                      <a:lnTo>
                        <a:pt x="1478" y="90"/>
                      </a:lnTo>
                      <a:lnTo>
                        <a:pt x="1478" y="90"/>
                      </a:lnTo>
                      <a:lnTo>
                        <a:pt x="1476" y="90"/>
                      </a:lnTo>
                      <a:lnTo>
                        <a:pt x="1476" y="90"/>
                      </a:lnTo>
                      <a:lnTo>
                        <a:pt x="1474" y="90"/>
                      </a:lnTo>
                      <a:lnTo>
                        <a:pt x="1474" y="90"/>
                      </a:lnTo>
                      <a:lnTo>
                        <a:pt x="1473" y="90"/>
                      </a:lnTo>
                      <a:lnTo>
                        <a:pt x="1473" y="90"/>
                      </a:lnTo>
                      <a:lnTo>
                        <a:pt x="1470" y="91"/>
                      </a:lnTo>
                      <a:lnTo>
                        <a:pt x="1470" y="91"/>
                      </a:lnTo>
                      <a:lnTo>
                        <a:pt x="1469" y="91"/>
                      </a:lnTo>
                      <a:lnTo>
                        <a:pt x="1469" y="91"/>
                      </a:lnTo>
                      <a:lnTo>
                        <a:pt x="1465" y="92"/>
                      </a:lnTo>
                      <a:lnTo>
                        <a:pt x="1465" y="92"/>
                      </a:lnTo>
                      <a:lnTo>
                        <a:pt x="1465" y="94"/>
                      </a:lnTo>
                      <a:lnTo>
                        <a:pt x="1465" y="94"/>
                      </a:lnTo>
                      <a:lnTo>
                        <a:pt x="1461" y="96"/>
                      </a:lnTo>
                      <a:lnTo>
                        <a:pt x="1461" y="96"/>
                      </a:lnTo>
                      <a:lnTo>
                        <a:pt x="1460" y="96"/>
                      </a:lnTo>
                      <a:lnTo>
                        <a:pt x="1460" y="96"/>
                      </a:lnTo>
                      <a:lnTo>
                        <a:pt x="1460" y="96"/>
                      </a:lnTo>
                      <a:lnTo>
                        <a:pt x="1460" y="96"/>
                      </a:lnTo>
                      <a:lnTo>
                        <a:pt x="1450" y="104"/>
                      </a:lnTo>
                      <a:lnTo>
                        <a:pt x="1437" y="116"/>
                      </a:lnTo>
                      <a:lnTo>
                        <a:pt x="1437" y="116"/>
                      </a:lnTo>
                      <a:lnTo>
                        <a:pt x="1421" y="133"/>
                      </a:lnTo>
                      <a:lnTo>
                        <a:pt x="1407" y="148"/>
                      </a:lnTo>
                      <a:lnTo>
                        <a:pt x="1397" y="160"/>
                      </a:lnTo>
                      <a:lnTo>
                        <a:pt x="1390" y="172"/>
                      </a:lnTo>
                      <a:lnTo>
                        <a:pt x="1390" y="172"/>
                      </a:lnTo>
                      <a:lnTo>
                        <a:pt x="1352" y="158"/>
                      </a:lnTo>
                      <a:lnTo>
                        <a:pt x="1352" y="158"/>
                      </a:lnTo>
                      <a:lnTo>
                        <a:pt x="1353" y="145"/>
                      </a:lnTo>
                      <a:lnTo>
                        <a:pt x="1353" y="129"/>
                      </a:lnTo>
                      <a:lnTo>
                        <a:pt x="1353" y="109"/>
                      </a:lnTo>
                      <a:lnTo>
                        <a:pt x="1350" y="85"/>
                      </a:lnTo>
                      <a:lnTo>
                        <a:pt x="1350" y="85"/>
                      </a:lnTo>
                      <a:lnTo>
                        <a:pt x="1348" y="67"/>
                      </a:lnTo>
                      <a:lnTo>
                        <a:pt x="1345" y="55"/>
                      </a:lnTo>
                      <a:lnTo>
                        <a:pt x="1345" y="55"/>
                      </a:lnTo>
                      <a:lnTo>
                        <a:pt x="1345" y="55"/>
                      </a:lnTo>
                      <a:lnTo>
                        <a:pt x="1345" y="55"/>
                      </a:lnTo>
                      <a:lnTo>
                        <a:pt x="1345" y="55"/>
                      </a:lnTo>
                      <a:lnTo>
                        <a:pt x="1345" y="55"/>
                      </a:lnTo>
                      <a:lnTo>
                        <a:pt x="1344" y="50"/>
                      </a:lnTo>
                      <a:lnTo>
                        <a:pt x="1344" y="50"/>
                      </a:lnTo>
                      <a:lnTo>
                        <a:pt x="1343" y="46"/>
                      </a:lnTo>
                      <a:lnTo>
                        <a:pt x="1343" y="46"/>
                      </a:lnTo>
                      <a:lnTo>
                        <a:pt x="1342" y="45"/>
                      </a:lnTo>
                      <a:lnTo>
                        <a:pt x="1342" y="45"/>
                      </a:lnTo>
                      <a:lnTo>
                        <a:pt x="1340" y="42"/>
                      </a:lnTo>
                      <a:lnTo>
                        <a:pt x="1340" y="42"/>
                      </a:lnTo>
                      <a:lnTo>
                        <a:pt x="1340" y="41"/>
                      </a:lnTo>
                      <a:lnTo>
                        <a:pt x="1340" y="41"/>
                      </a:lnTo>
                      <a:lnTo>
                        <a:pt x="1338" y="40"/>
                      </a:lnTo>
                      <a:lnTo>
                        <a:pt x="1338" y="40"/>
                      </a:lnTo>
                      <a:lnTo>
                        <a:pt x="1337" y="38"/>
                      </a:lnTo>
                      <a:lnTo>
                        <a:pt x="1337" y="38"/>
                      </a:lnTo>
                      <a:lnTo>
                        <a:pt x="1334" y="37"/>
                      </a:lnTo>
                      <a:lnTo>
                        <a:pt x="1334" y="37"/>
                      </a:lnTo>
                      <a:lnTo>
                        <a:pt x="1334" y="37"/>
                      </a:lnTo>
                      <a:lnTo>
                        <a:pt x="1334" y="37"/>
                      </a:lnTo>
                      <a:lnTo>
                        <a:pt x="1330" y="36"/>
                      </a:lnTo>
                      <a:lnTo>
                        <a:pt x="1330" y="36"/>
                      </a:lnTo>
                      <a:lnTo>
                        <a:pt x="1330" y="36"/>
                      </a:lnTo>
                      <a:lnTo>
                        <a:pt x="1330" y="36"/>
                      </a:lnTo>
                      <a:lnTo>
                        <a:pt x="1327" y="34"/>
                      </a:lnTo>
                      <a:lnTo>
                        <a:pt x="1327" y="34"/>
                      </a:lnTo>
                      <a:lnTo>
                        <a:pt x="1325" y="34"/>
                      </a:lnTo>
                      <a:lnTo>
                        <a:pt x="1325" y="34"/>
                      </a:lnTo>
                      <a:lnTo>
                        <a:pt x="1321" y="33"/>
                      </a:lnTo>
                      <a:lnTo>
                        <a:pt x="1321" y="33"/>
                      </a:lnTo>
                      <a:lnTo>
                        <a:pt x="1316" y="32"/>
                      </a:lnTo>
                      <a:lnTo>
                        <a:pt x="1316" y="32"/>
                      </a:lnTo>
                      <a:lnTo>
                        <a:pt x="1315" y="32"/>
                      </a:lnTo>
                      <a:lnTo>
                        <a:pt x="1315" y="32"/>
                      </a:lnTo>
                      <a:lnTo>
                        <a:pt x="1313" y="31"/>
                      </a:lnTo>
                      <a:lnTo>
                        <a:pt x="1313" y="31"/>
                      </a:lnTo>
                      <a:lnTo>
                        <a:pt x="1311" y="31"/>
                      </a:lnTo>
                      <a:lnTo>
                        <a:pt x="1311" y="31"/>
                      </a:lnTo>
                      <a:lnTo>
                        <a:pt x="1308" y="31"/>
                      </a:lnTo>
                      <a:lnTo>
                        <a:pt x="1308" y="31"/>
                      </a:lnTo>
                      <a:lnTo>
                        <a:pt x="1308" y="31"/>
                      </a:lnTo>
                      <a:lnTo>
                        <a:pt x="1308" y="31"/>
                      </a:lnTo>
                      <a:lnTo>
                        <a:pt x="1304" y="31"/>
                      </a:lnTo>
                      <a:lnTo>
                        <a:pt x="1304" y="31"/>
                      </a:lnTo>
                      <a:lnTo>
                        <a:pt x="1304" y="31"/>
                      </a:lnTo>
                      <a:lnTo>
                        <a:pt x="1304" y="31"/>
                      </a:lnTo>
                      <a:lnTo>
                        <a:pt x="1300" y="31"/>
                      </a:lnTo>
                      <a:lnTo>
                        <a:pt x="1300" y="31"/>
                      </a:lnTo>
                      <a:lnTo>
                        <a:pt x="1300" y="31"/>
                      </a:lnTo>
                      <a:lnTo>
                        <a:pt x="1300" y="31"/>
                      </a:lnTo>
                      <a:lnTo>
                        <a:pt x="1298" y="32"/>
                      </a:lnTo>
                      <a:lnTo>
                        <a:pt x="1298" y="32"/>
                      </a:lnTo>
                      <a:lnTo>
                        <a:pt x="1296" y="33"/>
                      </a:lnTo>
                      <a:lnTo>
                        <a:pt x="1296" y="33"/>
                      </a:lnTo>
                      <a:lnTo>
                        <a:pt x="1289" y="40"/>
                      </a:lnTo>
                      <a:lnTo>
                        <a:pt x="1289" y="40"/>
                      </a:lnTo>
                      <a:lnTo>
                        <a:pt x="1289" y="40"/>
                      </a:lnTo>
                      <a:lnTo>
                        <a:pt x="1289" y="40"/>
                      </a:lnTo>
                      <a:lnTo>
                        <a:pt x="1289" y="40"/>
                      </a:lnTo>
                      <a:lnTo>
                        <a:pt x="1289" y="40"/>
                      </a:lnTo>
                      <a:lnTo>
                        <a:pt x="1280" y="50"/>
                      </a:lnTo>
                      <a:lnTo>
                        <a:pt x="1270" y="63"/>
                      </a:lnTo>
                      <a:lnTo>
                        <a:pt x="1270" y="63"/>
                      </a:lnTo>
                      <a:lnTo>
                        <a:pt x="1256" y="82"/>
                      </a:lnTo>
                      <a:lnTo>
                        <a:pt x="1245" y="100"/>
                      </a:lnTo>
                      <a:lnTo>
                        <a:pt x="1237" y="114"/>
                      </a:lnTo>
                      <a:lnTo>
                        <a:pt x="1232" y="125"/>
                      </a:lnTo>
                      <a:lnTo>
                        <a:pt x="1232" y="125"/>
                      </a:lnTo>
                      <a:lnTo>
                        <a:pt x="1192" y="119"/>
                      </a:lnTo>
                      <a:lnTo>
                        <a:pt x="1192" y="119"/>
                      </a:lnTo>
                      <a:lnTo>
                        <a:pt x="1192" y="106"/>
                      </a:lnTo>
                      <a:lnTo>
                        <a:pt x="1189" y="90"/>
                      </a:lnTo>
                      <a:lnTo>
                        <a:pt x="1185" y="70"/>
                      </a:lnTo>
                      <a:lnTo>
                        <a:pt x="1179" y="47"/>
                      </a:lnTo>
                      <a:lnTo>
                        <a:pt x="1179" y="47"/>
                      </a:lnTo>
                      <a:lnTo>
                        <a:pt x="1173" y="31"/>
                      </a:lnTo>
                      <a:lnTo>
                        <a:pt x="1169" y="18"/>
                      </a:lnTo>
                      <a:lnTo>
                        <a:pt x="1169" y="18"/>
                      </a:lnTo>
                      <a:lnTo>
                        <a:pt x="1169" y="18"/>
                      </a:lnTo>
                      <a:lnTo>
                        <a:pt x="1169" y="18"/>
                      </a:lnTo>
                      <a:lnTo>
                        <a:pt x="1169" y="18"/>
                      </a:lnTo>
                      <a:lnTo>
                        <a:pt x="1164" y="9"/>
                      </a:lnTo>
                      <a:lnTo>
                        <a:pt x="1164" y="9"/>
                      </a:lnTo>
                      <a:lnTo>
                        <a:pt x="1163" y="9"/>
                      </a:lnTo>
                      <a:lnTo>
                        <a:pt x="1163" y="9"/>
                      </a:lnTo>
                      <a:lnTo>
                        <a:pt x="1160" y="7"/>
                      </a:lnTo>
                      <a:lnTo>
                        <a:pt x="1160" y="7"/>
                      </a:lnTo>
                      <a:lnTo>
                        <a:pt x="1160" y="7"/>
                      </a:lnTo>
                      <a:lnTo>
                        <a:pt x="1160" y="7"/>
                      </a:lnTo>
                      <a:lnTo>
                        <a:pt x="1158" y="4"/>
                      </a:lnTo>
                      <a:lnTo>
                        <a:pt x="1158" y="4"/>
                      </a:lnTo>
                      <a:lnTo>
                        <a:pt x="1156" y="4"/>
                      </a:lnTo>
                      <a:lnTo>
                        <a:pt x="1156" y="4"/>
                      </a:lnTo>
                      <a:lnTo>
                        <a:pt x="1154" y="3"/>
                      </a:lnTo>
                      <a:lnTo>
                        <a:pt x="1154" y="3"/>
                      </a:lnTo>
                      <a:lnTo>
                        <a:pt x="1154" y="3"/>
                      </a:lnTo>
                      <a:lnTo>
                        <a:pt x="1154" y="3"/>
                      </a:lnTo>
                      <a:lnTo>
                        <a:pt x="1150" y="2"/>
                      </a:lnTo>
                      <a:lnTo>
                        <a:pt x="1150" y="2"/>
                      </a:lnTo>
                      <a:lnTo>
                        <a:pt x="1150" y="2"/>
                      </a:lnTo>
                      <a:lnTo>
                        <a:pt x="1150" y="2"/>
                      </a:lnTo>
                      <a:lnTo>
                        <a:pt x="1146" y="2"/>
                      </a:lnTo>
                      <a:lnTo>
                        <a:pt x="1146" y="2"/>
                      </a:lnTo>
                      <a:lnTo>
                        <a:pt x="1145" y="2"/>
                      </a:lnTo>
                      <a:lnTo>
                        <a:pt x="1145" y="2"/>
                      </a:lnTo>
                      <a:lnTo>
                        <a:pt x="1140" y="2"/>
                      </a:lnTo>
                      <a:lnTo>
                        <a:pt x="1140" y="2"/>
                      </a:lnTo>
                      <a:lnTo>
                        <a:pt x="1136" y="0"/>
                      </a:lnTo>
                      <a:lnTo>
                        <a:pt x="1136" y="0"/>
                      </a:lnTo>
                      <a:lnTo>
                        <a:pt x="1135" y="0"/>
                      </a:lnTo>
                      <a:lnTo>
                        <a:pt x="1135" y="0"/>
                      </a:lnTo>
                      <a:lnTo>
                        <a:pt x="1131" y="0"/>
                      </a:lnTo>
                      <a:lnTo>
                        <a:pt x="1131" y="0"/>
                      </a:lnTo>
                      <a:lnTo>
                        <a:pt x="1130" y="0"/>
                      </a:lnTo>
                      <a:lnTo>
                        <a:pt x="1130" y="0"/>
                      </a:lnTo>
                      <a:lnTo>
                        <a:pt x="1127" y="0"/>
                      </a:lnTo>
                      <a:lnTo>
                        <a:pt x="1127" y="0"/>
                      </a:lnTo>
                      <a:lnTo>
                        <a:pt x="1126" y="0"/>
                      </a:lnTo>
                      <a:lnTo>
                        <a:pt x="1126" y="0"/>
                      </a:lnTo>
                      <a:lnTo>
                        <a:pt x="1124" y="2"/>
                      </a:lnTo>
                      <a:lnTo>
                        <a:pt x="1124" y="2"/>
                      </a:lnTo>
                      <a:lnTo>
                        <a:pt x="1122" y="2"/>
                      </a:lnTo>
                      <a:lnTo>
                        <a:pt x="1122" y="2"/>
                      </a:lnTo>
                      <a:lnTo>
                        <a:pt x="1120" y="3"/>
                      </a:lnTo>
                      <a:lnTo>
                        <a:pt x="1120" y="3"/>
                      </a:lnTo>
                      <a:lnTo>
                        <a:pt x="1120" y="3"/>
                      </a:lnTo>
                      <a:lnTo>
                        <a:pt x="1120" y="3"/>
                      </a:lnTo>
                      <a:lnTo>
                        <a:pt x="1117" y="4"/>
                      </a:lnTo>
                      <a:lnTo>
                        <a:pt x="1117" y="4"/>
                      </a:lnTo>
                      <a:lnTo>
                        <a:pt x="1116" y="5"/>
                      </a:lnTo>
                      <a:lnTo>
                        <a:pt x="1116" y="5"/>
                      </a:lnTo>
                      <a:lnTo>
                        <a:pt x="1114" y="8"/>
                      </a:lnTo>
                      <a:lnTo>
                        <a:pt x="1114" y="8"/>
                      </a:lnTo>
                      <a:lnTo>
                        <a:pt x="1114" y="8"/>
                      </a:lnTo>
                      <a:lnTo>
                        <a:pt x="1114" y="8"/>
                      </a:lnTo>
                      <a:lnTo>
                        <a:pt x="1110" y="13"/>
                      </a:lnTo>
                      <a:lnTo>
                        <a:pt x="1110" y="13"/>
                      </a:lnTo>
                      <a:lnTo>
                        <a:pt x="1110" y="13"/>
                      </a:lnTo>
                      <a:lnTo>
                        <a:pt x="1110" y="13"/>
                      </a:lnTo>
                      <a:lnTo>
                        <a:pt x="1110" y="13"/>
                      </a:lnTo>
                      <a:lnTo>
                        <a:pt x="1110" y="13"/>
                      </a:lnTo>
                      <a:lnTo>
                        <a:pt x="1104" y="24"/>
                      </a:lnTo>
                      <a:lnTo>
                        <a:pt x="1095" y="40"/>
                      </a:lnTo>
                      <a:lnTo>
                        <a:pt x="1095" y="40"/>
                      </a:lnTo>
                      <a:lnTo>
                        <a:pt x="1085" y="61"/>
                      </a:lnTo>
                      <a:lnTo>
                        <a:pt x="1077" y="80"/>
                      </a:lnTo>
                      <a:lnTo>
                        <a:pt x="1072" y="96"/>
                      </a:lnTo>
                      <a:lnTo>
                        <a:pt x="1069" y="108"/>
                      </a:lnTo>
                      <a:lnTo>
                        <a:pt x="1069" y="108"/>
                      </a:lnTo>
                      <a:lnTo>
                        <a:pt x="1028" y="108"/>
                      </a:lnTo>
                      <a:lnTo>
                        <a:pt x="1028" y="108"/>
                      </a:lnTo>
                      <a:lnTo>
                        <a:pt x="1025" y="96"/>
                      </a:lnTo>
                      <a:lnTo>
                        <a:pt x="1020" y="80"/>
                      </a:lnTo>
                      <a:lnTo>
                        <a:pt x="1013" y="61"/>
                      </a:lnTo>
                      <a:lnTo>
                        <a:pt x="1003" y="40"/>
                      </a:lnTo>
                      <a:lnTo>
                        <a:pt x="1003" y="40"/>
                      </a:lnTo>
                      <a:lnTo>
                        <a:pt x="994" y="24"/>
                      </a:lnTo>
                      <a:lnTo>
                        <a:pt x="988" y="13"/>
                      </a:lnTo>
                      <a:lnTo>
                        <a:pt x="988" y="13"/>
                      </a:lnTo>
                      <a:lnTo>
                        <a:pt x="988" y="13"/>
                      </a:lnTo>
                      <a:lnTo>
                        <a:pt x="988" y="13"/>
                      </a:lnTo>
                      <a:lnTo>
                        <a:pt x="988" y="13"/>
                      </a:lnTo>
                      <a:lnTo>
                        <a:pt x="981" y="5"/>
                      </a:lnTo>
                      <a:lnTo>
                        <a:pt x="981" y="5"/>
                      </a:lnTo>
                      <a:lnTo>
                        <a:pt x="980" y="4"/>
                      </a:lnTo>
                      <a:lnTo>
                        <a:pt x="980" y="4"/>
                      </a:lnTo>
                      <a:lnTo>
                        <a:pt x="978" y="3"/>
                      </a:lnTo>
                      <a:lnTo>
                        <a:pt x="978" y="3"/>
                      </a:lnTo>
                      <a:lnTo>
                        <a:pt x="978" y="3"/>
                      </a:lnTo>
                      <a:lnTo>
                        <a:pt x="978" y="3"/>
                      </a:lnTo>
                      <a:lnTo>
                        <a:pt x="975" y="2"/>
                      </a:lnTo>
                      <a:lnTo>
                        <a:pt x="975" y="2"/>
                      </a:lnTo>
                      <a:lnTo>
                        <a:pt x="974" y="2"/>
                      </a:lnTo>
                      <a:lnTo>
                        <a:pt x="974" y="2"/>
                      </a:lnTo>
                      <a:lnTo>
                        <a:pt x="971" y="0"/>
                      </a:lnTo>
                      <a:lnTo>
                        <a:pt x="971" y="0"/>
                      </a:lnTo>
                      <a:lnTo>
                        <a:pt x="970" y="0"/>
                      </a:lnTo>
                      <a:lnTo>
                        <a:pt x="970" y="0"/>
                      </a:lnTo>
                      <a:lnTo>
                        <a:pt x="966" y="0"/>
                      </a:lnTo>
                      <a:lnTo>
                        <a:pt x="966" y="0"/>
                      </a:lnTo>
                      <a:lnTo>
                        <a:pt x="966" y="0"/>
                      </a:lnTo>
                      <a:lnTo>
                        <a:pt x="966" y="0"/>
                      </a:lnTo>
                      <a:lnTo>
                        <a:pt x="962" y="0"/>
                      </a:lnTo>
                      <a:lnTo>
                        <a:pt x="962" y="0"/>
                      </a:lnTo>
                      <a:lnTo>
                        <a:pt x="961" y="0"/>
                      </a:lnTo>
                      <a:lnTo>
                        <a:pt x="961" y="0"/>
                      </a:lnTo>
                      <a:lnTo>
                        <a:pt x="957" y="2"/>
                      </a:lnTo>
                      <a:lnTo>
                        <a:pt x="957" y="2"/>
                      </a:lnTo>
                      <a:lnTo>
                        <a:pt x="952" y="2"/>
                      </a:lnTo>
                      <a:lnTo>
                        <a:pt x="952" y="2"/>
                      </a:lnTo>
                      <a:lnTo>
                        <a:pt x="951" y="2"/>
                      </a:lnTo>
                      <a:lnTo>
                        <a:pt x="951" y="2"/>
                      </a:lnTo>
                      <a:lnTo>
                        <a:pt x="947" y="2"/>
                      </a:lnTo>
                      <a:lnTo>
                        <a:pt x="947" y="2"/>
                      </a:lnTo>
                      <a:lnTo>
                        <a:pt x="947" y="2"/>
                      </a:lnTo>
                      <a:lnTo>
                        <a:pt x="947" y="2"/>
                      </a:lnTo>
                      <a:lnTo>
                        <a:pt x="944" y="3"/>
                      </a:lnTo>
                      <a:lnTo>
                        <a:pt x="944" y="3"/>
                      </a:lnTo>
                      <a:lnTo>
                        <a:pt x="944" y="3"/>
                      </a:lnTo>
                      <a:lnTo>
                        <a:pt x="944" y="3"/>
                      </a:lnTo>
                      <a:lnTo>
                        <a:pt x="940" y="4"/>
                      </a:lnTo>
                      <a:lnTo>
                        <a:pt x="940" y="4"/>
                      </a:lnTo>
                      <a:lnTo>
                        <a:pt x="940" y="4"/>
                      </a:lnTo>
                      <a:lnTo>
                        <a:pt x="940" y="4"/>
                      </a:lnTo>
                      <a:lnTo>
                        <a:pt x="937" y="7"/>
                      </a:lnTo>
                      <a:lnTo>
                        <a:pt x="937" y="7"/>
                      </a:lnTo>
                      <a:lnTo>
                        <a:pt x="936" y="7"/>
                      </a:lnTo>
                      <a:lnTo>
                        <a:pt x="936" y="7"/>
                      </a:lnTo>
                      <a:lnTo>
                        <a:pt x="935" y="9"/>
                      </a:lnTo>
                      <a:lnTo>
                        <a:pt x="935" y="9"/>
                      </a:lnTo>
                      <a:lnTo>
                        <a:pt x="933" y="9"/>
                      </a:lnTo>
                      <a:lnTo>
                        <a:pt x="933" y="9"/>
                      </a:lnTo>
                      <a:lnTo>
                        <a:pt x="931" y="13"/>
                      </a:lnTo>
                      <a:lnTo>
                        <a:pt x="931" y="13"/>
                      </a:lnTo>
                      <a:lnTo>
                        <a:pt x="931" y="13"/>
                      </a:lnTo>
                      <a:lnTo>
                        <a:pt x="928" y="18"/>
                      </a:lnTo>
                      <a:lnTo>
                        <a:pt x="928" y="18"/>
                      </a:lnTo>
                      <a:lnTo>
                        <a:pt x="928" y="18"/>
                      </a:lnTo>
                      <a:lnTo>
                        <a:pt x="928" y="18"/>
                      </a:lnTo>
                      <a:lnTo>
                        <a:pt x="928" y="18"/>
                      </a:lnTo>
                      <a:lnTo>
                        <a:pt x="928" y="18"/>
                      </a:lnTo>
                      <a:lnTo>
                        <a:pt x="925" y="31"/>
                      </a:lnTo>
                      <a:lnTo>
                        <a:pt x="918" y="47"/>
                      </a:lnTo>
                      <a:lnTo>
                        <a:pt x="918" y="47"/>
                      </a:lnTo>
                      <a:lnTo>
                        <a:pt x="912" y="70"/>
                      </a:lnTo>
                      <a:lnTo>
                        <a:pt x="908" y="90"/>
                      </a:lnTo>
                      <a:lnTo>
                        <a:pt x="906" y="106"/>
                      </a:lnTo>
                      <a:lnTo>
                        <a:pt x="906" y="119"/>
                      </a:lnTo>
                      <a:lnTo>
                        <a:pt x="906" y="119"/>
                      </a:lnTo>
                      <a:lnTo>
                        <a:pt x="865" y="125"/>
                      </a:lnTo>
                      <a:lnTo>
                        <a:pt x="865" y="125"/>
                      </a:lnTo>
                      <a:lnTo>
                        <a:pt x="860" y="114"/>
                      </a:lnTo>
                      <a:lnTo>
                        <a:pt x="853" y="100"/>
                      </a:lnTo>
                      <a:lnTo>
                        <a:pt x="841" y="82"/>
                      </a:lnTo>
                      <a:lnTo>
                        <a:pt x="828" y="63"/>
                      </a:lnTo>
                      <a:lnTo>
                        <a:pt x="828" y="63"/>
                      </a:lnTo>
                      <a:lnTo>
                        <a:pt x="818" y="50"/>
                      </a:lnTo>
                      <a:lnTo>
                        <a:pt x="809" y="40"/>
                      </a:lnTo>
                      <a:lnTo>
                        <a:pt x="809" y="40"/>
                      </a:lnTo>
                      <a:lnTo>
                        <a:pt x="809" y="40"/>
                      </a:lnTo>
                      <a:lnTo>
                        <a:pt x="809" y="40"/>
                      </a:lnTo>
                      <a:lnTo>
                        <a:pt x="809" y="40"/>
                      </a:lnTo>
                      <a:lnTo>
                        <a:pt x="809" y="40"/>
                      </a:lnTo>
                      <a:lnTo>
                        <a:pt x="801" y="33"/>
                      </a:lnTo>
                      <a:lnTo>
                        <a:pt x="801" y="33"/>
                      </a:lnTo>
                      <a:lnTo>
                        <a:pt x="800" y="32"/>
                      </a:lnTo>
                      <a:lnTo>
                        <a:pt x="800" y="32"/>
                      </a:lnTo>
                      <a:lnTo>
                        <a:pt x="797" y="31"/>
                      </a:lnTo>
                      <a:lnTo>
                        <a:pt x="797" y="31"/>
                      </a:lnTo>
                      <a:lnTo>
                        <a:pt x="797" y="31"/>
                      </a:lnTo>
                      <a:lnTo>
                        <a:pt x="797" y="31"/>
                      </a:lnTo>
                      <a:lnTo>
                        <a:pt x="794" y="31"/>
                      </a:lnTo>
                      <a:lnTo>
                        <a:pt x="794" y="31"/>
                      </a:lnTo>
                      <a:lnTo>
                        <a:pt x="792" y="31"/>
                      </a:lnTo>
                      <a:lnTo>
                        <a:pt x="792" y="31"/>
                      </a:lnTo>
                      <a:lnTo>
                        <a:pt x="790" y="31"/>
                      </a:lnTo>
                      <a:lnTo>
                        <a:pt x="790" y="31"/>
                      </a:lnTo>
                      <a:lnTo>
                        <a:pt x="790" y="31"/>
                      </a:lnTo>
                      <a:lnTo>
                        <a:pt x="790" y="31"/>
                      </a:lnTo>
                      <a:lnTo>
                        <a:pt x="786" y="31"/>
                      </a:lnTo>
                      <a:lnTo>
                        <a:pt x="786" y="31"/>
                      </a:lnTo>
                      <a:lnTo>
                        <a:pt x="785" y="31"/>
                      </a:lnTo>
                      <a:lnTo>
                        <a:pt x="785" y="31"/>
                      </a:lnTo>
                      <a:lnTo>
                        <a:pt x="782" y="32"/>
                      </a:lnTo>
                      <a:lnTo>
                        <a:pt x="782" y="32"/>
                      </a:lnTo>
                      <a:lnTo>
                        <a:pt x="780" y="32"/>
                      </a:lnTo>
                      <a:lnTo>
                        <a:pt x="780" y="32"/>
                      </a:lnTo>
                      <a:lnTo>
                        <a:pt x="776" y="33"/>
                      </a:lnTo>
                      <a:lnTo>
                        <a:pt x="776" y="33"/>
                      </a:lnTo>
                      <a:lnTo>
                        <a:pt x="772" y="34"/>
                      </a:lnTo>
                      <a:lnTo>
                        <a:pt x="772" y="34"/>
                      </a:lnTo>
                      <a:lnTo>
                        <a:pt x="771" y="34"/>
                      </a:lnTo>
                      <a:lnTo>
                        <a:pt x="771" y="34"/>
                      </a:lnTo>
                      <a:lnTo>
                        <a:pt x="767" y="36"/>
                      </a:lnTo>
                      <a:lnTo>
                        <a:pt x="767" y="36"/>
                      </a:lnTo>
                      <a:lnTo>
                        <a:pt x="767" y="36"/>
                      </a:lnTo>
                      <a:lnTo>
                        <a:pt x="767" y="36"/>
                      </a:lnTo>
                      <a:lnTo>
                        <a:pt x="763" y="37"/>
                      </a:lnTo>
                      <a:lnTo>
                        <a:pt x="763" y="37"/>
                      </a:lnTo>
                      <a:lnTo>
                        <a:pt x="763" y="37"/>
                      </a:lnTo>
                      <a:lnTo>
                        <a:pt x="763" y="37"/>
                      </a:lnTo>
                      <a:lnTo>
                        <a:pt x="761" y="38"/>
                      </a:lnTo>
                      <a:lnTo>
                        <a:pt x="761" y="38"/>
                      </a:lnTo>
                      <a:lnTo>
                        <a:pt x="760" y="40"/>
                      </a:lnTo>
                      <a:lnTo>
                        <a:pt x="760" y="40"/>
                      </a:lnTo>
                      <a:lnTo>
                        <a:pt x="757" y="41"/>
                      </a:lnTo>
                      <a:lnTo>
                        <a:pt x="757" y="41"/>
                      </a:lnTo>
                      <a:lnTo>
                        <a:pt x="757" y="42"/>
                      </a:lnTo>
                      <a:lnTo>
                        <a:pt x="757" y="42"/>
                      </a:lnTo>
                      <a:lnTo>
                        <a:pt x="756" y="45"/>
                      </a:lnTo>
                      <a:lnTo>
                        <a:pt x="756" y="45"/>
                      </a:lnTo>
                      <a:lnTo>
                        <a:pt x="755" y="46"/>
                      </a:lnTo>
                      <a:lnTo>
                        <a:pt x="755" y="46"/>
                      </a:lnTo>
                      <a:lnTo>
                        <a:pt x="753" y="50"/>
                      </a:lnTo>
                      <a:lnTo>
                        <a:pt x="753" y="50"/>
                      </a:lnTo>
                      <a:lnTo>
                        <a:pt x="753" y="50"/>
                      </a:lnTo>
                      <a:lnTo>
                        <a:pt x="753" y="50"/>
                      </a:lnTo>
                      <a:lnTo>
                        <a:pt x="752" y="55"/>
                      </a:lnTo>
                      <a:lnTo>
                        <a:pt x="752" y="55"/>
                      </a:lnTo>
                      <a:lnTo>
                        <a:pt x="751" y="55"/>
                      </a:lnTo>
                      <a:lnTo>
                        <a:pt x="751" y="55"/>
                      </a:lnTo>
                      <a:lnTo>
                        <a:pt x="751" y="55"/>
                      </a:lnTo>
                      <a:lnTo>
                        <a:pt x="749" y="67"/>
                      </a:lnTo>
                      <a:lnTo>
                        <a:pt x="747" y="85"/>
                      </a:lnTo>
                      <a:lnTo>
                        <a:pt x="747" y="85"/>
                      </a:lnTo>
                      <a:lnTo>
                        <a:pt x="744" y="109"/>
                      </a:lnTo>
                      <a:lnTo>
                        <a:pt x="744" y="129"/>
                      </a:lnTo>
                      <a:lnTo>
                        <a:pt x="744" y="145"/>
                      </a:lnTo>
                      <a:lnTo>
                        <a:pt x="746" y="158"/>
                      </a:lnTo>
                      <a:lnTo>
                        <a:pt x="746" y="158"/>
                      </a:lnTo>
                      <a:lnTo>
                        <a:pt x="708" y="172"/>
                      </a:lnTo>
                      <a:lnTo>
                        <a:pt x="708" y="172"/>
                      </a:lnTo>
                      <a:lnTo>
                        <a:pt x="700" y="162"/>
                      </a:lnTo>
                      <a:lnTo>
                        <a:pt x="690" y="148"/>
                      </a:lnTo>
                      <a:lnTo>
                        <a:pt x="676" y="133"/>
                      </a:lnTo>
                      <a:lnTo>
                        <a:pt x="660" y="116"/>
                      </a:lnTo>
                      <a:lnTo>
                        <a:pt x="660" y="116"/>
                      </a:lnTo>
                      <a:lnTo>
                        <a:pt x="647" y="105"/>
                      </a:lnTo>
                      <a:lnTo>
                        <a:pt x="637" y="96"/>
                      </a:lnTo>
                      <a:lnTo>
                        <a:pt x="637" y="96"/>
                      </a:lnTo>
                      <a:lnTo>
                        <a:pt x="637" y="96"/>
                      </a:lnTo>
                      <a:lnTo>
                        <a:pt x="637" y="96"/>
                      </a:lnTo>
                      <a:lnTo>
                        <a:pt x="637" y="96"/>
                      </a:lnTo>
                      <a:lnTo>
                        <a:pt x="637" y="96"/>
                      </a:lnTo>
                      <a:lnTo>
                        <a:pt x="632" y="94"/>
                      </a:lnTo>
                      <a:lnTo>
                        <a:pt x="632" y="94"/>
                      </a:lnTo>
                      <a:lnTo>
                        <a:pt x="632" y="94"/>
                      </a:lnTo>
                      <a:lnTo>
                        <a:pt x="632" y="94"/>
                      </a:lnTo>
                      <a:lnTo>
                        <a:pt x="629" y="91"/>
                      </a:lnTo>
                      <a:lnTo>
                        <a:pt x="629" y="91"/>
                      </a:lnTo>
                      <a:lnTo>
                        <a:pt x="627" y="91"/>
                      </a:lnTo>
                      <a:lnTo>
                        <a:pt x="627" y="91"/>
                      </a:lnTo>
                      <a:lnTo>
                        <a:pt x="625" y="90"/>
                      </a:lnTo>
                      <a:lnTo>
                        <a:pt x="625" y="90"/>
                      </a:lnTo>
                      <a:lnTo>
                        <a:pt x="624" y="90"/>
                      </a:lnTo>
                      <a:lnTo>
                        <a:pt x="624" y="90"/>
                      </a:lnTo>
                      <a:lnTo>
                        <a:pt x="621" y="90"/>
                      </a:lnTo>
                      <a:lnTo>
                        <a:pt x="621" y="90"/>
                      </a:lnTo>
                      <a:lnTo>
                        <a:pt x="620" y="90"/>
                      </a:lnTo>
                      <a:lnTo>
                        <a:pt x="620" y="90"/>
                      </a:lnTo>
                      <a:lnTo>
                        <a:pt x="617" y="90"/>
                      </a:lnTo>
                      <a:lnTo>
                        <a:pt x="617" y="90"/>
                      </a:lnTo>
                      <a:lnTo>
                        <a:pt x="616" y="91"/>
                      </a:lnTo>
                      <a:lnTo>
                        <a:pt x="616" y="91"/>
                      </a:lnTo>
                      <a:lnTo>
                        <a:pt x="613" y="91"/>
                      </a:lnTo>
                      <a:lnTo>
                        <a:pt x="613" y="91"/>
                      </a:lnTo>
                      <a:lnTo>
                        <a:pt x="612" y="92"/>
                      </a:lnTo>
                      <a:lnTo>
                        <a:pt x="612" y="92"/>
                      </a:lnTo>
                      <a:lnTo>
                        <a:pt x="610" y="94"/>
                      </a:lnTo>
                      <a:lnTo>
                        <a:pt x="610" y="94"/>
                      </a:lnTo>
                      <a:lnTo>
                        <a:pt x="608" y="94"/>
                      </a:lnTo>
                      <a:lnTo>
                        <a:pt x="608" y="94"/>
                      </a:lnTo>
                      <a:lnTo>
                        <a:pt x="605" y="96"/>
                      </a:lnTo>
                      <a:lnTo>
                        <a:pt x="605" y="96"/>
                      </a:lnTo>
                      <a:lnTo>
                        <a:pt x="600" y="97"/>
                      </a:lnTo>
                      <a:lnTo>
                        <a:pt x="600" y="97"/>
                      </a:lnTo>
                      <a:lnTo>
                        <a:pt x="598" y="99"/>
                      </a:lnTo>
                      <a:lnTo>
                        <a:pt x="598" y="99"/>
                      </a:lnTo>
                      <a:lnTo>
                        <a:pt x="596" y="100"/>
                      </a:lnTo>
                      <a:lnTo>
                        <a:pt x="596" y="100"/>
                      </a:lnTo>
                      <a:lnTo>
                        <a:pt x="595" y="100"/>
                      </a:lnTo>
                      <a:lnTo>
                        <a:pt x="595" y="100"/>
                      </a:lnTo>
                      <a:lnTo>
                        <a:pt x="592" y="102"/>
                      </a:lnTo>
                      <a:lnTo>
                        <a:pt x="592" y="102"/>
                      </a:lnTo>
                      <a:lnTo>
                        <a:pt x="592" y="102"/>
                      </a:lnTo>
                      <a:lnTo>
                        <a:pt x="592" y="102"/>
                      </a:lnTo>
                      <a:lnTo>
                        <a:pt x="589" y="104"/>
                      </a:lnTo>
                      <a:lnTo>
                        <a:pt x="589" y="104"/>
                      </a:lnTo>
                      <a:lnTo>
                        <a:pt x="588" y="105"/>
                      </a:lnTo>
                      <a:lnTo>
                        <a:pt x="588" y="105"/>
                      </a:lnTo>
                      <a:lnTo>
                        <a:pt x="587" y="108"/>
                      </a:lnTo>
                      <a:lnTo>
                        <a:pt x="587" y="108"/>
                      </a:lnTo>
                      <a:lnTo>
                        <a:pt x="587" y="108"/>
                      </a:lnTo>
                      <a:lnTo>
                        <a:pt x="587" y="108"/>
                      </a:lnTo>
                      <a:lnTo>
                        <a:pt x="586" y="110"/>
                      </a:lnTo>
                      <a:lnTo>
                        <a:pt x="586" y="110"/>
                      </a:lnTo>
                      <a:lnTo>
                        <a:pt x="584" y="111"/>
                      </a:lnTo>
                      <a:lnTo>
                        <a:pt x="584" y="111"/>
                      </a:lnTo>
                      <a:lnTo>
                        <a:pt x="584" y="116"/>
                      </a:lnTo>
                      <a:lnTo>
                        <a:pt x="584" y="116"/>
                      </a:lnTo>
                      <a:lnTo>
                        <a:pt x="584" y="116"/>
                      </a:lnTo>
                      <a:lnTo>
                        <a:pt x="584" y="116"/>
                      </a:lnTo>
                      <a:lnTo>
                        <a:pt x="583" y="121"/>
                      </a:lnTo>
                      <a:lnTo>
                        <a:pt x="583" y="121"/>
                      </a:lnTo>
                      <a:lnTo>
                        <a:pt x="583" y="121"/>
                      </a:lnTo>
                      <a:lnTo>
                        <a:pt x="583" y="121"/>
                      </a:lnTo>
                      <a:lnTo>
                        <a:pt x="583" y="121"/>
                      </a:lnTo>
                      <a:lnTo>
                        <a:pt x="583" y="134"/>
                      </a:lnTo>
                      <a:lnTo>
                        <a:pt x="583" y="152"/>
                      </a:lnTo>
                      <a:lnTo>
                        <a:pt x="583" y="152"/>
                      </a:lnTo>
                      <a:lnTo>
                        <a:pt x="586" y="176"/>
                      </a:lnTo>
                      <a:lnTo>
                        <a:pt x="588" y="196"/>
                      </a:lnTo>
                      <a:lnTo>
                        <a:pt x="592" y="212"/>
                      </a:lnTo>
                      <a:lnTo>
                        <a:pt x="596" y="225"/>
                      </a:lnTo>
                      <a:lnTo>
                        <a:pt x="596" y="225"/>
                      </a:lnTo>
                      <a:lnTo>
                        <a:pt x="561" y="245"/>
                      </a:lnTo>
                      <a:lnTo>
                        <a:pt x="561" y="245"/>
                      </a:lnTo>
                      <a:lnTo>
                        <a:pt x="552" y="236"/>
                      </a:lnTo>
                      <a:lnTo>
                        <a:pt x="539" y="225"/>
                      </a:lnTo>
                      <a:lnTo>
                        <a:pt x="524" y="212"/>
                      </a:lnTo>
                      <a:lnTo>
                        <a:pt x="504" y="198"/>
                      </a:lnTo>
                      <a:lnTo>
                        <a:pt x="504" y="198"/>
                      </a:lnTo>
                      <a:lnTo>
                        <a:pt x="489" y="188"/>
                      </a:lnTo>
                      <a:lnTo>
                        <a:pt x="479" y="182"/>
                      </a:lnTo>
                      <a:lnTo>
                        <a:pt x="479" y="182"/>
                      </a:lnTo>
                      <a:lnTo>
                        <a:pt x="479" y="182"/>
                      </a:lnTo>
                      <a:lnTo>
                        <a:pt x="479" y="182"/>
                      </a:lnTo>
                      <a:lnTo>
                        <a:pt x="477" y="182"/>
                      </a:lnTo>
                      <a:lnTo>
                        <a:pt x="477" y="182"/>
                      </a:lnTo>
                      <a:lnTo>
                        <a:pt x="474" y="181"/>
                      </a:lnTo>
                      <a:lnTo>
                        <a:pt x="474" y="181"/>
                      </a:lnTo>
                      <a:lnTo>
                        <a:pt x="472" y="181"/>
                      </a:lnTo>
                      <a:lnTo>
                        <a:pt x="472" y="181"/>
                      </a:lnTo>
                      <a:lnTo>
                        <a:pt x="469" y="179"/>
                      </a:lnTo>
                      <a:lnTo>
                        <a:pt x="469" y="179"/>
                      </a:lnTo>
                      <a:lnTo>
                        <a:pt x="467" y="178"/>
                      </a:lnTo>
                      <a:lnTo>
                        <a:pt x="467" y="178"/>
                      </a:lnTo>
                      <a:lnTo>
                        <a:pt x="465" y="178"/>
                      </a:lnTo>
                      <a:lnTo>
                        <a:pt x="465" y="178"/>
                      </a:lnTo>
                      <a:lnTo>
                        <a:pt x="463" y="178"/>
                      </a:lnTo>
                      <a:lnTo>
                        <a:pt x="463" y="178"/>
                      </a:lnTo>
                      <a:lnTo>
                        <a:pt x="461" y="179"/>
                      </a:lnTo>
                      <a:lnTo>
                        <a:pt x="461" y="179"/>
                      </a:lnTo>
                      <a:lnTo>
                        <a:pt x="460" y="179"/>
                      </a:lnTo>
                      <a:lnTo>
                        <a:pt x="460" y="179"/>
                      </a:lnTo>
                      <a:lnTo>
                        <a:pt x="457" y="179"/>
                      </a:lnTo>
                      <a:lnTo>
                        <a:pt x="457" y="179"/>
                      </a:lnTo>
                      <a:lnTo>
                        <a:pt x="456" y="181"/>
                      </a:lnTo>
                      <a:lnTo>
                        <a:pt x="456" y="181"/>
                      </a:lnTo>
                      <a:lnTo>
                        <a:pt x="453" y="182"/>
                      </a:lnTo>
                      <a:lnTo>
                        <a:pt x="453" y="182"/>
                      </a:lnTo>
                      <a:lnTo>
                        <a:pt x="453" y="182"/>
                      </a:lnTo>
                      <a:lnTo>
                        <a:pt x="453" y="182"/>
                      </a:lnTo>
                      <a:lnTo>
                        <a:pt x="450" y="184"/>
                      </a:lnTo>
                      <a:lnTo>
                        <a:pt x="450" y="184"/>
                      </a:lnTo>
                      <a:lnTo>
                        <a:pt x="448" y="184"/>
                      </a:lnTo>
                      <a:lnTo>
                        <a:pt x="448" y="184"/>
                      </a:lnTo>
                      <a:lnTo>
                        <a:pt x="445" y="187"/>
                      </a:lnTo>
                      <a:lnTo>
                        <a:pt x="445" y="187"/>
                      </a:lnTo>
                      <a:lnTo>
                        <a:pt x="442" y="189"/>
                      </a:lnTo>
                      <a:lnTo>
                        <a:pt x="442" y="189"/>
                      </a:lnTo>
                      <a:lnTo>
                        <a:pt x="441" y="191"/>
                      </a:lnTo>
                      <a:lnTo>
                        <a:pt x="441" y="191"/>
                      </a:lnTo>
                      <a:lnTo>
                        <a:pt x="437" y="193"/>
                      </a:lnTo>
                      <a:lnTo>
                        <a:pt x="437" y="193"/>
                      </a:lnTo>
                      <a:lnTo>
                        <a:pt x="437" y="193"/>
                      </a:lnTo>
                      <a:lnTo>
                        <a:pt x="437" y="193"/>
                      </a:lnTo>
                      <a:lnTo>
                        <a:pt x="435" y="196"/>
                      </a:lnTo>
                      <a:lnTo>
                        <a:pt x="435" y="196"/>
                      </a:lnTo>
                      <a:lnTo>
                        <a:pt x="435" y="196"/>
                      </a:lnTo>
                      <a:lnTo>
                        <a:pt x="435" y="196"/>
                      </a:lnTo>
                      <a:lnTo>
                        <a:pt x="432" y="198"/>
                      </a:lnTo>
                      <a:lnTo>
                        <a:pt x="432" y="198"/>
                      </a:lnTo>
                      <a:lnTo>
                        <a:pt x="432" y="198"/>
                      </a:lnTo>
                      <a:lnTo>
                        <a:pt x="432" y="198"/>
                      </a:lnTo>
                      <a:lnTo>
                        <a:pt x="431" y="202"/>
                      </a:lnTo>
                      <a:lnTo>
                        <a:pt x="431" y="202"/>
                      </a:lnTo>
                      <a:lnTo>
                        <a:pt x="429" y="202"/>
                      </a:lnTo>
                      <a:lnTo>
                        <a:pt x="429" y="202"/>
                      </a:lnTo>
                      <a:lnTo>
                        <a:pt x="429" y="206"/>
                      </a:lnTo>
                      <a:lnTo>
                        <a:pt x="429" y="206"/>
                      </a:lnTo>
                      <a:lnTo>
                        <a:pt x="429" y="206"/>
                      </a:lnTo>
                      <a:lnTo>
                        <a:pt x="429" y="206"/>
                      </a:lnTo>
                      <a:lnTo>
                        <a:pt x="428" y="211"/>
                      </a:lnTo>
                      <a:lnTo>
                        <a:pt x="428" y="211"/>
                      </a:lnTo>
                      <a:lnTo>
                        <a:pt x="429" y="211"/>
                      </a:lnTo>
                      <a:lnTo>
                        <a:pt x="429" y="211"/>
                      </a:lnTo>
                      <a:lnTo>
                        <a:pt x="429" y="216"/>
                      </a:lnTo>
                      <a:lnTo>
                        <a:pt x="429" y="216"/>
                      </a:lnTo>
                      <a:lnTo>
                        <a:pt x="429" y="217"/>
                      </a:lnTo>
                      <a:lnTo>
                        <a:pt x="429" y="217"/>
                      </a:lnTo>
                      <a:lnTo>
                        <a:pt x="429" y="217"/>
                      </a:lnTo>
                      <a:lnTo>
                        <a:pt x="429" y="217"/>
                      </a:lnTo>
                      <a:lnTo>
                        <a:pt x="431" y="230"/>
                      </a:lnTo>
                      <a:lnTo>
                        <a:pt x="435" y="246"/>
                      </a:lnTo>
                      <a:lnTo>
                        <a:pt x="435" y="246"/>
                      </a:lnTo>
                      <a:lnTo>
                        <a:pt x="441" y="269"/>
                      </a:lnTo>
                      <a:lnTo>
                        <a:pt x="447" y="289"/>
                      </a:lnTo>
                      <a:lnTo>
                        <a:pt x="453" y="304"/>
                      </a:lnTo>
                      <a:lnTo>
                        <a:pt x="458" y="315"/>
                      </a:lnTo>
                      <a:lnTo>
                        <a:pt x="458" y="315"/>
                      </a:lnTo>
                      <a:lnTo>
                        <a:pt x="428" y="341"/>
                      </a:lnTo>
                      <a:lnTo>
                        <a:pt x="428" y="341"/>
                      </a:lnTo>
                      <a:lnTo>
                        <a:pt x="418" y="334"/>
                      </a:lnTo>
                      <a:lnTo>
                        <a:pt x="404" y="325"/>
                      </a:lnTo>
                      <a:lnTo>
                        <a:pt x="387" y="315"/>
                      </a:lnTo>
                      <a:lnTo>
                        <a:pt x="364" y="305"/>
                      </a:lnTo>
                      <a:lnTo>
                        <a:pt x="364" y="305"/>
                      </a:lnTo>
                      <a:lnTo>
                        <a:pt x="348" y="299"/>
                      </a:lnTo>
                      <a:lnTo>
                        <a:pt x="336" y="295"/>
                      </a:lnTo>
                      <a:lnTo>
                        <a:pt x="336" y="295"/>
                      </a:lnTo>
                      <a:lnTo>
                        <a:pt x="336" y="295"/>
                      </a:lnTo>
                      <a:lnTo>
                        <a:pt x="336" y="295"/>
                      </a:lnTo>
                      <a:lnTo>
                        <a:pt x="335" y="294"/>
                      </a:lnTo>
                      <a:lnTo>
                        <a:pt x="335" y="294"/>
                      </a:lnTo>
                      <a:lnTo>
                        <a:pt x="330" y="293"/>
                      </a:lnTo>
                      <a:lnTo>
                        <a:pt x="330" y="293"/>
                      </a:lnTo>
                      <a:lnTo>
                        <a:pt x="330" y="293"/>
                      </a:lnTo>
                      <a:lnTo>
                        <a:pt x="330" y="293"/>
                      </a:lnTo>
                      <a:lnTo>
                        <a:pt x="326" y="293"/>
                      </a:lnTo>
                      <a:lnTo>
                        <a:pt x="326" y="293"/>
                      </a:lnTo>
                      <a:lnTo>
                        <a:pt x="325" y="293"/>
                      </a:lnTo>
                      <a:lnTo>
                        <a:pt x="325" y="293"/>
                      </a:lnTo>
                      <a:lnTo>
                        <a:pt x="322" y="293"/>
                      </a:lnTo>
                      <a:lnTo>
                        <a:pt x="322" y="293"/>
                      </a:lnTo>
                      <a:lnTo>
                        <a:pt x="321" y="293"/>
                      </a:lnTo>
                      <a:lnTo>
                        <a:pt x="321" y="293"/>
                      </a:lnTo>
                      <a:lnTo>
                        <a:pt x="319" y="294"/>
                      </a:lnTo>
                      <a:lnTo>
                        <a:pt x="319" y="294"/>
                      </a:lnTo>
                      <a:lnTo>
                        <a:pt x="317" y="294"/>
                      </a:lnTo>
                      <a:lnTo>
                        <a:pt x="317" y="294"/>
                      </a:lnTo>
                      <a:lnTo>
                        <a:pt x="315" y="295"/>
                      </a:lnTo>
                      <a:lnTo>
                        <a:pt x="315" y="295"/>
                      </a:lnTo>
                      <a:lnTo>
                        <a:pt x="315" y="296"/>
                      </a:lnTo>
                      <a:lnTo>
                        <a:pt x="315" y="296"/>
                      </a:lnTo>
                      <a:lnTo>
                        <a:pt x="312" y="299"/>
                      </a:lnTo>
                      <a:lnTo>
                        <a:pt x="312" y="299"/>
                      </a:lnTo>
                      <a:lnTo>
                        <a:pt x="311" y="299"/>
                      </a:lnTo>
                      <a:lnTo>
                        <a:pt x="311" y="299"/>
                      </a:lnTo>
                      <a:lnTo>
                        <a:pt x="309" y="302"/>
                      </a:lnTo>
                      <a:lnTo>
                        <a:pt x="309" y="302"/>
                      </a:lnTo>
                      <a:lnTo>
                        <a:pt x="307" y="303"/>
                      </a:lnTo>
                      <a:lnTo>
                        <a:pt x="307" y="303"/>
                      </a:lnTo>
                      <a:lnTo>
                        <a:pt x="305" y="305"/>
                      </a:lnTo>
                      <a:lnTo>
                        <a:pt x="305" y="305"/>
                      </a:lnTo>
                      <a:lnTo>
                        <a:pt x="301" y="308"/>
                      </a:lnTo>
                      <a:lnTo>
                        <a:pt x="301" y="308"/>
                      </a:lnTo>
                      <a:lnTo>
                        <a:pt x="301" y="309"/>
                      </a:lnTo>
                      <a:lnTo>
                        <a:pt x="301" y="309"/>
                      </a:lnTo>
                      <a:lnTo>
                        <a:pt x="298" y="312"/>
                      </a:lnTo>
                      <a:lnTo>
                        <a:pt x="298" y="312"/>
                      </a:lnTo>
                      <a:lnTo>
                        <a:pt x="297" y="313"/>
                      </a:lnTo>
                      <a:lnTo>
                        <a:pt x="297" y="313"/>
                      </a:lnTo>
                      <a:lnTo>
                        <a:pt x="296" y="315"/>
                      </a:lnTo>
                      <a:lnTo>
                        <a:pt x="296" y="315"/>
                      </a:lnTo>
                      <a:lnTo>
                        <a:pt x="295" y="315"/>
                      </a:lnTo>
                      <a:lnTo>
                        <a:pt x="295" y="315"/>
                      </a:lnTo>
                      <a:lnTo>
                        <a:pt x="293" y="318"/>
                      </a:lnTo>
                      <a:lnTo>
                        <a:pt x="293" y="318"/>
                      </a:lnTo>
                      <a:lnTo>
                        <a:pt x="293" y="319"/>
                      </a:lnTo>
                      <a:lnTo>
                        <a:pt x="293" y="319"/>
                      </a:lnTo>
                      <a:lnTo>
                        <a:pt x="292" y="322"/>
                      </a:lnTo>
                      <a:lnTo>
                        <a:pt x="292" y="322"/>
                      </a:lnTo>
                      <a:lnTo>
                        <a:pt x="292" y="323"/>
                      </a:lnTo>
                      <a:lnTo>
                        <a:pt x="292" y="323"/>
                      </a:lnTo>
                      <a:lnTo>
                        <a:pt x="292" y="325"/>
                      </a:lnTo>
                      <a:lnTo>
                        <a:pt x="292" y="325"/>
                      </a:lnTo>
                      <a:lnTo>
                        <a:pt x="292" y="327"/>
                      </a:lnTo>
                      <a:lnTo>
                        <a:pt x="292" y="327"/>
                      </a:lnTo>
                      <a:lnTo>
                        <a:pt x="293" y="336"/>
                      </a:lnTo>
                      <a:lnTo>
                        <a:pt x="293" y="336"/>
                      </a:lnTo>
                      <a:lnTo>
                        <a:pt x="293" y="337"/>
                      </a:lnTo>
                      <a:lnTo>
                        <a:pt x="293" y="337"/>
                      </a:lnTo>
                      <a:lnTo>
                        <a:pt x="293" y="337"/>
                      </a:lnTo>
                      <a:lnTo>
                        <a:pt x="293" y="337"/>
                      </a:lnTo>
                      <a:lnTo>
                        <a:pt x="298" y="348"/>
                      </a:lnTo>
                      <a:lnTo>
                        <a:pt x="305" y="364"/>
                      </a:lnTo>
                      <a:lnTo>
                        <a:pt x="305" y="364"/>
                      </a:lnTo>
                      <a:lnTo>
                        <a:pt x="315" y="387"/>
                      </a:lnTo>
                      <a:lnTo>
                        <a:pt x="325" y="405"/>
                      </a:lnTo>
                      <a:lnTo>
                        <a:pt x="334" y="419"/>
                      </a:lnTo>
                      <a:lnTo>
                        <a:pt x="340" y="429"/>
                      </a:lnTo>
                      <a:lnTo>
                        <a:pt x="340" y="429"/>
                      </a:lnTo>
                      <a:lnTo>
                        <a:pt x="315" y="460"/>
                      </a:lnTo>
                      <a:lnTo>
                        <a:pt x="315" y="460"/>
                      </a:lnTo>
                      <a:lnTo>
                        <a:pt x="303" y="454"/>
                      </a:lnTo>
                      <a:lnTo>
                        <a:pt x="288" y="448"/>
                      </a:lnTo>
                      <a:lnTo>
                        <a:pt x="268" y="441"/>
                      </a:lnTo>
                      <a:lnTo>
                        <a:pt x="246" y="435"/>
                      </a:lnTo>
                      <a:lnTo>
                        <a:pt x="246" y="435"/>
                      </a:lnTo>
                      <a:lnTo>
                        <a:pt x="228" y="431"/>
                      </a:lnTo>
                      <a:lnTo>
                        <a:pt x="215" y="430"/>
                      </a:lnTo>
                      <a:lnTo>
                        <a:pt x="215" y="430"/>
                      </a:lnTo>
                      <a:lnTo>
                        <a:pt x="215" y="430"/>
                      </a:lnTo>
                      <a:lnTo>
                        <a:pt x="215" y="430"/>
                      </a:lnTo>
                      <a:lnTo>
                        <a:pt x="215" y="430"/>
                      </a:lnTo>
                      <a:lnTo>
                        <a:pt x="215" y="430"/>
                      </a:lnTo>
                      <a:lnTo>
                        <a:pt x="210" y="430"/>
                      </a:lnTo>
                      <a:lnTo>
                        <a:pt x="210" y="430"/>
                      </a:lnTo>
                      <a:lnTo>
                        <a:pt x="210" y="430"/>
                      </a:lnTo>
                      <a:lnTo>
                        <a:pt x="210" y="430"/>
                      </a:lnTo>
                      <a:lnTo>
                        <a:pt x="205" y="430"/>
                      </a:lnTo>
                      <a:lnTo>
                        <a:pt x="205" y="430"/>
                      </a:lnTo>
                      <a:lnTo>
                        <a:pt x="204" y="430"/>
                      </a:lnTo>
                      <a:lnTo>
                        <a:pt x="204" y="430"/>
                      </a:lnTo>
                      <a:lnTo>
                        <a:pt x="201" y="431"/>
                      </a:lnTo>
                      <a:lnTo>
                        <a:pt x="201" y="431"/>
                      </a:lnTo>
                      <a:lnTo>
                        <a:pt x="201" y="431"/>
                      </a:lnTo>
                      <a:lnTo>
                        <a:pt x="201" y="431"/>
                      </a:lnTo>
                      <a:lnTo>
                        <a:pt x="198" y="433"/>
                      </a:lnTo>
                      <a:lnTo>
                        <a:pt x="198" y="433"/>
                      </a:lnTo>
                      <a:lnTo>
                        <a:pt x="198" y="433"/>
                      </a:lnTo>
                      <a:lnTo>
                        <a:pt x="198" y="433"/>
                      </a:lnTo>
                      <a:lnTo>
                        <a:pt x="195" y="435"/>
                      </a:lnTo>
                      <a:lnTo>
                        <a:pt x="195" y="435"/>
                      </a:lnTo>
                      <a:lnTo>
                        <a:pt x="195" y="435"/>
                      </a:lnTo>
                      <a:lnTo>
                        <a:pt x="195" y="435"/>
                      </a:lnTo>
                      <a:lnTo>
                        <a:pt x="193" y="438"/>
                      </a:lnTo>
                      <a:lnTo>
                        <a:pt x="193" y="438"/>
                      </a:lnTo>
                      <a:lnTo>
                        <a:pt x="191" y="439"/>
                      </a:lnTo>
                      <a:lnTo>
                        <a:pt x="191" y="439"/>
                      </a:lnTo>
                      <a:lnTo>
                        <a:pt x="190" y="441"/>
                      </a:lnTo>
                      <a:lnTo>
                        <a:pt x="190" y="441"/>
                      </a:lnTo>
                      <a:lnTo>
                        <a:pt x="189" y="443"/>
                      </a:lnTo>
                      <a:lnTo>
                        <a:pt x="189" y="443"/>
                      </a:lnTo>
                      <a:lnTo>
                        <a:pt x="186" y="446"/>
                      </a:lnTo>
                      <a:lnTo>
                        <a:pt x="186" y="446"/>
                      </a:lnTo>
                      <a:lnTo>
                        <a:pt x="184" y="449"/>
                      </a:lnTo>
                      <a:lnTo>
                        <a:pt x="184" y="449"/>
                      </a:lnTo>
                      <a:lnTo>
                        <a:pt x="184" y="450"/>
                      </a:lnTo>
                      <a:lnTo>
                        <a:pt x="184" y="450"/>
                      </a:lnTo>
                      <a:lnTo>
                        <a:pt x="181" y="454"/>
                      </a:lnTo>
                      <a:lnTo>
                        <a:pt x="181" y="454"/>
                      </a:lnTo>
                      <a:lnTo>
                        <a:pt x="181" y="454"/>
                      </a:lnTo>
                      <a:lnTo>
                        <a:pt x="181" y="454"/>
                      </a:lnTo>
                      <a:lnTo>
                        <a:pt x="180" y="458"/>
                      </a:lnTo>
                      <a:lnTo>
                        <a:pt x="180" y="458"/>
                      </a:lnTo>
                      <a:lnTo>
                        <a:pt x="179" y="458"/>
                      </a:lnTo>
                      <a:lnTo>
                        <a:pt x="179" y="458"/>
                      </a:lnTo>
                      <a:lnTo>
                        <a:pt x="179" y="460"/>
                      </a:lnTo>
                      <a:lnTo>
                        <a:pt x="179" y="460"/>
                      </a:lnTo>
                      <a:lnTo>
                        <a:pt x="178" y="461"/>
                      </a:lnTo>
                      <a:lnTo>
                        <a:pt x="178" y="461"/>
                      </a:lnTo>
                      <a:lnTo>
                        <a:pt x="178" y="464"/>
                      </a:lnTo>
                      <a:lnTo>
                        <a:pt x="178" y="464"/>
                      </a:lnTo>
                      <a:lnTo>
                        <a:pt x="178" y="465"/>
                      </a:lnTo>
                      <a:lnTo>
                        <a:pt x="178" y="465"/>
                      </a:lnTo>
                      <a:lnTo>
                        <a:pt x="178" y="468"/>
                      </a:lnTo>
                      <a:lnTo>
                        <a:pt x="178" y="468"/>
                      </a:lnTo>
                      <a:lnTo>
                        <a:pt x="179" y="469"/>
                      </a:lnTo>
                      <a:lnTo>
                        <a:pt x="179" y="469"/>
                      </a:lnTo>
                      <a:lnTo>
                        <a:pt x="179" y="473"/>
                      </a:lnTo>
                      <a:lnTo>
                        <a:pt x="179" y="473"/>
                      </a:lnTo>
                      <a:lnTo>
                        <a:pt x="179" y="473"/>
                      </a:lnTo>
                      <a:lnTo>
                        <a:pt x="179" y="473"/>
                      </a:lnTo>
                      <a:lnTo>
                        <a:pt x="181" y="478"/>
                      </a:lnTo>
                      <a:lnTo>
                        <a:pt x="181" y="478"/>
                      </a:lnTo>
                      <a:lnTo>
                        <a:pt x="181" y="478"/>
                      </a:lnTo>
                      <a:lnTo>
                        <a:pt x="181" y="478"/>
                      </a:lnTo>
                      <a:lnTo>
                        <a:pt x="181" y="478"/>
                      </a:lnTo>
                      <a:lnTo>
                        <a:pt x="181" y="478"/>
                      </a:lnTo>
                      <a:lnTo>
                        <a:pt x="188" y="489"/>
                      </a:lnTo>
                      <a:lnTo>
                        <a:pt x="198" y="504"/>
                      </a:lnTo>
                      <a:lnTo>
                        <a:pt x="198" y="504"/>
                      </a:lnTo>
                      <a:lnTo>
                        <a:pt x="212" y="524"/>
                      </a:lnTo>
                      <a:lnTo>
                        <a:pt x="224" y="540"/>
                      </a:lnTo>
                      <a:lnTo>
                        <a:pt x="234" y="552"/>
                      </a:lnTo>
                      <a:lnTo>
                        <a:pt x="243" y="561"/>
                      </a:lnTo>
                      <a:lnTo>
                        <a:pt x="243" y="561"/>
                      </a:lnTo>
                      <a:lnTo>
                        <a:pt x="223" y="596"/>
                      </a:lnTo>
                      <a:lnTo>
                        <a:pt x="223" y="596"/>
                      </a:lnTo>
                      <a:lnTo>
                        <a:pt x="212" y="592"/>
                      </a:lnTo>
                      <a:lnTo>
                        <a:pt x="195" y="589"/>
                      </a:lnTo>
                      <a:lnTo>
                        <a:pt x="175" y="586"/>
                      </a:lnTo>
                      <a:lnTo>
                        <a:pt x="151" y="584"/>
                      </a:lnTo>
                      <a:lnTo>
                        <a:pt x="151" y="584"/>
                      </a:lnTo>
                      <a:lnTo>
                        <a:pt x="133" y="584"/>
                      </a:lnTo>
                      <a:lnTo>
                        <a:pt x="121" y="584"/>
                      </a:lnTo>
                      <a:lnTo>
                        <a:pt x="121" y="584"/>
                      </a:lnTo>
                      <a:lnTo>
                        <a:pt x="121" y="584"/>
                      </a:lnTo>
                      <a:lnTo>
                        <a:pt x="121" y="584"/>
                      </a:lnTo>
                      <a:lnTo>
                        <a:pt x="121" y="584"/>
                      </a:lnTo>
                      <a:lnTo>
                        <a:pt x="115" y="585"/>
                      </a:lnTo>
                      <a:lnTo>
                        <a:pt x="115" y="585"/>
                      </a:lnTo>
                      <a:lnTo>
                        <a:pt x="115" y="585"/>
                      </a:lnTo>
                      <a:lnTo>
                        <a:pt x="115" y="585"/>
                      </a:lnTo>
                      <a:lnTo>
                        <a:pt x="111" y="585"/>
                      </a:lnTo>
                      <a:lnTo>
                        <a:pt x="111" y="585"/>
                      </a:lnTo>
                      <a:lnTo>
                        <a:pt x="109" y="586"/>
                      </a:lnTo>
                      <a:lnTo>
                        <a:pt x="109" y="586"/>
                      </a:lnTo>
                      <a:lnTo>
                        <a:pt x="107" y="587"/>
                      </a:lnTo>
                      <a:lnTo>
                        <a:pt x="107" y="587"/>
                      </a:lnTo>
                      <a:lnTo>
                        <a:pt x="107" y="587"/>
                      </a:lnTo>
                      <a:lnTo>
                        <a:pt x="107" y="587"/>
                      </a:lnTo>
                      <a:lnTo>
                        <a:pt x="104" y="590"/>
                      </a:lnTo>
                      <a:lnTo>
                        <a:pt x="104" y="590"/>
                      </a:lnTo>
                      <a:lnTo>
                        <a:pt x="103" y="590"/>
                      </a:lnTo>
                      <a:lnTo>
                        <a:pt x="103" y="590"/>
                      </a:lnTo>
                      <a:lnTo>
                        <a:pt x="102" y="592"/>
                      </a:lnTo>
                      <a:lnTo>
                        <a:pt x="102" y="592"/>
                      </a:lnTo>
                      <a:lnTo>
                        <a:pt x="101" y="592"/>
                      </a:lnTo>
                      <a:lnTo>
                        <a:pt x="101" y="592"/>
                      </a:lnTo>
                      <a:lnTo>
                        <a:pt x="99" y="596"/>
                      </a:lnTo>
                      <a:lnTo>
                        <a:pt x="99" y="596"/>
                      </a:lnTo>
                      <a:lnTo>
                        <a:pt x="99" y="596"/>
                      </a:lnTo>
                      <a:lnTo>
                        <a:pt x="99" y="596"/>
                      </a:lnTo>
                      <a:lnTo>
                        <a:pt x="97" y="600"/>
                      </a:lnTo>
                      <a:lnTo>
                        <a:pt x="97" y="600"/>
                      </a:lnTo>
                      <a:lnTo>
                        <a:pt x="97" y="600"/>
                      </a:lnTo>
                      <a:lnTo>
                        <a:pt x="97" y="600"/>
                      </a:lnTo>
                      <a:lnTo>
                        <a:pt x="96" y="605"/>
                      </a:lnTo>
                      <a:lnTo>
                        <a:pt x="96" y="605"/>
                      </a:lnTo>
                      <a:lnTo>
                        <a:pt x="93" y="609"/>
                      </a:lnTo>
                      <a:lnTo>
                        <a:pt x="93" y="609"/>
                      </a:lnTo>
                      <a:lnTo>
                        <a:pt x="93" y="610"/>
                      </a:lnTo>
                      <a:lnTo>
                        <a:pt x="93" y="610"/>
                      </a:lnTo>
                      <a:lnTo>
                        <a:pt x="92" y="613"/>
                      </a:lnTo>
                      <a:lnTo>
                        <a:pt x="92" y="613"/>
                      </a:lnTo>
                      <a:lnTo>
                        <a:pt x="91" y="614"/>
                      </a:lnTo>
                      <a:lnTo>
                        <a:pt x="91" y="614"/>
                      </a:lnTo>
                      <a:lnTo>
                        <a:pt x="89" y="616"/>
                      </a:lnTo>
                      <a:lnTo>
                        <a:pt x="89" y="616"/>
                      </a:lnTo>
                      <a:lnTo>
                        <a:pt x="89" y="618"/>
                      </a:lnTo>
                      <a:lnTo>
                        <a:pt x="89" y="618"/>
                      </a:lnTo>
                      <a:lnTo>
                        <a:pt x="89" y="620"/>
                      </a:lnTo>
                      <a:lnTo>
                        <a:pt x="89" y="620"/>
                      </a:lnTo>
                      <a:lnTo>
                        <a:pt x="89" y="621"/>
                      </a:lnTo>
                      <a:lnTo>
                        <a:pt x="89" y="621"/>
                      </a:lnTo>
                      <a:lnTo>
                        <a:pt x="89" y="624"/>
                      </a:lnTo>
                      <a:lnTo>
                        <a:pt x="89" y="624"/>
                      </a:lnTo>
                      <a:lnTo>
                        <a:pt x="89" y="625"/>
                      </a:lnTo>
                      <a:lnTo>
                        <a:pt x="89" y="625"/>
                      </a:lnTo>
                      <a:lnTo>
                        <a:pt x="91" y="628"/>
                      </a:lnTo>
                      <a:lnTo>
                        <a:pt x="91" y="628"/>
                      </a:lnTo>
                      <a:lnTo>
                        <a:pt x="91" y="629"/>
                      </a:lnTo>
                      <a:lnTo>
                        <a:pt x="91" y="629"/>
                      </a:lnTo>
                      <a:lnTo>
                        <a:pt x="96" y="638"/>
                      </a:lnTo>
                      <a:lnTo>
                        <a:pt x="96" y="638"/>
                      </a:lnTo>
                      <a:lnTo>
                        <a:pt x="96" y="638"/>
                      </a:lnTo>
                      <a:lnTo>
                        <a:pt x="96" y="638"/>
                      </a:lnTo>
                      <a:lnTo>
                        <a:pt x="96" y="638"/>
                      </a:lnTo>
                      <a:lnTo>
                        <a:pt x="103" y="648"/>
                      </a:lnTo>
                      <a:lnTo>
                        <a:pt x="116" y="661"/>
                      </a:lnTo>
                      <a:lnTo>
                        <a:pt x="116" y="661"/>
                      </a:lnTo>
                      <a:lnTo>
                        <a:pt x="132" y="677"/>
                      </a:lnTo>
                      <a:lnTo>
                        <a:pt x="147" y="691"/>
                      </a:lnTo>
                      <a:lnTo>
                        <a:pt x="161" y="701"/>
                      </a:lnTo>
                      <a:lnTo>
                        <a:pt x="171" y="708"/>
                      </a:lnTo>
                      <a:lnTo>
                        <a:pt x="171" y="708"/>
                      </a:lnTo>
                      <a:lnTo>
                        <a:pt x="157" y="746"/>
                      </a:lnTo>
                      <a:lnTo>
                        <a:pt x="157" y="746"/>
                      </a:lnTo>
                      <a:lnTo>
                        <a:pt x="145" y="745"/>
                      </a:lnTo>
                      <a:lnTo>
                        <a:pt x="128" y="745"/>
                      </a:lnTo>
                      <a:lnTo>
                        <a:pt x="108" y="745"/>
                      </a:lnTo>
                      <a:lnTo>
                        <a:pt x="84" y="747"/>
                      </a:lnTo>
                      <a:lnTo>
                        <a:pt x="84" y="747"/>
                      </a:lnTo>
                      <a:lnTo>
                        <a:pt x="67" y="750"/>
                      </a:lnTo>
                      <a:lnTo>
                        <a:pt x="54" y="752"/>
                      </a:lnTo>
                      <a:lnTo>
                        <a:pt x="54" y="752"/>
                      </a:lnTo>
                      <a:lnTo>
                        <a:pt x="54" y="752"/>
                      </a:lnTo>
                      <a:lnTo>
                        <a:pt x="54" y="752"/>
                      </a:lnTo>
                      <a:lnTo>
                        <a:pt x="44" y="755"/>
                      </a:lnTo>
                      <a:lnTo>
                        <a:pt x="44" y="755"/>
                      </a:lnTo>
                      <a:lnTo>
                        <a:pt x="44" y="756"/>
                      </a:lnTo>
                      <a:lnTo>
                        <a:pt x="44" y="756"/>
                      </a:lnTo>
                      <a:lnTo>
                        <a:pt x="41" y="758"/>
                      </a:lnTo>
                      <a:lnTo>
                        <a:pt x="41" y="758"/>
                      </a:lnTo>
                      <a:lnTo>
                        <a:pt x="40" y="758"/>
                      </a:lnTo>
                      <a:lnTo>
                        <a:pt x="40" y="758"/>
                      </a:lnTo>
                      <a:lnTo>
                        <a:pt x="39" y="760"/>
                      </a:lnTo>
                      <a:lnTo>
                        <a:pt x="39" y="760"/>
                      </a:lnTo>
                      <a:lnTo>
                        <a:pt x="38" y="761"/>
                      </a:lnTo>
                      <a:lnTo>
                        <a:pt x="38" y="761"/>
                      </a:lnTo>
                      <a:lnTo>
                        <a:pt x="36" y="764"/>
                      </a:lnTo>
                      <a:lnTo>
                        <a:pt x="36" y="764"/>
                      </a:lnTo>
                      <a:lnTo>
                        <a:pt x="36" y="764"/>
                      </a:lnTo>
                      <a:lnTo>
                        <a:pt x="36" y="764"/>
                      </a:lnTo>
                      <a:lnTo>
                        <a:pt x="35" y="768"/>
                      </a:lnTo>
                      <a:lnTo>
                        <a:pt x="35" y="768"/>
                      </a:lnTo>
                      <a:lnTo>
                        <a:pt x="35" y="768"/>
                      </a:lnTo>
                      <a:lnTo>
                        <a:pt x="35" y="768"/>
                      </a:lnTo>
                      <a:lnTo>
                        <a:pt x="34" y="771"/>
                      </a:lnTo>
                      <a:lnTo>
                        <a:pt x="34" y="771"/>
                      </a:lnTo>
                      <a:lnTo>
                        <a:pt x="34" y="773"/>
                      </a:lnTo>
                      <a:lnTo>
                        <a:pt x="34" y="773"/>
                      </a:lnTo>
                      <a:lnTo>
                        <a:pt x="33" y="776"/>
                      </a:lnTo>
                      <a:lnTo>
                        <a:pt x="33" y="776"/>
                      </a:lnTo>
                      <a:lnTo>
                        <a:pt x="31" y="781"/>
                      </a:lnTo>
                      <a:lnTo>
                        <a:pt x="31" y="781"/>
                      </a:lnTo>
                      <a:lnTo>
                        <a:pt x="31" y="783"/>
                      </a:lnTo>
                      <a:lnTo>
                        <a:pt x="31" y="783"/>
                      </a:lnTo>
                      <a:lnTo>
                        <a:pt x="30" y="785"/>
                      </a:lnTo>
                      <a:lnTo>
                        <a:pt x="30" y="785"/>
                      </a:lnTo>
                      <a:lnTo>
                        <a:pt x="30" y="786"/>
                      </a:lnTo>
                      <a:lnTo>
                        <a:pt x="30" y="786"/>
                      </a:lnTo>
                      <a:lnTo>
                        <a:pt x="29" y="790"/>
                      </a:lnTo>
                      <a:lnTo>
                        <a:pt x="29" y="790"/>
                      </a:lnTo>
                      <a:lnTo>
                        <a:pt x="29" y="790"/>
                      </a:lnTo>
                      <a:lnTo>
                        <a:pt x="29" y="790"/>
                      </a:lnTo>
                      <a:lnTo>
                        <a:pt x="29" y="793"/>
                      </a:lnTo>
                      <a:lnTo>
                        <a:pt x="29" y="793"/>
                      </a:lnTo>
                      <a:lnTo>
                        <a:pt x="29" y="794"/>
                      </a:lnTo>
                      <a:lnTo>
                        <a:pt x="29" y="794"/>
                      </a:lnTo>
                      <a:lnTo>
                        <a:pt x="30" y="798"/>
                      </a:lnTo>
                      <a:lnTo>
                        <a:pt x="30" y="798"/>
                      </a:lnTo>
                      <a:lnTo>
                        <a:pt x="30" y="798"/>
                      </a:lnTo>
                      <a:lnTo>
                        <a:pt x="30" y="798"/>
                      </a:lnTo>
                      <a:lnTo>
                        <a:pt x="31" y="800"/>
                      </a:lnTo>
                      <a:lnTo>
                        <a:pt x="31" y="800"/>
                      </a:lnTo>
                      <a:lnTo>
                        <a:pt x="33" y="802"/>
                      </a:lnTo>
                      <a:lnTo>
                        <a:pt x="33" y="802"/>
                      </a:lnTo>
                      <a:lnTo>
                        <a:pt x="35" y="805"/>
                      </a:lnTo>
                      <a:lnTo>
                        <a:pt x="35" y="805"/>
                      </a:lnTo>
                      <a:lnTo>
                        <a:pt x="35" y="805"/>
                      </a:lnTo>
                      <a:lnTo>
                        <a:pt x="35" y="805"/>
                      </a:lnTo>
                      <a:lnTo>
                        <a:pt x="39" y="809"/>
                      </a:lnTo>
                      <a:lnTo>
                        <a:pt x="39" y="809"/>
                      </a:lnTo>
                      <a:lnTo>
                        <a:pt x="39" y="809"/>
                      </a:lnTo>
                      <a:lnTo>
                        <a:pt x="39" y="809"/>
                      </a:lnTo>
                      <a:lnTo>
                        <a:pt x="48" y="818"/>
                      </a:lnTo>
                      <a:lnTo>
                        <a:pt x="62" y="828"/>
                      </a:lnTo>
                      <a:lnTo>
                        <a:pt x="62" y="828"/>
                      </a:lnTo>
                      <a:lnTo>
                        <a:pt x="82" y="842"/>
                      </a:lnTo>
                      <a:lnTo>
                        <a:pt x="99" y="853"/>
                      </a:lnTo>
                      <a:lnTo>
                        <a:pt x="113" y="861"/>
                      </a:lnTo>
                      <a:lnTo>
                        <a:pt x="125" y="866"/>
                      </a:lnTo>
                      <a:lnTo>
                        <a:pt x="125" y="866"/>
                      </a:lnTo>
                      <a:lnTo>
                        <a:pt x="118" y="906"/>
                      </a:lnTo>
                      <a:lnTo>
                        <a:pt x="118" y="906"/>
                      </a:lnTo>
                      <a:lnTo>
                        <a:pt x="106" y="906"/>
                      </a:lnTo>
                      <a:lnTo>
                        <a:pt x="89" y="909"/>
                      </a:lnTo>
                      <a:lnTo>
                        <a:pt x="69" y="912"/>
                      </a:lnTo>
                      <a:lnTo>
                        <a:pt x="46" y="919"/>
                      </a:lnTo>
                      <a:lnTo>
                        <a:pt x="46" y="919"/>
                      </a:lnTo>
                      <a:lnTo>
                        <a:pt x="29" y="925"/>
                      </a:lnTo>
                      <a:lnTo>
                        <a:pt x="17" y="929"/>
                      </a:lnTo>
                      <a:lnTo>
                        <a:pt x="17" y="929"/>
                      </a:lnTo>
                      <a:lnTo>
                        <a:pt x="17" y="929"/>
                      </a:lnTo>
                      <a:lnTo>
                        <a:pt x="17" y="929"/>
                      </a:lnTo>
                      <a:lnTo>
                        <a:pt x="12" y="931"/>
                      </a:lnTo>
                      <a:lnTo>
                        <a:pt x="12" y="931"/>
                      </a:lnTo>
                      <a:lnTo>
                        <a:pt x="12" y="931"/>
                      </a:lnTo>
                      <a:lnTo>
                        <a:pt x="12" y="931"/>
                      </a:lnTo>
                      <a:lnTo>
                        <a:pt x="9" y="934"/>
                      </a:lnTo>
                      <a:lnTo>
                        <a:pt x="9" y="934"/>
                      </a:lnTo>
                      <a:lnTo>
                        <a:pt x="7" y="935"/>
                      </a:lnTo>
                      <a:lnTo>
                        <a:pt x="7" y="935"/>
                      </a:lnTo>
                      <a:lnTo>
                        <a:pt x="6" y="938"/>
                      </a:lnTo>
                      <a:lnTo>
                        <a:pt x="6" y="938"/>
                      </a:lnTo>
                      <a:lnTo>
                        <a:pt x="5" y="938"/>
                      </a:lnTo>
                      <a:lnTo>
                        <a:pt x="5" y="938"/>
                      </a:lnTo>
                      <a:lnTo>
                        <a:pt x="4" y="940"/>
                      </a:lnTo>
                      <a:lnTo>
                        <a:pt x="4" y="940"/>
                      </a:lnTo>
                      <a:lnTo>
                        <a:pt x="4" y="941"/>
                      </a:lnTo>
                      <a:lnTo>
                        <a:pt x="4" y="941"/>
                      </a:lnTo>
                      <a:lnTo>
                        <a:pt x="2" y="944"/>
                      </a:lnTo>
                      <a:lnTo>
                        <a:pt x="2" y="944"/>
                      </a:lnTo>
                      <a:lnTo>
                        <a:pt x="2" y="944"/>
                      </a:lnTo>
                      <a:lnTo>
                        <a:pt x="2" y="944"/>
                      </a:lnTo>
                      <a:lnTo>
                        <a:pt x="1" y="948"/>
                      </a:lnTo>
                      <a:lnTo>
                        <a:pt x="1" y="948"/>
                      </a:lnTo>
                      <a:lnTo>
                        <a:pt x="1" y="949"/>
                      </a:lnTo>
                      <a:lnTo>
                        <a:pt x="1" y="949"/>
                      </a:lnTo>
                      <a:lnTo>
                        <a:pt x="1" y="951"/>
                      </a:lnTo>
                      <a:lnTo>
                        <a:pt x="1" y="951"/>
                      </a:lnTo>
                      <a:lnTo>
                        <a:pt x="1" y="953"/>
                      </a:lnTo>
                      <a:lnTo>
                        <a:pt x="1" y="953"/>
                      </a:lnTo>
                      <a:lnTo>
                        <a:pt x="1" y="958"/>
                      </a:lnTo>
                      <a:lnTo>
                        <a:pt x="1" y="958"/>
                      </a:lnTo>
                      <a:lnTo>
                        <a:pt x="0" y="962"/>
                      </a:lnTo>
                      <a:lnTo>
                        <a:pt x="0" y="962"/>
                      </a:lnTo>
                      <a:lnTo>
                        <a:pt x="0" y="963"/>
                      </a:lnTo>
                      <a:lnTo>
                        <a:pt x="0" y="963"/>
                      </a:lnTo>
                      <a:lnTo>
                        <a:pt x="0" y="967"/>
                      </a:lnTo>
                      <a:lnTo>
                        <a:pt x="0" y="967"/>
                      </a:lnTo>
                      <a:lnTo>
                        <a:pt x="0" y="967"/>
                      </a:lnTo>
                      <a:lnTo>
                        <a:pt x="0" y="967"/>
                      </a:lnTo>
                      <a:lnTo>
                        <a:pt x="0" y="970"/>
                      </a:lnTo>
                      <a:lnTo>
                        <a:pt x="0" y="970"/>
                      </a:lnTo>
                      <a:lnTo>
                        <a:pt x="0" y="972"/>
                      </a:lnTo>
                      <a:lnTo>
                        <a:pt x="0" y="972"/>
                      </a:lnTo>
                      <a:lnTo>
                        <a:pt x="0" y="974"/>
                      </a:lnTo>
                      <a:lnTo>
                        <a:pt x="0" y="974"/>
                      </a:lnTo>
                      <a:lnTo>
                        <a:pt x="1" y="975"/>
                      </a:lnTo>
                      <a:lnTo>
                        <a:pt x="1" y="975"/>
                      </a:lnTo>
                      <a:lnTo>
                        <a:pt x="2" y="978"/>
                      </a:lnTo>
                      <a:lnTo>
                        <a:pt x="2" y="978"/>
                      </a:lnTo>
                      <a:lnTo>
                        <a:pt x="2" y="978"/>
                      </a:lnTo>
                      <a:lnTo>
                        <a:pt x="2" y="978"/>
                      </a:lnTo>
                      <a:lnTo>
                        <a:pt x="4" y="980"/>
                      </a:lnTo>
                      <a:lnTo>
                        <a:pt x="4" y="980"/>
                      </a:lnTo>
                      <a:lnTo>
                        <a:pt x="5" y="982"/>
                      </a:lnTo>
                      <a:lnTo>
                        <a:pt x="5" y="982"/>
                      </a:lnTo>
                      <a:lnTo>
                        <a:pt x="7" y="984"/>
                      </a:lnTo>
                      <a:lnTo>
                        <a:pt x="7" y="984"/>
                      </a:lnTo>
                      <a:lnTo>
                        <a:pt x="7" y="984"/>
                      </a:lnTo>
                      <a:lnTo>
                        <a:pt x="7" y="984"/>
                      </a:lnTo>
                      <a:lnTo>
                        <a:pt x="12" y="988"/>
                      </a:lnTo>
                      <a:lnTo>
                        <a:pt x="12" y="988"/>
                      </a:lnTo>
                      <a:lnTo>
                        <a:pt x="12" y="988"/>
                      </a:lnTo>
                      <a:lnTo>
                        <a:pt x="12" y="988"/>
                      </a:lnTo>
                      <a:lnTo>
                        <a:pt x="23" y="994"/>
                      </a:lnTo>
                      <a:lnTo>
                        <a:pt x="39" y="1003"/>
                      </a:lnTo>
                      <a:lnTo>
                        <a:pt x="39" y="1003"/>
                      </a:lnTo>
                      <a:lnTo>
                        <a:pt x="60" y="1013"/>
                      </a:lnTo>
                      <a:lnTo>
                        <a:pt x="79" y="1021"/>
                      </a:lnTo>
                      <a:lnTo>
                        <a:pt x="94" y="1026"/>
                      </a:lnTo>
                      <a:lnTo>
                        <a:pt x="107" y="1028"/>
                      </a:lnTo>
                      <a:lnTo>
                        <a:pt x="107" y="1028"/>
                      </a:lnTo>
                      <a:lnTo>
                        <a:pt x="107" y="1070"/>
                      </a:lnTo>
                      <a:lnTo>
                        <a:pt x="107" y="1070"/>
                      </a:lnTo>
                      <a:lnTo>
                        <a:pt x="94" y="1072"/>
                      </a:lnTo>
                      <a:lnTo>
                        <a:pt x="79" y="1077"/>
                      </a:lnTo>
                      <a:lnTo>
                        <a:pt x="60" y="1085"/>
                      </a:lnTo>
                      <a:lnTo>
                        <a:pt x="39" y="1095"/>
                      </a:lnTo>
                      <a:lnTo>
                        <a:pt x="39" y="1095"/>
                      </a:lnTo>
                      <a:lnTo>
                        <a:pt x="23" y="1104"/>
                      </a:lnTo>
                      <a:lnTo>
                        <a:pt x="12" y="1110"/>
                      </a:lnTo>
                      <a:lnTo>
                        <a:pt x="12" y="1110"/>
                      </a:lnTo>
                      <a:lnTo>
                        <a:pt x="11" y="1110"/>
                      </a:lnTo>
                      <a:lnTo>
                        <a:pt x="11" y="1110"/>
                      </a:lnTo>
                      <a:lnTo>
                        <a:pt x="7" y="1114"/>
                      </a:lnTo>
                      <a:lnTo>
                        <a:pt x="7" y="1114"/>
                      </a:lnTo>
                      <a:lnTo>
                        <a:pt x="7" y="1114"/>
                      </a:lnTo>
                      <a:lnTo>
                        <a:pt x="7" y="1114"/>
                      </a:lnTo>
                      <a:lnTo>
                        <a:pt x="5" y="1117"/>
                      </a:lnTo>
                      <a:lnTo>
                        <a:pt x="5" y="1117"/>
                      </a:lnTo>
                      <a:lnTo>
                        <a:pt x="4" y="1118"/>
                      </a:lnTo>
                      <a:lnTo>
                        <a:pt x="4" y="1118"/>
                      </a:lnTo>
                      <a:lnTo>
                        <a:pt x="1" y="1123"/>
                      </a:lnTo>
                      <a:lnTo>
                        <a:pt x="1" y="1123"/>
                      </a:lnTo>
                      <a:lnTo>
                        <a:pt x="0" y="1124"/>
                      </a:lnTo>
                      <a:lnTo>
                        <a:pt x="0" y="1124"/>
                      </a:lnTo>
                      <a:lnTo>
                        <a:pt x="0" y="1127"/>
                      </a:lnTo>
                      <a:lnTo>
                        <a:pt x="0" y="1127"/>
                      </a:lnTo>
                      <a:lnTo>
                        <a:pt x="0" y="1128"/>
                      </a:lnTo>
                      <a:lnTo>
                        <a:pt x="0" y="1128"/>
                      </a:lnTo>
                      <a:lnTo>
                        <a:pt x="0" y="1132"/>
                      </a:lnTo>
                      <a:lnTo>
                        <a:pt x="0" y="1132"/>
                      </a:lnTo>
                      <a:lnTo>
                        <a:pt x="0" y="1132"/>
                      </a:lnTo>
                      <a:lnTo>
                        <a:pt x="0" y="1132"/>
                      </a:lnTo>
                      <a:lnTo>
                        <a:pt x="0" y="1135"/>
                      </a:lnTo>
                      <a:lnTo>
                        <a:pt x="0" y="1135"/>
                      </a:lnTo>
                      <a:lnTo>
                        <a:pt x="0" y="1137"/>
                      </a:lnTo>
                      <a:lnTo>
                        <a:pt x="0" y="1137"/>
                      </a:lnTo>
                      <a:lnTo>
                        <a:pt x="1" y="1140"/>
                      </a:lnTo>
                      <a:lnTo>
                        <a:pt x="1" y="1140"/>
                      </a:lnTo>
                      <a:lnTo>
                        <a:pt x="1" y="1144"/>
                      </a:lnTo>
                      <a:lnTo>
                        <a:pt x="1" y="1144"/>
                      </a:lnTo>
                      <a:lnTo>
                        <a:pt x="1" y="1147"/>
                      </a:lnTo>
                      <a:lnTo>
                        <a:pt x="1" y="1147"/>
                      </a:lnTo>
                      <a:lnTo>
                        <a:pt x="1" y="1149"/>
                      </a:lnTo>
                      <a:lnTo>
                        <a:pt x="1" y="1149"/>
                      </a:lnTo>
                      <a:lnTo>
                        <a:pt x="1" y="1151"/>
                      </a:lnTo>
                      <a:lnTo>
                        <a:pt x="1" y="1151"/>
                      </a:lnTo>
                      <a:lnTo>
                        <a:pt x="2" y="1154"/>
                      </a:lnTo>
                      <a:lnTo>
                        <a:pt x="2" y="1154"/>
                      </a:lnTo>
                      <a:lnTo>
                        <a:pt x="2" y="1154"/>
                      </a:lnTo>
                      <a:lnTo>
                        <a:pt x="2" y="1154"/>
                      </a:lnTo>
                      <a:lnTo>
                        <a:pt x="4" y="1157"/>
                      </a:lnTo>
                      <a:lnTo>
                        <a:pt x="4" y="1157"/>
                      </a:lnTo>
                      <a:lnTo>
                        <a:pt x="4" y="1158"/>
                      </a:lnTo>
                      <a:lnTo>
                        <a:pt x="4" y="1158"/>
                      </a:lnTo>
                      <a:lnTo>
                        <a:pt x="7" y="1163"/>
                      </a:lnTo>
                      <a:lnTo>
                        <a:pt x="7" y="1163"/>
                      </a:lnTo>
                      <a:lnTo>
                        <a:pt x="9" y="1164"/>
                      </a:lnTo>
                      <a:lnTo>
                        <a:pt x="9" y="1164"/>
                      </a:lnTo>
                      <a:lnTo>
                        <a:pt x="11" y="1166"/>
                      </a:lnTo>
                      <a:lnTo>
                        <a:pt x="11" y="1166"/>
                      </a:lnTo>
                      <a:lnTo>
                        <a:pt x="12" y="1167"/>
                      </a:lnTo>
                      <a:lnTo>
                        <a:pt x="12" y="1167"/>
                      </a:lnTo>
                      <a:lnTo>
                        <a:pt x="16" y="1168"/>
                      </a:lnTo>
                      <a:lnTo>
                        <a:pt x="16" y="1168"/>
                      </a:lnTo>
                      <a:lnTo>
                        <a:pt x="17" y="1169"/>
                      </a:lnTo>
                      <a:lnTo>
                        <a:pt x="17" y="1169"/>
                      </a:lnTo>
                      <a:lnTo>
                        <a:pt x="29" y="1173"/>
                      </a:lnTo>
                      <a:lnTo>
                        <a:pt x="46" y="1179"/>
                      </a:lnTo>
                      <a:lnTo>
                        <a:pt x="46" y="1179"/>
                      </a:lnTo>
                      <a:lnTo>
                        <a:pt x="69" y="1186"/>
                      </a:lnTo>
                      <a:lnTo>
                        <a:pt x="89" y="1190"/>
                      </a:lnTo>
                      <a:lnTo>
                        <a:pt x="104" y="1192"/>
                      </a:lnTo>
                      <a:lnTo>
                        <a:pt x="117" y="1192"/>
                      </a:lnTo>
                      <a:lnTo>
                        <a:pt x="117" y="1192"/>
                      </a:lnTo>
                      <a:lnTo>
                        <a:pt x="125" y="1232"/>
                      </a:lnTo>
                      <a:lnTo>
                        <a:pt x="125" y="1232"/>
                      </a:lnTo>
                      <a:lnTo>
                        <a:pt x="113" y="1237"/>
                      </a:lnTo>
                      <a:lnTo>
                        <a:pt x="98" y="1246"/>
                      </a:lnTo>
                      <a:lnTo>
                        <a:pt x="82" y="1256"/>
                      </a:lnTo>
                      <a:lnTo>
                        <a:pt x="62" y="1270"/>
                      </a:lnTo>
                      <a:lnTo>
                        <a:pt x="62" y="1270"/>
                      </a:lnTo>
                      <a:lnTo>
                        <a:pt x="48" y="1280"/>
                      </a:lnTo>
                      <a:lnTo>
                        <a:pt x="38" y="1289"/>
                      </a:lnTo>
                      <a:lnTo>
                        <a:pt x="38" y="1289"/>
                      </a:lnTo>
                      <a:lnTo>
                        <a:pt x="38" y="1289"/>
                      </a:lnTo>
                      <a:lnTo>
                        <a:pt x="38" y="1289"/>
                      </a:lnTo>
                      <a:lnTo>
                        <a:pt x="38" y="1289"/>
                      </a:lnTo>
                      <a:lnTo>
                        <a:pt x="38" y="1289"/>
                      </a:lnTo>
                      <a:lnTo>
                        <a:pt x="35" y="1293"/>
                      </a:lnTo>
                      <a:lnTo>
                        <a:pt x="35" y="1293"/>
                      </a:lnTo>
                      <a:lnTo>
                        <a:pt x="34" y="1294"/>
                      </a:lnTo>
                      <a:lnTo>
                        <a:pt x="34" y="1294"/>
                      </a:lnTo>
                      <a:lnTo>
                        <a:pt x="33" y="1297"/>
                      </a:lnTo>
                      <a:lnTo>
                        <a:pt x="33" y="1297"/>
                      </a:lnTo>
                      <a:lnTo>
                        <a:pt x="31" y="1298"/>
                      </a:lnTo>
                      <a:lnTo>
                        <a:pt x="31" y="1298"/>
                      </a:lnTo>
                      <a:lnTo>
                        <a:pt x="29" y="1304"/>
                      </a:lnTo>
                      <a:lnTo>
                        <a:pt x="29" y="1304"/>
                      </a:lnTo>
                      <a:lnTo>
                        <a:pt x="29" y="1305"/>
                      </a:lnTo>
                      <a:lnTo>
                        <a:pt x="29" y="1305"/>
                      </a:lnTo>
                      <a:lnTo>
                        <a:pt x="29" y="1308"/>
                      </a:lnTo>
                      <a:lnTo>
                        <a:pt x="29" y="1308"/>
                      </a:lnTo>
                      <a:lnTo>
                        <a:pt x="29" y="1308"/>
                      </a:lnTo>
                      <a:lnTo>
                        <a:pt x="29" y="1308"/>
                      </a:lnTo>
                      <a:lnTo>
                        <a:pt x="30" y="1312"/>
                      </a:lnTo>
                      <a:lnTo>
                        <a:pt x="30" y="1312"/>
                      </a:lnTo>
                      <a:lnTo>
                        <a:pt x="30" y="1313"/>
                      </a:lnTo>
                      <a:lnTo>
                        <a:pt x="30" y="1313"/>
                      </a:lnTo>
                      <a:lnTo>
                        <a:pt x="31" y="1316"/>
                      </a:lnTo>
                      <a:lnTo>
                        <a:pt x="31" y="1316"/>
                      </a:lnTo>
                      <a:lnTo>
                        <a:pt x="31" y="1317"/>
                      </a:lnTo>
                      <a:lnTo>
                        <a:pt x="31" y="1317"/>
                      </a:lnTo>
                      <a:lnTo>
                        <a:pt x="33" y="1322"/>
                      </a:lnTo>
                      <a:lnTo>
                        <a:pt x="33" y="1322"/>
                      </a:lnTo>
                      <a:lnTo>
                        <a:pt x="34" y="1326"/>
                      </a:lnTo>
                      <a:lnTo>
                        <a:pt x="34" y="1326"/>
                      </a:lnTo>
                      <a:lnTo>
                        <a:pt x="34" y="1327"/>
                      </a:lnTo>
                      <a:lnTo>
                        <a:pt x="34" y="1327"/>
                      </a:lnTo>
                      <a:lnTo>
                        <a:pt x="35" y="1329"/>
                      </a:lnTo>
                      <a:lnTo>
                        <a:pt x="35" y="1329"/>
                      </a:lnTo>
                      <a:lnTo>
                        <a:pt x="35" y="1331"/>
                      </a:lnTo>
                      <a:lnTo>
                        <a:pt x="35" y="1331"/>
                      </a:lnTo>
                      <a:lnTo>
                        <a:pt x="36" y="1334"/>
                      </a:lnTo>
                      <a:lnTo>
                        <a:pt x="36" y="1334"/>
                      </a:lnTo>
                      <a:lnTo>
                        <a:pt x="36" y="1334"/>
                      </a:lnTo>
                      <a:lnTo>
                        <a:pt x="36" y="1334"/>
                      </a:lnTo>
                      <a:lnTo>
                        <a:pt x="38" y="1337"/>
                      </a:lnTo>
                      <a:lnTo>
                        <a:pt x="38" y="1337"/>
                      </a:lnTo>
                      <a:lnTo>
                        <a:pt x="39" y="1338"/>
                      </a:lnTo>
                      <a:lnTo>
                        <a:pt x="39" y="1338"/>
                      </a:lnTo>
                      <a:lnTo>
                        <a:pt x="40" y="1341"/>
                      </a:lnTo>
                      <a:lnTo>
                        <a:pt x="40" y="1341"/>
                      </a:lnTo>
                      <a:lnTo>
                        <a:pt x="41" y="1341"/>
                      </a:lnTo>
                      <a:lnTo>
                        <a:pt x="41" y="1341"/>
                      </a:lnTo>
                      <a:lnTo>
                        <a:pt x="44" y="1342"/>
                      </a:lnTo>
                      <a:lnTo>
                        <a:pt x="44" y="1342"/>
                      </a:lnTo>
                      <a:lnTo>
                        <a:pt x="44" y="1343"/>
                      </a:lnTo>
                      <a:lnTo>
                        <a:pt x="44" y="1343"/>
                      </a:lnTo>
                      <a:lnTo>
                        <a:pt x="48" y="1345"/>
                      </a:lnTo>
                      <a:lnTo>
                        <a:pt x="48" y="1345"/>
                      </a:lnTo>
                      <a:lnTo>
                        <a:pt x="48" y="1345"/>
                      </a:lnTo>
                      <a:lnTo>
                        <a:pt x="48" y="1345"/>
                      </a:lnTo>
                      <a:lnTo>
                        <a:pt x="53" y="1346"/>
                      </a:lnTo>
                      <a:lnTo>
                        <a:pt x="53" y="1346"/>
                      </a:lnTo>
                      <a:lnTo>
                        <a:pt x="54" y="1346"/>
                      </a:lnTo>
                      <a:lnTo>
                        <a:pt x="54" y="1346"/>
                      </a:lnTo>
                      <a:lnTo>
                        <a:pt x="54" y="1346"/>
                      </a:lnTo>
                      <a:lnTo>
                        <a:pt x="54" y="1346"/>
                      </a:lnTo>
                      <a:lnTo>
                        <a:pt x="67" y="1348"/>
                      </a:lnTo>
                      <a:lnTo>
                        <a:pt x="84" y="1351"/>
                      </a:lnTo>
                      <a:lnTo>
                        <a:pt x="84" y="1351"/>
                      </a:lnTo>
                      <a:lnTo>
                        <a:pt x="107" y="1353"/>
                      </a:lnTo>
                      <a:lnTo>
                        <a:pt x="127" y="1353"/>
                      </a:lnTo>
                      <a:lnTo>
                        <a:pt x="143" y="1353"/>
                      </a:lnTo>
                      <a:lnTo>
                        <a:pt x="156" y="1352"/>
                      </a:lnTo>
                      <a:lnTo>
                        <a:pt x="156" y="1352"/>
                      </a:lnTo>
                      <a:lnTo>
                        <a:pt x="170" y="1390"/>
                      </a:lnTo>
                      <a:lnTo>
                        <a:pt x="170" y="1390"/>
                      </a:lnTo>
                      <a:lnTo>
                        <a:pt x="160" y="1397"/>
                      </a:lnTo>
                      <a:lnTo>
                        <a:pt x="147" y="1407"/>
                      </a:lnTo>
                      <a:lnTo>
                        <a:pt x="132" y="1421"/>
                      </a:lnTo>
                      <a:lnTo>
                        <a:pt x="116" y="1438"/>
                      </a:lnTo>
                      <a:lnTo>
                        <a:pt x="116" y="1438"/>
                      </a:lnTo>
                      <a:lnTo>
                        <a:pt x="103" y="1452"/>
                      </a:lnTo>
                      <a:lnTo>
                        <a:pt x="96" y="1462"/>
                      </a:lnTo>
                      <a:lnTo>
                        <a:pt x="96" y="1462"/>
                      </a:lnTo>
                      <a:lnTo>
                        <a:pt x="96" y="1462"/>
                      </a:lnTo>
                      <a:lnTo>
                        <a:pt x="96" y="1462"/>
                      </a:lnTo>
                      <a:lnTo>
                        <a:pt x="96" y="1462"/>
                      </a:lnTo>
                      <a:lnTo>
                        <a:pt x="96" y="1462"/>
                      </a:lnTo>
                      <a:lnTo>
                        <a:pt x="92" y="1465"/>
                      </a:lnTo>
                      <a:lnTo>
                        <a:pt x="92" y="1465"/>
                      </a:lnTo>
                      <a:lnTo>
                        <a:pt x="92" y="1467"/>
                      </a:lnTo>
                      <a:lnTo>
                        <a:pt x="92" y="1467"/>
                      </a:lnTo>
                      <a:lnTo>
                        <a:pt x="91" y="1469"/>
                      </a:lnTo>
                      <a:lnTo>
                        <a:pt x="91" y="1469"/>
                      </a:lnTo>
                      <a:lnTo>
                        <a:pt x="91" y="1470"/>
                      </a:lnTo>
                      <a:lnTo>
                        <a:pt x="91" y="1470"/>
                      </a:lnTo>
                      <a:lnTo>
                        <a:pt x="89" y="1477"/>
                      </a:lnTo>
                      <a:lnTo>
                        <a:pt x="89" y="1477"/>
                      </a:lnTo>
                      <a:lnTo>
                        <a:pt x="89" y="1478"/>
                      </a:lnTo>
                      <a:lnTo>
                        <a:pt x="89" y="1478"/>
                      </a:lnTo>
                      <a:lnTo>
                        <a:pt x="89" y="1481"/>
                      </a:lnTo>
                      <a:lnTo>
                        <a:pt x="89" y="1481"/>
                      </a:lnTo>
                      <a:lnTo>
                        <a:pt x="89" y="1482"/>
                      </a:lnTo>
                      <a:lnTo>
                        <a:pt x="89" y="1482"/>
                      </a:lnTo>
                      <a:lnTo>
                        <a:pt x="91" y="1484"/>
                      </a:lnTo>
                      <a:lnTo>
                        <a:pt x="91" y="1484"/>
                      </a:lnTo>
                      <a:lnTo>
                        <a:pt x="92" y="1486"/>
                      </a:lnTo>
                      <a:lnTo>
                        <a:pt x="92" y="1486"/>
                      </a:lnTo>
                      <a:lnTo>
                        <a:pt x="93" y="1488"/>
                      </a:lnTo>
                      <a:lnTo>
                        <a:pt x="93" y="1488"/>
                      </a:lnTo>
                      <a:lnTo>
                        <a:pt x="93" y="1489"/>
                      </a:lnTo>
                      <a:lnTo>
                        <a:pt x="93" y="1489"/>
                      </a:lnTo>
                      <a:lnTo>
                        <a:pt x="96" y="1493"/>
                      </a:lnTo>
                      <a:lnTo>
                        <a:pt x="96" y="1493"/>
                      </a:lnTo>
                      <a:lnTo>
                        <a:pt x="97" y="1498"/>
                      </a:lnTo>
                      <a:lnTo>
                        <a:pt x="97" y="1498"/>
                      </a:lnTo>
                      <a:lnTo>
                        <a:pt x="97" y="1498"/>
                      </a:lnTo>
                      <a:lnTo>
                        <a:pt x="97" y="1498"/>
                      </a:lnTo>
                      <a:lnTo>
                        <a:pt x="99" y="1502"/>
                      </a:lnTo>
                      <a:lnTo>
                        <a:pt x="99" y="1502"/>
                      </a:lnTo>
                      <a:lnTo>
                        <a:pt x="99" y="1502"/>
                      </a:lnTo>
                      <a:lnTo>
                        <a:pt x="99" y="1502"/>
                      </a:lnTo>
                      <a:lnTo>
                        <a:pt x="101" y="1506"/>
                      </a:lnTo>
                      <a:lnTo>
                        <a:pt x="101" y="1506"/>
                      </a:lnTo>
                      <a:lnTo>
                        <a:pt x="102" y="1506"/>
                      </a:lnTo>
                      <a:lnTo>
                        <a:pt x="102" y="1506"/>
                      </a:lnTo>
                      <a:lnTo>
                        <a:pt x="103" y="1508"/>
                      </a:lnTo>
                      <a:lnTo>
                        <a:pt x="103" y="1508"/>
                      </a:lnTo>
                      <a:lnTo>
                        <a:pt x="104" y="1508"/>
                      </a:lnTo>
                      <a:lnTo>
                        <a:pt x="104" y="1508"/>
                      </a:lnTo>
                      <a:lnTo>
                        <a:pt x="109" y="1512"/>
                      </a:lnTo>
                      <a:lnTo>
                        <a:pt x="109" y="1512"/>
                      </a:lnTo>
                      <a:lnTo>
                        <a:pt x="111" y="1512"/>
                      </a:lnTo>
                      <a:lnTo>
                        <a:pt x="111" y="1512"/>
                      </a:lnTo>
                      <a:lnTo>
                        <a:pt x="115" y="1513"/>
                      </a:lnTo>
                      <a:lnTo>
                        <a:pt x="115" y="1513"/>
                      </a:lnTo>
                      <a:lnTo>
                        <a:pt x="115" y="1513"/>
                      </a:lnTo>
                      <a:lnTo>
                        <a:pt x="115" y="1513"/>
                      </a:lnTo>
                      <a:lnTo>
                        <a:pt x="120" y="1515"/>
                      </a:lnTo>
                      <a:lnTo>
                        <a:pt x="120" y="1515"/>
                      </a:lnTo>
                      <a:lnTo>
                        <a:pt x="120" y="1515"/>
                      </a:lnTo>
                      <a:lnTo>
                        <a:pt x="120" y="1515"/>
                      </a:lnTo>
                      <a:lnTo>
                        <a:pt x="120" y="1515"/>
                      </a:lnTo>
                      <a:lnTo>
                        <a:pt x="120" y="1515"/>
                      </a:lnTo>
                      <a:lnTo>
                        <a:pt x="133" y="1515"/>
                      </a:lnTo>
                      <a:lnTo>
                        <a:pt x="151" y="1515"/>
                      </a:lnTo>
                      <a:lnTo>
                        <a:pt x="151" y="1515"/>
                      </a:lnTo>
                      <a:lnTo>
                        <a:pt x="175" y="1512"/>
                      </a:lnTo>
                      <a:lnTo>
                        <a:pt x="194" y="1510"/>
                      </a:lnTo>
                      <a:lnTo>
                        <a:pt x="210" y="1506"/>
                      </a:lnTo>
                      <a:lnTo>
                        <a:pt x="223" y="1502"/>
                      </a:lnTo>
                      <a:lnTo>
                        <a:pt x="223" y="1502"/>
                      </a:lnTo>
                      <a:lnTo>
                        <a:pt x="243" y="1537"/>
                      </a:lnTo>
                      <a:lnTo>
                        <a:pt x="243" y="1537"/>
                      </a:lnTo>
                      <a:lnTo>
                        <a:pt x="234" y="1546"/>
                      </a:lnTo>
                      <a:lnTo>
                        <a:pt x="223" y="1559"/>
                      </a:lnTo>
                      <a:lnTo>
                        <a:pt x="210" y="1575"/>
                      </a:lnTo>
                      <a:lnTo>
                        <a:pt x="198" y="1594"/>
                      </a:lnTo>
                      <a:lnTo>
                        <a:pt x="198" y="1594"/>
                      </a:lnTo>
                      <a:lnTo>
                        <a:pt x="188" y="1609"/>
                      </a:lnTo>
                      <a:lnTo>
                        <a:pt x="181" y="1620"/>
                      </a:lnTo>
                      <a:lnTo>
                        <a:pt x="181" y="1620"/>
                      </a:lnTo>
                      <a:lnTo>
                        <a:pt x="181" y="1620"/>
                      </a:lnTo>
                      <a:lnTo>
                        <a:pt x="181" y="1620"/>
                      </a:lnTo>
                      <a:lnTo>
                        <a:pt x="179" y="1625"/>
                      </a:lnTo>
                      <a:lnTo>
                        <a:pt x="179" y="1625"/>
                      </a:lnTo>
                      <a:lnTo>
                        <a:pt x="179" y="1627"/>
                      </a:lnTo>
                      <a:lnTo>
                        <a:pt x="179" y="1627"/>
                      </a:lnTo>
                      <a:lnTo>
                        <a:pt x="178" y="1629"/>
                      </a:lnTo>
                      <a:lnTo>
                        <a:pt x="178" y="1629"/>
                      </a:lnTo>
                      <a:lnTo>
                        <a:pt x="178" y="1630"/>
                      </a:lnTo>
                      <a:lnTo>
                        <a:pt x="178" y="1630"/>
                      </a:lnTo>
                      <a:lnTo>
                        <a:pt x="179" y="1638"/>
                      </a:lnTo>
                      <a:lnTo>
                        <a:pt x="179" y="1638"/>
                      </a:lnTo>
                      <a:lnTo>
                        <a:pt x="179" y="1638"/>
                      </a:lnTo>
                      <a:lnTo>
                        <a:pt x="179" y="1638"/>
                      </a:lnTo>
                      <a:lnTo>
                        <a:pt x="179" y="1641"/>
                      </a:lnTo>
                      <a:lnTo>
                        <a:pt x="179" y="1641"/>
                      </a:lnTo>
                      <a:lnTo>
                        <a:pt x="180" y="1642"/>
                      </a:lnTo>
                      <a:lnTo>
                        <a:pt x="180" y="1642"/>
                      </a:lnTo>
                      <a:lnTo>
                        <a:pt x="181" y="1644"/>
                      </a:lnTo>
                      <a:lnTo>
                        <a:pt x="181" y="1644"/>
                      </a:lnTo>
                      <a:lnTo>
                        <a:pt x="181" y="1644"/>
                      </a:lnTo>
                      <a:lnTo>
                        <a:pt x="181" y="1644"/>
                      </a:lnTo>
                      <a:lnTo>
                        <a:pt x="184" y="1648"/>
                      </a:lnTo>
                      <a:lnTo>
                        <a:pt x="184" y="1648"/>
                      </a:lnTo>
                      <a:lnTo>
                        <a:pt x="184" y="1649"/>
                      </a:lnTo>
                      <a:lnTo>
                        <a:pt x="184" y="1649"/>
                      </a:lnTo>
                      <a:lnTo>
                        <a:pt x="186" y="1652"/>
                      </a:lnTo>
                      <a:lnTo>
                        <a:pt x="186" y="1652"/>
                      </a:lnTo>
                      <a:lnTo>
                        <a:pt x="189" y="1656"/>
                      </a:lnTo>
                      <a:lnTo>
                        <a:pt x="189" y="1656"/>
                      </a:lnTo>
                      <a:lnTo>
                        <a:pt x="190" y="1657"/>
                      </a:lnTo>
                      <a:lnTo>
                        <a:pt x="190" y="1657"/>
                      </a:lnTo>
                      <a:lnTo>
                        <a:pt x="193" y="1659"/>
                      </a:lnTo>
                      <a:lnTo>
                        <a:pt x="193" y="1659"/>
                      </a:lnTo>
                      <a:lnTo>
                        <a:pt x="193" y="1661"/>
                      </a:lnTo>
                      <a:lnTo>
                        <a:pt x="193" y="1661"/>
                      </a:lnTo>
                      <a:lnTo>
                        <a:pt x="195" y="1663"/>
                      </a:lnTo>
                      <a:lnTo>
                        <a:pt x="195" y="1663"/>
                      </a:lnTo>
                      <a:lnTo>
                        <a:pt x="195" y="1663"/>
                      </a:lnTo>
                      <a:lnTo>
                        <a:pt x="195" y="1663"/>
                      </a:lnTo>
                      <a:lnTo>
                        <a:pt x="198" y="1666"/>
                      </a:lnTo>
                      <a:lnTo>
                        <a:pt x="198" y="1666"/>
                      </a:lnTo>
                      <a:lnTo>
                        <a:pt x="198" y="1666"/>
                      </a:lnTo>
                      <a:lnTo>
                        <a:pt x="198" y="1666"/>
                      </a:lnTo>
                      <a:lnTo>
                        <a:pt x="201" y="1667"/>
                      </a:lnTo>
                      <a:lnTo>
                        <a:pt x="204" y="1668"/>
                      </a:lnTo>
                      <a:lnTo>
                        <a:pt x="204" y="1668"/>
                      </a:lnTo>
                      <a:lnTo>
                        <a:pt x="205" y="1668"/>
                      </a:lnTo>
                      <a:lnTo>
                        <a:pt x="205" y="1668"/>
                      </a:lnTo>
                      <a:lnTo>
                        <a:pt x="209" y="1668"/>
                      </a:lnTo>
                      <a:lnTo>
                        <a:pt x="209" y="1668"/>
                      </a:lnTo>
                      <a:lnTo>
                        <a:pt x="209" y="1668"/>
                      </a:lnTo>
                      <a:lnTo>
                        <a:pt x="209" y="1668"/>
                      </a:lnTo>
                      <a:lnTo>
                        <a:pt x="214" y="1668"/>
                      </a:lnTo>
                      <a:lnTo>
                        <a:pt x="214" y="1668"/>
                      </a:lnTo>
                      <a:lnTo>
                        <a:pt x="215" y="1668"/>
                      </a:lnTo>
                      <a:lnTo>
                        <a:pt x="215" y="1668"/>
                      </a:lnTo>
                      <a:lnTo>
                        <a:pt x="228" y="1667"/>
                      </a:lnTo>
                      <a:lnTo>
                        <a:pt x="246" y="1663"/>
                      </a:lnTo>
                      <a:lnTo>
                        <a:pt x="246" y="1663"/>
                      </a:lnTo>
                      <a:lnTo>
                        <a:pt x="268" y="1657"/>
                      </a:lnTo>
                      <a:lnTo>
                        <a:pt x="287" y="1651"/>
                      </a:lnTo>
                      <a:lnTo>
                        <a:pt x="302" y="1644"/>
                      </a:lnTo>
                      <a:lnTo>
                        <a:pt x="314" y="1639"/>
                      </a:lnTo>
                      <a:lnTo>
                        <a:pt x="314" y="1639"/>
                      </a:lnTo>
                      <a:lnTo>
                        <a:pt x="340" y="1671"/>
                      </a:lnTo>
                      <a:lnTo>
                        <a:pt x="340" y="1671"/>
                      </a:lnTo>
                      <a:lnTo>
                        <a:pt x="332" y="1681"/>
                      </a:lnTo>
                      <a:lnTo>
                        <a:pt x="324" y="1695"/>
                      </a:lnTo>
                      <a:lnTo>
                        <a:pt x="315" y="1712"/>
                      </a:lnTo>
                      <a:lnTo>
                        <a:pt x="305" y="1734"/>
                      </a:lnTo>
                      <a:lnTo>
                        <a:pt x="305" y="1734"/>
                      </a:lnTo>
                      <a:lnTo>
                        <a:pt x="297" y="1750"/>
                      </a:lnTo>
                      <a:lnTo>
                        <a:pt x="293" y="1763"/>
                      </a:lnTo>
                      <a:lnTo>
                        <a:pt x="293" y="1763"/>
                      </a:lnTo>
                      <a:lnTo>
                        <a:pt x="293" y="1763"/>
                      </a:lnTo>
                      <a:lnTo>
                        <a:pt x="293" y="1763"/>
                      </a:lnTo>
                      <a:lnTo>
                        <a:pt x="292" y="1768"/>
                      </a:lnTo>
                      <a:lnTo>
                        <a:pt x="292" y="1768"/>
                      </a:lnTo>
                      <a:lnTo>
                        <a:pt x="292" y="1769"/>
                      </a:lnTo>
                      <a:lnTo>
                        <a:pt x="292" y="1769"/>
                      </a:lnTo>
                      <a:lnTo>
                        <a:pt x="292" y="1773"/>
                      </a:lnTo>
                      <a:lnTo>
                        <a:pt x="292" y="1773"/>
                      </a:lnTo>
                      <a:lnTo>
                        <a:pt x="292" y="1773"/>
                      </a:lnTo>
                      <a:lnTo>
                        <a:pt x="292" y="1773"/>
                      </a:lnTo>
                      <a:lnTo>
                        <a:pt x="292" y="1777"/>
                      </a:lnTo>
                      <a:lnTo>
                        <a:pt x="292" y="1777"/>
                      </a:lnTo>
                      <a:lnTo>
                        <a:pt x="292" y="1777"/>
                      </a:lnTo>
                      <a:lnTo>
                        <a:pt x="292" y="1777"/>
                      </a:lnTo>
                      <a:lnTo>
                        <a:pt x="293" y="1779"/>
                      </a:lnTo>
                      <a:lnTo>
                        <a:pt x="293" y="1779"/>
                      </a:lnTo>
                      <a:lnTo>
                        <a:pt x="293" y="1780"/>
                      </a:lnTo>
                      <a:lnTo>
                        <a:pt x="293" y="1780"/>
                      </a:lnTo>
                      <a:lnTo>
                        <a:pt x="296" y="1783"/>
                      </a:lnTo>
                      <a:lnTo>
                        <a:pt x="296" y="1783"/>
                      </a:lnTo>
                      <a:lnTo>
                        <a:pt x="296" y="1783"/>
                      </a:lnTo>
                      <a:lnTo>
                        <a:pt x="296" y="1783"/>
                      </a:lnTo>
                      <a:lnTo>
                        <a:pt x="298" y="1785"/>
                      </a:lnTo>
                      <a:lnTo>
                        <a:pt x="298" y="1785"/>
                      </a:lnTo>
                      <a:lnTo>
                        <a:pt x="298" y="1787"/>
                      </a:lnTo>
                      <a:lnTo>
                        <a:pt x="298" y="1787"/>
                      </a:lnTo>
                      <a:lnTo>
                        <a:pt x="301" y="1789"/>
                      </a:lnTo>
                      <a:lnTo>
                        <a:pt x="301" y="1789"/>
                      </a:lnTo>
                      <a:lnTo>
                        <a:pt x="302" y="1790"/>
                      </a:lnTo>
                      <a:lnTo>
                        <a:pt x="302" y="1790"/>
                      </a:lnTo>
                      <a:lnTo>
                        <a:pt x="305" y="1793"/>
                      </a:lnTo>
                      <a:lnTo>
                        <a:pt x="305" y="1793"/>
                      </a:lnTo>
                      <a:lnTo>
                        <a:pt x="307" y="1795"/>
                      </a:lnTo>
                      <a:lnTo>
                        <a:pt x="307" y="1795"/>
                      </a:lnTo>
                      <a:lnTo>
                        <a:pt x="309" y="1797"/>
                      </a:lnTo>
                      <a:lnTo>
                        <a:pt x="309" y="1797"/>
                      </a:lnTo>
                      <a:lnTo>
                        <a:pt x="311" y="1799"/>
                      </a:lnTo>
                      <a:lnTo>
                        <a:pt x="311" y="1799"/>
                      </a:lnTo>
                      <a:lnTo>
                        <a:pt x="311" y="1799"/>
                      </a:lnTo>
                      <a:lnTo>
                        <a:pt x="311" y="1799"/>
                      </a:lnTo>
                      <a:lnTo>
                        <a:pt x="315" y="1802"/>
                      </a:lnTo>
                      <a:lnTo>
                        <a:pt x="315" y="1802"/>
                      </a:lnTo>
                      <a:lnTo>
                        <a:pt x="315" y="1802"/>
                      </a:lnTo>
                      <a:lnTo>
                        <a:pt x="315" y="1802"/>
                      </a:lnTo>
                      <a:lnTo>
                        <a:pt x="317" y="1803"/>
                      </a:lnTo>
                      <a:lnTo>
                        <a:pt x="317" y="1803"/>
                      </a:lnTo>
                      <a:lnTo>
                        <a:pt x="317" y="1804"/>
                      </a:lnTo>
                      <a:lnTo>
                        <a:pt x="317" y="1804"/>
                      </a:lnTo>
                      <a:lnTo>
                        <a:pt x="325" y="1806"/>
                      </a:lnTo>
                      <a:lnTo>
                        <a:pt x="325" y="1806"/>
                      </a:lnTo>
                      <a:lnTo>
                        <a:pt x="325" y="1806"/>
                      </a:lnTo>
                      <a:lnTo>
                        <a:pt x="325" y="1806"/>
                      </a:lnTo>
                      <a:lnTo>
                        <a:pt x="329" y="1806"/>
                      </a:lnTo>
                      <a:lnTo>
                        <a:pt x="329" y="1806"/>
                      </a:lnTo>
                      <a:lnTo>
                        <a:pt x="330" y="1806"/>
                      </a:lnTo>
                      <a:lnTo>
                        <a:pt x="330" y="1806"/>
                      </a:lnTo>
                      <a:lnTo>
                        <a:pt x="335" y="1804"/>
                      </a:lnTo>
                      <a:lnTo>
                        <a:pt x="335" y="1804"/>
                      </a:lnTo>
                      <a:lnTo>
                        <a:pt x="335" y="1804"/>
                      </a:lnTo>
                      <a:lnTo>
                        <a:pt x="335" y="1804"/>
                      </a:lnTo>
                      <a:lnTo>
                        <a:pt x="348" y="1799"/>
                      </a:lnTo>
                      <a:lnTo>
                        <a:pt x="364" y="1793"/>
                      </a:lnTo>
                      <a:lnTo>
                        <a:pt x="364" y="1793"/>
                      </a:lnTo>
                      <a:lnTo>
                        <a:pt x="385" y="1783"/>
                      </a:lnTo>
                      <a:lnTo>
                        <a:pt x="403" y="1774"/>
                      </a:lnTo>
                      <a:lnTo>
                        <a:pt x="417" y="1765"/>
                      </a:lnTo>
                      <a:lnTo>
                        <a:pt x="427" y="1758"/>
                      </a:lnTo>
                      <a:lnTo>
                        <a:pt x="427" y="1758"/>
                      </a:lnTo>
                      <a:lnTo>
                        <a:pt x="458" y="1784"/>
                      </a:lnTo>
                      <a:lnTo>
                        <a:pt x="458" y="1784"/>
                      </a:lnTo>
                      <a:lnTo>
                        <a:pt x="453" y="1795"/>
                      </a:lnTo>
                      <a:lnTo>
                        <a:pt x="447" y="1811"/>
                      </a:lnTo>
                      <a:lnTo>
                        <a:pt x="441" y="1829"/>
                      </a:lnTo>
                      <a:lnTo>
                        <a:pt x="435" y="1852"/>
                      </a:lnTo>
                      <a:lnTo>
                        <a:pt x="435" y="1852"/>
                      </a:lnTo>
                      <a:lnTo>
                        <a:pt x="431" y="1870"/>
                      </a:lnTo>
                      <a:lnTo>
                        <a:pt x="429" y="1884"/>
                      </a:lnTo>
                      <a:lnTo>
                        <a:pt x="429" y="1884"/>
                      </a:lnTo>
                      <a:lnTo>
                        <a:pt x="429" y="1889"/>
                      </a:lnTo>
                      <a:lnTo>
                        <a:pt x="429" y="1889"/>
                      </a:lnTo>
                      <a:lnTo>
                        <a:pt x="429" y="1890"/>
                      </a:lnTo>
                      <a:lnTo>
                        <a:pt x="429" y="1890"/>
                      </a:lnTo>
                      <a:lnTo>
                        <a:pt x="429" y="1892"/>
                      </a:lnTo>
                      <a:lnTo>
                        <a:pt x="429" y="1892"/>
                      </a:lnTo>
                      <a:lnTo>
                        <a:pt x="429" y="1894"/>
                      </a:lnTo>
                      <a:lnTo>
                        <a:pt x="429" y="1894"/>
                      </a:lnTo>
                      <a:lnTo>
                        <a:pt x="431" y="1896"/>
                      </a:lnTo>
                      <a:lnTo>
                        <a:pt x="431" y="1896"/>
                      </a:lnTo>
                      <a:lnTo>
                        <a:pt x="431" y="1898"/>
                      </a:lnTo>
                      <a:lnTo>
                        <a:pt x="431" y="1898"/>
                      </a:lnTo>
                      <a:lnTo>
                        <a:pt x="432" y="1900"/>
                      </a:lnTo>
                      <a:lnTo>
                        <a:pt x="432" y="1900"/>
                      </a:lnTo>
                      <a:lnTo>
                        <a:pt x="432" y="1900"/>
                      </a:lnTo>
                      <a:lnTo>
                        <a:pt x="432" y="1900"/>
                      </a:lnTo>
                      <a:lnTo>
                        <a:pt x="435" y="1903"/>
                      </a:lnTo>
                      <a:lnTo>
                        <a:pt x="435" y="1903"/>
                      </a:lnTo>
                      <a:lnTo>
                        <a:pt x="435" y="1903"/>
                      </a:lnTo>
                      <a:lnTo>
                        <a:pt x="435" y="1903"/>
                      </a:lnTo>
                      <a:lnTo>
                        <a:pt x="437" y="1905"/>
                      </a:lnTo>
                      <a:lnTo>
                        <a:pt x="437" y="1905"/>
                      </a:lnTo>
                      <a:lnTo>
                        <a:pt x="438" y="1906"/>
                      </a:lnTo>
                      <a:lnTo>
                        <a:pt x="438" y="1906"/>
                      </a:lnTo>
                      <a:lnTo>
                        <a:pt x="441" y="1908"/>
                      </a:lnTo>
                      <a:lnTo>
                        <a:pt x="441" y="1908"/>
                      </a:lnTo>
                      <a:lnTo>
                        <a:pt x="442" y="1909"/>
                      </a:lnTo>
                      <a:lnTo>
                        <a:pt x="442" y="1909"/>
                      </a:lnTo>
                      <a:lnTo>
                        <a:pt x="445" y="1911"/>
                      </a:lnTo>
                      <a:lnTo>
                        <a:pt x="445" y="1911"/>
                      </a:lnTo>
                      <a:lnTo>
                        <a:pt x="448" y="1913"/>
                      </a:lnTo>
                      <a:lnTo>
                        <a:pt x="448" y="1913"/>
                      </a:lnTo>
                      <a:lnTo>
                        <a:pt x="450" y="1914"/>
                      </a:lnTo>
                      <a:lnTo>
                        <a:pt x="450" y="1914"/>
                      </a:lnTo>
                      <a:lnTo>
                        <a:pt x="452" y="1915"/>
                      </a:lnTo>
                      <a:lnTo>
                        <a:pt x="452" y="1915"/>
                      </a:lnTo>
                      <a:lnTo>
                        <a:pt x="453" y="1916"/>
                      </a:lnTo>
                      <a:lnTo>
                        <a:pt x="453" y="1916"/>
                      </a:lnTo>
                      <a:lnTo>
                        <a:pt x="456" y="1918"/>
                      </a:lnTo>
                      <a:lnTo>
                        <a:pt x="456" y="1918"/>
                      </a:lnTo>
                      <a:lnTo>
                        <a:pt x="457" y="1918"/>
                      </a:lnTo>
                      <a:lnTo>
                        <a:pt x="457" y="1918"/>
                      </a:lnTo>
                      <a:lnTo>
                        <a:pt x="460" y="1919"/>
                      </a:lnTo>
                      <a:lnTo>
                        <a:pt x="460" y="1919"/>
                      </a:lnTo>
                      <a:lnTo>
                        <a:pt x="460" y="1919"/>
                      </a:lnTo>
                      <a:lnTo>
                        <a:pt x="460" y="1919"/>
                      </a:lnTo>
                      <a:lnTo>
                        <a:pt x="463" y="1920"/>
                      </a:lnTo>
                      <a:lnTo>
                        <a:pt x="463" y="1920"/>
                      </a:lnTo>
                      <a:lnTo>
                        <a:pt x="463" y="1920"/>
                      </a:lnTo>
                      <a:lnTo>
                        <a:pt x="463" y="1920"/>
                      </a:lnTo>
                      <a:lnTo>
                        <a:pt x="467" y="1920"/>
                      </a:lnTo>
                      <a:lnTo>
                        <a:pt x="467" y="1920"/>
                      </a:lnTo>
                      <a:lnTo>
                        <a:pt x="467" y="1920"/>
                      </a:lnTo>
                      <a:lnTo>
                        <a:pt x="467" y="1920"/>
                      </a:lnTo>
                      <a:lnTo>
                        <a:pt x="471" y="1919"/>
                      </a:lnTo>
                      <a:lnTo>
                        <a:pt x="471" y="1919"/>
                      </a:lnTo>
                      <a:lnTo>
                        <a:pt x="472" y="1919"/>
                      </a:lnTo>
                      <a:lnTo>
                        <a:pt x="472" y="1919"/>
                      </a:lnTo>
                      <a:lnTo>
                        <a:pt x="476" y="1916"/>
                      </a:lnTo>
                      <a:lnTo>
                        <a:pt x="476" y="1916"/>
                      </a:lnTo>
                      <a:lnTo>
                        <a:pt x="476" y="1916"/>
                      </a:lnTo>
                      <a:lnTo>
                        <a:pt x="476" y="1916"/>
                      </a:lnTo>
                      <a:lnTo>
                        <a:pt x="487" y="1910"/>
                      </a:lnTo>
                      <a:lnTo>
                        <a:pt x="504" y="1900"/>
                      </a:lnTo>
                      <a:lnTo>
                        <a:pt x="504" y="1900"/>
                      </a:lnTo>
                      <a:lnTo>
                        <a:pt x="523" y="1887"/>
                      </a:lnTo>
                      <a:lnTo>
                        <a:pt x="538" y="1875"/>
                      </a:lnTo>
                      <a:lnTo>
                        <a:pt x="550" y="1863"/>
                      </a:lnTo>
                      <a:lnTo>
                        <a:pt x="559" y="1855"/>
                      </a:lnTo>
                      <a:lnTo>
                        <a:pt x="559" y="1855"/>
                      </a:lnTo>
                      <a:lnTo>
                        <a:pt x="595" y="1876"/>
                      </a:lnTo>
                      <a:lnTo>
                        <a:pt x="595" y="1876"/>
                      </a:lnTo>
                      <a:lnTo>
                        <a:pt x="592" y="1887"/>
                      </a:lnTo>
                      <a:lnTo>
                        <a:pt x="588" y="1904"/>
                      </a:lnTo>
                      <a:lnTo>
                        <a:pt x="586" y="1923"/>
                      </a:lnTo>
                      <a:lnTo>
                        <a:pt x="583" y="1947"/>
                      </a:lnTo>
                      <a:lnTo>
                        <a:pt x="583" y="1947"/>
                      </a:lnTo>
                      <a:lnTo>
                        <a:pt x="583" y="1966"/>
                      </a:lnTo>
                      <a:lnTo>
                        <a:pt x="583" y="1978"/>
                      </a:lnTo>
                      <a:lnTo>
                        <a:pt x="583" y="1978"/>
                      </a:lnTo>
                      <a:lnTo>
                        <a:pt x="584" y="1983"/>
                      </a:lnTo>
                      <a:lnTo>
                        <a:pt x="584" y="1983"/>
                      </a:lnTo>
                      <a:lnTo>
                        <a:pt x="584" y="1984"/>
                      </a:lnTo>
                      <a:lnTo>
                        <a:pt x="584" y="1984"/>
                      </a:lnTo>
                      <a:lnTo>
                        <a:pt x="586" y="1987"/>
                      </a:lnTo>
                      <a:lnTo>
                        <a:pt x="586" y="1987"/>
                      </a:lnTo>
                      <a:lnTo>
                        <a:pt x="586" y="1988"/>
                      </a:lnTo>
                      <a:lnTo>
                        <a:pt x="586" y="1988"/>
                      </a:lnTo>
                      <a:lnTo>
                        <a:pt x="587" y="1991"/>
                      </a:lnTo>
                      <a:lnTo>
                        <a:pt x="587" y="1991"/>
                      </a:lnTo>
                      <a:lnTo>
                        <a:pt x="587" y="1992"/>
                      </a:lnTo>
                      <a:lnTo>
                        <a:pt x="587" y="1992"/>
                      </a:lnTo>
                      <a:lnTo>
                        <a:pt x="589" y="1993"/>
                      </a:lnTo>
                      <a:lnTo>
                        <a:pt x="589" y="1993"/>
                      </a:lnTo>
                      <a:lnTo>
                        <a:pt x="589" y="1994"/>
                      </a:lnTo>
                      <a:lnTo>
                        <a:pt x="589" y="1994"/>
                      </a:lnTo>
                      <a:lnTo>
                        <a:pt x="592" y="1996"/>
                      </a:lnTo>
                      <a:lnTo>
                        <a:pt x="592" y="1996"/>
                      </a:lnTo>
                      <a:lnTo>
                        <a:pt x="592" y="1997"/>
                      </a:lnTo>
                      <a:lnTo>
                        <a:pt x="592" y="1997"/>
                      </a:lnTo>
                      <a:lnTo>
                        <a:pt x="596" y="1998"/>
                      </a:lnTo>
                      <a:lnTo>
                        <a:pt x="596" y="1998"/>
                      </a:lnTo>
                      <a:lnTo>
                        <a:pt x="596" y="1998"/>
                      </a:lnTo>
                      <a:lnTo>
                        <a:pt x="596" y="1998"/>
                      </a:lnTo>
                      <a:lnTo>
                        <a:pt x="598" y="2000"/>
                      </a:lnTo>
                      <a:lnTo>
                        <a:pt x="598" y="2000"/>
                      </a:lnTo>
                      <a:lnTo>
                        <a:pt x="601" y="2001"/>
                      </a:lnTo>
                      <a:lnTo>
                        <a:pt x="601" y="2001"/>
                      </a:lnTo>
                      <a:lnTo>
                        <a:pt x="605" y="2002"/>
                      </a:lnTo>
                      <a:lnTo>
                        <a:pt x="605" y="2002"/>
                      </a:lnTo>
                      <a:lnTo>
                        <a:pt x="607" y="2005"/>
                      </a:lnTo>
                      <a:lnTo>
                        <a:pt x="607" y="2005"/>
                      </a:lnTo>
                      <a:lnTo>
                        <a:pt x="610" y="2005"/>
                      </a:lnTo>
                      <a:lnTo>
                        <a:pt x="610" y="2005"/>
                      </a:lnTo>
                      <a:lnTo>
                        <a:pt x="612" y="2006"/>
                      </a:lnTo>
                      <a:lnTo>
                        <a:pt x="612" y="2006"/>
                      </a:lnTo>
                      <a:lnTo>
                        <a:pt x="613" y="2006"/>
                      </a:lnTo>
                      <a:lnTo>
                        <a:pt x="613" y="2006"/>
                      </a:lnTo>
                      <a:lnTo>
                        <a:pt x="616" y="2007"/>
                      </a:lnTo>
                      <a:lnTo>
                        <a:pt x="616" y="2007"/>
                      </a:lnTo>
                      <a:lnTo>
                        <a:pt x="617" y="2007"/>
                      </a:lnTo>
                      <a:lnTo>
                        <a:pt x="617" y="2007"/>
                      </a:lnTo>
                      <a:lnTo>
                        <a:pt x="620" y="2008"/>
                      </a:lnTo>
                      <a:lnTo>
                        <a:pt x="620" y="2008"/>
                      </a:lnTo>
                      <a:lnTo>
                        <a:pt x="620" y="2008"/>
                      </a:lnTo>
                      <a:lnTo>
                        <a:pt x="620" y="2008"/>
                      </a:lnTo>
                      <a:lnTo>
                        <a:pt x="624" y="2008"/>
                      </a:lnTo>
                      <a:lnTo>
                        <a:pt x="624" y="2008"/>
                      </a:lnTo>
                      <a:lnTo>
                        <a:pt x="624" y="2008"/>
                      </a:lnTo>
                      <a:lnTo>
                        <a:pt x="624" y="2008"/>
                      </a:lnTo>
                      <a:lnTo>
                        <a:pt x="627" y="2007"/>
                      </a:lnTo>
                      <a:lnTo>
                        <a:pt x="627" y="2007"/>
                      </a:lnTo>
                      <a:lnTo>
                        <a:pt x="627" y="2007"/>
                      </a:lnTo>
                      <a:lnTo>
                        <a:pt x="627" y="2007"/>
                      </a:lnTo>
                      <a:lnTo>
                        <a:pt x="630" y="2006"/>
                      </a:lnTo>
                      <a:lnTo>
                        <a:pt x="630" y="2006"/>
                      </a:lnTo>
                      <a:lnTo>
                        <a:pt x="631" y="2006"/>
                      </a:lnTo>
                      <a:lnTo>
                        <a:pt x="631" y="2006"/>
                      </a:lnTo>
                      <a:lnTo>
                        <a:pt x="636" y="2003"/>
                      </a:lnTo>
                      <a:lnTo>
                        <a:pt x="636" y="2003"/>
                      </a:lnTo>
                      <a:lnTo>
                        <a:pt x="636" y="2003"/>
                      </a:lnTo>
                      <a:lnTo>
                        <a:pt x="636" y="2003"/>
                      </a:lnTo>
                      <a:lnTo>
                        <a:pt x="646" y="1994"/>
                      </a:lnTo>
                      <a:lnTo>
                        <a:pt x="660" y="1982"/>
                      </a:lnTo>
                      <a:lnTo>
                        <a:pt x="660" y="1982"/>
                      </a:lnTo>
                      <a:lnTo>
                        <a:pt x="676" y="1966"/>
                      </a:lnTo>
                      <a:lnTo>
                        <a:pt x="689" y="1950"/>
                      </a:lnTo>
                      <a:lnTo>
                        <a:pt x="699" y="1938"/>
                      </a:lnTo>
                      <a:lnTo>
                        <a:pt x="707" y="1928"/>
                      </a:lnTo>
                      <a:lnTo>
                        <a:pt x="707" y="1928"/>
                      </a:lnTo>
                      <a:lnTo>
                        <a:pt x="746" y="1942"/>
                      </a:lnTo>
                      <a:lnTo>
                        <a:pt x="746" y="1942"/>
                      </a:lnTo>
                      <a:lnTo>
                        <a:pt x="744" y="1954"/>
                      </a:lnTo>
                      <a:lnTo>
                        <a:pt x="744" y="1971"/>
                      </a:lnTo>
                      <a:lnTo>
                        <a:pt x="744" y="1991"/>
                      </a:lnTo>
                      <a:lnTo>
                        <a:pt x="747" y="2013"/>
                      </a:lnTo>
                      <a:lnTo>
                        <a:pt x="747" y="2013"/>
                      </a:lnTo>
                      <a:lnTo>
                        <a:pt x="749" y="2032"/>
                      </a:lnTo>
                      <a:lnTo>
                        <a:pt x="752" y="2045"/>
                      </a:lnTo>
                      <a:lnTo>
                        <a:pt x="752" y="2045"/>
                      </a:lnTo>
                      <a:lnTo>
                        <a:pt x="752" y="2045"/>
                      </a:lnTo>
                      <a:lnTo>
                        <a:pt x="752" y="2045"/>
                      </a:lnTo>
                      <a:lnTo>
                        <a:pt x="752" y="2045"/>
                      </a:lnTo>
                      <a:lnTo>
                        <a:pt x="752" y="2045"/>
                      </a:lnTo>
                      <a:lnTo>
                        <a:pt x="753" y="2050"/>
                      </a:lnTo>
                      <a:lnTo>
                        <a:pt x="753" y="2050"/>
                      </a:lnTo>
                      <a:lnTo>
                        <a:pt x="753" y="2051"/>
                      </a:lnTo>
                      <a:lnTo>
                        <a:pt x="753" y="2051"/>
                      </a:lnTo>
                      <a:lnTo>
                        <a:pt x="756" y="2054"/>
                      </a:lnTo>
                      <a:lnTo>
                        <a:pt x="756" y="2054"/>
                      </a:lnTo>
                      <a:lnTo>
                        <a:pt x="756" y="2054"/>
                      </a:lnTo>
                      <a:lnTo>
                        <a:pt x="756" y="2054"/>
                      </a:lnTo>
                      <a:lnTo>
                        <a:pt x="758" y="2057"/>
                      </a:lnTo>
                      <a:lnTo>
                        <a:pt x="758" y="2057"/>
                      </a:lnTo>
                      <a:lnTo>
                        <a:pt x="758" y="2057"/>
                      </a:lnTo>
                      <a:lnTo>
                        <a:pt x="758" y="2057"/>
                      </a:lnTo>
                      <a:lnTo>
                        <a:pt x="760" y="2059"/>
                      </a:lnTo>
                      <a:lnTo>
                        <a:pt x="760" y="2059"/>
                      </a:lnTo>
                      <a:lnTo>
                        <a:pt x="761" y="2060"/>
                      </a:lnTo>
                      <a:lnTo>
                        <a:pt x="761" y="2060"/>
                      </a:lnTo>
                      <a:lnTo>
                        <a:pt x="763" y="2061"/>
                      </a:lnTo>
                      <a:lnTo>
                        <a:pt x="763" y="2061"/>
                      </a:lnTo>
                      <a:lnTo>
                        <a:pt x="763" y="2061"/>
                      </a:lnTo>
                      <a:lnTo>
                        <a:pt x="763" y="2061"/>
                      </a:lnTo>
                      <a:lnTo>
                        <a:pt x="767" y="2063"/>
                      </a:lnTo>
                      <a:lnTo>
                        <a:pt x="767" y="2063"/>
                      </a:lnTo>
                      <a:lnTo>
                        <a:pt x="768" y="2063"/>
                      </a:lnTo>
                      <a:lnTo>
                        <a:pt x="768" y="2063"/>
                      </a:lnTo>
                      <a:lnTo>
                        <a:pt x="771" y="2064"/>
                      </a:lnTo>
                      <a:lnTo>
                        <a:pt x="771" y="2064"/>
                      </a:lnTo>
                      <a:lnTo>
                        <a:pt x="772" y="2064"/>
                      </a:lnTo>
                      <a:lnTo>
                        <a:pt x="772" y="2064"/>
                      </a:lnTo>
                      <a:lnTo>
                        <a:pt x="776" y="2065"/>
                      </a:lnTo>
                      <a:lnTo>
                        <a:pt x="776" y="2065"/>
                      </a:lnTo>
                      <a:lnTo>
                        <a:pt x="780" y="2066"/>
                      </a:lnTo>
                      <a:lnTo>
                        <a:pt x="780" y="2066"/>
                      </a:lnTo>
                      <a:lnTo>
                        <a:pt x="782" y="2066"/>
                      </a:lnTo>
                      <a:lnTo>
                        <a:pt x="782" y="2066"/>
                      </a:lnTo>
                      <a:lnTo>
                        <a:pt x="785" y="2068"/>
                      </a:lnTo>
                      <a:lnTo>
                        <a:pt x="785" y="2068"/>
                      </a:lnTo>
                      <a:lnTo>
                        <a:pt x="786" y="2068"/>
                      </a:lnTo>
                      <a:lnTo>
                        <a:pt x="786" y="2068"/>
                      </a:lnTo>
                      <a:lnTo>
                        <a:pt x="790" y="2068"/>
                      </a:lnTo>
                      <a:lnTo>
                        <a:pt x="790" y="2068"/>
                      </a:lnTo>
                      <a:lnTo>
                        <a:pt x="790" y="2068"/>
                      </a:lnTo>
                      <a:lnTo>
                        <a:pt x="790" y="2068"/>
                      </a:lnTo>
                      <a:lnTo>
                        <a:pt x="792" y="2069"/>
                      </a:lnTo>
                      <a:lnTo>
                        <a:pt x="792" y="2069"/>
                      </a:lnTo>
                      <a:lnTo>
                        <a:pt x="794" y="2068"/>
                      </a:lnTo>
                      <a:lnTo>
                        <a:pt x="794" y="2068"/>
                      </a:lnTo>
                      <a:lnTo>
                        <a:pt x="796" y="2068"/>
                      </a:lnTo>
                      <a:lnTo>
                        <a:pt x="796" y="2068"/>
                      </a:lnTo>
                      <a:lnTo>
                        <a:pt x="796" y="2068"/>
                      </a:lnTo>
                      <a:lnTo>
                        <a:pt x="796" y="2068"/>
                      </a:lnTo>
                      <a:lnTo>
                        <a:pt x="800" y="2066"/>
                      </a:lnTo>
                      <a:lnTo>
                        <a:pt x="800" y="2066"/>
                      </a:lnTo>
                      <a:lnTo>
                        <a:pt x="800" y="2066"/>
                      </a:lnTo>
                      <a:lnTo>
                        <a:pt x="800" y="2066"/>
                      </a:lnTo>
                      <a:lnTo>
                        <a:pt x="802" y="2064"/>
                      </a:lnTo>
                      <a:lnTo>
                        <a:pt x="802" y="2064"/>
                      </a:lnTo>
                      <a:lnTo>
                        <a:pt x="804" y="2064"/>
                      </a:lnTo>
                      <a:lnTo>
                        <a:pt x="804" y="2064"/>
                      </a:lnTo>
                      <a:lnTo>
                        <a:pt x="807" y="2060"/>
                      </a:lnTo>
                      <a:lnTo>
                        <a:pt x="807" y="2060"/>
                      </a:lnTo>
                      <a:lnTo>
                        <a:pt x="807" y="2060"/>
                      </a:lnTo>
                      <a:lnTo>
                        <a:pt x="807" y="2060"/>
                      </a:lnTo>
                      <a:lnTo>
                        <a:pt x="807" y="2060"/>
                      </a:lnTo>
                      <a:lnTo>
                        <a:pt x="807" y="2060"/>
                      </a:lnTo>
                      <a:lnTo>
                        <a:pt x="816" y="2050"/>
                      </a:lnTo>
                      <a:lnTo>
                        <a:pt x="828" y="2035"/>
                      </a:lnTo>
                      <a:lnTo>
                        <a:pt x="828" y="2035"/>
                      </a:lnTo>
                      <a:lnTo>
                        <a:pt x="841" y="2016"/>
                      </a:lnTo>
                      <a:lnTo>
                        <a:pt x="852" y="2000"/>
                      </a:lnTo>
                      <a:lnTo>
                        <a:pt x="859" y="1986"/>
                      </a:lnTo>
                      <a:lnTo>
                        <a:pt x="864" y="1974"/>
                      </a:lnTo>
                      <a:lnTo>
                        <a:pt x="864" y="1974"/>
                      </a:lnTo>
                      <a:lnTo>
                        <a:pt x="906" y="1981"/>
                      </a:lnTo>
                      <a:lnTo>
                        <a:pt x="906" y="1981"/>
                      </a:lnTo>
                      <a:lnTo>
                        <a:pt x="906" y="1993"/>
                      </a:lnTo>
                      <a:lnTo>
                        <a:pt x="908" y="2010"/>
                      </a:lnTo>
                      <a:lnTo>
                        <a:pt x="912" y="2029"/>
                      </a:lnTo>
                      <a:lnTo>
                        <a:pt x="918" y="2051"/>
                      </a:lnTo>
                      <a:lnTo>
                        <a:pt x="918" y="2051"/>
                      </a:lnTo>
                      <a:lnTo>
                        <a:pt x="925" y="2069"/>
                      </a:lnTo>
                      <a:lnTo>
                        <a:pt x="930" y="2081"/>
                      </a:lnTo>
                      <a:lnTo>
                        <a:pt x="930" y="2081"/>
                      </a:lnTo>
                      <a:lnTo>
                        <a:pt x="932" y="2086"/>
                      </a:lnTo>
                      <a:lnTo>
                        <a:pt x="932" y="2086"/>
                      </a:lnTo>
                      <a:lnTo>
                        <a:pt x="932" y="2086"/>
                      </a:lnTo>
                      <a:lnTo>
                        <a:pt x="932" y="2086"/>
                      </a:lnTo>
                      <a:lnTo>
                        <a:pt x="935" y="2089"/>
                      </a:lnTo>
                      <a:lnTo>
                        <a:pt x="935" y="2089"/>
                      </a:lnTo>
                      <a:lnTo>
                        <a:pt x="935" y="2090"/>
                      </a:lnTo>
                      <a:lnTo>
                        <a:pt x="935" y="2090"/>
                      </a:lnTo>
                      <a:lnTo>
                        <a:pt x="937" y="2093"/>
                      </a:lnTo>
                      <a:lnTo>
                        <a:pt x="937" y="2093"/>
                      </a:lnTo>
                      <a:lnTo>
                        <a:pt x="937" y="2093"/>
                      </a:lnTo>
                      <a:lnTo>
                        <a:pt x="937" y="2093"/>
                      </a:lnTo>
                      <a:lnTo>
                        <a:pt x="940" y="2094"/>
                      </a:lnTo>
                      <a:lnTo>
                        <a:pt x="940" y="2094"/>
                      </a:lnTo>
                      <a:lnTo>
                        <a:pt x="941" y="2094"/>
                      </a:lnTo>
                      <a:lnTo>
                        <a:pt x="941" y="2094"/>
                      </a:lnTo>
                      <a:lnTo>
                        <a:pt x="944" y="2095"/>
                      </a:lnTo>
                      <a:lnTo>
                        <a:pt x="944" y="2095"/>
                      </a:lnTo>
                      <a:lnTo>
                        <a:pt x="944" y="2095"/>
                      </a:lnTo>
                      <a:lnTo>
                        <a:pt x="944" y="2095"/>
                      </a:lnTo>
                      <a:lnTo>
                        <a:pt x="947" y="2097"/>
                      </a:lnTo>
                      <a:lnTo>
                        <a:pt x="947" y="2097"/>
                      </a:lnTo>
                      <a:lnTo>
                        <a:pt x="949" y="2097"/>
                      </a:lnTo>
                      <a:lnTo>
                        <a:pt x="949" y="2097"/>
                      </a:lnTo>
                      <a:lnTo>
                        <a:pt x="951" y="2097"/>
                      </a:lnTo>
                      <a:lnTo>
                        <a:pt x="951" y="2097"/>
                      </a:lnTo>
                      <a:lnTo>
                        <a:pt x="952" y="2097"/>
                      </a:lnTo>
                      <a:lnTo>
                        <a:pt x="952" y="2097"/>
                      </a:lnTo>
                      <a:lnTo>
                        <a:pt x="957" y="2097"/>
                      </a:lnTo>
                      <a:lnTo>
                        <a:pt x="957" y="2097"/>
                      </a:lnTo>
                      <a:lnTo>
                        <a:pt x="961" y="2098"/>
                      </a:lnTo>
                      <a:lnTo>
                        <a:pt x="961" y="2098"/>
                      </a:lnTo>
                      <a:lnTo>
                        <a:pt x="962" y="2098"/>
                      </a:lnTo>
                      <a:lnTo>
                        <a:pt x="962" y="2098"/>
                      </a:lnTo>
                      <a:lnTo>
                        <a:pt x="965" y="2098"/>
                      </a:lnTo>
                      <a:lnTo>
                        <a:pt x="965" y="2098"/>
                      </a:lnTo>
                      <a:lnTo>
                        <a:pt x="966" y="2098"/>
                      </a:lnTo>
                      <a:lnTo>
                        <a:pt x="966" y="2098"/>
                      </a:lnTo>
                      <a:lnTo>
                        <a:pt x="970" y="2098"/>
                      </a:lnTo>
                      <a:lnTo>
                        <a:pt x="970" y="2098"/>
                      </a:lnTo>
                      <a:lnTo>
                        <a:pt x="970" y="2098"/>
                      </a:lnTo>
                      <a:lnTo>
                        <a:pt x="970" y="2098"/>
                      </a:lnTo>
                      <a:lnTo>
                        <a:pt x="974" y="2098"/>
                      </a:lnTo>
                      <a:lnTo>
                        <a:pt x="974" y="2098"/>
                      </a:lnTo>
                      <a:lnTo>
                        <a:pt x="974" y="2097"/>
                      </a:lnTo>
                      <a:lnTo>
                        <a:pt x="974" y="2097"/>
                      </a:lnTo>
                      <a:lnTo>
                        <a:pt x="976" y="2097"/>
                      </a:lnTo>
                      <a:lnTo>
                        <a:pt x="976" y="2097"/>
                      </a:lnTo>
                      <a:lnTo>
                        <a:pt x="978" y="2095"/>
                      </a:lnTo>
                      <a:lnTo>
                        <a:pt x="978" y="2095"/>
                      </a:lnTo>
                      <a:lnTo>
                        <a:pt x="980" y="2094"/>
                      </a:lnTo>
                      <a:lnTo>
                        <a:pt x="980" y="2094"/>
                      </a:lnTo>
                      <a:lnTo>
                        <a:pt x="980" y="2094"/>
                      </a:lnTo>
                      <a:lnTo>
                        <a:pt x="980" y="2094"/>
                      </a:lnTo>
                      <a:lnTo>
                        <a:pt x="983" y="2091"/>
                      </a:lnTo>
                      <a:lnTo>
                        <a:pt x="983" y="2091"/>
                      </a:lnTo>
                      <a:lnTo>
                        <a:pt x="984" y="2090"/>
                      </a:lnTo>
                      <a:lnTo>
                        <a:pt x="984" y="2090"/>
                      </a:lnTo>
                      <a:lnTo>
                        <a:pt x="986" y="2088"/>
                      </a:lnTo>
                      <a:lnTo>
                        <a:pt x="986" y="2088"/>
                      </a:lnTo>
                      <a:lnTo>
                        <a:pt x="986" y="2086"/>
                      </a:lnTo>
                      <a:lnTo>
                        <a:pt x="986" y="2086"/>
                      </a:lnTo>
                      <a:lnTo>
                        <a:pt x="994" y="2075"/>
                      </a:lnTo>
                      <a:lnTo>
                        <a:pt x="1003" y="2059"/>
                      </a:lnTo>
                      <a:lnTo>
                        <a:pt x="1003" y="2059"/>
                      </a:lnTo>
                      <a:lnTo>
                        <a:pt x="1013" y="2037"/>
                      </a:lnTo>
                      <a:lnTo>
                        <a:pt x="1019" y="2020"/>
                      </a:lnTo>
                      <a:lnTo>
                        <a:pt x="1024" y="2005"/>
                      </a:lnTo>
                      <a:lnTo>
                        <a:pt x="1028" y="1992"/>
                      </a:lnTo>
                      <a:lnTo>
                        <a:pt x="1028" y="1992"/>
                      </a:lnTo>
                      <a:lnTo>
                        <a:pt x="1069" y="1992"/>
                      </a:lnTo>
                      <a:lnTo>
                        <a:pt x="1069" y="1992"/>
                      </a:lnTo>
                      <a:lnTo>
                        <a:pt x="1072" y="2005"/>
                      </a:lnTo>
                      <a:lnTo>
                        <a:pt x="1077" y="2020"/>
                      </a:lnTo>
                      <a:lnTo>
                        <a:pt x="1085" y="2037"/>
                      </a:lnTo>
                      <a:lnTo>
                        <a:pt x="1095" y="2059"/>
                      </a:lnTo>
                      <a:lnTo>
                        <a:pt x="1095" y="2059"/>
                      </a:lnTo>
                      <a:lnTo>
                        <a:pt x="1104" y="2075"/>
                      </a:lnTo>
                      <a:lnTo>
                        <a:pt x="1111" y="2086"/>
                      </a:lnTo>
                      <a:lnTo>
                        <a:pt x="1111" y="2086"/>
                      </a:lnTo>
                      <a:lnTo>
                        <a:pt x="1111" y="2088"/>
                      </a:lnTo>
                      <a:lnTo>
                        <a:pt x="1111" y="2088"/>
                      </a:lnTo>
                      <a:lnTo>
                        <a:pt x="1114" y="2090"/>
                      </a:lnTo>
                      <a:lnTo>
                        <a:pt x="1114" y="2090"/>
                      </a:lnTo>
                      <a:lnTo>
                        <a:pt x="1115" y="2091"/>
                      </a:lnTo>
                      <a:lnTo>
                        <a:pt x="1115" y="2091"/>
                      </a:lnTo>
                      <a:lnTo>
                        <a:pt x="1116" y="2094"/>
                      </a:lnTo>
                      <a:lnTo>
                        <a:pt x="1116" y="2094"/>
                      </a:lnTo>
                      <a:lnTo>
                        <a:pt x="1117" y="2094"/>
                      </a:lnTo>
                      <a:lnTo>
                        <a:pt x="1117" y="2094"/>
                      </a:lnTo>
                      <a:lnTo>
                        <a:pt x="1120" y="2095"/>
                      </a:lnTo>
                      <a:lnTo>
                        <a:pt x="1120" y="2095"/>
                      </a:lnTo>
                      <a:lnTo>
                        <a:pt x="1121" y="2097"/>
                      </a:lnTo>
                      <a:lnTo>
                        <a:pt x="1121" y="2097"/>
                      </a:lnTo>
                      <a:lnTo>
                        <a:pt x="1124" y="2097"/>
                      </a:lnTo>
                      <a:lnTo>
                        <a:pt x="1124" y="2097"/>
                      </a:lnTo>
                      <a:lnTo>
                        <a:pt x="1124" y="2098"/>
                      </a:lnTo>
                      <a:lnTo>
                        <a:pt x="1124" y="2098"/>
                      </a:lnTo>
                      <a:lnTo>
                        <a:pt x="1126" y="2098"/>
                      </a:lnTo>
                      <a:lnTo>
                        <a:pt x="1126" y="2098"/>
                      </a:lnTo>
                      <a:lnTo>
                        <a:pt x="1127" y="2098"/>
                      </a:lnTo>
                      <a:lnTo>
                        <a:pt x="1127" y="2098"/>
                      </a:lnTo>
                      <a:lnTo>
                        <a:pt x="1131" y="2098"/>
                      </a:lnTo>
                      <a:lnTo>
                        <a:pt x="1131" y="2098"/>
                      </a:lnTo>
                      <a:lnTo>
                        <a:pt x="1132" y="2098"/>
                      </a:lnTo>
                      <a:lnTo>
                        <a:pt x="1132" y="2098"/>
                      </a:lnTo>
                      <a:lnTo>
                        <a:pt x="1135" y="2098"/>
                      </a:lnTo>
                      <a:lnTo>
                        <a:pt x="1135" y="2098"/>
                      </a:lnTo>
                      <a:lnTo>
                        <a:pt x="1136" y="2098"/>
                      </a:lnTo>
                      <a:lnTo>
                        <a:pt x="1136" y="2098"/>
                      </a:lnTo>
                      <a:lnTo>
                        <a:pt x="1140" y="2097"/>
                      </a:lnTo>
                      <a:lnTo>
                        <a:pt x="1140" y="2097"/>
                      </a:lnTo>
                      <a:lnTo>
                        <a:pt x="1145" y="2097"/>
                      </a:lnTo>
                      <a:lnTo>
                        <a:pt x="1145" y="2097"/>
                      </a:lnTo>
                      <a:lnTo>
                        <a:pt x="1145" y="2097"/>
                      </a:lnTo>
                      <a:lnTo>
                        <a:pt x="1145" y="2097"/>
                      </a:lnTo>
                      <a:lnTo>
                        <a:pt x="1149" y="2097"/>
                      </a:lnTo>
                      <a:lnTo>
                        <a:pt x="1149" y="2097"/>
                      </a:lnTo>
                      <a:lnTo>
                        <a:pt x="1150" y="2097"/>
                      </a:lnTo>
                      <a:lnTo>
                        <a:pt x="1150" y="2097"/>
                      </a:lnTo>
                      <a:lnTo>
                        <a:pt x="1154" y="2095"/>
                      </a:lnTo>
                      <a:lnTo>
                        <a:pt x="1154" y="2095"/>
                      </a:lnTo>
                      <a:lnTo>
                        <a:pt x="1154" y="2095"/>
                      </a:lnTo>
                      <a:lnTo>
                        <a:pt x="1154" y="2095"/>
                      </a:lnTo>
                      <a:lnTo>
                        <a:pt x="1156" y="2094"/>
                      </a:lnTo>
                      <a:lnTo>
                        <a:pt x="1156" y="2094"/>
                      </a:lnTo>
                      <a:lnTo>
                        <a:pt x="1158" y="2094"/>
                      </a:lnTo>
                      <a:lnTo>
                        <a:pt x="1158" y="2094"/>
                      </a:lnTo>
                      <a:lnTo>
                        <a:pt x="1159" y="2093"/>
                      </a:lnTo>
                      <a:lnTo>
                        <a:pt x="1159" y="2093"/>
                      </a:lnTo>
                      <a:lnTo>
                        <a:pt x="1160" y="2093"/>
                      </a:lnTo>
                      <a:lnTo>
                        <a:pt x="1160" y="2093"/>
                      </a:lnTo>
                      <a:lnTo>
                        <a:pt x="1163" y="2090"/>
                      </a:lnTo>
                      <a:lnTo>
                        <a:pt x="1163" y="2090"/>
                      </a:lnTo>
                      <a:lnTo>
                        <a:pt x="1163" y="2089"/>
                      </a:lnTo>
                      <a:lnTo>
                        <a:pt x="1163" y="2089"/>
                      </a:lnTo>
                      <a:lnTo>
                        <a:pt x="1165" y="2086"/>
                      </a:lnTo>
                      <a:lnTo>
                        <a:pt x="1165" y="2086"/>
                      </a:lnTo>
                      <a:lnTo>
                        <a:pt x="1165" y="2086"/>
                      </a:lnTo>
                      <a:lnTo>
                        <a:pt x="1165" y="2086"/>
                      </a:lnTo>
                      <a:lnTo>
                        <a:pt x="1168" y="2083"/>
                      </a:lnTo>
                      <a:lnTo>
                        <a:pt x="1168" y="2083"/>
                      </a:lnTo>
                      <a:lnTo>
                        <a:pt x="1168" y="2081"/>
                      </a:lnTo>
                      <a:lnTo>
                        <a:pt x="1168" y="2081"/>
                      </a:lnTo>
                      <a:lnTo>
                        <a:pt x="1173" y="2070"/>
                      </a:lnTo>
                      <a:lnTo>
                        <a:pt x="1179" y="2051"/>
                      </a:lnTo>
                      <a:lnTo>
                        <a:pt x="1179" y="2051"/>
                      </a:lnTo>
                      <a:lnTo>
                        <a:pt x="1184" y="2029"/>
                      </a:lnTo>
                      <a:lnTo>
                        <a:pt x="1188" y="2010"/>
                      </a:lnTo>
                      <a:lnTo>
                        <a:pt x="1190" y="1994"/>
                      </a:lnTo>
                      <a:lnTo>
                        <a:pt x="1192" y="1982"/>
                      </a:lnTo>
                      <a:lnTo>
                        <a:pt x="1192" y="1982"/>
                      </a:lnTo>
                      <a:lnTo>
                        <a:pt x="1233" y="1974"/>
                      </a:lnTo>
                      <a:lnTo>
                        <a:pt x="1233" y="1974"/>
                      </a:lnTo>
                      <a:lnTo>
                        <a:pt x="1238" y="1986"/>
                      </a:lnTo>
                      <a:lnTo>
                        <a:pt x="1246" y="2000"/>
                      </a:lnTo>
                      <a:lnTo>
                        <a:pt x="1256" y="2016"/>
                      </a:lnTo>
                      <a:lnTo>
                        <a:pt x="1270" y="2035"/>
                      </a:lnTo>
                      <a:lnTo>
                        <a:pt x="1270" y="2035"/>
                      </a:lnTo>
                      <a:lnTo>
                        <a:pt x="1281" y="2050"/>
                      </a:lnTo>
                      <a:lnTo>
                        <a:pt x="1290" y="2060"/>
                      </a:lnTo>
                      <a:lnTo>
                        <a:pt x="1290" y="2060"/>
                      </a:lnTo>
                      <a:lnTo>
                        <a:pt x="1290" y="2060"/>
                      </a:lnTo>
                      <a:lnTo>
                        <a:pt x="1290" y="2060"/>
                      </a:lnTo>
                      <a:lnTo>
                        <a:pt x="1294" y="2064"/>
                      </a:lnTo>
                      <a:lnTo>
                        <a:pt x="1294" y="2064"/>
                      </a:lnTo>
                      <a:lnTo>
                        <a:pt x="1295" y="2064"/>
                      </a:lnTo>
                      <a:lnTo>
                        <a:pt x="1295" y="2064"/>
                      </a:lnTo>
                      <a:lnTo>
                        <a:pt x="1298" y="2066"/>
                      </a:lnTo>
                      <a:lnTo>
                        <a:pt x="1298" y="2066"/>
                      </a:lnTo>
                      <a:lnTo>
                        <a:pt x="1298" y="2066"/>
                      </a:lnTo>
                      <a:lnTo>
                        <a:pt x="1298" y="2066"/>
                      </a:lnTo>
                      <a:lnTo>
                        <a:pt x="1301" y="2068"/>
                      </a:lnTo>
                      <a:lnTo>
                        <a:pt x="1301" y="2068"/>
                      </a:lnTo>
                      <a:lnTo>
                        <a:pt x="1301" y="2068"/>
                      </a:lnTo>
                      <a:lnTo>
                        <a:pt x="1301" y="2068"/>
                      </a:lnTo>
                      <a:lnTo>
                        <a:pt x="1304" y="2068"/>
                      </a:lnTo>
                      <a:lnTo>
                        <a:pt x="1304" y="2068"/>
                      </a:lnTo>
                      <a:lnTo>
                        <a:pt x="1305" y="2069"/>
                      </a:lnTo>
                      <a:lnTo>
                        <a:pt x="1305" y="2069"/>
                      </a:lnTo>
                      <a:lnTo>
                        <a:pt x="1308" y="2068"/>
                      </a:lnTo>
                      <a:lnTo>
                        <a:pt x="1308" y="2068"/>
                      </a:lnTo>
                      <a:lnTo>
                        <a:pt x="1308" y="2068"/>
                      </a:lnTo>
                      <a:lnTo>
                        <a:pt x="1308" y="2068"/>
                      </a:lnTo>
                      <a:lnTo>
                        <a:pt x="1311" y="2068"/>
                      </a:lnTo>
                      <a:lnTo>
                        <a:pt x="1311" y="2068"/>
                      </a:lnTo>
                      <a:lnTo>
                        <a:pt x="1313" y="2068"/>
                      </a:lnTo>
                      <a:lnTo>
                        <a:pt x="1313" y="2068"/>
                      </a:lnTo>
                      <a:lnTo>
                        <a:pt x="1315" y="2066"/>
                      </a:lnTo>
                      <a:lnTo>
                        <a:pt x="1315" y="2066"/>
                      </a:lnTo>
                      <a:lnTo>
                        <a:pt x="1316" y="2066"/>
                      </a:lnTo>
                      <a:lnTo>
                        <a:pt x="1316" y="2066"/>
                      </a:lnTo>
                      <a:lnTo>
                        <a:pt x="1321" y="2065"/>
                      </a:lnTo>
                      <a:lnTo>
                        <a:pt x="1321" y="2065"/>
                      </a:lnTo>
                      <a:lnTo>
                        <a:pt x="1325" y="2064"/>
                      </a:lnTo>
                      <a:lnTo>
                        <a:pt x="1325" y="2064"/>
                      </a:lnTo>
                      <a:lnTo>
                        <a:pt x="1327" y="2064"/>
                      </a:lnTo>
                      <a:lnTo>
                        <a:pt x="1327" y="2064"/>
                      </a:lnTo>
                      <a:lnTo>
                        <a:pt x="1329" y="2063"/>
                      </a:lnTo>
                      <a:lnTo>
                        <a:pt x="1329" y="2063"/>
                      </a:lnTo>
                      <a:lnTo>
                        <a:pt x="1330" y="2063"/>
                      </a:lnTo>
                      <a:lnTo>
                        <a:pt x="1330" y="2063"/>
                      </a:lnTo>
                      <a:lnTo>
                        <a:pt x="1334" y="2061"/>
                      </a:lnTo>
                      <a:lnTo>
                        <a:pt x="1334" y="2061"/>
                      </a:lnTo>
                      <a:lnTo>
                        <a:pt x="1334" y="2061"/>
                      </a:lnTo>
                      <a:lnTo>
                        <a:pt x="1334" y="2061"/>
                      </a:lnTo>
                      <a:lnTo>
                        <a:pt x="1337" y="2060"/>
                      </a:lnTo>
                      <a:lnTo>
                        <a:pt x="1337" y="2060"/>
                      </a:lnTo>
                      <a:lnTo>
                        <a:pt x="1337" y="2059"/>
                      </a:lnTo>
                      <a:lnTo>
                        <a:pt x="1337" y="2059"/>
                      </a:lnTo>
                      <a:lnTo>
                        <a:pt x="1339" y="2057"/>
                      </a:lnTo>
                      <a:lnTo>
                        <a:pt x="1339" y="2057"/>
                      </a:lnTo>
                      <a:lnTo>
                        <a:pt x="1339" y="2057"/>
                      </a:lnTo>
                      <a:lnTo>
                        <a:pt x="1339" y="2057"/>
                      </a:lnTo>
                      <a:lnTo>
                        <a:pt x="1342" y="2055"/>
                      </a:lnTo>
                      <a:lnTo>
                        <a:pt x="1342" y="2055"/>
                      </a:lnTo>
                      <a:lnTo>
                        <a:pt x="1342" y="2054"/>
                      </a:lnTo>
                      <a:lnTo>
                        <a:pt x="1342" y="2054"/>
                      </a:lnTo>
                      <a:lnTo>
                        <a:pt x="1343" y="2051"/>
                      </a:lnTo>
                      <a:lnTo>
                        <a:pt x="1343" y="2051"/>
                      </a:lnTo>
                      <a:lnTo>
                        <a:pt x="1344" y="2050"/>
                      </a:lnTo>
                      <a:lnTo>
                        <a:pt x="1344" y="2050"/>
                      </a:lnTo>
                      <a:lnTo>
                        <a:pt x="1345" y="2046"/>
                      </a:lnTo>
                      <a:lnTo>
                        <a:pt x="1345" y="2046"/>
                      </a:lnTo>
                      <a:lnTo>
                        <a:pt x="1345" y="2045"/>
                      </a:lnTo>
                      <a:lnTo>
                        <a:pt x="1345" y="2045"/>
                      </a:lnTo>
                      <a:lnTo>
                        <a:pt x="1345" y="2045"/>
                      </a:lnTo>
                      <a:lnTo>
                        <a:pt x="1348" y="2032"/>
                      </a:lnTo>
                      <a:lnTo>
                        <a:pt x="1350" y="2013"/>
                      </a:lnTo>
                      <a:lnTo>
                        <a:pt x="1350" y="2013"/>
                      </a:lnTo>
                      <a:lnTo>
                        <a:pt x="1353" y="1991"/>
                      </a:lnTo>
                      <a:lnTo>
                        <a:pt x="1353" y="1971"/>
                      </a:lnTo>
                      <a:lnTo>
                        <a:pt x="1353" y="1955"/>
                      </a:lnTo>
                      <a:lnTo>
                        <a:pt x="1352" y="1943"/>
                      </a:lnTo>
                      <a:lnTo>
                        <a:pt x="1352" y="1943"/>
                      </a:lnTo>
                      <a:lnTo>
                        <a:pt x="1391" y="1928"/>
                      </a:lnTo>
                      <a:lnTo>
                        <a:pt x="1391" y="1928"/>
                      </a:lnTo>
                      <a:lnTo>
                        <a:pt x="1398" y="1939"/>
                      </a:lnTo>
                      <a:lnTo>
                        <a:pt x="1408" y="1952"/>
                      </a:lnTo>
                      <a:lnTo>
                        <a:pt x="1421" y="1966"/>
                      </a:lnTo>
                      <a:lnTo>
                        <a:pt x="1437" y="1982"/>
                      </a:lnTo>
                      <a:lnTo>
                        <a:pt x="1437" y="1982"/>
                      </a:lnTo>
                      <a:lnTo>
                        <a:pt x="1454" y="1997"/>
                      </a:lnTo>
                      <a:lnTo>
                        <a:pt x="1466" y="2006"/>
                      </a:lnTo>
                      <a:lnTo>
                        <a:pt x="1466" y="2006"/>
                      </a:lnTo>
                      <a:lnTo>
                        <a:pt x="1466" y="2006"/>
                      </a:lnTo>
                      <a:lnTo>
                        <a:pt x="1466" y="2006"/>
                      </a:lnTo>
                      <a:lnTo>
                        <a:pt x="1470" y="2007"/>
                      </a:lnTo>
                      <a:lnTo>
                        <a:pt x="1470" y="2007"/>
                      </a:lnTo>
                      <a:lnTo>
                        <a:pt x="1470" y="2007"/>
                      </a:lnTo>
                      <a:lnTo>
                        <a:pt x="1470" y="2007"/>
                      </a:lnTo>
                      <a:lnTo>
                        <a:pt x="1474" y="2008"/>
                      </a:lnTo>
                      <a:lnTo>
                        <a:pt x="1474" y="2008"/>
                      </a:lnTo>
                      <a:lnTo>
                        <a:pt x="1474" y="2008"/>
                      </a:lnTo>
                      <a:lnTo>
                        <a:pt x="1474" y="2008"/>
                      </a:lnTo>
                      <a:lnTo>
                        <a:pt x="1478" y="2008"/>
                      </a:lnTo>
                      <a:lnTo>
                        <a:pt x="1478" y="2008"/>
                      </a:lnTo>
                      <a:lnTo>
                        <a:pt x="1478" y="2008"/>
                      </a:lnTo>
                      <a:lnTo>
                        <a:pt x="1478" y="2008"/>
                      </a:lnTo>
                      <a:lnTo>
                        <a:pt x="1480" y="2007"/>
                      </a:lnTo>
                      <a:lnTo>
                        <a:pt x="1480" y="2007"/>
                      </a:lnTo>
                      <a:lnTo>
                        <a:pt x="1481" y="2007"/>
                      </a:lnTo>
                      <a:lnTo>
                        <a:pt x="1481" y="2007"/>
                      </a:lnTo>
                      <a:lnTo>
                        <a:pt x="1484" y="2006"/>
                      </a:lnTo>
                      <a:lnTo>
                        <a:pt x="1484" y="2006"/>
                      </a:lnTo>
                      <a:lnTo>
                        <a:pt x="1485" y="2006"/>
                      </a:lnTo>
                      <a:lnTo>
                        <a:pt x="1485" y="2006"/>
                      </a:lnTo>
                      <a:lnTo>
                        <a:pt x="1488" y="2005"/>
                      </a:lnTo>
                      <a:lnTo>
                        <a:pt x="1488" y="2005"/>
                      </a:lnTo>
                      <a:lnTo>
                        <a:pt x="1489" y="2005"/>
                      </a:lnTo>
                      <a:lnTo>
                        <a:pt x="1489" y="2005"/>
                      </a:lnTo>
                      <a:lnTo>
                        <a:pt x="1493" y="2002"/>
                      </a:lnTo>
                      <a:lnTo>
                        <a:pt x="1493" y="2002"/>
                      </a:lnTo>
                      <a:lnTo>
                        <a:pt x="1498" y="2001"/>
                      </a:lnTo>
                      <a:lnTo>
                        <a:pt x="1498" y="2001"/>
                      </a:lnTo>
                      <a:lnTo>
                        <a:pt x="1498" y="2001"/>
                      </a:lnTo>
                      <a:lnTo>
                        <a:pt x="1498" y="2001"/>
                      </a:lnTo>
                      <a:lnTo>
                        <a:pt x="1502" y="1998"/>
                      </a:lnTo>
                      <a:lnTo>
                        <a:pt x="1502" y="1998"/>
                      </a:lnTo>
                      <a:lnTo>
                        <a:pt x="1502" y="1998"/>
                      </a:lnTo>
                      <a:lnTo>
                        <a:pt x="1502" y="1998"/>
                      </a:lnTo>
                      <a:lnTo>
                        <a:pt x="1505" y="1997"/>
                      </a:lnTo>
                      <a:lnTo>
                        <a:pt x="1505" y="1997"/>
                      </a:lnTo>
                      <a:lnTo>
                        <a:pt x="1505" y="1996"/>
                      </a:lnTo>
                      <a:lnTo>
                        <a:pt x="1505" y="1996"/>
                      </a:lnTo>
                      <a:lnTo>
                        <a:pt x="1508" y="1994"/>
                      </a:lnTo>
                      <a:lnTo>
                        <a:pt x="1508" y="1994"/>
                      </a:lnTo>
                      <a:lnTo>
                        <a:pt x="1508" y="1994"/>
                      </a:lnTo>
                      <a:lnTo>
                        <a:pt x="1508" y="1994"/>
                      </a:lnTo>
                      <a:lnTo>
                        <a:pt x="1510" y="1992"/>
                      </a:lnTo>
                      <a:lnTo>
                        <a:pt x="1510" y="1992"/>
                      </a:lnTo>
                      <a:lnTo>
                        <a:pt x="1510" y="1992"/>
                      </a:lnTo>
                      <a:lnTo>
                        <a:pt x="1510" y="1992"/>
                      </a:lnTo>
                      <a:lnTo>
                        <a:pt x="1512" y="1988"/>
                      </a:lnTo>
                      <a:lnTo>
                        <a:pt x="1512" y="1988"/>
                      </a:lnTo>
                      <a:lnTo>
                        <a:pt x="1512" y="1988"/>
                      </a:lnTo>
                      <a:lnTo>
                        <a:pt x="1512" y="1988"/>
                      </a:lnTo>
                      <a:lnTo>
                        <a:pt x="1513" y="1984"/>
                      </a:lnTo>
                      <a:lnTo>
                        <a:pt x="1513" y="1984"/>
                      </a:lnTo>
                      <a:lnTo>
                        <a:pt x="1513" y="1983"/>
                      </a:lnTo>
                      <a:lnTo>
                        <a:pt x="1513" y="1983"/>
                      </a:lnTo>
                      <a:lnTo>
                        <a:pt x="1514" y="1979"/>
                      </a:lnTo>
                      <a:lnTo>
                        <a:pt x="1514" y="1979"/>
                      </a:lnTo>
                      <a:lnTo>
                        <a:pt x="1514" y="1978"/>
                      </a:lnTo>
                      <a:lnTo>
                        <a:pt x="1514" y="1978"/>
                      </a:lnTo>
                      <a:lnTo>
                        <a:pt x="1514" y="1966"/>
                      </a:lnTo>
                      <a:lnTo>
                        <a:pt x="1514" y="1947"/>
                      </a:lnTo>
                      <a:lnTo>
                        <a:pt x="1514" y="1947"/>
                      </a:lnTo>
                      <a:lnTo>
                        <a:pt x="1512" y="1924"/>
                      </a:lnTo>
                      <a:lnTo>
                        <a:pt x="1509" y="1904"/>
                      </a:lnTo>
                      <a:lnTo>
                        <a:pt x="1505" y="1889"/>
                      </a:lnTo>
                      <a:lnTo>
                        <a:pt x="1503" y="1876"/>
                      </a:lnTo>
                      <a:lnTo>
                        <a:pt x="1503" y="1876"/>
                      </a:lnTo>
                      <a:lnTo>
                        <a:pt x="1538" y="1856"/>
                      </a:lnTo>
                      <a:lnTo>
                        <a:pt x="1538" y="1856"/>
                      </a:lnTo>
                      <a:lnTo>
                        <a:pt x="1547" y="1865"/>
                      </a:lnTo>
                      <a:lnTo>
                        <a:pt x="1560" y="1875"/>
                      </a:lnTo>
                      <a:lnTo>
                        <a:pt x="1575" y="1887"/>
                      </a:lnTo>
                      <a:lnTo>
                        <a:pt x="1594" y="1900"/>
                      </a:lnTo>
                      <a:lnTo>
                        <a:pt x="1594" y="1900"/>
                      </a:lnTo>
                      <a:lnTo>
                        <a:pt x="1610" y="1910"/>
                      </a:lnTo>
                      <a:lnTo>
                        <a:pt x="1621" y="1916"/>
                      </a:lnTo>
                      <a:lnTo>
                        <a:pt x="1621" y="1916"/>
                      </a:lnTo>
                      <a:lnTo>
                        <a:pt x="1621" y="1916"/>
                      </a:lnTo>
                      <a:lnTo>
                        <a:pt x="1621" y="1916"/>
                      </a:lnTo>
                      <a:lnTo>
                        <a:pt x="1625" y="1919"/>
                      </a:lnTo>
                      <a:lnTo>
                        <a:pt x="1625" y="1919"/>
                      </a:lnTo>
                      <a:lnTo>
                        <a:pt x="1626" y="1919"/>
                      </a:lnTo>
                      <a:lnTo>
                        <a:pt x="1626" y="1919"/>
                      </a:lnTo>
                      <a:lnTo>
                        <a:pt x="1630" y="1920"/>
                      </a:lnTo>
                      <a:lnTo>
                        <a:pt x="1630" y="1920"/>
                      </a:lnTo>
                      <a:lnTo>
                        <a:pt x="1630" y="1920"/>
                      </a:lnTo>
                      <a:lnTo>
                        <a:pt x="1630" y="1920"/>
                      </a:lnTo>
                      <a:lnTo>
                        <a:pt x="1634" y="1920"/>
                      </a:lnTo>
                      <a:lnTo>
                        <a:pt x="1634" y="1920"/>
                      </a:lnTo>
                      <a:lnTo>
                        <a:pt x="1634" y="1920"/>
                      </a:lnTo>
                      <a:lnTo>
                        <a:pt x="1634" y="1920"/>
                      </a:lnTo>
                      <a:lnTo>
                        <a:pt x="1638" y="1919"/>
                      </a:lnTo>
                      <a:lnTo>
                        <a:pt x="1638" y="1919"/>
                      </a:lnTo>
                      <a:lnTo>
                        <a:pt x="1638" y="1919"/>
                      </a:lnTo>
                      <a:lnTo>
                        <a:pt x="1638" y="1919"/>
                      </a:lnTo>
                      <a:lnTo>
                        <a:pt x="1640" y="1918"/>
                      </a:lnTo>
                      <a:lnTo>
                        <a:pt x="1640" y="1918"/>
                      </a:lnTo>
                      <a:lnTo>
                        <a:pt x="1641" y="1918"/>
                      </a:lnTo>
                      <a:lnTo>
                        <a:pt x="1641" y="1918"/>
                      </a:lnTo>
                      <a:lnTo>
                        <a:pt x="1644" y="1916"/>
                      </a:lnTo>
                      <a:lnTo>
                        <a:pt x="1644" y="1916"/>
                      </a:lnTo>
                      <a:lnTo>
                        <a:pt x="1645" y="1915"/>
                      </a:lnTo>
                      <a:lnTo>
                        <a:pt x="1645" y="1915"/>
                      </a:lnTo>
                      <a:lnTo>
                        <a:pt x="1648" y="1914"/>
                      </a:lnTo>
                      <a:lnTo>
                        <a:pt x="1648" y="1914"/>
                      </a:lnTo>
                      <a:lnTo>
                        <a:pt x="1649" y="1913"/>
                      </a:lnTo>
                      <a:lnTo>
                        <a:pt x="1649" y="1913"/>
                      </a:lnTo>
                      <a:lnTo>
                        <a:pt x="1652" y="1911"/>
                      </a:lnTo>
                      <a:lnTo>
                        <a:pt x="1652" y="1911"/>
                      </a:lnTo>
                      <a:lnTo>
                        <a:pt x="1655" y="1909"/>
                      </a:lnTo>
                      <a:lnTo>
                        <a:pt x="1655" y="1909"/>
                      </a:lnTo>
                      <a:lnTo>
                        <a:pt x="1657" y="1908"/>
                      </a:lnTo>
                      <a:lnTo>
                        <a:pt x="1657" y="1908"/>
                      </a:lnTo>
                      <a:lnTo>
                        <a:pt x="1659" y="1906"/>
                      </a:lnTo>
                      <a:lnTo>
                        <a:pt x="1659" y="1906"/>
                      </a:lnTo>
                      <a:lnTo>
                        <a:pt x="1660" y="1905"/>
                      </a:lnTo>
                      <a:lnTo>
                        <a:pt x="1660" y="1905"/>
                      </a:lnTo>
                      <a:lnTo>
                        <a:pt x="1663" y="1903"/>
                      </a:lnTo>
                      <a:lnTo>
                        <a:pt x="1663" y="1903"/>
                      </a:lnTo>
                      <a:lnTo>
                        <a:pt x="1663" y="1903"/>
                      </a:lnTo>
                      <a:lnTo>
                        <a:pt x="1663" y="1903"/>
                      </a:lnTo>
                      <a:lnTo>
                        <a:pt x="1664" y="1900"/>
                      </a:lnTo>
                      <a:lnTo>
                        <a:pt x="1664" y="1900"/>
                      </a:lnTo>
                      <a:lnTo>
                        <a:pt x="1665" y="1900"/>
                      </a:lnTo>
                      <a:lnTo>
                        <a:pt x="1665" y="1900"/>
                      </a:lnTo>
                      <a:lnTo>
                        <a:pt x="1667" y="1898"/>
                      </a:lnTo>
                      <a:lnTo>
                        <a:pt x="1667" y="1898"/>
                      </a:lnTo>
                      <a:lnTo>
                        <a:pt x="1667" y="1896"/>
                      </a:lnTo>
                      <a:lnTo>
                        <a:pt x="1667" y="1896"/>
                      </a:lnTo>
                      <a:lnTo>
                        <a:pt x="1668" y="1894"/>
                      </a:lnTo>
                      <a:lnTo>
                        <a:pt x="1668" y="1894"/>
                      </a:lnTo>
                      <a:lnTo>
                        <a:pt x="1668" y="1892"/>
                      </a:lnTo>
                      <a:lnTo>
                        <a:pt x="1668" y="1892"/>
                      </a:lnTo>
                      <a:lnTo>
                        <a:pt x="1668" y="1890"/>
                      </a:lnTo>
                      <a:lnTo>
                        <a:pt x="1668" y="1890"/>
                      </a:lnTo>
                      <a:lnTo>
                        <a:pt x="1668" y="1889"/>
                      </a:lnTo>
                      <a:lnTo>
                        <a:pt x="1668" y="1889"/>
                      </a:lnTo>
                      <a:lnTo>
                        <a:pt x="1668" y="1884"/>
                      </a:lnTo>
                      <a:lnTo>
                        <a:pt x="1668" y="1884"/>
                      </a:lnTo>
                      <a:lnTo>
                        <a:pt x="1668" y="1884"/>
                      </a:lnTo>
                      <a:lnTo>
                        <a:pt x="1668" y="1884"/>
                      </a:lnTo>
                      <a:lnTo>
                        <a:pt x="1667" y="1871"/>
                      </a:lnTo>
                      <a:lnTo>
                        <a:pt x="1663" y="1852"/>
                      </a:lnTo>
                      <a:lnTo>
                        <a:pt x="1663" y="1852"/>
                      </a:lnTo>
                      <a:lnTo>
                        <a:pt x="1657" y="1829"/>
                      </a:lnTo>
                      <a:lnTo>
                        <a:pt x="1650" y="1811"/>
                      </a:lnTo>
                      <a:lnTo>
                        <a:pt x="1644" y="1797"/>
                      </a:lnTo>
                      <a:lnTo>
                        <a:pt x="1639" y="1785"/>
                      </a:lnTo>
                      <a:lnTo>
                        <a:pt x="1639" y="1785"/>
                      </a:lnTo>
                      <a:lnTo>
                        <a:pt x="1670" y="1758"/>
                      </a:lnTo>
                      <a:lnTo>
                        <a:pt x="1670" y="1758"/>
                      </a:lnTo>
                      <a:lnTo>
                        <a:pt x="1681" y="1765"/>
                      </a:lnTo>
                      <a:lnTo>
                        <a:pt x="1694" y="1774"/>
                      </a:lnTo>
                      <a:lnTo>
                        <a:pt x="1712" y="1783"/>
                      </a:lnTo>
                      <a:lnTo>
                        <a:pt x="1733" y="1793"/>
                      </a:lnTo>
                      <a:lnTo>
                        <a:pt x="1733" y="1793"/>
                      </a:lnTo>
                      <a:lnTo>
                        <a:pt x="1751" y="1801"/>
                      </a:lnTo>
                      <a:lnTo>
                        <a:pt x="1764" y="1804"/>
                      </a:lnTo>
                      <a:lnTo>
                        <a:pt x="1764" y="1804"/>
                      </a:lnTo>
                      <a:lnTo>
                        <a:pt x="1764" y="1804"/>
                      </a:lnTo>
                      <a:lnTo>
                        <a:pt x="1764" y="1804"/>
                      </a:lnTo>
                      <a:lnTo>
                        <a:pt x="1767" y="1806"/>
                      </a:lnTo>
                      <a:lnTo>
                        <a:pt x="1767" y="1806"/>
                      </a:lnTo>
                      <a:lnTo>
                        <a:pt x="1769" y="1806"/>
                      </a:lnTo>
                      <a:lnTo>
                        <a:pt x="1769" y="1806"/>
                      </a:lnTo>
                      <a:lnTo>
                        <a:pt x="1773" y="1806"/>
                      </a:lnTo>
                      <a:lnTo>
                        <a:pt x="1773" y="1806"/>
                      </a:lnTo>
                      <a:lnTo>
                        <a:pt x="1773" y="1806"/>
                      </a:lnTo>
                      <a:lnTo>
                        <a:pt x="1773" y="1806"/>
                      </a:lnTo>
                      <a:lnTo>
                        <a:pt x="1776" y="1806"/>
                      </a:lnTo>
                      <a:lnTo>
                        <a:pt x="1776" y="1806"/>
                      </a:lnTo>
                      <a:lnTo>
                        <a:pt x="1776" y="1804"/>
                      </a:lnTo>
                      <a:lnTo>
                        <a:pt x="1776" y="1804"/>
                      </a:lnTo>
                      <a:lnTo>
                        <a:pt x="1779" y="1804"/>
                      </a:lnTo>
                      <a:lnTo>
                        <a:pt x="1779" y="1804"/>
                      </a:lnTo>
                      <a:lnTo>
                        <a:pt x="1780" y="1803"/>
                      </a:lnTo>
                      <a:lnTo>
                        <a:pt x="1780" y="1803"/>
                      </a:lnTo>
                      <a:lnTo>
                        <a:pt x="1783" y="1802"/>
                      </a:lnTo>
                      <a:lnTo>
                        <a:pt x="1783" y="1802"/>
                      </a:lnTo>
                      <a:lnTo>
                        <a:pt x="1783" y="1802"/>
                      </a:lnTo>
                      <a:lnTo>
                        <a:pt x="1783" y="1802"/>
                      </a:lnTo>
                      <a:lnTo>
                        <a:pt x="1785" y="1799"/>
                      </a:lnTo>
                      <a:lnTo>
                        <a:pt x="1785" y="1799"/>
                      </a:lnTo>
                      <a:lnTo>
                        <a:pt x="1786" y="1799"/>
                      </a:lnTo>
                      <a:lnTo>
                        <a:pt x="1786" y="1799"/>
                      </a:lnTo>
                      <a:lnTo>
                        <a:pt x="1789" y="1797"/>
                      </a:lnTo>
                      <a:lnTo>
                        <a:pt x="1789" y="1797"/>
                      </a:lnTo>
                      <a:lnTo>
                        <a:pt x="1789" y="1795"/>
                      </a:lnTo>
                      <a:lnTo>
                        <a:pt x="1789" y="1795"/>
                      </a:lnTo>
                      <a:lnTo>
                        <a:pt x="1793" y="1793"/>
                      </a:lnTo>
                      <a:lnTo>
                        <a:pt x="1793" y="1793"/>
                      </a:lnTo>
                      <a:lnTo>
                        <a:pt x="1795" y="1790"/>
                      </a:lnTo>
                      <a:lnTo>
                        <a:pt x="1795" y="1790"/>
                      </a:lnTo>
                      <a:lnTo>
                        <a:pt x="1796" y="1789"/>
                      </a:lnTo>
                      <a:lnTo>
                        <a:pt x="1796" y="1789"/>
                      </a:lnTo>
                      <a:lnTo>
                        <a:pt x="1799" y="1787"/>
                      </a:lnTo>
                      <a:lnTo>
                        <a:pt x="1799" y="1787"/>
                      </a:lnTo>
                      <a:lnTo>
                        <a:pt x="1799" y="1785"/>
                      </a:lnTo>
                      <a:lnTo>
                        <a:pt x="1799" y="1785"/>
                      </a:lnTo>
                      <a:lnTo>
                        <a:pt x="1801" y="1783"/>
                      </a:lnTo>
                      <a:lnTo>
                        <a:pt x="1801" y="1783"/>
                      </a:lnTo>
                      <a:lnTo>
                        <a:pt x="1801" y="1783"/>
                      </a:lnTo>
                      <a:lnTo>
                        <a:pt x="1801" y="1783"/>
                      </a:lnTo>
                      <a:lnTo>
                        <a:pt x="1803" y="1780"/>
                      </a:lnTo>
                      <a:lnTo>
                        <a:pt x="1803" y="1780"/>
                      </a:lnTo>
                      <a:lnTo>
                        <a:pt x="1804" y="1780"/>
                      </a:lnTo>
                      <a:lnTo>
                        <a:pt x="1804" y="1780"/>
                      </a:lnTo>
                      <a:lnTo>
                        <a:pt x="1804" y="1778"/>
                      </a:lnTo>
                      <a:lnTo>
                        <a:pt x="1804" y="1778"/>
                      </a:lnTo>
                      <a:lnTo>
                        <a:pt x="1804" y="1777"/>
                      </a:lnTo>
                      <a:lnTo>
                        <a:pt x="1804" y="1777"/>
                      </a:lnTo>
                      <a:lnTo>
                        <a:pt x="1805" y="1773"/>
                      </a:lnTo>
                      <a:lnTo>
                        <a:pt x="1805" y="1773"/>
                      </a:lnTo>
                      <a:lnTo>
                        <a:pt x="1805" y="1773"/>
                      </a:lnTo>
                      <a:lnTo>
                        <a:pt x="1805" y="1773"/>
                      </a:lnTo>
                      <a:lnTo>
                        <a:pt x="1805" y="1769"/>
                      </a:lnTo>
                      <a:lnTo>
                        <a:pt x="1805" y="1769"/>
                      </a:lnTo>
                      <a:lnTo>
                        <a:pt x="1805" y="1769"/>
                      </a:lnTo>
                      <a:lnTo>
                        <a:pt x="1805" y="1769"/>
                      </a:lnTo>
                      <a:lnTo>
                        <a:pt x="1804" y="1764"/>
                      </a:lnTo>
                      <a:lnTo>
                        <a:pt x="1804" y="1764"/>
                      </a:lnTo>
                      <a:lnTo>
                        <a:pt x="1800" y="1751"/>
                      </a:lnTo>
                      <a:lnTo>
                        <a:pt x="1793" y="1734"/>
                      </a:lnTo>
                      <a:lnTo>
                        <a:pt x="1793" y="1734"/>
                      </a:lnTo>
                      <a:lnTo>
                        <a:pt x="1783" y="1712"/>
                      </a:lnTo>
                      <a:lnTo>
                        <a:pt x="1774" y="1695"/>
                      </a:lnTo>
                      <a:lnTo>
                        <a:pt x="1765" y="1682"/>
                      </a:lnTo>
                      <a:lnTo>
                        <a:pt x="1757" y="1671"/>
                      </a:lnTo>
                      <a:lnTo>
                        <a:pt x="1757" y="1671"/>
                      </a:lnTo>
                      <a:lnTo>
                        <a:pt x="1785" y="1639"/>
                      </a:lnTo>
                      <a:lnTo>
                        <a:pt x="1785" y="1639"/>
                      </a:lnTo>
                      <a:lnTo>
                        <a:pt x="1796" y="1644"/>
                      </a:lnTo>
                      <a:lnTo>
                        <a:pt x="1810" y="1651"/>
                      </a:lnTo>
                      <a:lnTo>
                        <a:pt x="1829" y="1657"/>
                      </a:lnTo>
                      <a:lnTo>
                        <a:pt x="1852" y="1663"/>
                      </a:lnTo>
                      <a:lnTo>
                        <a:pt x="1852" y="1663"/>
                      </a:lnTo>
                      <a:lnTo>
                        <a:pt x="1871" y="1667"/>
                      </a:lnTo>
                      <a:lnTo>
                        <a:pt x="1883" y="1668"/>
                      </a:lnTo>
                      <a:lnTo>
                        <a:pt x="1883" y="1668"/>
                      </a:lnTo>
                      <a:lnTo>
                        <a:pt x="1883" y="1668"/>
                      </a:lnTo>
                      <a:lnTo>
                        <a:pt x="1883" y="1668"/>
                      </a:lnTo>
                      <a:lnTo>
                        <a:pt x="1888" y="1668"/>
                      </a:lnTo>
                      <a:lnTo>
                        <a:pt x="1888" y="1668"/>
                      </a:lnTo>
                      <a:lnTo>
                        <a:pt x="1890" y="1668"/>
                      </a:lnTo>
                      <a:lnTo>
                        <a:pt x="1890" y="1668"/>
                      </a:lnTo>
                      <a:lnTo>
                        <a:pt x="1892" y="1668"/>
                      </a:lnTo>
                      <a:lnTo>
                        <a:pt x="1892" y="1668"/>
                      </a:lnTo>
                      <a:lnTo>
                        <a:pt x="1893" y="1668"/>
                      </a:lnTo>
                      <a:lnTo>
                        <a:pt x="1893" y="1668"/>
                      </a:lnTo>
                      <a:lnTo>
                        <a:pt x="1896" y="1667"/>
                      </a:lnTo>
                      <a:lnTo>
                        <a:pt x="1896" y="1667"/>
                      </a:lnTo>
                      <a:lnTo>
                        <a:pt x="1897" y="1667"/>
                      </a:lnTo>
                      <a:lnTo>
                        <a:pt x="1897" y="1667"/>
                      </a:lnTo>
                      <a:lnTo>
                        <a:pt x="1900" y="1666"/>
                      </a:lnTo>
                      <a:lnTo>
                        <a:pt x="1900" y="1666"/>
                      </a:lnTo>
                      <a:lnTo>
                        <a:pt x="1900" y="1664"/>
                      </a:lnTo>
                      <a:lnTo>
                        <a:pt x="1900" y="1664"/>
                      </a:lnTo>
                      <a:lnTo>
                        <a:pt x="1902" y="1663"/>
                      </a:lnTo>
                      <a:lnTo>
                        <a:pt x="1902" y="1663"/>
                      </a:lnTo>
                      <a:lnTo>
                        <a:pt x="1902" y="1663"/>
                      </a:lnTo>
                      <a:lnTo>
                        <a:pt x="1902" y="1663"/>
                      </a:lnTo>
                      <a:lnTo>
                        <a:pt x="1905" y="1661"/>
                      </a:lnTo>
                      <a:lnTo>
                        <a:pt x="1905" y="1661"/>
                      </a:lnTo>
                      <a:lnTo>
                        <a:pt x="1906" y="1659"/>
                      </a:lnTo>
                      <a:lnTo>
                        <a:pt x="1906" y="1659"/>
                      </a:lnTo>
                      <a:lnTo>
                        <a:pt x="1907" y="1657"/>
                      </a:lnTo>
                      <a:lnTo>
                        <a:pt x="1907" y="1657"/>
                      </a:lnTo>
                      <a:lnTo>
                        <a:pt x="1909" y="1656"/>
                      </a:lnTo>
                      <a:lnTo>
                        <a:pt x="1909" y="1656"/>
                      </a:lnTo>
                      <a:lnTo>
                        <a:pt x="1910" y="1652"/>
                      </a:lnTo>
                      <a:lnTo>
                        <a:pt x="1910" y="1652"/>
                      </a:lnTo>
                      <a:lnTo>
                        <a:pt x="1912" y="1649"/>
                      </a:lnTo>
                      <a:lnTo>
                        <a:pt x="1912" y="1649"/>
                      </a:lnTo>
                      <a:lnTo>
                        <a:pt x="1914" y="1648"/>
                      </a:lnTo>
                      <a:lnTo>
                        <a:pt x="1914" y="1648"/>
                      </a:lnTo>
                      <a:lnTo>
                        <a:pt x="1915" y="1646"/>
                      </a:lnTo>
                      <a:lnTo>
                        <a:pt x="1915" y="1646"/>
                      </a:lnTo>
                      <a:lnTo>
                        <a:pt x="1916" y="1644"/>
                      </a:lnTo>
                      <a:lnTo>
                        <a:pt x="1916" y="1644"/>
                      </a:lnTo>
                      <a:lnTo>
                        <a:pt x="1917" y="1642"/>
                      </a:lnTo>
                      <a:lnTo>
                        <a:pt x="1917" y="1642"/>
                      </a:lnTo>
                      <a:lnTo>
                        <a:pt x="1917" y="1641"/>
                      </a:lnTo>
                      <a:lnTo>
                        <a:pt x="1917" y="1641"/>
                      </a:lnTo>
                      <a:lnTo>
                        <a:pt x="1919" y="1638"/>
                      </a:lnTo>
                      <a:lnTo>
                        <a:pt x="1919" y="1638"/>
                      </a:lnTo>
                      <a:lnTo>
                        <a:pt x="1919" y="1638"/>
                      </a:lnTo>
                      <a:lnTo>
                        <a:pt x="1919" y="1638"/>
                      </a:lnTo>
                      <a:lnTo>
                        <a:pt x="1920" y="1635"/>
                      </a:lnTo>
                      <a:lnTo>
                        <a:pt x="1920" y="1635"/>
                      </a:lnTo>
                      <a:lnTo>
                        <a:pt x="1920" y="1634"/>
                      </a:lnTo>
                      <a:lnTo>
                        <a:pt x="1920" y="1634"/>
                      </a:lnTo>
                      <a:lnTo>
                        <a:pt x="1920" y="1630"/>
                      </a:lnTo>
                      <a:lnTo>
                        <a:pt x="1920" y="1630"/>
                      </a:lnTo>
                      <a:lnTo>
                        <a:pt x="1919" y="1630"/>
                      </a:lnTo>
                      <a:lnTo>
                        <a:pt x="1919" y="1630"/>
                      </a:lnTo>
                      <a:lnTo>
                        <a:pt x="1919" y="1627"/>
                      </a:lnTo>
                      <a:lnTo>
                        <a:pt x="1919" y="1627"/>
                      </a:lnTo>
                      <a:lnTo>
                        <a:pt x="1919" y="1627"/>
                      </a:lnTo>
                      <a:lnTo>
                        <a:pt x="1919" y="1627"/>
                      </a:lnTo>
                      <a:lnTo>
                        <a:pt x="1916" y="1622"/>
                      </a:lnTo>
                      <a:lnTo>
                        <a:pt x="1916" y="1622"/>
                      </a:lnTo>
                      <a:lnTo>
                        <a:pt x="1916" y="1622"/>
                      </a:lnTo>
                      <a:lnTo>
                        <a:pt x="1916" y="1622"/>
                      </a:lnTo>
                      <a:lnTo>
                        <a:pt x="1916" y="1622"/>
                      </a:lnTo>
                      <a:lnTo>
                        <a:pt x="1916" y="1622"/>
                      </a:lnTo>
                      <a:lnTo>
                        <a:pt x="1910" y="1610"/>
                      </a:lnTo>
                      <a:lnTo>
                        <a:pt x="1900" y="1594"/>
                      </a:lnTo>
                      <a:lnTo>
                        <a:pt x="1900" y="1594"/>
                      </a:lnTo>
                      <a:lnTo>
                        <a:pt x="1887" y="1575"/>
                      </a:lnTo>
                      <a:lnTo>
                        <a:pt x="1875" y="1560"/>
                      </a:lnTo>
                      <a:lnTo>
                        <a:pt x="1864" y="1547"/>
                      </a:lnTo>
                      <a:lnTo>
                        <a:pt x="1856" y="1538"/>
                      </a:lnTo>
                      <a:lnTo>
                        <a:pt x="1856" y="1538"/>
                      </a:lnTo>
                      <a:lnTo>
                        <a:pt x="1876" y="1503"/>
                      </a:lnTo>
                      <a:lnTo>
                        <a:pt x="1876" y="1503"/>
                      </a:lnTo>
                      <a:lnTo>
                        <a:pt x="1888" y="1506"/>
                      </a:lnTo>
                      <a:lnTo>
                        <a:pt x="1904" y="1510"/>
                      </a:lnTo>
                      <a:lnTo>
                        <a:pt x="1924" y="1512"/>
                      </a:lnTo>
                      <a:lnTo>
                        <a:pt x="1946" y="1515"/>
                      </a:lnTo>
                      <a:lnTo>
                        <a:pt x="1946" y="1515"/>
                      </a:lnTo>
                      <a:lnTo>
                        <a:pt x="1965" y="1515"/>
                      </a:lnTo>
                      <a:lnTo>
                        <a:pt x="1978" y="1515"/>
                      </a:lnTo>
                      <a:lnTo>
                        <a:pt x="1978" y="1515"/>
                      </a:lnTo>
                      <a:lnTo>
                        <a:pt x="1978" y="1515"/>
                      </a:lnTo>
                      <a:lnTo>
                        <a:pt x="1978" y="1515"/>
                      </a:lnTo>
                      <a:lnTo>
                        <a:pt x="1979" y="1515"/>
                      </a:lnTo>
                      <a:lnTo>
                        <a:pt x="1979" y="1515"/>
                      </a:lnTo>
                      <a:lnTo>
                        <a:pt x="1983" y="1513"/>
                      </a:lnTo>
                      <a:lnTo>
                        <a:pt x="1983" y="1513"/>
                      </a:lnTo>
                      <a:lnTo>
                        <a:pt x="1984" y="1513"/>
                      </a:lnTo>
                      <a:lnTo>
                        <a:pt x="1984" y="1513"/>
                      </a:lnTo>
                      <a:lnTo>
                        <a:pt x="1987" y="1512"/>
                      </a:lnTo>
                      <a:lnTo>
                        <a:pt x="1987" y="1512"/>
                      </a:lnTo>
                      <a:lnTo>
                        <a:pt x="1988" y="1512"/>
                      </a:lnTo>
                      <a:lnTo>
                        <a:pt x="1988" y="1512"/>
                      </a:lnTo>
                      <a:lnTo>
                        <a:pt x="1990" y="1511"/>
                      </a:lnTo>
                      <a:lnTo>
                        <a:pt x="1990" y="1511"/>
                      </a:lnTo>
                      <a:lnTo>
                        <a:pt x="1992" y="1511"/>
                      </a:lnTo>
                      <a:lnTo>
                        <a:pt x="1992" y="1511"/>
                      </a:lnTo>
                      <a:lnTo>
                        <a:pt x="1993" y="1508"/>
                      </a:lnTo>
                      <a:lnTo>
                        <a:pt x="1993" y="1508"/>
                      </a:lnTo>
                      <a:lnTo>
                        <a:pt x="1994" y="1508"/>
                      </a:lnTo>
                      <a:lnTo>
                        <a:pt x="1994" y="1508"/>
                      </a:lnTo>
                      <a:lnTo>
                        <a:pt x="1996" y="1506"/>
                      </a:lnTo>
                      <a:lnTo>
                        <a:pt x="1996" y="1506"/>
                      </a:lnTo>
                      <a:lnTo>
                        <a:pt x="1996" y="1506"/>
                      </a:lnTo>
                      <a:lnTo>
                        <a:pt x="1996" y="1506"/>
                      </a:lnTo>
                      <a:lnTo>
                        <a:pt x="1998" y="1502"/>
                      </a:lnTo>
                      <a:lnTo>
                        <a:pt x="1998" y="1502"/>
                      </a:lnTo>
                      <a:lnTo>
                        <a:pt x="1998" y="1502"/>
                      </a:lnTo>
                      <a:lnTo>
                        <a:pt x="1998" y="1502"/>
                      </a:lnTo>
                      <a:lnTo>
                        <a:pt x="1999" y="1498"/>
                      </a:lnTo>
                      <a:lnTo>
                        <a:pt x="1999" y="1498"/>
                      </a:lnTo>
                      <a:lnTo>
                        <a:pt x="2001" y="1497"/>
                      </a:lnTo>
                      <a:lnTo>
                        <a:pt x="2001" y="1497"/>
                      </a:lnTo>
                      <a:lnTo>
                        <a:pt x="2002" y="1493"/>
                      </a:lnTo>
                      <a:lnTo>
                        <a:pt x="2002" y="1493"/>
                      </a:lnTo>
                      <a:lnTo>
                        <a:pt x="2004" y="1489"/>
                      </a:lnTo>
                      <a:lnTo>
                        <a:pt x="2004" y="1489"/>
                      </a:lnTo>
                      <a:lnTo>
                        <a:pt x="2004" y="1489"/>
                      </a:lnTo>
                      <a:lnTo>
                        <a:pt x="2004" y="1489"/>
                      </a:lnTo>
                      <a:lnTo>
                        <a:pt x="2006" y="1486"/>
                      </a:lnTo>
                      <a:lnTo>
                        <a:pt x="2006" y="1486"/>
                      </a:lnTo>
                      <a:lnTo>
                        <a:pt x="2006" y="1484"/>
                      </a:lnTo>
                      <a:lnTo>
                        <a:pt x="2006" y="1484"/>
                      </a:lnTo>
                      <a:lnTo>
                        <a:pt x="2007" y="1482"/>
                      </a:lnTo>
                      <a:lnTo>
                        <a:pt x="2007" y="1482"/>
                      </a:lnTo>
                      <a:lnTo>
                        <a:pt x="2007" y="1482"/>
                      </a:lnTo>
                      <a:lnTo>
                        <a:pt x="2007" y="1482"/>
                      </a:lnTo>
                      <a:lnTo>
                        <a:pt x="2008" y="1478"/>
                      </a:lnTo>
                      <a:lnTo>
                        <a:pt x="2008" y="1478"/>
                      </a:lnTo>
                      <a:lnTo>
                        <a:pt x="2008" y="1478"/>
                      </a:lnTo>
                      <a:lnTo>
                        <a:pt x="2008" y="1478"/>
                      </a:lnTo>
                      <a:lnTo>
                        <a:pt x="2008" y="1474"/>
                      </a:lnTo>
                      <a:lnTo>
                        <a:pt x="2008" y="1474"/>
                      </a:lnTo>
                      <a:lnTo>
                        <a:pt x="2008" y="1474"/>
                      </a:lnTo>
                      <a:lnTo>
                        <a:pt x="2008" y="1474"/>
                      </a:lnTo>
                      <a:lnTo>
                        <a:pt x="2007" y="1470"/>
                      </a:lnTo>
                      <a:lnTo>
                        <a:pt x="2007" y="1470"/>
                      </a:lnTo>
                      <a:lnTo>
                        <a:pt x="2007" y="1470"/>
                      </a:lnTo>
                      <a:lnTo>
                        <a:pt x="2007" y="1470"/>
                      </a:lnTo>
                      <a:lnTo>
                        <a:pt x="2006" y="1467"/>
                      </a:lnTo>
                      <a:lnTo>
                        <a:pt x="2006" y="1467"/>
                      </a:lnTo>
                      <a:lnTo>
                        <a:pt x="2006" y="1467"/>
                      </a:lnTo>
                      <a:lnTo>
                        <a:pt x="2006" y="1467"/>
                      </a:lnTo>
                      <a:lnTo>
                        <a:pt x="2003" y="1462"/>
                      </a:lnTo>
                      <a:lnTo>
                        <a:pt x="2003" y="1462"/>
                      </a:lnTo>
                      <a:lnTo>
                        <a:pt x="2003" y="1462"/>
                      </a:lnTo>
                      <a:lnTo>
                        <a:pt x="2003" y="1462"/>
                      </a:lnTo>
                      <a:lnTo>
                        <a:pt x="1994" y="1452"/>
                      </a:lnTo>
                      <a:lnTo>
                        <a:pt x="1982" y="1438"/>
                      </a:lnTo>
                      <a:lnTo>
                        <a:pt x="1982" y="1438"/>
                      </a:lnTo>
                      <a:lnTo>
                        <a:pt x="1965" y="1421"/>
                      </a:lnTo>
                      <a:lnTo>
                        <a:pt x="1950" y="1409"/>
                      </a:lnTo>
                      <a:lnTo>
                        <a:pt x="1938" y="1399"/>
                      </a:lnTo>
                      <a:lnTo>
                        <a:pt x="1927" y="1391"/>
                      </a:lnTo>
                      <a:lnTo>
                        <a:pt x="1927" y="1391"/>
                      </a:lnTo>
                      <a:lnTo>
                        <a:pt x="1941" y="1352"/>
                      </a:lnTo>
                      <a:lnTo>
                        <a:pt x="1941" y="1352"/>
                      </a:lnTo>
                      <a:lnTo>
                        <a:pt x="1954" y="1353"/>
                      </a:lnTo>
                      <a:lnTo>
                        <a:pt x="1970" y="1353"/>
                      </a:lnTo>
                      <a:lnTo>
                        <a:pt x="1990" y="1353"/>
                      </a:lnTo>
                      <a:lnTo>
                        <a:pt x="2013" y="1351"/>
                      </a:lnTo>
                      <a:lnTo>
                        <a:pt x="2013" y="1351"/>
                      </a:lnTo>
                      <a:lnTo>
                        <a:pt x="2032" y="1348"/>
                      </a:lnTo>
                      <a:lnTo>
                        <a:pt x="2045" y="1346"/>
                      </a:lnTo>
                      <a:lnTo>
                        <a:pt x="2045" y="1346"/>
                      </a:lnTo>
                      <a:lnTo>
                        <a:pt x="2045" y="1346"/>
                      </a:lnTo>
                      <a:lnTo>
                        <a:pt x="2045" y="1346"/>
                      </a:lnTo>
                      <a:lnTo>
                        <a:pt x="2050" y="1345"/>
                      </a:lnTo>
                      <a:lnTo>
                        <a:pt x="2050" y="1345"/>
                      </a:lnTo>
                      <a:lnTo>
                        <a:pt x="2051" y="1343"/>
                      </a:lnTo>
                      <a:lnTo>
                        <a:pt x="2051" y="1343"/>
                      </a:lnTo>
                      <a:lnTo>
                        <a:pt x="2053" y="1342"/>
                      </a:lnTo>
                      <a:lnTo>
                        <a:pt x="2053" y="1342"/>
                      </a:lnTo>
                      <a:lnTo>
                        <a:pt x="2053" y="1342"/>
                      </a:lnTo>
                      <a:lnTo>
                        <a:pt x="2053" y="1342"/>
                      </a:lnTo>
                      <a:lnTo>
                        <a:pt x="2057" y="1339"/>
                      </a:lnTo>
                      <a:lnTo>
                        <a:pt x="2057" y="1339"/>
                      </a:lnTo>
                      <a:lnTo>
                        <a:pt x="2057" y="1339"/>
                      </a:lnTo>
                      <a:lnTo>
                        <a:pt x="2057" y="1339"/>
                      </a:lnTo>
                      <a:lnTo>
                        <a:pt x="2059" y="1337"/>
                      </a:lnTo>
                      <a:lnTo>
                        <a:pt x="2059" y="1337"/>
                      </a:lnTo>
                      <a:lnTo>
                        <a:pt x="2060" y="1337"/>
                      </a:lnTo>
                      <a:lnTo>
                        <a:pt x="2060" y="1337"/>
                      </a:lnTo>
                      <a:lnTo>
                        <a:pt x="2061" y="1334"/>
                      </a:lnTo>
                      <a:lnTo>
                        <a:pt x="2061" y="1334"/>
                      </a:lnTo>
                      <a:lnTo>
                        <a:pt x="2061" y="1334"/>
                      </a:lnTo>
                      <a:lnTo>
                        <a:pt x="2061" y="1334"/>
                      </a:lnTo>
                      <a:lnTo>
                        <a:pt x="2062" y="1331"/>
                      </a:lnTo>
                      <a:lnTo>
                        <a:pt x="2062" y="1331"/>
                      </a:lnTo>
                      <a:lnTo>
                        <a:pt x="2062" y="1329"/>
                      </a:lnTo>
                      <a:lnTo>
                        <a:pt x="2062" y="1329"/>
                      </a:lnTo>
                      <a:lnTo>
                        <a:pt x="2064" y="1327"/>
                      </a:lnTo>
                      <a:lnTo>
                        <a:pt x="2064" y="1327"/>
                      </a:lnTo>
                      <a:lnTo>
                        <a:pt x="2064" y="1326"/>
                      </a:lnTo>
                      <a:lnTo>
                        <a:pt x="2064" y="1326"/>
                      </a:lnTo>
                      <a:lnTo>
                        <a:pt x="2065" y="1322"/>
                      </a:lnTo>
                      <a:lnTo>
                        <a:pt x="2065" y="1322"/>
                      </a:lnTo>
                      <a:lnTo>
                        <a:pt x="2066" y="1317"/>
                      </a:lnTo>
                      <a:lnTo>
                        <a:pt x="2066" y="1317"/>
                      </a:lnTo>
                      <a:lnTo>
                        <a:pt x="2066" y="1316"/>
                      </a:lnTo>
                      <a:lnTo>
                        <a:pt x="2066" y="1316"/>
                      </a:lnTo>
                      <a:lnTo>
                        <a:pt x="2067" y="1313"/>
                      </a:lnTo>
                      <a:lnTo>
                        <a:pt x="2067" y="1313"/>
                      </a:lnTo>
                      <a:lnTo>
                        <a:pt x="2067" y="1312"/>
                      </a:lnTo>
                      <a:lnTo>
                        <a:pt x="2067" y="1312"/>
                      </a:lnTo>
                      <a:lnTo>
                        <a:pt x="2067" y="1308"/>
                      </a:lnTo>
                      <a:lnTo>
                        <a:pt x="2067" y="1308"/>
                      </a:lnTo>
                      <a:lnTo>
                        <a:pt x="2067" y="1308"/>
                      </a:lnTo>
                      <a:lnTo>
                        <a:pt x="2067" y="1308"/>
                      </a:lnTo>
                      <a:lnTo>
                        <a:pt x="2067" y="1305"/>
                      </a:lnTo>
                      <a:lnTo>
                        <a:pt x="2067" y="1305"/>
                      </a:lnTo>
                      <a:lnTo>
                        <a:pt x="2067" y="1304"/>
                      </a:lnTo>
                      <a:lnTo>
                        <a:pt x="2067" y="1304"/>
                      </a:lnTo>
                      <a:lnTo>
                        <a:pt x="2067" y="1302"/>
                      </a:lnTo>
                      <a:lnTo>
                        <a:pt x="2067" y="1302"/>
                      </a:lnTo>
                      <a:lnTo>
                        <a:pt x="2067" y="1302"/>
                      </a:lnTo>
                      <a:lnTo>
                        <a:pt x="2067" y="1302"/>
                      </a:lnTo>
                      <a:lnTo>
                        <a:pt x="2066" y="1298"/>
                      </a:lnTo>
                      <a:lnTo>
                        <a:pt x="2066" y="1298"/>
                      </a:lnTo>
                      <a:lnTo>
                        <a:pt x="2065" y="1297"/>
                      </a:lnTo>
                      <a:lnTo>
                        <a:pt x="2065" y="1297"/>
                      </a:lnTo>
                      <a:lnTo>
                        <a:pt x="2064" y="1294"/>
                      </a:lnTo>
                      <a:lnTo>
                        <a:pt x="2064" y="1294"/>
                      </a:lnTo>
                      <a:lnTo>
                        <a:pt x="2062" y="1294"/>
                      </a:lnTo>
                      <a:lnTo>
                        <a:pt x="2062" y="1294"/>
                      </a:lnTo>
                      <a:lnTo>
                        <a:pt x="2060" y="1290"/>
                      </a:lnTo>
                      <a:lnTo>
                        <a:pt x="2060" y="1290"/>
                      </a:lnTo>
                      <a:lnTo>
                        <a:pt x="2060" y="1290"/>
                      </a:lnTo>
                      <a:lnTo>
                        <a:pt x="2060" y="1290"/>
                      </a:lnTo>
                      <a:lnTo>
                        <a:pt x="2050" y="1282"/>
                      </a:lnTo>
                      <a:lnTo>
                        <a:pt x="2035" y="1270"/>
                      </a:lnTo>
                      <a:lnTo>
                        <a:pt x="2035" y="1270"/>
                      </a:lnTo>
                      <a:lnTo>
                        <a:pt x="2016" y="1256"/>
                      </a:lnTo>
                      <a:lnTo>
                        <a:pt x="1999" y="1246"/>
                      </a:lnTo>
                      <a:lnTo>
                        <a:pt x="1985" y="1239"/>
                      </a:lnTo>
                      <a:lnTo>
                        <a:pt x="1974" y="1234"/>
                      </a:lnTo>
                      <a:lnTo>
                        <a:pt x="1974" y="1234"/>
                      </a:lnTo>
                      <a:lnTo>
                        <a:pt x="1980" y="1192"/>
                      </a:lnTo>
                      <a:lnTo>
                        <a:pt x="1980" y="1192"/>
                      </a:lnTo>
                      <a:lnTo>
                        <a:pt x="1993" y="1191"/>
                      </a:lnTo>
                      <a:lnTo>
                        <a:pt x="2009" y="1190"/>
                      </a:lnTo>
                      <a:lnTo>
                        <a:pt x="2028" y="1185"/>
                      </a:lnTo>
                      <a:lnTo>
                        <a:pt x="2051" y="1179"/>
                      </a:lnTo>
                      <a:lnTo>
                        <a:pt x="2051" y="1179"/>
                      </a:lnTo>
                      <a:lnTo>
                        <a:pt x="2069" y="1173"/>
                      </a:lnTo>
                      <a:lnTo>
                        <a:pt x="2081" y="1168"/>
                      </a:lnTo>
                      <a:lnTo>
                        <a:pt x="2081" y="1168"/>
                      </a:lnTo>
                      <a:lnTo>
                        <a:pt x="2085" y="1166"/>
                      </a:lnTo>
                      <a:lnTo>
                        <a:pt x="2085" y="1166"/>
                      </a:lnTo>
                      <a:lnTo>
                        <a:pt x="2086" y="1166"/>
                      </a:lnTo>
                      <a:lnTo>
                        <a:pt x="2086" y="1166"/>
                      </a:lnTo>
                      <a:lnTo>
                        <a:pt x="2089" y="1163"/>
                      </a:lnTo>
                      <a:lnTo>
                        <a:pt x="2089" y="1163"/>
                      </a:lnTo>
                      <a:lnTo>
                        <a:pt x="2090" y="1163"/>
                      </a:lnTo>
                      <a:lnTo>
                        <a:pt x="2090" y="1163"/>
                      </a:lnTo>
                      <a:lnTo>
                        <a:pt x="2093" y="1161"/>
                      </a:lnTo>
                      <a:lnTo>
                        <a:pt x="2093" y="1161"/>
                      </a:lnTo>
                      <a:lnTo>
                        <a:pt x="2093" y="1161"/>
                      </a:lnTo>
                      <a:lnTo>
                        <a:pt x="2093" y="1161"/>
                      </a:lnTo>
                      <a:lnTo>
                        <a:pt x="2094" y="1158"/>
                      </a:lnTo>
                      <a:lnTo>
                        <a:pt x="2094" y="1158"/>
                      </a:lnTo>
                      <a:lnTo>
                        <a:pt x="2094" y="1157"/>
                      </a:lnTo>
                      <a:lnTo>
                        <a:pt x="2094" y="1157"/>
                      </a:lnTo>
                      <a:lnTo>
                        <a:pt x="2095" y="1154"/>
                      </a:lnTo>
                      <a:lnTo>
                        <a:pt x="2095" y="1154"/>
                      </a:lnTo>
                      <a:lnTo>
                        <a:pt x="2095" y="1154"/>
                      </a:lnTo>
                      <a:lnTo>
                        <a:pt x="2095" y="1154"/>
                      </a:lnTo>
                      <a:lnTo>
                        <a:pt x="2096" y="1151"/>
                      </a:lnTo>
                      <a:lnTo>
                        <a:pt x="2096" y="1151"/>
                      </a:lnTo>
                      <a:lnTo>
                        <a:pt x="2096" y="1149"/>
                      </a:lnTo>
                      <a:lnTo>
                        <a:pt x="2096" y="1149"/>
                      </a:lnTo>
                      <a:lnTo>
                        <a:pt x="2096" y="1147"/>
                      </a:lnTo>
                      <a:lnTo>
                        <a:pt x="2096" y="1147"/>
                      </a:lnTo>
                      <a:lnTo>
                        <a:pt x="2096" y="1145"/>
                      </a:lnTo>
                      <a:lnTo>
                        <a:pt x="2096" y="1145"/>
                      </a:lnTo>
                      <a:lnTo>
                        <a:pt x="2096" y="1140"/>
                      </a:lnTo>
                      <a:lnTo>
                        <a:pt x="2096" y="1140"/>
                      </a:lnTo>
                      <a:lnTo>
                        <a:pt x="2098" y="1137"/>
                      </a:lnTo>
                      <a:lnTo>
                        <a:pt x="2098" y="1137"/>
                      </a:lnTo>
                      <a:lnTo>
                        <a:pt x="2098" y="1135"/>
                      </a:lnTo>
                      <a:lnTo>
                        <a:pt x="2098" y="1135"/>
                      </a:lnTo>
                      <a:lnTo>
                        <a:pt x="2098" y="1132"/>
                      </a:lnTo>
                      <a:lnTo>
                        <a:pt x="2098" y="1132"/>
                      </a:lnTo>
                      <a:lnTo>
                        <a:pt x="2098" y="1132"/>
                      </a:lnTo>
                      <a:lnTo>
                        <a:pt x="2098" y="1132"/>
                      </a:lnTo>
                      <a:lnTo>
                        <a:pt x="2098" y="1128"/>
                      </a:lnTo>
                      <a:lnTo>
                        <a:pt x="2098" y="1128"/>
                      </a:lnTo>
                      <a:lnTo>
                        <a:pt x="2098" y="1127"/>
                      </a:lnTo>
                      <a:lnTo>
                        <a:pt x="2098" y="1127"/>
                      </a:lnTo>
                      <a:lnTo>
                        <a:pt x="2096" y="1124"/>
                      </a:lnTo>
                      <a:lnTo>
                        <a:pt x="2096" y="1124"/>
                      </a:lnTo>
                      <a:lnTo>
                        <a:pt x="2096" y="1124"/>
                      </a:lnTo>
                      <a:lnTo>
                        <a:pt x="2096" y="1124"/>
                      </a:lnTo>
                      <a:lnTo>
                        <a:pt x="2096" y="1122"/>
                      </a:lnTo>
                      <a:lnTo>
                        <a:pt x="2096" y="1122"/>
                      </a:lnTo>
                      <a:lnTo>
                        <a:pt x="2095" y="1120"/>
                      </a:lnTo>
                      <a:lnTo>
                        <a:pt x="2095" y="1120"/>
                      </a:lnTo>
                      <a:lnTo>
                        <a:pt x="2094" y="1118"/>
                      </a:lnTo>
                      <a:lnTo>
                        <a:pt x="2094" y="1118"/>
                      </a:lnTo>
                      <a:lnTo>
                        <a:pt x="2093" y="1117"/>
                      </a:lnTo>
                      <a:lnTo>
                        <a:pt x="2093" y="1117"/>
                      </a:lnTo>
                      <a:lnTo>
                        <a:pt x="2091" y="1115"/>
                      </a:lnTo>
                      <a:lnTo>
                        <a:pt x="2091" y="1115"/>
                      </a:lnTo>
                      <a:lnTo>
                        <a:pt x="2090" y="1114"/>
                      </a:lnTo>
                      <a:lnTo>
                        <a:pt x="2090" y="1114"/>
                      </a:lnTo>
                      <a:lnTo>
                        <a:pt x="2079" y="1105"/>
                      </a:lnTo>
                      <a:lnTo>
                        <a:pt x="2059" y="1095"/>
                      </a:lnTo>
                      <a:lnTo>
                        <a:pt x="2059" y="1095"/>
                      </a:lnTo>
                      <a:lnTo>
                        <a:pt x="2037" y="1085"/>
                      </a:lnTo>
                      <a:lnTo>
                        <a:pt x="2019" y="1077"/>
                      </a:lnTo>
                      <a:lnTo>
                        <a:pt x="2003" y="1072"/>
                      </a:lnTo>
                      <a:lnTo>
                        <a:pt x="1992" y="1070"/>
                      </a:lnTo>
                      <a:lnTo>
                        <a:pt x="1992" y="1070"/>
                      </a:lnTo>
                      <a:lnTo>
                        <a:pt x="1992" y="1028"/>
                      </a:lnTo>
                      <a:lnTo>
                        <a:pt x="1992" y="1028"/>
                      </a:lnTo>
                      <a:lnTo>
                        <a:pt x="2003" y="1026"/>
                      </a:lnTo>
                      <a:lnTo>
                        <a:pt x="2019" y="1021"/>
                      </a:lnTo>
                      <a:lnTo>
                        <a:pt x="2037" y="1013"/>
                      </a:lnTo>
                      <a:lnTo>
                        <a:pt x="2059" y="1003"/>
                      </a:lnTo>
                      <a:lnTo>
                        <a:pt x="2059" y="1003"/>
                      </a:lnTo>
                      <a:lnTo>
                        <a:pt x="2075" y="994"/>
                      </a:lnTo>
                      <a:lnTo>
                        <a:pt x="2086" y="987"/>
                      </a:lnTo>
                      <a:lnTo>
                        <a:pt x="2086" y="987"/>
                      </a:lnTo>
                      <a:close/>
                      <a:moveTo>
                        <a:pt x="1823" y="1258"/>
                      </a:moveTo>
                      <a:lnTo>
                        <a:pt x="1823" y="1258"/>
                      </a:lnTo>
                      <a:lnTo>
                        <a:pt x="1812" y="1297"/>
                      </a:lnTo>
                      <a:lnTo>
                        <a:pt x="1798" y="1336"/>
                      </a:lnTo>
                      <a:lnTo>
                        <a:pt x="1783" y="1373"/>
                      </a:lnTo>
                      <a:lnTo>
                        <a:pt x="1766" y="1409"/>
                      </a:lnTo>
                      <a:lnTo>
                        <a:pt x="1747" y="1444"/>
                      </a:lnTo>
                      <a:lnTo>
                        <a:pt x="1727" y="1478"/>
                      </a:lnTo>
                      <a:lnTo>
                        <a:pt x="1706" y="1511"/>
                      </a:lnTo>
                      <a:lnTo>
                        <a:pt x="1682" y="1542"/>
                      </a:lnTo>
                      <a:lnTo>
                        <a:pt x="1657" y="1573"/>
                      </a:lnTo>
                      <a:lnTo>
                        <a:pt x="1631" y="1601"/>
                      </a:lnTo>
                      <a:lnTo>
                        <a:pt x="1604" y="1629"/>
                      </a:lnTo>
                      <a:lnTo>
                        <a:pt x="1575" y="1654"/>
                      </a:lnTo>
                      <a:lnTo>
                        <a:pt x="1546" y="1680"/>
                      </a:lnTo>
                      <a:lnTo>
                        <a:pt x="1514" y="1702"/>
                      </a:lnTo>
                      <a:lnTo>
                        <a:pt x="1483" y="1724"/>
                      </a:lnTo>
                      <a:lnTo>
                        <a:pt x="1450" y="1744"/>
                      </a:lnTo>
                      <a:lnTo>
                        <a:pt x="1416" y="1763"/>
                      </a:lnTo>
                      <a:lnTo>
                        <a:pt x="1382" y="1779"/>
                      </a:lnTo>
                      <a:lnTo>
                        <a:pt x="1347" y="1794"/>
                      </a:lnTo>
                      <a:lnTo>
                        <a:pt x="1310" y="1808"/>
                      </a:lnTo>
                      <a:lnTo>
                        <a:pt x="1274" y="1819"/>
                      </a:lnTo>
                      <a:lnTo>
                        <a:pt x="1236" y="1829"/>
                      </a:lnTo>
                      <a:lnTo>
                        <a:pt x="1198" y="1838"/>
                      </a:lnTo>
                      <a:lnTo>
                        <a:pt x="1159" y="1845"/>
                      </a:lnTo>
                      <a:lnTo>
                        <a:pt x="1120" y="1848"/>
                      </a:lnTo>
                      <a:lnTo>
                        <a:pt x="1081" y="1851"/>
                      </a:lnTo>
                      <a:lnTo>
                        <a:pt x="1042" y="1852"/>
                      </a:lnTo>
                      <a:lnTo>
                        <a:pt x="1001" y="1851"/>
                      </a:lnTo>
                      <a:lnTo>
                        <a:pt x="962" y="1847"/>
                      </a:lnTo>
                      <a:lnTo>
                        <a:pt x="922" y="1841"/>
                      </a:lnTo>
                      <a:lnTo>
                        <a:pt x="882" y="1833"/>
                      </a:lnTo>
                      <a:lnTo>
                        <a:pt x="841" y="1824"/>
                      </a:lnTo>
                      <a:lnTo>
                        <a:pt x="841" y="1824"/>
                      </a:lnTo>
                      <a:lnTo>
                        <a:pt x="802" y="1813"/>
                      </a:lnTo>
                      <a:lnTo>
                        <a:pt x="763" y="1799"/>
                      </a:lnTo>
                      <a:lnTo>
                        <a:pt x="726" y="1784"/>
                      </a:lnTo>
                      <a:lnTo>
                        <a:pt x="690" y="1766"/>
                      </a:lnTo>
                      <a:lnTo>
                        <a:pt x="655" y="1748"/>
                      </a:lnTo>
                      <a:lnTo>
                        <a:pt x="621" y="1727"/>
                      </a:lnTo>
                      <a:lnTo>
                        <a:pt x="588" y="1706"/>
                      </a:lnTo>
                      <a:lnTo>
                        <a:pt x="557" y="1682"/>
                      </a:lnTo>
                      <a:lnTo>
                        <a:pt x="526" y="1658"/>
                      </a:lnTo>
                      <a:lnTo>
                        <a:pt x="498" y="1632"/>
                      </a:lnTo>
                      <a:lnTo>
                        <a:pt x="470" y="1604"/>
                      </a:lnTo>
                      <a:lnTo>
                        <a:pt x="445" y="1576"/>
                      </a:lnTo>
                      <a:lnTo>
                        <a:pt x="419" y="1546"/>
                      </a:lnTo>
                      <a:lnTo>
                        <a:pt x="397" y="1516"/>
                      </a:lnTo>
                      <a:lnTo>
                        <a:pt x="375" y="1483"/>
                      </a:lnTo>
                      <a:lnTo>
                        <a:pt x="355" y="1450"/>
                      </a:lnTo>
                      <a:lnTo>
                        <a:pt x="336" y="1418"/>
                      </a:lnTo>
                      <a:lnTo>
                        <a:pt x="320" y="1382"/>
                      </a:lnTo>
                      <a:lnTo>
                        <a:pt x="305" y="1347"/>
                      </a:lnTo>
                      <a:lnTo>
                        <a:pt x="291" y="1311"/>
                      </a:lnTo>
                      <a:lnTo>
                        <a:pt x="280" y="1274"/>
                      </a:lnTo>
                      <a:lnTo>
                        <a:pt x="269" y="1236"/>
                      </a:lnTo>
                      <a:lnTo>
                        <a:pt x="261" y="1198"/>
                      </a:lnTo>
                      <a:lnTo>
                        <a:pt x="254" y="1161"/>
                      </a:lnTo>
                      <a:lnTo>
                        <a:pt x="251" y="1122"/>
                      </a:lnTo>
                      <a:lnTo>
                        <a:pt x="248" y="1083"/>
                      </a:lnTo>
                      <a:lnTo>
                        <a:pt x="247" y="1042"/>
                      </a:lnTo>
                      <a:lnTo>
                        <a:pt x="248" y="1003"/>
                      </a:lnTo>
                      <a:lnTo>
                        <a:pt x="252" y="963"/>
                      </a:lnTo>
                      <a:lnTo>
                        <a:pt x="257" y="923"/>
                      </a:lnTo>
                      <a:lnTo>
                        <a:pt x="264" y="882"/>
                      </a:lnTo>
                      <a:lnTo>
                        <a:pt x="275" y="842"/>
                      </a:lnTo>
                      <a:lnTo>
                        <a:pt x="275" y="842"/>
                      </a:lnTo>
                      <a:lnTo>
                        <a:pt x="286" y="803"/>
                      </a:lnTo>
                      <a:lnTo>
                        <a:pt x="300" y="764"/>
                      </a:lnTo>
                      <a:lnTo>
                        <a:pt x="315" y="727"/>
                      </a:lnTo>
                      <a:lnTo>
                        <a:pt x="332" y="691"/>
                      </a:lnTo>
                      <a:lnTo>
                        <a:pt x="351" y="655"/>
                      </a:lnTo>
                      <a:lnTo>
                        <a:pt x="372" y="621"/>
                      </a:lnTo>
                      <a:lnTo>
                        <a:pt x="393" y="589"/>
                      </a:lnTo>
                      <a:lnTo>
                        <a:pt x="417" y="557"/>
                      </a:lnTo>
                      <a:lnTo>
                        <a:pt x="441" y="527"/>
                      </a:lnTo>
                      <a:lnTo>
                        <a:pt x="467" y="498"/>
                      </a:lnTo>
                      <a:lnTo>
                        <a:pt x="495" y="472"/>
                      </a:lnTo>
                      <a:lnTo>
                        <a:pt x="523" y="445"/>
                      </a:lnTo>
                      <a:lnTo>
                        <a:pt x="553" y="420"/>
                      </a:lnTo>
                      <a:lnTo>
                        <a:pt x="583" y="397"/>
                      </a:lnTo>
                      <a:lnTo>
                        <a:pt x="616" y="376"/>
                      </a:lnTo>
                      <a:lnTo>
                        <a:pt x="649" y="356"/>
                      </a:lnTo>
                      <a:lnTo>
                        <a:pt x="681" y="337"/>
                      </a:lnTo>
                      <a:lnTo>
                        <a:pt x="717" y="320"/>
                      </a:lnTo>
                      <a:lnTo>
                        <a:pt x="752" y="305"/>
                      </a:lnTo>
                      <a:lnTo>
                        <a:pt x="789" y="291"/>
                      </a:lnTo>
                      <a:lnTo>
                        <a:pt x="825" y="280"/>
                      </a:lnTo>
                      <a:lnTo>
                        <a:pt x="863" y="270"/>
                      </a:lnTo>
                      <a:lnTo>
                        <a:pt x="901" y="262"/>
                      </a:lnTo>
                      <a:lnTo>
                        <a:pt x="938" y="256"/>
                      </a:lnTo>
                      <a:lnTo>
                        <a:pt x="978" y="251"/>
                      </a:lnTo>
                      <a:lnTo>
                        <a:pt x="1017" y="249"/>
                      </a:lnTo>
                      <a:lnTo>
                        <a:pt x="1057" y="249"/>
                      </a:lnTo>
                      <a:lnTo>
                        <a:pt x="1096" y="250"/>
                      </a:lnTo>
                      <a:lnTo>
                        <a:pt x="1136" y="254"/>
                      </a:lnTo>
                      <a:lnTo>
                        <a:pt x="1177" y="259"/>
                      </a:lnTo>
                      <a:lnTo>
                        <a:pt x="1217" y="266"/>
                      </a:lnTo>
                      <a:lnTo>
                        <a:pt x="1257" y="276"/>
                      </a:lnTo>
                      <a:lnTo>
                        <a:pt x="1257" y="276"/>
                      </a:lnTo>
                      <a:lnTo>
                        <a:pt x="1296" y="288"/>
                      </a:lnTo>
                      <a:lnTo>
                        <a:pt x="1335" y="302"/>
                      </a:lnTo>
                      <a:lnTo>
                        <a:pt x="1372" y="317"/>
                      </a:lnTo>
                      <a:lnTo>
                        <a:pt x="1408" y="333"/>
                      </a:lnTo>
                      <a:lnTo>
                        <a:pt x="1444" y="352"/>
                      </a:lnTo>
                      <a:lnTo>
                        <a:pt x="1478" y="372"/>
                      </a:lnTo>
                      <a:lnTo>
                        <a:pt x="1510" y="393"/>
                      </a:lnTo>
                      <a:lnTo>
                        <a:pt x="1542" y="417"/>
                      </a:lnTo>
                      <a:lnTo>
                        <a:pt x="1572" y="443"/>
                      </a:lnTo>
                      <a:lnTo>
                        <a:pt x="1601" y="468"/>
                      </a:lnTo>
                      <a:lnTo>
                        <a:pt x="1628" y="496"/>
                      </a:lnTo>
                      <a:lnTo>
                        <a:pt x="1654" y="524"/>
                      </a:lnTo>
                      <a:lnTo>
                        <a:pt x="1679" y="553"/>
                      </a:lnTo>
                      <a:lnTo>
                        <a:pt x="1702" y="585"/>
                      </a:lnTo>
                      <a:lnTo>
                        <a:pt x="1723" y="616"/>
                      </a:lnTo>
                      <a:lnTo>
                        <a:pt x="1744" y="649"/>
                      </a:lnTo>
                      <a:lnTo>
                        <a:pt x="1762" y="683"/>
                      </a:lnTo>
                      <a:lnTo>
                        <a:pt x="1779" y="717"/>
                      </a:lnTo>
                      <a:lnTo>
                        <a:pt x="1794" y="752"/>
                      </a:lnTo>
                      <a:lnTo>
                        <a:pt x="1808" y="789"/>
                      </a:lnTo>
                      <a:lnTo>
                        <a:pt x="1819" y="826"/>
                      </a:lnTo>
                      <a:lnTo>
                        <a:pt x="1829" y="863"/>
                      </a:lnTo>
                      <a:lnTo>
                        <a:pt x="1837" y="901"/>
                      </a:lnTo>
                      <a:lnTo>
                        <a:pt x="1843" y="940"/>
                      </a:lnTo>
                      <a:lnTo>
                        <a:pt x="1848" y="979"/>
                      </a:lnTo>
                      <a:lnTo>
                        <a:pt x="1851" y="1018"/>
                      </a:lnTo>
                      <a:lnTo>
                        <a:pt x="1851" y="1057"/>
                      </a:lnTo>
                      <a:lnTo>
                        <a:pt x="1849" y="1098"/>
                      </a:lnTo>
                      <a:lnTo>
                        <a:pt x="1846" y="1137"/>
                      </a:lnTo>
                      <a:lnTo>
                        <a:pt x="1841" y="1177"/>
                      </a:lnTo>
                      <a:lnTo>
                        <a:pt x="1833" y="1217"/>
                      </a:lnTo>
                      <a:lnTo>
                        <a:pt x="1823" y="1258"/>
                      </a:lnTo>
                      <a:lnTo>
                        <a:pt x="1823" y="12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2" name="Rectangle 14">
                  <a:extLst>
                    <a:ext uri="{FF2B5EF4-FFF2-40B4-BE49-F238E27FC236}">
                      <a16:creationId xmlns:a16="http://schemas.microsoft.com/office/drawing/2014/main" id="{2AF22C1F-93EE-0DDD-3B66-554C99A14B4B}"/>
                    </a:ext>
                  </a:extLst>
                </p:cNvPr>
                <p:cNvSpPr>
                  <a:spLocks noChangeArrowheads="1"/>
                </p:cNvSpPr>
                <p:nvPr/>
              </p:nvSpPr>
              <p:spPr bwMode="auto">
                <a:xfrm>
                  <a:off x="4851518" y="2743083"/>
                  <a:ext cx="1294" cy="129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3" name="Freeform 15">
                  <a:extLst>
                    <a:ext uri="{FF2B5EF4-FFF2-40B4-BE49-F238E27FC236}">
                      <a16:creationId xmlns:a16="http://schemas.microsoft.com/office/drawing/2014/main" id="{39AB0F5B-85B4-DD11-17CA-77EA5FF33761}"/>
                    </a:ext>
                  </a:extLst>
                </p:cNvPr>
                <p:cNvSpPr>
                  <a:spLocks noEditPoints="1"/>
                </p:cNvSpPr>
                <p:nvPr/>
              </p:nvSpPr>
              <p:spPr bwMode="auto">
                <a:xfrm>
                  <a:off x="4405254" y="2626666"/>
                  <a:ext cx="486363" cy="486363"/>
                </a:xfrm>
                <a:custGeom>
                  <a:avLst/>
                  <a:gdLst>
                    <a:gd name="T0" fmla="*/ 371 w 752"/>
                    <a:gd name="T1" fmla="*/ 752 h 752"/>
                    <a:gd name="T2" fmla="*/ 387 w 752"/>
                    <a:gd name="T3" fmla="*/ 751 h 752"/>
                    <a:gd name="T4" fmla="*/ 460 w 752"/>
                    <a:gd name="T5" fmla="*/ 739 h 752"/>
                    <a:gd name="T6" fmla="*/ 475 w 752"/>
                    <a:gd name="T7" fmla="*/ 740 h 752"/>
                    <a:gd name="T8" fmla="*/ 485 w 752"/>
                    <a:gd name="T9" fmla="*/ 732 h 752"/>
                    <a:gd name="T10" fmla="*/ 555 w 752"/>
                    <a:gd name="T11" fmla="*/ 706 h 752"/>
                    <a:gd name="T12" fmla="*/ 569 w 752"/>
                    <a:gd name="T13" fmla="*/ 700 h 752"/>
                    <a:gd name="T14" fmla="*/ 622 w 752"/>
                    <a:gd name="T15" fmla="*/ 647 h 752"/>
                    <a:gd name="T16" fmla="*/ 640 w 752"/>
                    <a:gd name="T17" fmla="*/ 644 h 752"/>
                    <a:gd name="T18" fmla="*/ 647 w 752"/>
                    <a:gd name="T19" fmla="*/ 633 h 752"/>
                    <a:gd name="T20" fmla="*/ 695 w 752"/>
                    <a:gd name="T21" fmla="*/ 572 h 752"/>
                    <a:gd name="T22" fmla="*/ 704 w 752"/>
                    <a:gd name="T23" fmla="*/ 560 h 752"/>
                    <a:gd name="T24" fmla="*/ 665 w 752"/>
                    <a:gd name="T25" fmla="*/ 508 h 752"/>
                    <a:gd name="T26" fmla="*/ 737 w 752"/>
                    <a:gd name="T27" fmla="*/ 480 h 752"/>
                    <a:gd name="T28" fmla="*/ 741 w 752"/>
                    <a:gd name="T29" fmla="*/ 465 h 752"/>
                    <a:gd name="T30" fmla="*/ 747 w 752"/>
                    <a:gd name="T31" fmla="*/ 390 h 752"/>
                    <a:gd name="T32" fmla="*/ 752 w 752"/>
                    <a:gd name="T33" fmla="*/ 378 h 752"/>
                    <a:gd name="T34" fmla="*/ 748 w 752"/>
                    <a:gd name="T35" fmla="*/ 364 h 752"/>
                    <a:gd name="T36" fmla="*/ 741 w 752"/>
                    <a:gd name="T37" fmla="*/ 289 h 752"/>
                    <a:gd name="T38" fmla="*/ 737 w 752"/>
                    <a:gd name="T39" fmla="*/ 274 h 752"/>
                    <a:gd name="T40" fmla="*/ 674 w 752"/>
                    <a:gd name="T41" fmla="*/ 265 h 752"/>
                    <a:gd name="T42" fmla="*/ 704 w 752"/>
                    <a:gd name="T43" fmla="*/ 194 h 752"/>
                    <a:gd name="T44" fmla="*/ 696 w 752"/>
                    <a:gd name="T45" fmla="*/ 182 h 752"/>
                    <a:gd name="T46" fmla="*/ 647 w 752"/>
                    <a:gd name="T47" fmla="*/ 124 h 752"/>
                    <a:gd name="T48" fmla="*/ 644 w 752"/>
                    <a:gd name="T49" fmla="*/ 113 h 752"/>
                    <a:gd name="T50" fmla="*/ 631 w 752"/>
                    <a:gd name="T51" fmla="*/ 105 h 752"/>
                    <a:gd name="T52" fmla="*/ 573 w 752"/>
                    <a:gd name="T53" fmla="*/ 61 h 752"/>
                    <a:gd name="T54" fmla="*/ 562 w 752"/>
                    <a:gd name="T55" fmla="*/ 50 h 752"/>
                    <a:gd name="T56" fmla="*/ 549 w 752"/>
                    <a:gd name="T57" fmla="*/ 50 h 752"/>
                    <a:gd name="T58" fmla="*/ 482 w 752"/>
                    <a:gd name="T59" fmla="*/ 17 h 752"/>
                    <a:gd name="T60" fmla="*/ 463 w 752"/>
                    <a:gd name="T61" fmla="*/ 12 h 752"/>
                    <a:gd name="T62" fmla="*/ 389 w 752"/>
                    <a:gd name="T63" fmla="*/ 7 h 752"/>
                    <a:gd name="T64" fmla="*/ 374 w 752"/>
                    <a:gd name="T65" fmla="*/ 0 h 752"/>
                    <a:gd name="T66" fmla="*/ 355 w 752"/>
                    <a:gd name="T67" fmla="*/ 22 h 752"/>
                    <a:gd name="T68" fmla="*/ 282 w 752"/>
                    <a:gd name="T69" fmla="*/ 13 h 752"/>
                    <a:gd name="T70" fmla="*/ 267 w 752"/>
                    <a:gd name="T71" fmla="*/ 23 h 752"/>
                    <a:gd name="T72" fmla="*/ 195 w 752"/>
                    <a:gd name="T73" fmla="*/ 48 h 752"/>
                    <a:gd name="T74" fmla="*/ 179 w 752"/>
                    <a:gd name="T75" fmla="*/ 61 h 752"/>
                    <a:gd name="T76" fmla="*/ 117 w 752"/>
                    <a:gd name="T77" fmla="*/ 105 h 752"/>
                    <a:gd name="T78" fmla="*/ 104 w 752"/>
                    <a:gd name="T79" fmla="*/ 119 h 752"/>
                    <a:gd name="T80" fmla="*/ 61 w 752"/>
                    <a:gd name="T81" fmla="*/ 179 h 752"/>
                    <a:gd name="T82" fmla="*/ 49 w 752"/>
                    <a:gd name="T83" fmla="*/ 191 h 752"/>
                    <a:gd name="T84" fmla="*/ 87 w 752"/>
                    <a:gd name="T85" fmla="*/ 246 h 752"/>
                    <a:gd name="T86" fmla="*/ 14 w 752"/>
                    <a:gd name="T87" fmla="*/ 275 h 752"/>
                    <a:gd name="T88" fmla="*/ 12 w 752"/>
                    <a:gd name="T89" fmla="*/ 293 h 752"/>
                    <a:gd name="T90" fmla="*/ 1 w 752"/>
                    <a:gd name="T91" fmla="*/ 366 h 752"/>
                    <a:gd name="T92" fmla="*/ 0 w 752"/>
                    <a:gd name="T93" fmla="*/ 382 h 752"/>
                    <a:gd name="T94" fmla="*/ 34 w 752"/>
                    <a:gd name="T95" fmla="*/ 402 h 752"/>
                    <a:gd name="T96" fmla="*/ 11 w 752"/>
                    <a:gd name="T97" fmla="*/ 467 h 752"/>
                    <a:gd name="T98" fmla="*/ 15 w 752"/>
                    <a:gd name="T99" fmla="*/ 482 h 752"/>
                    <a:gd name="T100" fmla="*/ 58 w 752"/>
                    <a:gd name="T101" fmla="*/ 537 h 752"/>
                    <a:gd name="T102" fmla="*/ 48 w 752"/>
                    <a:gd name="T103" fmla="*/ 561 h 752"/>
                    <a:gd name="T104" fmla="*/ 58 w 752"/>
                    <a:gd name="T105" fmla="*/ 574 h 752"/>
                    <a:gd name="T106" fmla="*/ 104 w 752"/>
                    <a:gd name="T107" fmla="*/ 630 h 752"/>
                    <a:gd name="T108" fmla="*/ 109 w 752"/>
                    <a:gd name="T109" fmla="*/ 643 h 752"/>
                    <a:gd name="T110" fmla="*/ 138 w 752"/>
                    <a:gd name="T111" fmla="*/ 643 h 752"/>
                    <a:gd name="T112" fmla="*/ 180 w 752"/>
                    <a:gd name="T113" fmla="*/ 697 h 752"/>
                    <a:gd name="T114" fmla="*/ 193 w 752"/>
                    <a:gd name="T115" fmla="*/ 706 h 752"/>
                    <a:gd name="T116" fmla="*/ 263 w 752"/>
                    <a:gd name="T117" fmla="*/ 701 h 752"/>
                    <a:gd name="T118" fmla="*/ 274 w 752"/>
                    <a:gd name="T119" fmla="*/ 739 h 752"/>
                    <a:gd name="T120" fmla="*/ 290 w 752"/>
                    <a:gd name="T121" fmla="*/ 741 h 752"/>
                    <a:gd name="T122" fmla="*/ 295 w 752"/>
                    <a:gd name="T123" fmla="*/ 140 h 752"/>
                    <a:gd name="T124" fmla="*/ 540 w 752"/>
                    <a:gd name="T125" fmla="*/ 56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2" h="752">
                      <a:moveTo>
                        <a:pt x="345" y="693"/>
                      </a:moveTo>
                      <a:lnTo>
                        <a:pt x="345" y="693"/>
                      </a:lnTo>
                      <a:lnTo>
                        <a:pt x="347" y="707"/>
                      </a:lnTo>
                      <a:lnTo>
                        <a:pt x="350" y="718"/>
                      </a:lnTo>
                      <a:lnTo>
                        <a:pt x="355" y="732"/>
                      </a:lnTo>
                      <a:lnTo>
                        <a:pt x="355" y="732"/>
                      </a:lnTo>
                      <a:lnTo>
                        <a:pt x="359" y="742"/>
                      </a:lnTo>
                      <a:lnTo>
                        <a:pt x="363" y="749"/>
                      </a:lnTo>
                      <a:lnTo>
                        <a:pt x="363" y="749"/>
                      </a:lnTo>
                      <a:lnTo>
                        <a:pt x="364" y="750"/>
                      </a:lnTo>
                      <a:lnTo>
                        <a:pt x="364" y="750"/>
                      </a:lnTo>
                      <a:lnTo>
                        <a:pt x="364" y="750"/>
                      </a:lnTo>
                      <a:lnTo>
                        <a:pt x="364" y="750"/>
                      </a:lnTo>
                      <a:lnTo>
                        <a:pt x="365" y="751"/>
                      </a:lnTo>
                      <a:lnTo>
                        <a:pt x="365" y="751"/>
                      </a:lnTo>
                      <a:lnTo>
                        <a:pt x="365" y="751"/>
                      </a:lnTo>
                      <a:lnTo>
                        <a:pt x="365" y="751"/>
                      </a:lnTo>
                      <a:lnTo>
                        <a:pt x="366" y="751"/>
                      </a:lnTo>
                      <a:lnTo>
                        <a:pt x="366" y="751"/>
                      </a:lnTo>
                      <a:lnTo>
                        <a:pt x="366" y="752"/>
                      </a:lnTo>
                      <a:lnTo>
                        <a:pt x="366" y="752"/>
                      </a:lnTo>
                      <a:lnTo>
                        <a:pt x="368" y="752"/>
                      </a:lnTo>
                      <a:lnTo>
                        <a:pt x="368" y="752"/>
                      </a:lnTo>
                      <a:lnTo>
                        <a:pt x="368" y="752"/>
                      </a:lnTo>
                      <a:lnTo>
                        <a:pt x="368" y="752"/>
                      </a:lnTo>
                      <a:lnTo>
                        <a:pt x="369" y="752"/>
                      </a:lnTo>
                      <a:lnTo>
                        <a:pt x="369" y="752"/>
                      </a:lnTo>
                      <a:lnTo>
                        <a:pt x="370" y="752"/>
                      </a:lnTo>
                      <a:lnTo>
                        <a:pt x="370" y="752"/>
                      </a:lnTo>
                      <a:lnTo>
                        <a:pt x="371" y="752"/>
                      </a:lnTo>
                      <a:lnTo>
                        <a:pt x="371" y="752"/>
                      </a:lnTo>
                      <a:lnTo>
                        <a:pt x="371" y="752"/>
                      </a:lnTo>
                      <a:lnTo>
                        <a:pt x="371" y="752"/>
                      </a:lnTo>
                      <a:lnTo>
                        <a:pt x="373" y="752"/>
                      </a:lnTo>
                      <a:lnTo>
                        <a:pt x="373" y="752"/>
                      </a:lnTo>
                      <a:lnTo>
                        <a:pt x="374" y="752"/>
                      </a:lnTo>
                      <a:lnTo>
                        <a:pt x="374" y="752"/>
                      </a:lnTo>
                      <a:lnTo>
                        <a:pt x="375" y="752"/>
                      </a:lnTo>
                      <a:lnTo>
                        <a:pt x="375" y="752"/>
                      </a:lnTo>
                      <a:lnTo>
                        <a:pt x="378" y="752"/>
                      </a:lnTo>
                      <a:lnTo>
                        <a:pt x="378" y="752"/>
                      </a:lnTo>
                      <a:lnTo>
                        <a:pt x="378" y="752"/>
                      </a:lnTo>
                      <a:lnTo>
                        <a:pt x="378" y="752"/>
                      </a:lnTo>
                      <a:lnTo>
                        <a:pt x="379" y="752"/>
                      </a:lnTo>
                      <a:lnTo>
                        <a:pt x="379" y="752"/>
                      </a:lnTo>
                      <a:lnTo>
                        <a:pt x="380" y="752"/>
                      </a:lnTo>
                      <a:lnTo>
                        <a:pt x="380" y="752"/>
                      </a:lnTo>
                      <a:lnTo>
                        <a:pt x="381" y="752"/>
                      </a:lnTo>
                      <a:lnTo>
                        <a:pt x="381" y="752"/>
                      </a:lnTo>
                      <a:lnTo>
                        <a:pt x="381" y="752"/>
                      </a:lnTo>
                      <a:lnTo>
                        <a:pt x="381" y="752"/>
                      </a:lnTo>
                      <a:lnTo>
                        <a:pt x="383" y="752"/>
                      </a:lnTo>
                      <a:lnTo>
                        <a:pt x="383" y="752"/>
                      </a:lnTo>
                      <a:lnTo>
                        <a:pt x="384" y="752"/>
                      </a:lnTo>
                      <a:lnTo>
                        <a:pt x="384" y="752"/>
                      </a:lnTo>
                      <a:lnTo>
                        <a:pt x="384" y="752"/>
                      </a:lnTo>
                      <a:lnTo>
                        <a:pt x="384" y="752"/>
                      </a:lnTo>
                      <a:lnTo>
                        <a:pt x="385" y="751"/>
                      </a:lnTo>
                      <a:lnTo>
                        <a:pt x="385" y="751"/>
                      </a:lnTo>
                      <a:lnTo>
                        <a:pt x="387" y="751"/>
                      </a:lnTo>
                      <a:lnTo>
                        <a:pt x="387" y="751"/>
                      </a:lnTo>
                      <a:lnTo>
                        <a:pt x="387" y="751"/>
                      </a:lnTo>
                      <a:lnTo>
                        <a:pt x="387" y="751"/>
                      </a:lnTo>
                      <a:lnTo>
                        <a:pt x="387" y="750"/>
                      </a:lnTo>
                      <a:lnTo>
                        <a:pt x="387" y="750"/>
                      </a:lnTo>
                      <a:lnTo>
                        <a:pt x="388" y="750"/>
                      </a:lnTo>
                      <a:lnTo>
                        <a:pt x="388" y="750"/>
                      </a:lnTo>
                      <a:lnTo>
                        <a:pt x="389" y="749"/>
                      </a:lnTo>
                      <a:lnTo>
                        <a:pt x="389" y="749"/>
                      </a:lnTo>
                      <a:lnTo>
                        <a:pt x="389" y="749"/>
                      </a:lnTo>
                      <a:lnTo>
                        <a:pt x="389" y="749"/>
                      </a:lnTo>
                      <a:lnTo>
                        <a:pt x="392" y="742"/>
                      </a:lnTo>
                      <a:lnTo>
                        <a:pt x="397" y="732"/>
                      </a:lnTo>
                      <a:lnTo>
                        <a:pt x="397" y="732"/>
                      </a:lnTo>
                      <a:lnTo>
                        <a:pt x="402" y="718"/>
                      </a:lnTo>
                      <a:lnTo>
                        <a:pt x="404" y="708"/>
                      </a:lnTo>
                      <a:lnTo>
                        <a:pt x="407" y="693"/>
                      </a:lnTo>
                      <a:lnTo>
                        <a:pt x="407" y="693"/>
                      </a:lnTo>
                      <a:lnTo>
                        <a:pt x="428" y="691"/>
                      </a:lnTo>
                      <a:lnTo>
                        <a:pt x="428" y="691"/>
                      </a:lnTo>
                      <a:lnTo>
                        <a:pt x="434" y="703"/>
                      </a:lnTo>
                      <a:lnTo>
                        <a:pt x="439" y="713"/>
                      </a:lnTo>
                      <a:lnTo>
                        <a:pt x="448" y="726"/>
                      </a:lnTo>
                      <a:lnTo>
                        <a:pt x="448" y="726"/>
                      </a:lnTo>
                      <a:lnTo>
                        <a:pt x="455" y="734"/>
                      </a:lnTo>
                      <a:lnTo>
                        <a:pt x="460" y="739"/>
                      </a:lnTo>
                      <a:lnTo>
                        <a:pt x="460" y="739"/>
                      </a:lnTo>
                      <a:lnTo>
                        <a:pt x="460" y="739"/>
                      </a:lnTo>
                      <a:lnTo>
                        <a:pt x="460" y="739"/>
                      </a:lnTo>
                      <a:lnTo>
                        <a:pt x="460" y="739"/>
                      </a:lnTo>
                      <a:lnTo>
                        <a:pt x="461" y="740"/>
                      </a:lnTo>
                      <a:lnTo>
                        <a:pt x="461" y="740"/>
                      </a:lnTo>
                      <a:lnTo>
                        <a:pt x="461" y="740"/>
                      </a:lnTo>
                      <a:lnTo>
                        <a:pt x="461" y="740"/>
                      </a:lnTo>
                      <a:lnTo>
                        <a:pt x="462" y="741"/>
                      </a:lnTo>
                      <a:lnTo>
                        <a:pt x="462" y="741"/>
                      </a:lnTo>
                      <a:lnTo>
                        <a:pt x="462" y="741"/>
                      </a:lnTo>
                      <a:lnTo>
                        <a:pt x="462" y="741"/>
                      </a:lnTo>
                      <a:lnTo>
                        <a:pt x="463" y="741"/>
                      </a:lnTo>
                      <a:lnTo>
                        <a:pt x="463" y="741"/>
                      </a:lnTo>
                      <a:lnTo>
                        <a:pt x="465" y="741"/>
                      </a:lnTo>
                      <a:lnTo>
                        <a:pt x="465" y="741"/>
                      </a:lnTo>
                      <a:lnTo>
                        <a:pt x="466" y="741"/>
                      </a:lnTo>
                      <a:lnTo>
                        <a:pt x="466" y="741"/>
                      </a:lnTo>
                      <a:lnTo>
                        <a:pt x="466" y="741"/>
                      </a:lnTo>
                      <a:lnTo>
                        <a:pt x="467" y="741"/>
                      </a:lnTo>
                      <a:lnTo>
                        <a:pt x="467" y="741"/>
                      </a:lnTo>
                      <a:lnTo>
                        <a:pt x="467" y="741"/>
                      </a:lnTo>
                      <a:lnTo>
                        <a:pt x="467" y="741"/>
                      </a:lnTo>
                      <a:lnTo>
                        <a:pt x="468" y="741"/>
                      </a:lnTo>
                      <a:lnTo>
                        <a:pt x="468" y="741"/>
                      </a:lnTo>
                      <a:lnTo>
                        <a:pt x="470" y="741"/>
                      </a:lnTo>
                      <a:lnTo>
                        <a:pt x="470" y="741"/>
                      </a:lnTo>
                      <a:lnTo>
                        <a:pt x="471" y="741"/>
                      </a:lnTo>
                      <a:lnTo>
                        <a:pt x="471" y="741"/>
                      </a:lnTo>
                      <a:lnTo>
                        <a:pt x="471" y="741"/>
                      </a:lnTo>
                      <a:lnTo>
                        <a:pt x="471" y="741"/>
                      </a:lnTo>
                      <a:lnTo>
                        <a:pt x="473" y="740"/>
                      </a:lnTo>
                      <a:lnTo>
                        <a:pt x="473" y="740"/>
                      </a:lnTo>
                      <a:lnTo>
                        <a:pt x="475" y="740"/>
                      </a:lnTo>
                      <a:lnTo>
                        <a:pt x="475" y="740"/>
                      </a:lnTo>
                      <a:lnTo>
                        <a:pt x="476" y="740"/>
                      </a:lnTo>
                      <a:lnTo>
                        <a:pt x="476" y="740"/>
                      </a:lnTo>
                      <a:lnTo>
                        <a:pt x="477" y="739"/>
                      </a:lnTo>
                      <a:lnTo>
                        <a:pt x="477" y="739"/>
                      </a:lnTo>
                      <a:lnTo>
                        <a:pt x="477" y="739"/>
                      </a:lnTo>
                      <a:lnTo>
                        <a:pt x="477" y="739"/>
                      </a:lnTo>
                      <a:lnTo>
                        <a:pt x="478" y="739"/>
                      </a:lnTo>
                      <a:lnTo>
                        <a:pt x="478" y="739"/>
                      </a:lnTo>
                      <a:lnTo>
                        <a:pt x="478" y="739"/>
                      </a:lnTo>
                      <a:lnTo>
                        <a:pt x="478" y="739"/>
                      </a:lnTo>
                      <a:lnTo>
                        <a:pt x="480" y="737"/>
                      </a:lnTo>
                      <a:lnTo>
                        <a:pt x="480" y="737"/>
                      </a:lnTo>
                      <a:lnTo>
                        <a:pt x="480" y="737"/>
                      </a:lnTo>
                      <a:lnTo>
                        <a:pt x="481" y="737"/>
                      </a:lnTo>
                      <a:lnTo>
                        <a:pt x="481" y="737"/>
                      </a:lnTo>
                      <a:lnTo>
                        <a:pt x="482" y="736"/>
                      </a:lnTo>
                      <a:lnTo>
                        <a:pt x="482" y="736"/>
                      </a:lnTo>
                      <a:lnTo>
                        <a:pt x="482" y="736"/>
                      </a:lnTo>
                      <a:lnTo>
                        <a:pt x="482" y="736"/>
                      </a:lnTo>
                      <a:lnTo>
                        <a:pt x="482" y="735"/>
                      </a:lnTo>
                      <a:lnTo>
                        <a:pt x="482" y="735"/>
                      </a:lnTo>
                      <a:lnTo>
                        <a:pt x="484" y="735"/>
                      </a:lnTo>
                      <a:lnTo>
                        <a:pt x="484" y="735"/>
                      </a:lnTo>
                      <a:lnTo>
                        <a:pt x="484" y="734"/>
                      </a:lnTo>
                      <a:lnTo>
                        <a:pt x="484" y="734"/>
                      </a:lnTo>
                      <a:lnTo>
                        <a:pt x="485" y="732"/>
                      </a:lnTo>
                      <a:lnTo>
                        <a:pt x="485" y="732"/>
                      </a:lnTo>
                      <a:lnTo>
                        <a:pt x="485" y="732"/>
                      </a:lnTo>
                      <a:lnTo>
                        <a:pt x="485" y="732"/>
                      </a:lnTo>
                      <a:lnTo>
                        <a:pt x="486" y="726"/>
                      </a:lnTo>
                      <a:lnTo>
                        <a:pt x="487" y="715"/>
                      </a:lnTo>
                      <a:lnTo>
                        <a:pt x="487" y="715"/>
                      </a:lnTo>
                      <a:lnTo>
                        <a:pt x="489" y="701"/>
                      </a:lnTo>
                      <a:lnTo>
                        <a:pt x="489" y="689"/>
                      </a:lnTo>
                      <a:lnTo>
                        <a:pt x="487" y="676"/>
                      </a:lnTo>
                      <a:lnTo>
                        <a:pt x="487" y="676"/>
                      </a:lnTo>
                      <a:lnTo>
                        <a:pt x="507" y="667"/>
                      </a:lnTo>
                      <a:lnTo>
                        <a:pt x="507" y="667"/>
                      </a:lnTo>
                      <a:lnTo>
                        <a:pt x="516" y="678"/>
                      </a:lnTo>
                      <a:lnTo>
                        <a:pt x="525" y="686"/>
                      </a:lnTo>
                      <a:lnTo>
                        <a:pt x="535" y="695"/>
                      </a:lnTo>
                      <a:lnTo>
                        <a:pt x="535" y="695"/>
                      </a:lnTo>
                      <a:lnTo>
                        <a:pt x="544" y="701"/>
                      </a:lnTo>
                      <a:lnTo>
                        <a:pt x="550" y="705"/>
                      </a:lnTo>
                      <a:lnTo>
                        <a:pt x="550" y="705"/>
                      </a:lnTo>
                      <a:lnTo>
                        <a:pt x="550" y="705"/>
                      </a:lnTo>
                      <a:lnTo>
                        <a:pt x="550" y="705"/>
                      </a:lnTo>
                      <a:lnTo>
                        <a:pt x="552" y="706"/>
                      </a:lnTo>
                      <a:lnTo>
                        <a:pt x="552" y="706"/>
                      </a:lnTo>
                      <a:lnTo>
                        <a:pt x="553" y="706"/>
                      </a:lnTo>
                      <a:lnTo>
                        <a:pt x="553" y="706"/>
                      </a:lnTo>
                      <a:lnTo>
                        <a:pt x="553" y="706"/>
                      </a:lnTo>
                      <a:lnTo>
                        <a:pt x="553" y="706"/>
                      </a:lnTo>
                      <a:lnTo>
                        <a:pt x="554" y="706"/>
                      </a:lnTo>
                      <a:lnTo>
                        <a:pt x="554" y="706"/>
                      </a:lnTo>
                      <a:lnTo>
                        <a:pt x="555" y="706"/>
                      </a:lnTo>
                      <a:lnTo>
                        <a:pt x="555" y="706"/>
                      </a:lnTo>
                      <a:lnTo>
                        <a:pt x="555" y="706"/>
                      </a:lnTo>
                      <a:lnTo>
                        <a:pt x="555" y="706"/>
                      </a:lnTo>
                      <a:lnTo>
                        <a:pt x="557" y="706"/>
                      </a:lnTo>
                      <a:lnTo>
                        <a:pt x="557" y="706"/>
                      </a:lnTo>
                      <a:lnTo>
                        <a:pt x="557" y="706"/>
                      </a:lnTo>
                      <a:lnTo>
                        <a:pt x="557" y="706"/>
                      </a:lnTo>
                      <a:lnTo>
                        <a:pt x="558" y="706"/>
                      </a:lnTo>
                      <a:lnTo>
                        <a:pt x="558" y="706"/>
                      </a:lnTo>
                      <a:lnTo>
                        <a:pt x="559" y="706"/>
                      </a:lnTo>
                      <a:lnTo>
                        <a:pt x="559" y="706"/>
                      </a:lnTo>
                      <a:lnTo>
                        <a:pt x="560" y="705"/>
                      </a:lnTo>
                      <a:lnTo>
                        <a:pt x="560" y="705"/>
                      </a:lnTo>
                      <a:lnTo>
                        <a:pt x="560" y="705"/>
                      </a:lnTo>
                      <a:lnTo>
                        <a:pt x="560" y="705"/>
                      </a:lnTo>
                      <a:lnTo>
                        <a:pt x="562" y="703"/>
                      </a:lnTo>
                      <a:lnTo>
                        <a:pt x="562" y="703"/>
                      </a:lnTo>
                      <a:lnTo>
                        <a:pt x="562" y="703"/>
                      </a:lnTo>
                      <a:lnTo>
                        <a:pt x="562" y="703"/>
                      </a:lnTo>
                      <a:lnTo>
                        <a:pt x="564" y="702"/>
                      </a:lnTo>
                      <a:lnTo>
                        <a:pt x="564" y="702"/>
                      </a:lnTo>
                      <a:lnTo>
                        <a:pt x="565" y="702"/>
                      </a:lnTo>
                      <a:lnTo>
                        <a:pt x="565" y="702"/>
                      </a:lnTo>
                      <a:lnTo>
                        <a:pt x="565" y="701"/>
                      </a:lnTo>
                      <a:lnTo>
                        <a:pt x="565" y="701"/>
                      </a:lnTo>
                      <a:lnTo>
                        <a:pt x="567" y="701"/>
                      </a:lnTo>
                      <a:lnTo>
                        <a:pt x="567" y="701"/>
                      </a:lnTo>
                      <a:lnTo>
                        <a:pt x="568" y="701"/>
                      </a:lnTo>
                      <a:lnTo>
                        <a:pt x="568" y="701"/>
                      </a:lnTo>
                      <a:lnTo>
                        <a:pt x="569" y="700"/>
                      </a:lnTo>
                      <a:lnTo>
                        <a:pt x="569" y="700"/>
                      </a:lnTo>
                      <a:lnTo>
                        <a:pt x="569" y="700"/>
                      </a:lnTo>
                      <a:lnTo>
                        <a:pt x="569" y="700"/>
                      </a:lnTo>
                      <a:lnTo>
                        <a:pt x="570" y="697"/>
                      </a:lnTo>
                      <a:lnTo>
                        <a:pt x="570" y="697"/>
                      </a:lnTo>
                      <a:lnTo>
                        <a:pt x="572" y="697"/>
                      </a:lnTo>
                      <a:lnTo>
                        <a:pt x="572" y="697"/>
                      </a:lnTo>
                      <a:lnTo>
                        <a:pt x="572" y="696"/>
                      </a:lnTo>
                      <a:lnTo>
                        <a:pt x="572" y="696"/>
                      </a:lnTo>
                      <a:lnTo>
                        <a:pt x="572" y="696"/>
                      </a:lnTo>
                      <a:lnTo>
                        <a:pt x="572" y="696"/>
                      </a:lnTo>
                      <a:lnTo>
                        <a:pt x="572" y="695"/>
                      </a:lnTo>
                      <a:lnTo>
                        <a:pt x="572" y="695"/>
                      </a:lnTo>
                      <a:lnTo>
                        <a:pt x="573" y="695"/>
                      </a:lnTo>
                      <a:lnTo>
                        <a:pt x="573" y="695"/>
                      </a:lnTo>
                      <a:lnTo>
                        <a:pt x="573" y="692"/>
                      </a:lnTo>
                      <a:lnTo>
                        <a:pt x="573" y="692"/>
                      </a:lnTo>
                      <a:lnTo>
                        <a:pt x="573" y="692"/>
                      </a:lnTo>
                      <a:lnTo>
                        <a:pt x="573" y="692"/>
                      </a:lnTo>
                      <a:lnTo>
                        <a:pt x="573" y="684"/>
                      </a:lnTo>
                      <a:lnTo>
                        <a:pt x="572" y="674"/>
                      </a:lnTo>
                      <a:lnTo>
                        <a:pt x="572" y="674"/>
                      </a:lnTo>
                      <a:lnTo>
                        <a:pt x="569" y="660"/>
                      </a:lnTo>
                      <a:lnTo>
                        <a:pt x="565" y="649"/>
                      </a:lnTo>
                      <a:lnTo>
                        <a:pt x="560" y="637"/>
                      </a:lnTo>
                      <a:lnTo>
                        <a:pt x="560" y="637"/>
                      </a:lnTo>
                      <a:lnTo>
                        <a:pt x="578" y="623"/>
                      </a:lnTo>
                      <a:lnTo>
                        <a:pt x="578" y="623"/>
                      </a:lnTo>
                      <a:lnTo>
                        <a:pt x="589" y="632"/>
                      </a:lnTo>
                      <a:lnTo>
                        <a:pt x="599" y="637"/>
                      </a:lnTo>
                      <a:lnTo>
                        <a:pt x="612" y="643"/>
                      </a:lnTo>
                      <a:lnTo>
                        <a:pt x="612" y="643"/>
                      </a:lnTo>
                      <a:lnTo>
                        <a:pt x="622" y="647"/>
                      </a:lnTo>
                      <a:lnTo>
                        <a:pt x="628" y="649"/>
                      </a:lnTo>
                      <a:lnTo>
                        <a:pt x="628" y="649"/>
                      </a:lnTo>
                      <a:lnTo>
                        <a:pt x="628" y="649"/>
                      </a:lnTo>
                      <a:lnTo>
                        <a:pt x="628" y="649"/>
                      </a:lnTo>
                      <a:lnTo>
                        <a:pt x="631" y="649"/>
                      </a:lnTo>
                      <a:lnTo>
                        <a:pt x="631" y="649"/>
                      </a:lnTo>
                      <a:lnTo>
                        <a:pt x="631" y="649"/>
                      </a:lnTo>
                      <a:lnTo>
                        <a:pt x="631" y="649"/>
                      </a:lnTo>
                      <a:lnTo>
                        <a:pt x="632" y="649"/>
                      </a:lnTo>
                      <a:lnTo>
                        <a:pt x="632" y="649"/>
                      </a:lnTo>
                      <a:lnTo>
                        <a:pt x="633" y="649"/>
                      </a:lnTo>
                      <a:lnTo>
                        <a:pt x="633" y="649"/>
                      </a:lnTo>
                      <a:lnTo>
                        <a:pt x="635" y="649"/>
                      </a:lnTo>
                      <a:lnTo>
                        <a:pt x="635" y="649"/>
                      </a:lnTo>
                      <a:lnTo>
                        <a:pt x="635" y="648"/>
                      </a:lnTo>
                      <a:lnTo>
                        <a:pt x="635" y="648"/>
                      </a:lnTo>
                      <a:lnTo>
                        <a:pt x="636" y="648"/>
                      </a:lnTo>
                      <a:lnTo>
                        <a:pt x="636" y="648"/>
                      </a:lnTo>
                      <a:lnTo>
                        <a:pt x="636" y="648"/>
                      </a:lnTo>
                      <a:lnTo>
                        <a:pt x="637" y="647"/>
                      </a:lnTo>
                      <a:lnTo>
                        <a:pt x="637" y="647"/>
                      </a:lnTo>
                      <a:lnTo>
                        <a:pt x="637" y="647"/>
                      </a:lnTo>
                      <a:lnTo>
                        <a:pt x="637" y="647"/>
                      </a:lnTo>
                      <a:lnTo>
                        <a:pt x="638" y="645"/>
                      </a:lnTo>
                      <a:lnTo>
                        <a:pt x="638" y="645"/>
                      </a:lnTo>
                      <a:lnTo>
                        <a:pt x="638" y="645"/>
                      </a:lnTo>
                      <a:lnTo>
                        <a:pt x="638" y="645"/>
                      </a:lnTo>
                      <a:lnTo>
                        <a:pt x="640" y="644"/>
                      </a:lnTo>
                      <a:lnTo>
                        <a:pt x="640" y="644"/>
                      </a:lnTo>
                      <a:lnTo>
                        <a:pt x="640" y="644"/>
                      </a:lnTo>
                      <a:lnTo>
                        <a:pt x="640" y="644"/>
                      </a:lnTo>
                      <a:lnTo>
                        <a:pt x="641" y="643"/>
                      </a:lnTo>
                      <a:lnTo>
                        <a:pt x="641" y="643"/>
                      </a:lnTo>
                      <a:lnTo>
                        <a:pt x="642" y="642"/>
                      </a:lnTo>
                      <a:lnTo>
                        <a:pt x="642" y="642"/>
                      </a:lnTo>
                      <a:lnTo>
                        <a:pt x="644" y="640"/>
                      </a:lnTo>
                      <a:lnTo>
                        <a:pt x="644" y="640"/>
                      </a:lnTo>
                      <a:lnTo>
                        <a:pt x="645" y="640"/>
                      </a:lnTo>
                      <a:lnTo>
                        <a:pt x="645" y="640"/>
                      </a:lnTo>
                      <a:lnTo>
                        <a:pt x="645" y="639"/>
                      </a:lnTo>
                      <a:lnTo>
                        <a:pt x="645" y="639"/>
                      </a:lnTo>
                      <a:lnTo>
                        <a:pt x="646" y="639"/>
                      </a:lnTo>
                      <a:lnTo>
                        <a:pt x="646" y="639"/>
                      </a:lnTo>
                      <a:lnTo>
                        <a:pt x="646" y="638"/>
                      </a:lnTo>
                      <a:lnTo>
                        <a:pt x="646" y="638"/>
                      </a:lnTo>
                      <a:lnTo>
                        <a:pt x="646" y="637"/>
                      </a:lnTo>
                      <a:lnTo>
                        <a:pt x="646" y="637"/>
                      </a:lnTo>
                      <a:lnTo>
                        <a:pt x="647" y="637"/>
                      </a:lnTo>
                      <a:lnTo>
                        <a:pt x="647" y="637"/>
                      </a:lnTo>
                      <a:lnTo>
                        <a:pt x="647" y="635"/>
                      </a:lnTo>
                      <a:lnTo>
                        <a:pt x="647" y="635"/>
                      </a:lnTo>
                      <a:lnTo>
                        <a:pt x="647" y="635"/>
                      </a:lnTo>
                      <a:lnTo>
                        <a:pt x="647" y="635"/>
                      </a:lnTo>
                      <a:lnTo>
                        <a:pt x="647" y="634"/>
                      </a:lnTo>
                      <a:lnTo>
                        <a:pt x="647" y="634"/>
                      </a:lnTo>
                      <a:lnTo>
                        <a:pt x="647" y="634"/>
                      </a:lnTo>
                      <a:lnTo>
                        <a:pt x="647" y="634"/>
                      </a:lnTo>
                      <a:lnTo>
                        <a:pt x="647" y="633"/>
                      </a:lnTo>
                      <a:lnTo>
                        <a:pt x="647" y="633"/>
                      </a:lnTo>
                      <a:lnTo>
                        <a:pt x="647" y="633"/>
                      </a:lnTo>
                      <a:lnTo>
                        <a:pt x="647" y="633"/>
                      </a:lnTo>
                      <a:lnTo>
                        <a:pt x="647" y="630"/>
                      </a:lnTo>
                      <a:lnTo>
                        <a:pt x="647" y="630"/>
                      </a:lnTo>
                      <a:lnTo>
                        <a:pt x="646" y="624"/>
                      </a:lnTo>
                      <a:lnTo>
                        <a:pt x="641" y="614"/>
                      </a:lnTo>
                      <a:lnTo>
                        <a:pt x="641" y="614"/>
                      </a:lnTo>
                      <a:lnTo>
                        <a:pt x="636" y="601"/>
                      </a:lnTo>
                      <a:lnTo>
                        <a:pt x="630" y="591"/>
                      </a:lnTo>
                      <a:lnTo>
                        <a:pt x="622" y="579"/>
                      </a:lnTo>
                      <a:lnTo>
                        <a:pt x="622" y="579"/>
                      </a:lnTo>
                      <a:lnTo>
                        <a:pt x="635" y="562"/>
                      </a:lnTo>
                      <a:lnTo>
                        <a:pt x="635" y="562"/>
                      </a:lnTo>
                      <a:lnTo>
                        <a:pt x="649" y="567"/>
                      </a:lnTo>
                      <a:lnTo>
                        <a:pt x="659" y="570"/>
                      </a:lnTo>
                      <a:lnTo>
                        <a:pt x="674" y="572"/>
                      </a:lnTo>
                      <a:lnTo>
                        <a:pt x="674" y="572"/>
                      </a:lnTo>
                      <a:lnTo>
                        <a:pt x="684" y="574"/>
                      </a:lnTo>
                      <a:lnTo>
                        <a:pt x="690" y="574"/>
                      </a:lnTo>
                      <a:lnTo>
                        <a:pt x="690" y="574"/>
                      </a:lnTo>
                      <a:lnTo>
                        <a:pt x="690" y="574"/>
                      </a:lnTo>
                      <a:lnTo>
                        <a:pt x="690" y="574"/>
                      </a:lnTo>
                      <a:lnTo>
                        <a:pt x="693" y="574"/>
                      </a:lnTo>
                      <a:lnTo>
                        <a:pt x="693" y="574"/>
                      </a:lnTo>
                      <a:lnTo>
                        <a:pt x="693" y="574"/>
                      </a:lnTo>
                      <a:lnTo>
                        <a:pt x="693" y="574"/>
                      </a:lnTo>
                      <a:lnTo>
                        <a:pt x="694" y="574"/>
                      </a:lnTo>
                      <a:lnTo>
                        <a:pt x="694" y="574"/>
                      </a:lnTo>
                      <a:lnTo>
                        <a:pt x="695" y="572"/>
                      </a:lnTo>
                      <a:lnTo>
                        <a:pt x="695" y="572"/>
                      </a:lnTo>
                      <a:lnTo>
                        <a:pt x="695" y="572"/>
                      </a:lnTo>
                      <a:lnTo>
                        <a:pt x="695" y="572"/>
                      </a:lnTo>
                      <a:lnTo>
                        <a:pt x="696" y="572"/>
                      </a:lnTo>
                      <a:lnTo>
                        <a:pt x="696" y="572"/>
                      </a:lnTo>
                      <a:lnTo>
                        <a:pt x="696" y="571"/>
                      </a:lnTo>
                      <a:lnTo>
                        <a:pt x="696" y="571"/>
                      </a:lnTo>
                      <a:lnTo>
                        <a:pt x="698" y="571"/>
                      </a:lnTo>
                      <a:lnTo>
                        <a:pt x="698" y="571"/>
                      </a:lnTo>
                      <a:lnTo>
                        <a:pt x="698" y="570"/>
                      </a:lnTo>
                      <a:lnTo>
                        <a:pt x="698" y="570"/>
                      </a:lnTo>
                      <a:lnTo>
                        <a:pt x="699" y="570"/>
                      </a:lnTo>
                      <a:lnTo>
                        <a:pt x="699" y="570"/>
                      </a:lnTo>
                      <a:lnTo>
                        <a:pt x="699" y="569"/>
                      </a:lnTo>
                      <a:lnTo>
                        <a:pt x="699" y="569"/>
                      </a:lnTo>
                      <a:lnTo>
                        <a:pt x="699" y="569"/>
                      </a:lnTo>
                      <a:lnTo>
                        <a:pt x="699" y="569"/>
                      </a:lnTo>
                      <a:lnTo>
                        <a:pt x="700" y="567"/>
                      </a:lnTo>
                      <a:lnTo>
                        <a:pt x="700" y="567"/>
                      </a:lnTo>
                      <a:lnTo>
                        <a:pt x="700" y="567"/>
                      </a:lnTo>
                      <a:lnTo>
                        <a:pt x="700" y="567"/>
                      </a:lnTo>
                      <a:lnTo>
                        <a:pt x="701" y="565"/>
                      </a:lnTo>
                      <a:lnTo>
                        <a:pt x="701" y="565"/>
                      </a:lnTo>
                      <a:lnTo>
                        <a:pt x="703" y="564"/>
                      </a:lnTo>
                      <a:lnTo>
                        <a:pt x="703" y="564"/>
                      </a:lnTo>
                      <a:lnTo>
                        <a:pt x="703" y="562"/>
                      </a:lnTo>
                      <a:lnTo>
                        <a:pt x="703" y="562"/>
                      </a:lnTo>
                      <a:lnTo>
                        <a:pt x="703" y="561"/>
                      </a:lnTo>
                      <a:lnTo>
                        <a:pt x="703" y="561"/>
                      </a:lnTo>
                      <a:lnTo>
                        <a:pt x="704" y="561"/>
                      </a:lnTo>
                      <a:lnTo>
                        <a:pt x="704" y="561"/>
                      </a:lnTo>
                      <a:lnTo>
                        <a:pt x="704" y="560"/>
                      </a:lnTo>
                      <a:lnTo>
                        <a:pt x="704" y="560"/>
                      </a:lnTo>
                      <a:lnTo>
                        <a:pt x="704" y="560"/>
                      </a:lnTo>
                      <a:lnTo>
                        <a:pt x="704" y="560"/>
                      </a:lnTo>
                      <a:lnTo>
                        <a:pt x="705" y="558"/>
                      </a:lnTo>
                      <a:lnTo>
                        <a:pt x="705" y="558"/>
                      </a:lnTo>
                      <a:lnTo>
                        <a:pt x="705" y="558"/>
                      </a:lnTo>
                      <a:lnTo>
                        <a:pt x="705" y="557"/>
                      </a:lnTo>
                      <a:lnTo>
                        <a:pt x="705" y="557"/>
                      </a:lnTo>
                      <a:lnTo>
                        <a:pt x="705" y="556"/>
                      </a:lnTo>
                      <a:lnTo>
                        <a:pt x="705" y="556"/>
                      </a:lnTo>
                      <a:lnTo>
                        <a:pt x="705" y="555"/>
                      </a:lnTo>
                      <a:lnTo>
                        <a:pt x="705" y="555"/>
                      </a:lnTo>
                      <a:lnTo>
                        <a:pt x="705" y="555"/>
                      </a:lnTo>
                      <a:lnTo>
                        <a:pt x="705" y="555"/>
                      </a:lnTo>
                      <a:lnTo>
                        <a:pt x="704" y="553"/>
                      </a:lnTo>
                      <a:lnTo>
                        <a:pt x="704" y="553"/>
                      </a:lnTo>
                      <a:lnTo>
                        <a:pt x="704" y="553"/>
                      </a:lnTo>
                      <a:lnTo>
                        <a:pt x="704" y="553"/>
                      </a:lnTo>
                      <a:lnTo>
                        <a:pt x="704" y="551"/>
                      </a:lnTo>
                      <a:lnTo>
                        <a:pt x="704" y="551"/>
                      </a:lnTo>
                      <a:lnTo>
                        <a:pt x="704" y="551"/>
                      </a:lnTo>
                      <a:lnTo>
                        <a:pt x="704" y="551"/>
                      </a:lnTo>
                      <a:lnTo>
                        <a:pt x="704" y="551"/>
                      </a:lnTo>
                      <a:lnTo>
                        <a:pt x="700" y="546"/>
                      </a:lnTo>
                      <a:lnTo>
                        <a:pt x="694" y="537"/>
                      </a:lnTo>
                      <a:lnTo>
                        <a:pt x="694" y="537"/>
                      </a:lnTo>
                      <a:lnTo>
                        <a:pt x="685" y="526"/>
                      </a:lnTo>
                      <a:lnTo>
                        <a:pt x="676" y="518"/>
                      </a:lnTo>
                      <a:lnTo>
                        <a:pt x="665" y="508"/>
                      </a:lnTo>
                      <a:lnTo>
                        <a:pt x="665" y="508"/>
                      </a:lnTo>
                      <a:lnTo>
                        <a:pt x="674" y="489"/>
                      </a:lnTo>
                      <a:lnTo>
                        <a:pt x="674" y="489"/>
                      </a:lnTo>
                      <a:lnTo>
                        <a:pt x="688" y="490"/>
                      </a:lnTo>
                      <a:lnTo>
                        <a:pt x="699" y="490"/>
                      </a:lnTo>
                      <a:lnTo>
                        <a:pt x="714" y="489"/>
                      </a:lnTo>
                      <a:lnTo>
                        <a:pt x="714" y="489"/>
                      </a:lnTo>
                      <a:lnTo>
                        <a:pt x="724" y="488"/>
                      </a:lnTo>
                      <a:lnTo>
                        <a:pt x="730" y="485"/>
                      </a:lnTo>
                      <a:lnTo>
                        <a:pt x="730" y="485"/>
                      </a:lnTo>
                      <a:lnTo>
                        <a:pt x="730" y="485"/>
                      </a:lnTo>
                      <a:lnTo>
                        <a:pt x="730" y="485"/>
                      </a:lnTo>
                      <a:lnTo>
                        <a:pt x="733" y="485"/>
                      </a:lnTo>
                      <a:lnTo>
                        <a:pt x="733" y="485"/>
                      </a:lnTo>
                      <a:lnTo>
                        <a:pt x="733" y="485"/>
                      </a:lnTo>
                      <a:lnTo>
                        <a:pt x="733" y="485"/>
                      </a:lnTo>
                      <a:lnTo>
                        <a:pt x="734" y="484"/>
                      </a:lnTo>
                      <a:lnTo>
                        <a:pt x="734" y="484"/>
                      </a:lnTo>
                      <a:lnTo>
                        <a:pt x="734" y="484"/>
                      </a:lnTo>
                      <a:lnTo>
                        <a:pt x="734" y="484"/>
                      </a:lnTo>
                      <a:lnTo>
                        <a:pt x="736" y="483"/>
                      </a:lnTo>
                      <a:lnTo>
                        <a:pt x="736" y="483"/>
                      </a:lnTo>
                      <a:lnTo>
                        <a:pt x="736" y="483"/>
                      </a:lnTo>
                      <a:lnTo>
                        <a:pt x="736" y="483"/>
                      </a:lnTo>
                      <a:lnTo>
                        <a:pt x="737" y="482"/>
                      </a:lnTo>
                      <a:lnTo>
                        <a:pt x="737" y="482"/>
                      </a:lnTo>
                      <a:lnTo>
                        <a:pt x="737" y="482"/>
                      </a:lnTo>
                      <a:lnTo>
                        <a:pt x="737" y="482"/>
                      </a:lnTo>
                      <a:lnTo>
                        <a:pt x="737" y="480"/>
                      </a:lnTo>
                      <a:lnTo>
                        <a:pt x="737" y="480"/>
                      </a:lnTo>
                      <a:lnTo>
                        <a:pt x="737" y="480"/>
                      </a:lnTo>
                      <a:lnTo>
                        <a:pt x="737" y="480"/>
                      </a:lnTo>
                      <a:lnTo>
                        <a:pt x="738" y="479"/>
                      </a:lnTo>
                      <a:lnTo>
                        <a:pt x="738" y="479"/>
                      </a:lnTo>
                      <a:lnTo>
                        <a:pt x="738" y="478"/>
                      </a:lnTo>
                      <a:lnTo>
                        <a:pt x="738" y="478"/>
                      </a:lnTo>
                      <a:lnTo>
                        <a:pt x="738" y="477"/>
                      </a:lnTo>
                      <a:lnTo>
                        <a:pt x="738" y="477"/>
                      </a:lnTo>
                      <a:lnTo>
                        <a:pt x="738" y="477"/>
                      </a:lnTo>
                      <a:lnTo>
                        <a:pt x="738" y="477"/>
                      </a:lnTo>
                      <a:lnTo>
                        <a:pt x="739" y="474"/>
                      </a:lnTo>
                      <a:lnTo>
                        <a:pt x="739" y="474"/>
                      </a:lnTo>
                      <a:lnTo>
                        <a:pt x="739" y="473"/>
                      </a:lnTo>
                      <a:lnTo>
                        <a:pt x="739" y="473"/>
                      </a:lnTo>
                      <a:lnTo>
                        <a:pt x="739" y="472"/>
                      </a:lnTo>
                      <a:lnTo>
                        <a:pt x="739" y="472"/>
                      </a:lnTo>
                      <a:lnTo>
                        <a:pt x="741" y="470"/>
                      </a:lnTo>
                      <a:lnTo>
                        <a:pt x="741" y="470"/>
                      </a:lnTo>
                      <a:lnTo>
                        <a:pt x="741" y="470"/>
                      </a:lnTo>
                      <a:lnTo>
                        <a:pt x="741" y="470"/>
                      </a:lnTo>
                      <a:lnTo>
                        <a:pt x="741" y="469"/>
                      </a:lnTo>
                      <a:lnTo>
                        <a:pt x="741" y="469"/>
                      </a:lnTo>
                      <a:lnTo>
                        <a:pt x="741" y="468"/>
                      </a:lnTo>
                      <a:lnTo>
                        <a:pt x="741" y="468"/>
                      </a:lnTo>
                      <a:lnTo>
                        <a:pt x="741" y="467"/>
                      </a:lnTo>
                      <a:lnTo>
                        <a:pt x="741" y="467"/>
                      </a:lnTo>
                      <a:lnTo>
                        <a:pt x="741" y="467"/>
                      </a:lnTo>
                      <a:lnTo>
                        <a:pt x="741" y="467"/>
                      </a:lnTo>
                      <a:lnTo>
                        <a:pt x="741" y="465"/>
                      </a:lnTo>
                      <a:lnTo>
                        <a:pt x="741" y="465"/>
                      </a:lnTo>
                      <a:lnTo>
                        <a:pt x="741" y="465"/>
                      </a:lnTo>
                      <a:lnTo>
                        <a:pt x="741" y="465"/>
                      </a:lnTo>
                      <a:lnTo>
                        <a:pt x="739" y="464"/>
                      </a:lnTo>
                      <a:lnTo>
                        <a:pt x="739" y="464"/>
                      </a:lnTo>
                      <a:lnTo>
                        <a:pt x="739" y="464"/>
                      </a:lnTo>
                      <a:lnTo>
                        <a:pt x="739" y="464"/>
                      </a:lnTo>
                      <a:lnTo>
                        <a:pt x="739" y="461"/>
                      </a:lnTo>
                      <a:lnTo>
                        <a:pt x="739" y="461"/>
                      </a:lnTo>
                      <a:lnTo>
                        <a:pt x="739" y="461"/>
                      </a:lnTo>
                      <a:lnTo>
                        <a:pt x="739" y="461"/>
                      </a:lnTo>
                      <a:lnTo>
                        <a:pt x="738" y="460"/>
                      </a:lnTo>
                      <a:lnTo>
                        <a:pt x="738" y="460"/>
                      </a:lnTo>
                      <a:lnTo>
                        <a:pt x="738" y="460"/>
                      </a:lnTo>
                      <a:lnTo>
                        <a:pt x="738" y="460"/>
                      </a:lnTo>
                      <a:lnTo>
                        <a:pt x="733" y="455"/>
                      </a:lnTo>
                      <a:lnTo>
                        <a:pt x="724" y="449"/>
                      </a:lnTo>
                      <a:lnTo>
                        <a:pt x="724" y="449"/>
                      </a:lnTo>
                      <a:lnTo>
                        <a:pt x="713" y="441"/>
                      </a:lnTo>
                      <a:lnTo>
                        <a:pt x="703" y="435"/>
                      </a:lnTo>
                      <a:lnTo>
                        <a:pt x="690" y="429"/>
                      </a:lnTo>
                      <a:lnTo>
                        <a:pt x="690" y="429"/>
                      </a:lnTo>
                      <a:lnTo>
                        <a:pt x="693" y="407"/>
                      </a:lnTo>
                      <a:lnTo>
                        <a:pt x="693" y="407"/>
                      </a:lnTo>
                      <a:lnTo>
                        <a:pt x="707" y="405"/>
                      </a:lnTo>
                      <a:lnTo>
                        <a:pt x="718" y="402"/>
                      </a:lnTo>
                      <a:lnTo>
                        <a:pt x="732" y="397"/>
                      </a:lnTo>
                      <a:lnTo>
                        <a:pt x="732" y="397"/>
                      </a:lnTo>
                      <a:lnTo>
                        <a:pt x="741" y="393"/>
                      </a:lnTo>
                      <a:lnTo>
                        <a:pt x="747" y="390"/>
                      </a:lnTo>
                      <a:lnTo>
                        <a:pt x="747" y="390"/>
                      </a:lnTo>
                      <a:lnTo>
                        <a:pt x="747" y="390"/>
                      </a:lnTo>
                      <a:lnTo>
                        <a:pt x="747" y="390"/>
                      </a:lnTo>
                      <a:lnTo>
                        <a:pt x="747" y="390"/>
                      </a:lnTo>
                      <a:lnTo>
                        <a:pt x="748" y="388"/>
                      </a:lnTo>
                      <a:lnTo>
                        <a:pt x="748" y="388"/>
                      </a:lnTo>
                      <a:lnTo>
                        <a:pt x="748" y="388"/>
                      </a:lnTo>
                      <a:lnTo>
                        <a:pt x="748" y="388"/>
                      </a:lnTo>
                      <a:lnTo>
                        <a:pt x="749" y="387"/>
                      </a:lnTo>
                      <a:lnTo>
                        <a:pt x="749" y="387"/>
                      </a:lnTo>
                      <a:lnTo>
                        <a:pt x="749" y="387"/>
                      </a:lnTo>
                      <a:lnTo>
                        <a:pt x="749" y="387"/>
                      </a:lnTo>
                      <a:lnTo>
                        <a:pt x="751" y="386"/>
                      </a:lnTo>
                      <a:lnTo>
                        <a:pt x="751" y="386"/>
                      </a:lnTo>
                      <a:lnTo>
                        <a:pt x="751" y="386"/>
                      </a:lnTo>
                      <a:lnTo>
                        <a:pt x="751" y="386"/>
                      </a:lnTo>
                      <a:lnTo>
                        <a:pt x="751" y="385"/>
                      </a:lnTo>
                      <a:lnTo>
                        <a:pt x="751" y="385"/>
                      </a:lnTo>
                      <a:lnTo>
                        <a:pt x="752" y="385"/>
                      </a:lnTo>
                      <a:lnTo>
                        <a:pt x="752" y="385"/>
                      </a:lnTo>
                      <a:lnTo>
                        <a:pt x="752" y="383"/>
                      </a:lnTo>
                      <a:lnTo>
                        <a:pt x="752" y="383"/>
                      </a:lnTo>
                      <a:lnTo>
                        <a:pt x="752" y="383"/>
                      </a:lnTo>
                      <a:lnTo>
                        <a:pt x="752" y="383"/>
                      </a:lnTo>
                      <a:lnTo>
                        <a:pt x="752" y="381"/>
                      </a:lnTo>
                      <a:lnTo>
                        <a:pt x="752" y="381"/>
                      </a:lnTo>
                      <a:lnTo>
                        <a:pt x="752" y="381"/>
                      </a:lnTo>
                      <a:lnTo>
                        <a:pt x="752" y="381"/>
                      </a:lnTo>
                      <a:lnTo>
                        <a:pt x="752" y="380"/>
                      </a:lnTo>
                      <a:lnTo>
                        <a:pt x="752" y="380"/>
                      </a:lnTo>
                      <a:lnTo>
                        <a:pt x="752" y="378"/>
                      </a:lnTo>
                      <a:lnTo>
                        <a:pt x="752" y="378"/>
                      </a:lnTo>
                      <a:lnTo>
                        <a:pt x="752" y="377"/>
                      </a:lnTo>
                      <a:lnTo>
                        <a:pt x="752" y="377"/>
                      </a:lnTo>
                      <a:lnTo>
                        <a:pt x="752" y="375"/>
                      </a:lnTo>
                      <a:lnTo>
                        <a:pt x="752" y="375"/>
                      </a:lnTo>
                      <a:lnTo>
                        <a:pt x="752" y="375"/>
                      </a:lnTo>
                      <a:lnTo>
                        <a:pt x="752" y="375"/>
                      </a:lnTo>
                      <a:lnTo>
                        <a:pt x="752" y="373"/>
                      </a:lnTo>
                      <a:lnTo>
                        <a:pt x="752" y="373"/>
                      </a:lnTo>
                      <a:lnTo>
                        <a:pt x="752" y="372"/>
                      </a:lnTo>
                      <a:lnTo>
                        <a:pt x="752" y="372"/>
                      </a:lnTo>
                      <a:lnTo>
                        <a:pt x="752" y="371"/>
                      </a:lnTo>
                      <a:lnTo>
                        <a:pt x="752" y="371"/>
                      </a:lnTo>
                      <a:lnTo>
                        <a:pt x="752" y="371"/>
                      </a:lnTo>
                      <a:lnTo>
                        <a:pt x="752" y="371"/>
                      </a:lnTo>
                      <a:lnTo>
                        <a:pt x="752" y="370"/>
                      </a:lnTo>
                      <a:lnTo>
                        <a:pt x="752" y="370"/>
                      </a:lnTo>
                      <a:lnTo>
                        <a:pt x="751" y="370"/>
                      </a:lnTo>
                      <a:lnTo>
                        <a:pt x="751" y="370"/>
                      </a:lnTo>
                      <a:lnTo>
                        <a:pt x="751" y="368"/>
                      </a:lnTo>
                      <a:lnTo>
                        <a:pt x="751" y="368"/>
                      </a:lnTo>
                      <a:lnTo>
                        <a:pt x="751" y="367"/>
                      </a:lnTo>
                      <a:lnTo>
                        <a:pt x="751" y="367"/>
                      </a:lnTo>
                      <a:lnTo>
                        <a:pt x="749" y="367"/>
                      </a:lnTo>
                      <a:lnTo>
                        <a:pt x="749" y="367"/>
                      </a:lnTo>
                      <a:lnTo>
                        <a:pt x="749" y="366"/>
                      </a:lnTo>
                      <a:lnTo>
                        <a:pt x="749" y="366"/>
                      </a:lnTo>
                      <a:lnTo>
                        <a:pt x="748" y="366"/>
                      </a:lnTo>
                      <a:lnTo>
                        <a:pt x="748" y="366"/>
                      </a:lnTo>
                      <a:lnTo>
                        <a:pt x="748" y="364"/>
                      </a:lnTo>
                      <a:lnTo>
                        <a:pt x="748" y="364"/>
                      </a:lnTo>
                      <a:lnTo>
                        <a:pt x="747" y="363"/>
                      </a:lnTo>
                      <a:lnTo>
                        <a:pt x="747" y="363"/>
                      </a:lnTo>
                      <a:lnTo>
                        <a:pt x="747" y="363"/>
                      </a:lnTo>
                      <a:lnTo>
                        <a:pt x="747" y="363"/>
                      </a:lnTo>
                      <a:lnTo>
                        <a:pt x="747" y="363"/>
                      </a:lnTo>
                      <a:lnTo>
                        <a:pt x="747" y="363"/>
                      </a:lnTo>
                      <a:lnTo>
                        <a:pt x="741" y="361"/>
                      </a:lnTo>
                      <a:lnTo>
                        <a:pt x="732" y="357"/>
                      </a:lnTo>
                      <a:lnTo>
                        <a:pt x="732" y="357"/>
                      </a:lnTo>
                      <a:lnTo>
                        <a:pt x="718" y="352"/>
                      </a:lnTo>
                      <a:lnTo>
                        <a:pt x="707" y="348"/>
                      </a:lnTo>
                      <a:lnTo>
                        <a:pt x="693" y="346"/>
                      </a:lnTo>
                      <a:lnTo>
                        <a:pt x="693" y="346"/>
                      </a:lnTo>
                      <a:lnTo>
                        <a:pt x="689" y="324"/>
                      </a:lnTo>
                      <a:lnTo>
                        <a:pt x="689" y="324"/>
                      </a:lnTo>
                      <a:lnTo>
                        <a:pt x="703" y="319"/>
                      </a:lnTo>
                      <a:lnTo>
                        <a:pt x="713" y="313"/>
                      </a:lnTo>
                      <a:lnTo>
                        <a:pt x="724" y="305"/>
                      </a:lnTo>
                      <a:lnTo>
                        <a:pt x="724" y="305"/>
                      </a:lnTo>
                      <a:lnTo>
                        <a:pt x="733" y="299"/>
                      </a:lnTo>
                      <a:lnTo>
                        <a:pt x="738" y="294"/>
                      </a:lnTo>
                      <a:lnTo>
                        <a:pt x="738" y="294"/>
                      </a:lnTo>
                      <a:lnTo>
                        <a:pt x="738" y="294"/>
                      </a:lnTo>
                      <a:lnTo>
                        <a:pt x="738" y="294"/>
                      </a:lnTo>
                      <a:lnTo>
                        <a:pt x="739" y="290"/>
                      </a:lnTo>
                      <a:lnTo>
                        <a:pt x="739" y="290"/>
                      </a:lnTo>
                      <a:lnTo>
                        <a:pt x="739" y="290"/>
                      </a:lnTo>
                      <a:lnTo>
                        <a:pt x="739" y="290"/>
                      </a:lnTo>
                      <a:lnTo>
                        <a:pt x="741" y="289"/>
                      </a:lnTo>
                      <a:lnTo>
                        <a:pt x="741" y="289"/>
                      </a:lnTo>
                      <a:lnTo>
                        <a:pt x="741" y="289"/>
                      </a:lnTo>
                      <a:lnTo>
                        <a:pt x="741" y="289"/>
                      </a:lnTo>
                      <a:lnTo>
                        <a:pt x="741" y="288"/>
                      </a:lnTo>
                      <a:lnTo>
                        <a:pt x="741" y="288"/>
                      </a:lnTo>
                      <a:lnTo>
                        <a:pt x="741" y="288"/>
                      </a:lnTo>
                      <a:lnTo>
                        <a:pt x="741" y="288"/>
                      </a:lnTo>
                      <a:lnTo>
                        <a:pt x="741" y="285"/>
                      </a:lnTo>
                      <a:lnTo>
                        <a:pt x="741" y="285"/>
                      </a:lnTo>
                      <a:lnTo>
                        <a:pt x="741" y="285"/>
                      </a:lnTo>
                      <a:lnTo>
                        <a:pt x="741" y="285"/>
                      </a:lnTo>
                      <a:lnTo>
                        <a:pt x="741" y="284"/>
                      </a:lnTo>
                      <a:lnTo>
                        <a:pt x="741" y="284"/>
                      </a:lnTo>
                      <a:lnTo>
                        <a:pt x="741" y="284"/>
                      </a:lnTo>
                      <a:lnTo>
                        <a:pt x="741" y="284"/>
                      </a:lnTo>
                      <a:lnTo>
                        <a:pt x="739" y="281"/>
                      </a:lnTo>
                      <a:lnTo>
                        <a:pt x="739" y="281"/>
                      </a:lnTo>
                      <a:lnTo>
                        <a:pt x="739" y="281"/>
                      </a:lnTo>
                      <a:lnTo>
                        <a:pt x="739" y="281"/>
                      </a:lnTo>
                      <a:lnTo>
                        <a:pt x="739" y="280"/>
                      </a:lnTo>
                      <a:lnTo>
                        <a:pt x="739" y="280"/>
                      </a:lnTo>
                      <a:lnTo>
                        <a:pt x="738" y="278"/>
                      </a:lnTo>
                      <a:lnTo>
                        <a:pt x="738" y="278"/>
                      </a:lnTo>
                      <a:lnTo>
                        <a:pt x="738" y="278"/>
                      </a:lnTo>
                      <a:lnTo>
                        <a:pt x="738" y="278"/>
                      </a:lnTo>
                      <a:lnTo>
                        <a:pt x="738" y="276"/>
                      </a:lnTo>
                      <a:lnTo>
                        <a:pt x="738" y="276"/>
                      </a:lnTo>
                      <a:lnTo>
                        <a:pt x="738" y="275"/>
                      </a:lnTo>
                      <a:lnTo>
                        <a:pt x="738" y="275"/>
                      </a:lnTo>
                      <a:lnTo>
                        <a:pt x="737" y="274"/>
                      </a:lnTo>
                      <a:lnTo>
                        <a:pt x="737" y="274"/>
                      </a:lnTo>
                      <a:lnTo>
                        <a:pt x="737" y="274"/>
                      </a:lnTo>
                      <a:lnTo>
                        <a:pt x="737" y="274"/>
                      </a:lnTo>
                      <a:lnTo>
                        <a:pt x="737" y="273"/>
                      </a:lnTo>
                      <a:lnTo>
                        <a:pt x="737" y="273"/>
                      </a:lnTo>
                      <a:lnTo>
                        <a:pt x="737" y="273"/>
                      </a:lnTo>
                      <a:lnTo>
                        <a:pt x="737" y="273"/>
                      </a:lnTo>
                      <a:lnTo>
                        <a:pt x="736" y="271"/>
                      </a:lnTo>
                      <a:lnTo>
                        <a:pt x="736" y="271"/>
                      </a:lnTo>
                      <a:lnTo>
                        <a:pt x="736" y="271"/>
                      </a:lnTo>
                      <a:lnTo>
                        <a:pt x="736" y="271"/>
                      </a:lnTo>
                      <a:lnTo>
                        <a:pt x="734" y="270"/>
                      </a:lnTo>
                      <a:lnTo>
                        <a:pt x="734" y="270"/>
                      </a:lnTo>
                      <a:lnTo>
                        <a:pt x="734" y="270"/>
                      </a:lnTo>
                      <a:lnTo>
                        <a:pt x="734" y="270"/>
                      </a:lnTo>
                      <a:lnTo>
                        <a:pt x="733" y="269"/>
                      </a:lnTo>
                      <a:lnTo>
                        <a:pt x="733" y="269"/>
                      </a:lnTo>
                      <a:lnTo>
                        <a:pt x="733" y="269"/>
                      </a:lnTo>
                      <a:lnTo>
                        <a:pt x="733" y="269"/>
                      </a:lnTo>
                      <a:lnTo>
                        <a:pt x="730" y="267"/>
                      </a:lnTo>
                      <a:lnTo>
                        <a:pt x="730" y="267"/>
                      </a:lnTo>
                      <a:lnTo>
                        <a:pt x="730" y="267"/>
                      </a:lnTo>
                      <a:lnTo>
                        <a:pt x="730" y="267"/>
                      </a:lnTo>
                      <a:lnTo>
                        <a:pt x="730" y="267"/>
                      </a:lnTo>
                      <a:lnTo>
                        <a:pt x="730" y="267"/>
                      </a:lnTo>
                      <a:lnTo>
                        <a:pt x="724" y="266"/>
                      </a:lnTo>
                      <a:lnTo>
                        <a:pt x="714" y="265"/>
                      </a:lnTo>
                      <a:lnTo>
                        <a:pt x="714" y="265"/>
                      </a:lnTo>
                      <a:lnTo>
                        <a:pt x="699" y="264"/>
                      </a:lnTo>
                      <a:lnTo>
                        <a:pt x="688" y="264"/>
                      </a:lnTo>
                      <a:lnTo>
                        <a:pt x="674" y="265"/>
                      </a:lnTo>
                      <a:lnTo>
                        <a:pt x="674" y="265"/>
                      </a:lnTo>
                      <a:lnTo>
                        <a:pt x="665" y="245"/>
                      </a:lnTo>
                      <a:lnTo>
                        <a:pt x="665" y="245"/>
                      </a:lnTo>
                      <a:lnTo>
                        <a:pt x="676" y="236"/>
                      </a:lnTo>
                      <a:lnTo>
                        <a:pt x="684" y="228"/>
                      </a:lnTo>
                      <a:lnTo>
                        <a:pt x="694" y="217"/>
                      </a:lnTo>
                      <a:lnTo>
                        <a:pt x="694" y="217"/>
                      </a:lnTo>
                      <a:lnTo>
                        <a:pt x="704" y="203"/>
                      </a:lnTo>
                      <a:lnTo>
                        <a:pt x="704" y="203"/>
                      </a:lnTo>
                      <a:lnTo>
                        <a:pt x="704" y="203"/>
                      </a:lnTo>
                      <a:lnTo>
                        <a:pt x="704" y="203"/>
                      </a:lnTo>
                      <a:lnTo>
                        <a:pt x="704" y="203"/>
                      </a:lnTo>
                      <a:lnTo>
                        <a:pt x="704" y="203"/>
                      </a:lnTo>
                      <a:lnTo>
                        <a:pt x="704" y="201"/>
                      </a:lnTo>
                      <a:lnTo>
                        <a:pt x="704" y="201"/>
                      </a:lnTo>
                      <a:lnTo>
                        <a:pt x="704" y="201"/>
                      </a:lnTo>
                      <a:lnTo>
                        <a:pt x="704" y="201"/>
                      </a:lnTo>
                      <a:lnTo>
                        <a:pt x="705" y="199"/>
                      </a:lnTo>
                      <a:lnTo>
                        <a:pt x="705" y="199"/>
                      </a:lnTo>
                      <a:lnTo>
                        <a:pt x="705" y="199"/>
                      </a:lnTo>
                      <a:lnTo>
                        <a:pt x="705" y="199"/>
                      </a:lnTo>
                      <a:lnTo>
                        <a:pt x="705" y="198"/>
                      </a:lnTo>
                      <a:lnTo>
                        <a:pt x="705" y="198"/>
                      </a:lnTo>
                      <a:lnTo>
                        <a:pt x="705" y="197"/>
                      </a:lnTo>
                      <a:lnTo>
                        <a:pt x="705" y="197"/>
                      </a:lnTo>
                      <a:lnTo>
                        <a:pt x="705" y="196"/>
                      </a:lnTo>
                      <a:lnTo>
                        <a:pt x="705" y="196"/>
                      </a:lnTo>
                      <a:lnTo>
                        <a:pt x="705" y="196"/>
                      </a:lnTo>
                      <a:lnTo>
                        <a:pt x="705" y="196"/>
                      </a:lnTo>
                      <a:lnTo>
                        <a:pt x="704" y="194"/>
                      </a:lnTo>
                      <a:lnTo>
                        <a:pt x="704" y="194"/>
                      </a:lnTo>
                      <a:lnTo>
                        <a:pt x="704" y="194"/>
                      </a:lnTo>
                      <a:lnTo>
                        <a:pt x="704" y="194"/>
                      </a:lnTo>
                      <a:lnTo>
                        <a:pt x="704" y="193"/>
                      </a:lnTo>
                      <a:lnTo>
                        <a:pt x="704" y="193"/>
                      </a:lnTo>
                      <a:lnTo>
                        <a:pt x="704" y="192"/>
                      </a:lnTo>
                      <a:lnTo>
                        <a:pt x="704" y="192"/>
                      </a:lnTo>
                      <a:lnTo>
                        <a:pt x="703" y="191"/>
                      </a:lnTo>
                      <a:lnTo>
                        <a:pt x="703" y="191"/>
                      </a:lnTo>
                      <a:lnTo>
                        <a:pt x="703" y="191"/>
                      </a:lnTo>
                      <a:lnTo>
                        <a:pt x="703" y="191"/>
                      </a:lnTo>
                      <a:lnTo>
                        <a:pt x="701" y="189"/>
                      </a:lnTo>
                      <a:lnTo>
                        <a:pt x="701" y="189"/>
                      </a:lnTo>
                      <a:lnTo>
                        <a:pt x="700" y="187"/>
                      </a:lnTo>
                      <a:lnTo>
                        <a:pt x="700" y="187"/>
                      </a:lnTo>
                      <a:lnTo>
                        <a:pt x="700" y="187"/>
                      </a:lnTo>
                      <a:lnTo>
                        <a:pt x="700" y="187"/>
                      </a:lnTo>
                      <a:lnTo>
                        <a:pt x="699" y="186"/>
                      </a:lnTo>
                      <a:lnTo>
                        <a:pt x="699" y="186"/>
                      </a:lnTo>
                      <a:lnTo>
                        <a:pt x="699" y="184"/>
                      </a:lnTo>
                      <a:lnTo>
                        <a:pt x="699" y="184"/>
                      </a:lnTo>
                      <a:lnTo>
                        <a:pt x="698" y="183"/>
                      </a:lnTo>
                      <a:lnTo>
                        <a:pt x="698" y="183"/>
                      </a:lnTo>
                      <a:lnTo>
                        <a:pt x="698" y="183"/>
                      </a:lnTo>
                      <a:lnTo>
                        <a:pt x="698" y="183"/>
                      </a:lnTo>
                      <a:lnTo>
                        <a:pt x="696" y="182"/>
                      </a:lnTo>
                      <a:lnTo>
                        <a:pt x="696" y="182"/>
                      </a:lnTo>
                      <a:lnTo>
                        <a:pt x="696" y="182"/>
                      </a:lnTo>
                      <a:lnTo>
                        <a:pt x="696" y="182"/>
                      </a:lnTo>
                      <a:lnTo>
                        <a:pt x="696" y="182"/>
                      </a:lnTo>
                      <a:lnTo>
                        <a:pt x="696" y="182"/>
                      </a:lnTo>
                      <a:lnTo>
                        <a:pt x="695" y="182"/>
                      </a:lnTo>
                      <a:lnTo>
                        <a:pt x="695" y="182"/>
                      </a:lnTo>
                      <a:lnTo>
                        <a:pt x="694" y="181"/>
                      </a:lnTo>
                      <a:lnTo>
                        <a:pt x="694" y="181"/>
                      </a:lnTo>
                      <a:lnTo>
                        <a:pt x="694" y="181"/>
                      </a:lnTo>
                      <a:lnTo>
                        <a:pt x="694" y="181"/>
                      </a:lnTo>
                      <a:lnTo>
                        <a:pt x="693" y="181"/>
                      </a:lnTo>
                      <a:lnTo>
                        <a:pt x="693" y="181"/>
                      </a:lnTo>
                      <a:lnTo>
                        <a:pt x="693" y="181"/>
                      </a:lnTo>
                      <a:lnTo>
                        <a:pt x="693" y="181"/>
                      </a:lnTo>
                      <a:lnTo>
                        <a:pt x="690" y="179"/>
                      </a:lnTo>
                      <a:lnTo>
                        <a:pt x="690" y="179"/>
                      </a:lnTo>
                      <a:lnTo>
                        <a:pt x="690" y="179"/>
                      </a:lnTo>
                      <a:lnTo>
                        <a:pt x="690" y="179"/>
                      </a:lnTo>
                      <a:lnTo>
                        <a:pt x="684" y="181"/>
                      </a:lnTo>
                      <a:lnTo>
                        <a:pt x="674" y="182"/>
                      </a:lnTo>
                      <a:lnTo>
                        <a:pt x="674" y="182"/>
                      </a:lnTo>
                      <a:lnTo>
                        <a:pt x="659" y="184"/>
                      </a:lnTo>
                      <a:lnTo>
                        <a:pt x="647" y="187"/>
                      </a:lnTo>
                      <a:lnTo>
                        <a:pt x="635" y="192"/>
                      </a:lnTo>
                      <a:lnTo>
                        <a:pt x="635" y="192"/>
                      </a:lnTo>
                      <a:lnTo>
                        <a:pt x="621" y="176"/>
                      </a:lnTo>
                      <a:lnTo>
                        <a:pt x="621" y="176"/>
                      </a:lnTo>
                      <a:lnTo>
                        <a:pt x="630" y="164"/>
                      </a:lnTo>
                      <a:lnTo>
                        <a:pt x="635" y="154"/>
                      </a:lnTo>
                      <a:lnTo>
                        <a:pt x="641" y="140"/>
                      </a:lnTo>
                      <a:lnTo>
                        <a:pt x="641" y="140"/>
                      </a:lnTo>
                      <a:lnTo>
                        <a:pt x="645" y="130"/>
                      </a:lnTo>
                      <a:lnTo>
                        <a:pt x="647" y="124"/>
                      </a:lnTo>
                      <a:lnTo>
                        <a:pt x="647" y="124"/>
                      </a:lnTo>
                      <a:lnTo>
                        <a:pt x="647" y="124"/>
                      </a:lnTo>
                      <a:lnTo>
                        <a:pt x="647" y="124"/>
                      </a:lnTo>
                      <a:lnTo>
                        <a:pt x="647" y="124"/>
                      </a:lnTo>
                      <a:lnTo>
                        <a:pt x="647" y="124"/>
                      </a:lnTo>
                      <a:lnTo>
                        <a:pt x="647" y="123"/>
                      </a:lnTo>
                      <a:lnTo>
                        <a:pt x="647" y="123"/>
                      </a:lnTo>
                      <a:lnTo>
                        <a:pt x="647" y="121"/>
                      </a:lnTo>
                      <a:lnTo>
                        <a:pt x="647" y="121"/>
                      </a:lnTo>
                      <a:lnTo>
                        <a:pt x="647" y="120"/>
                      </a:lnTo>
                      <a:lnTo>
                        <a:pt x="647" y="120"/>
                      </a:lnTo>
                      <a:lnTo>
                        <a:pt x="647" y="120"/>
                      </a:lnTo>
                      <a:lnTo>
                        <a:pt x="647" y="120"/>
                      </a:lnTo>
                      <a:lnTo>
                        <a:pt x="647" y="119"/>
                      </a:lnTo>
                      <a:lnTo>
                        <a:pt x="647" y="119"/>
                      </a:lnTo>
                      <a:lnTo>
                        <a:pt x="647" y="119"/>
                      </a:lnTo>
                      <a:lnTo>
                        <a:pt x="647" y="119"/>
                      </a:lnTo>
                      <a:lnTo>
                        <a:pt x="647" y="118"/>
                      </a:lnTo>
                      <a:lnTo>
                        <a:pt x="647" y="118"/>
                      </a:lnTo>
                      <a:lnTo>
                        <a:pt x="647" y="116"/>
                      </a:lnTo>
                      <a:lnTo>
                        <a:pt x="647" y="116"/>
                      </a:lnTo>
                      <a:lnTo>
                        <a:pt x="646" y="115"/>
                      </a:lnTo>
                      <a:lnTo>
                        <a:pt x="646" y="115"/>
                      </a:lnTo>
                      <a:lnTo>
                        <a:pt x="646" y="115"/>
                      </a:lnTo>
                      <a:lnTo>
                        <a:pt x="646" y="115"/>
                      </a:lnTo>
                      <a:lnTo>
                        <a:pt x="645" y="114"/>
                      </a:lnTo>
                      <a:lnTo>
                        <a:pt x="645" y="114"/>
                      </a:lnTo>
                      <a:lnTo>
                        <a:pt x="645" y="114"/>
                      </a:lnTo>
                      <a:lnTo>
                        <a:pt x="645" y="114"/>
                      </a:lnTo>
                      <a:lnTo>
                        <a:pt x="644" y="113"/>
                      </a:lnTo>
                      <a:lnTo>
                        <a:pt x="644" y="113"/>
                      </a:lnTo>
                      <a:lnTo>
                        <a:pt x="644" y="113"/>
                      </a:lnTo>
                      <a:lnTo>
                        <a:pt x="644" y="113"/>
                      </a:lnTo>
                      <a:lnTo>
                        <a:pt x="641" y="111"/>
                      </a:lnTo>
                      <a:lnTo>
                        <a:pt x="641" y="111"/>
                      </a:lnTo>
                      <a:lnTo>
                        <a:pt x="640" y="110"/>
                      </a:lnTo>
                      <a:lnTo>
                        <a:pt x="640" y="110"/>
                      </a:lnTo>
                      <a:lnTo>
                        <a:pt x="640" y="109"/>
                      </a:lnTo>
                      <a:lnTo>
                        <a:pt x="640" y="109"/>
                      </a:lnTo>
                      <a:lnTo>
                        <a:pt x="638" y="109"/>
                      </a:lnTo>
                      <a:lnTo>
                        <a:pt x="638" y="109"/>
                      </a:lnTo>
                      <a:lnTo>
                        <a:pt x="638" y="108"/>
                      </a:lnTo>
                      <a:lnTo>
                        <a:pt x="638" y="108"/>
                      </a:lnTo>
                      <a:lnTo>
                        <a:pt x="637" y="106"/>
                      </a:lnTo>
                      <a:lnTo>
                        <a:pt x="637" y="106"/>
                      </a:lnTo>
                      <a:lnTo>
                        <a:pt x="637" y="106"/>
                      </a:lnTo>
                      <a:lnTo>
                        <a:pt x="637" y="106"/>
                      </a:lnTo>
                      <a:lnTo>
                        <a:pt x="636" y="106"/>
                      </a:lnTo>
                      <a:lnTo>
                        <a:pt x="636" y="106"/>
                      </a:lnTo>
                      <a:lnTo>
                        <a:pt x="636" y="106"/>
                      </a:lnTo>
                      <a:lnTo>
                        <a:pt x="636" y="106"/>
                      </a:lnTo>
                      <a:lnTo>
                        <a:pt x="635" y="105"/>
                      </a:lnTo>
                      <a:lnTo>
                        <a:pt x="635" y="105"/>
                      </a:lnTo>
                      <a:lnTo>
                        <a:pt x="633" y="105"/>
                      </a:lnTo>
                      <a:lnTo>
                        <a:pt x="633" y="105"/>
                      </a:lnTo>
                      <a:lnTo>
                        <a:pt x="632" y="105"/>
                      </a:lnTo>
                      <a:lnTo>
                        <a:pt x="632" y="105"/>
                      </a:lnTo>
                      <a:lnTo>
                        <a:pt x="632" y="105"/>
                      </a:lnTo>
                      <a:lnTo>
                        <a:pt x="632" y="105"/>
                      </a:lnTo>
                      <a:lnTo>
                        <a:pt x="631" y="105"/>
                      </a:lnTo>
                      <a:lnTo>
                        <a:pt x="631" y="105"/>
                      </a:lnTo>
                      <a:lnTo>
                        <a:pt x="630" y="105"/>
                      </a:lnTo>
                      <a:lnTo>
                        <a:pt x="630" y="105"/>
                      </a:lnTo>
                      <a:lnTo>
                        <a:pt x="628" y="105"/>
                      </a:lnTo>
                      <a:lnTo>
                        <a:pt x="628" y="105"/>
                      </a:lnTo>
                      <a:lnTo>
                        <a:pt x="628" y="105"/>
                      </a:lnTo>
                      <a:lnTo>
                        <a:pt x="628" y="105"/>
                      </a:lnTo>
                      <a:lnTo>
                        <a:pt x="628" y="105"/>
                      </a:lnTo>
                      <a:lnTo>
                        <a:pt x="628" y="105"/>
                      </a:lnTo>
                      <a:lnTo>
                        <a:pt x="622" y="108"/>
                      </a:lnTo>
                      <a:lnTo>
                        <a:pt x="612" y="111"/>
                      </a:lnTo>
                      <a:lnTo>
                        <a:pt x="612" y="111"/>
                      </a:lnTo>
                      <a:lnTo>
                        <a:pt x="599" y="118"/>
                      </a:lnTo>
                      <a:lnTo>
                        <a:pt x="589" y="124"/>
                      </a:lnTo>
                      <a:lnTo>
                        <a:pt x="578" y="131"/>
                      </a:lnTo>
                      <a:lnTo>
                        <a:pt x="578" y="131"/>
                      </a:lnTo>
                      <a:lnTo>
                        <a:pt x="560" y="119"/>
                      </a:lnTo>
                      <a:lnTo>
                        <a:pt x="560" y="119"/>
                      </a:lnTo>
                      <a:lnTo>
                        <a:pt x="565" y="105"/>
                      </a:lnTo>
                      <a:lnTo>
                        <a:pt x="568" y="94"/>
                      </a:lnTo>
                      <a:lnTo>
                        <a:pt x="572" y="80"/>
                      </a:lnTo>
                      <a:lnTo>
                        <a:pt x="572" y="80"/>
                      </a:lnTo>
                      <a:lnTo>
                        <a:pt x="573" y="70"/>
                      </a:lnTo>
                      <a:lnTo>
                        <a:pt x="573" y="62"/>
                      </a:lnTo>
                      <a:lnTo>
                        <a:pt x="573" y="62"/>
                      </a:lnTo>
                      <a:lnTo>
                        <a:pt x="573" y="62"/>
                      </a:lnTo>
                      <a:lnTo>
                        <a:pt x="573" y="62"/>
                      </a:lnTo>
                      <a:lnTo>
                        <a:pt x="573" y="62"/>
                      </a:lnTo>
                      <a:lnTo>
                        <a:pt x="573" y="62"/>
                      </a:lnTo>
                      <a:lnTo>
                        <a:pt x="573" y="61"/>
                      </a:lnTo>
                      <a:lnTo>
                        <a:pt x="573" y="61"/>
                      </a:lnTo>
                      <a:lnTo>
                        <a:pt x="573" y="61"/>
                      </a:lnTo>
                      <a:lnTo>
                        <a:pt x="573" y="61"/>
                      </a:lnTo>
                      <a:lnTo>
                        <a:pt x="572" y="58"/>
                      </a:lnTo>
                      <a:lnTo>
                        <a:pt x="572" y="58"/>
                      </a:lnTo>
                      <a:lnTo>
                        <a:pt x="572" y="58"/>
                      </a:lnTo>
                      <a:lnTo>
                        <a:pt x="572" y="58"/>
                      </a:lnTo>
                      <a:lnTo>
                        <a:pt x="572" y="57"/>
                      </a:lnTo>
                      <a:lnTo>
                        <a:pt x="572" y="57"/>
                      </a:lnTo>
                      <a:lnTo>
                        <a:pt x="572" y="57"/>
                      </a:lnTo>
                      <a:lnTo>
                        <a:pt x="572" y="57"/>
                      </a:lnTo>
                      <a:lnTo>
                        <a:pt x="570" y="56"/>
                      </a:lnTo>
                      <a:lnTo>
                        <a:pt x="570" y="56"/>
                      </a:lnTo>
                      <a:lnTo>
                        <a:pt x="570" y="56"/>
                      </a:lnTo>
                      <a:lnTo>
                        <a:pt x="570" y="56"/>
                      </a:lnTo>
                      <a:lnTo>
                        <a:pt x="569" y="55"/>
                      </a:lnTo>
                      <a:lnTo>
                        <a:pt x="569" y="55"/>
                      </a:lnTo>
                      <a:lnTo>
                        <a:pt x="569" y="55"/>
                      </a:lnTo>
                      <a:lnTo>
                        <a:pt x="569" y="55"/>
                      </a:lnTo>
                      <a:lnTo>
                        <a:pt x="568" y="53"/>
                      </a:lnTo>
                      <a:lnTo>
                        <a:pt x="568" y="53"/>
                      </a:lnTo>
                      <a:lnTo>
                        <a:pt x="567" y="53"/>
                      </a:lnTo>
                      <a:lnTo>
                        <a:pt x="567" y="53"/>
                      </a:lnTo>
                      <a:lnTo>
                        <a:pt x="565" y="52"/>
                      </a:lnTo>
                      <a:lnTo>
                        <a:pt x="565" y="52"/>
                      </a:lnTo>
                      <a:lnTo>
                        <a:pt x="565" y="52"/>
                      </a:lnTo>
                      <a:lnTo>
                        <a:pt x="565" y="52"/>
                      </a:lnTo>
                      <a:lnTo>
                        <a:pt x="564" y="51"/>
                      </a:lnTo>
                      <a:lnTo>
                        <a:pt x="564" y="51"/>
                      </a:lnTo>
                      <a:lnTo>
                        <a:pt x="562" y="50"/>
                      </a:lnTo>
                      <a:lnTo>
                        <a:pt x="562" y="50"/>
                      </a:lnTo>
                      <a:lnTo>
                        <a:pt x="562" y="50"/>
                      </a:lnTo>
                      <a:lnTo>
                        <a:pt x="562" y="50"/>
                      </a:lnTo>
                      <a:lnTo>
                        <a:pt x="560" y="50"/>
                      </a:lnTo>
                      <a:lnTo>
                        <a:pt x="560" y="50"/>
                      </a:lnTo>
                      <a:lnTo>
                        <a:pt x="559" y="50"/>
                      </a:lnTo>
                      <a:lnTo>
                        <a:pt x="559" y="50"/>
                      </a:lnTo>
                      <a:lnTo>
                        <a:pt x="558" y="48"/>
                      </a:lnTo>
                      <a:lnTo>
                        <a:pt x="558" y="48"/>
                      </a:lnTo>
                      <a:lnTo>
                        <a:pt x="558" y="48"/>
                      </a:lnTo>
                      <a:lnTo>
                        <a:pt x="558" y="48"/>
                      </a:lnTo>
                      <a:lnTo>
                        <a:pt x="557" y="48"/>
                      </a:lnTo>
                      <a:lnTo>
                        <a:pt x="557" y="48"/>
                      </a:lnTo>
                      <a:lnTo>
                        <a:pt x="557" y="48"/>
                      </a:lnTo>
                      <a:lnTo>
                        <a:pt x="557" y="48"/>
                      </a:lnTo>
                      <a:lnTo>
                        <a:pt x="555" y="47"/>
                      </a:lnTo>
                      <a:lnTo>
                        <a:pt x="555" y="47"/>
                      </a:lnTo>
                      <a:lnTo>
                        <a:pt x="555" y="47"/>
                      </a:lnTo>
                      <a:lnTo>
                        <a:pt x="555" y="47"/>
                      </a:lnTo>
                      <a:lnTo>
                        <a:pt x="554" y="47"/>
                      </a:lnTo>
                      <a:lnTo>
                        <a:pt x="554" y="47"/>
                      </a:lnTo>
                      <a:lnTo>
                        <a:pt x="553" y="48"/>
                      </a:lnTo>
                      <a:lnTo>
                        <a:pt x="553" y="48"/>
                      </a:lnTo>
                      <a:lnTo>
                        <a:pt x="552" y="48"/>
                      </a:lnTo>
                      <a:lnTo>
                        <a:pt x="552" y="48"/>
                      </a:lnTo>
                      <a:lnTo>
                        <a:pt x="552" y="48"/>
                      </a:lnTo>
                      <a:lnTo>
                        <a:pt x="552" y="48"/>
                      </a:lnTo>
                      <a:lnTo>
                        <a:pt x="549" y="50"/>
                      </a:lnTo>
                      <a:lnTo>
                        <a:pt x="549" y="50"/>
                      </a:lnTo>
                      <a:lnTo>
                        <a:pt x="549" y="50"/>
                      </a:lnTo>
                      <a:lnTo>
                        <a:pt x="549" y="50"/>
                      </a:lnTo>
                      <a:lnTo>
                        <a:pt x="549" y="50"/>
                      </a:lnTo>
                      <a:lnTo>
                        <a:pt x="549" y="50"/>
                      </a:lnTo>
                      <a:lnTo>
                        <a:pt x="535" y="58"/>
                      </a:lnTo>
                      <a:lnTo>
                        <a:pt x="535" y="58"/>
                      </a:lnTo>
                      <a:lnTo>
                        <a:pt x="524" y="68"/>
                      </a:lnTo>
                      <a:lnTo>
                        <a:pt x="516" y="77"/>
                      </a:lnTo>
                      <a:lnTo>
                        <a:pt x="507" y="87"/>
                      </a:lnTo>
                      <a:lnTo>
                        <a:pt x="507" y="87"/>
                      </a:lnTo>
                      <a:lnTo>
                        <a:pt x="487" y="80"/>
                      </a:lnTo>
                      <a:lnTo>
                        <a:pt x="487" y="80"/>
                      </a:lnTo>
                      <a:lnTo>
                        <a:pt x="489" y="66"/>
                      </a:lnTo>
                      <a:lnTo>
                        <a:pt x="489" y="53"/>
                      </a:lnTo>
                      <a:lnTo>
                        <a:pt x="487" y="39"/>
                      </a:lnTo>
                      <a:lnTo>
                        <a:pt x="487" y="39"/>
                      </a:lnTo>
                      <a:lnTo>
                        <a:pt x="485" y="23"/>
                      </a:lnTo>
                      <a:lnTo>
                        <a:pt x="485" y="23"/>
                      </a:lnTo>
                      <a:lnTo>
                        <a:pt x="485" y="23"/>
                      </a:lnTo>
                      <a:lnTo>
                        <a:pt x="485" y="23"/>
                      </a:lnTo>
                      <a:lnTo>
                        <a:pt x="485" y="22"/>
                      </a:lnTo>
                      <a:lnTo>
                        <a:pt x="485" y="22"/>
                      </a:lnTo>
                      <a:lnTo>
                        <a:pt x="484" y="21"/>
                      </a:lnTo>
                      <a:lnTo>
                        <a:pt x="484" y="21"/>
                      </a:lnTo>
                      <a:lnTo>
                        <a:pt x="484" y="21"/>
                      </a:lnTo>
                      <a:lnTo>
                        <a:pt x="484" y="21"/>
                      </a:lnTo>
                      <a:lnTo>
                        <a:pt x="484" y="18"/>
                      </a:lnTo>
                      <a:lnTo>
                        <a:pt x="484" y="18"/>
                      </a:lnTo>
                      <a:lnTo>
                        <a:pt x="484" y="18"/>
                      </a:lnTo>
                      <a:lnTo>
                        <a:pt x="484" y="18"/>
                      </a:lnTo>
                      <a:lnTo>
                        <a:pt x="482" y="17"/>
                      </a:lnTo>
                      <a:lnTo>
                        <a:pt x="482" y="17"/>
                      </a:lnTo>
                      <a:lnTo>
                        <a:pt x="482" y="17"/>
                      </a:lnTo>
                      <a:lnTo>
                        <a:pt x="482" y="17"/>
                      </a:lnTo>
                      <a:lnTo>
                        <a:pt x="481" y="17"/>
                      </a:lnTo>
                      <a:lnTo>
                        <a:pt x="481" y="17"/>
                      </a:lnTo>
                      <a:lnTo>
                        <a:pt x="481" y="17"/>
                      </a:lnTo>
                      <a:lnTo>
                        <a:pt x="481" y="17"/>
                      </a:lnTo>
                      <a:lnTo>
                        <a:pt x="477" y="14"/>
                      </a:lnTo>
                      <a:lnTo>
                        <a:pt x="477" y="14"/>
                      </a:lnTo>
                      <a:lnTo>
                        <a:pt x="477" y="14"/>
                      </a:lnTo>
                      <a:lnTo>
                        <a:pt x="477" y="14"/>
                      </a:lnTo>
                      <a:lnTo>
                        <a:pt x="476" y="14"/>
                      </a:lnTo>
                      <a:lnTo>
                        <a:pt x="476" y="14"/>
                      </a:lnTo>
                      <a:lnTo>
                        <a:pt x="475" y="14"/>
                      </a:lnTo>
                      <a:lnTo>
                        <a:pt x="475" y="14"/>
                      </a:lnTo>
                      <a:lnTo>
                        <a:pt x="473" y="13"/>
                      </a:lnTo>
                      <a:lnTo>
                        <a:pt x="473" y="13"/>
                      </a:lnTo>
                      <a:lnTo>
                        <a:pt x="471" y="13"/>
                      </a:lnTo>
                      <a:lnTo>
                        <a:pt x="471" y="13"/>
                      </a:lnTo>
                      <a:lnTo>
                        <a:pt x="471" y="13"/>
                      </a:lnTo>
                      <a:lnTo>
                        <a:pt x="471" y="13"/>
                      </a:lnTo>
                      <a:lnTo>
                        <a:pt x="468" y="13"/>
                      </a:lnTo>
                      <a:lnTo>
                        <a:pt x="468" y="13"/>
                      </a:lnTo>
                      <a:lnTo>
                        <a:pt x="468" y="13"/>
                      </a:lnTo>
                      <a:lnTo>
                        <a:pt x="468" y="13"/>
                      </a:lnTo>
                      <a:lnTo>
                        <a:pt x="466" y="12"/>
                      </a:lnTo>
                      <a:lnTo>
                        <a:pt x="466" y="12"/>
                      </a:lnTo>
                      <a:lnTo>
                        <a:pt x="465" y="12"/>
                      </a:lnTo>
                      <a:lnTo>
                        <a:pt x="465" y="12"/>
                      </a:lnTo>
                      <a:lnTo>
                        <a:pt x="463" y="12"/>
                      </a:lnTo>
                      <a:lnTo>
                        <a:pt x="463" y="12"/>
                      </a:lnTo>
                      <a:lnTo>
                        <a:pt x="463" y="13"/>
                      </a:lnTo>
                      <a:lnTo>
                        <a:pt x="463" y="13"/>
                      </a:lnTo>
                      <a:lnTo>
                        <a:pt x="462" y="13"/>
                      </a:lnTo>
                      <a:lnTo>
                        <a:pt x="462" y="13"/>
                      </a:lnTo>
                      <a:lnTo>
                        <a:pt x="462" y="13"/>
                      </a:lnTo>
                      <a:lnTo>
                        <a:pt x="462" y="13"/>
                      </a:lnTo>
                      <a:lnTo>
                        <a:pt x="461" y="14"/>
                      </a:lnTo>
                      <a:lnTo>
                        <a:pt x="461" y="14"/>
                      </a:lnTo>
                      <a:lnTo>
                        <a:pt x="460" y="14"/>
                      </a:lnTo>
                      <a:lnTo>
                        <a:pt x="460" y="14"/>
                      </a:lnTo>
                      <a:lnTo>
                        <a:pt x="458" y="16"/>
                      </a:lnTo>
                      <a:lnTo>
                        <a:pt x="458" y="16"/>
                      </a:lnTo>
                      <a:lnTo>
                        <a:pt x="458" y="16"/>
                      </a:lnTo>
                      <a:lnTo>
                        <a:pt x="458" y="16"/>
                      </a:lnTo>
                      <a:lnTo>
                        <a:pt x="458" y="16"/>
                      </a:lnTo>
                      <a:lnTo>
                        <a:pt x="448" y="28"/>
                      </a:lnTo>
                      <a:lnTo>
                        <a:pt x="448" y="28"/>
                      </a:lnTo>
                      <a:lnTo>
                        <a:pt x="439" y="41"/>
                      </a:lnTo>
                      <a:lnTo>
                        <a:pt x="433" y="51"/>
                      </a:lnTo>
                      <a:lnTo>
                        <a:pt x="428" y="63"/>
                      </a:lnTo>
                      <a:lnTo>
                        <a:pt x="428" y="63"/>
                      </a:lnTo>
                      <a:lnTo>
                        <a:pt x="407" y="61"/>
                      </a:lnTo>
                      <a:lnTo>
                        <a:pt x="407" y="61"/>
                      </a:lnTo>
                      <a:lnTo>
                        <a:pt x="404" y="47"/>
                      </a:lnTo>
                      <a:lnTo>
                        <a:pt x="402" y="36"/>
                      </a:lnTo>
                      <a:lnTo>
                        <a:pt x="397" y="22"/>
                      </a:lnTo>
                      <a:lnTo>
                        <a:pt x="397" y="22"/>
                      </a:lnTo>
                      <a:lnTo>
                        <a:pt x="389" y="7"/>
                      </a:lnTo>
                      <a:lnTo>
                        <a:pt x="389" y="7"/>
                      </a:lnTo>
                      <a:lnTo>
                        <a:pt x="389" y="7"/>
                      </a:lnTo>
                      <a:lnTo>
                        <a:pt x="389" y="7"/>
                      </a:lnTo>
                      <a:lnTo>
                        <a:pt x="389" y="7"/>
                      </a:lnTo>
                      <a:lnTo>
                        <a:pt x="388" y="4"/>
                      </a:lnTo>
                      <a:lnTo>
                        <a:pt x="388" y="4"/>
                      </a:lnTo>
                      <a:lnTo>
                        <a:pt x="388" y="4"/>
                      </a:lnTo>
                      <a:lnTo>
                        <a:pt x="388" y="4"/>
                      </a:lnTo>
                      <a:lnTo>
                        <a:pt x="387" y="3"/>
                      </a:lnTo>
                      <a:lnTo>
                        <a:pt x="387" y="3"/>
                      </a:lnTo>
                      <a:lnTo>
                        <a:pt x="387" y="3"/>
                      </a:lnTo>
                      <a:lnTo>
                        <a:pt x="387" y="3"/>
                      </a:lnTo>
                      <a:lnTo>
                        <a:pt x="385" y="2"/>
                      </a:lnTo>
                      <a:lnTo>
                        <a:pt x="385" y="2"/>
                      </a:lnTo>
                      <a:lnTo>
                        <a:pt x="385" y="2"/>
                      </a:lnTo>
                      <a:lnTo>
                        <a:pt x="385" y="2"/>
                      </a:lnTo>
                      <a:lnTo>
                        <a:pt x="384" y="2"/>
                      </a:lnTo>
                      <a:lnTo>
                        <a:pt x="384" y="2"/>
                      </a:lnTo>
                      <a:lnTo>
                        <a:pt x="384" y="2"/>
                      </a:lnTo>
                      <a:lnTo>
                        <a:pt x="384" y="2"/>
                      </a:lnTo>
                      <a:lnTo>
                        <a:pt x="380" y="0"/>
                      </a:lnTo>
                      <a:lnTo>
                        <a:pt x="380" y="0"/>
                      </a:lnTo>
                      <a:lnTo>
                        <a:pt x="380" y="0"/>
                      </a:lnTo>
                      <a:lnTo>
                        <a:pt x="380" y="0"/>
                      </a:lnTo>
                      <a:lnTo>
                        <a:pt x="378" y="0"/>
                      </a:lnTo>
                      <a:lnTo>
                        <a:pt x="378" y="0"/>
                      </a:lnTo>
                      <a:lnTo>
                        <a:pt x="378" y="0"/>
                      </a:lnTo>
                      <a:lnTo>
                        <a:pt x="378" y="0"/>
                      </a:lnTo>
                      <a:lnTo>
                        <a:pt x="375" y="0"/>
                      </a:lnTo>
                      <a:lnTo>
                        <a:pt x="375" y="0"/>
                      </a:lnTo>
                      <a:lnTo>
                        <a:pt x="374" y="0"/>
                      </a:lnTo>
                      <a:lnTo>
                        <a:pt x="374" y="0"/>
                      </a:lnTo>
                      <a:lnTo>
                        <a:pt x="373" y="0"/>
                      </a:lnTo>
                      <a:lnTo>
                        <a:pt x="373" y="0"/>
                      </a:lnTo>
                      <a:lnTo>
                        <a:pt x="371" y="0"/>
                      </a:lnTo>
                      <a:lnTo>
                        <a:pt x="371" y="0"/>
                      </a:lnTo>
                      <a:lnTo>
                        <a:pt x="371" y="0"/>
                      </a:lnTo>
                      <a:lnTo>
                        <a:pt x="371" y="0"/>
                      </a:lnTo>
                      <a:lnTo>
                        <a:pt x="368" y="2"/>
                      </a:lnTo>
                      <a:lnTo>
                        <a:pt x="368" y="2"/>
                      </a:lnTo>
                      <a:lnTo>
                        <a:pt x="368" y="2"/>
                      </a:lnTo>
                      <a:lnTo>
                        <a:pt x="368" y="2"/>
                      </a:lnTo>
                      <a:lnTo>
                        <a:pt x="366" y="2"/>
                      </a:lnTo>
                      <a:lnTo>
                        <a:pt x="366" y="2"/>
                      </a:lnTo>
                      <a:lnTo>
                        <a:pt x="366" y="2"/>
                      </a:lnTo>
                      <a:lnTo>
                        <a:pt x="366" y="2"/>
                      </a:lnTo>
                      <a:lnTo>
                        <a:pt x="365" y="3"/>
                      </a:lnTo>
                      <a:lnTo>
                        <a:pt x="365" y="3"/>
                      </a:lnTo>
                      <a:lnTo>
                        <a:pt x="365" y="3"/>
                      </a:lnTo>
                      <a:lnTo>
                        <a:pt x="365" y="3"/>
                      </a:lnTo>
                      <a:lnTo>
                        <a:pt x="364" y="4"/>
                      </a:lnTo>
                      <a:lnTo>
                        <a:pt x="364" y="4"/>
                      </a:lnTo>
                      <a:lnTo>
                        <a:pt x="363" y="4"/>
                      </a:lnTo>
                      <a:lnTo>
                        <a:pt x="363" y="4"/>
                      </a:lnTo>
                      <a:lnTo>
                        <a:pt x="363" y="7"/>
                      </a:lnTo>
                      <a:lnTo>
                        <a:pt x="363" y="7"/>
                      </a:lnTo>
                      <a:lnTo>
                        <a:pt x="363" y="7"/>
                      </a:lnTo>
                      <a:lnTo>
                        <a:pt x="363" y="7"/>
                      </a:lnTo>
                      <a:lnTo>
                        <a:pt x="363" y="7"/>
                      </a:lnTo>
                      <a:lnTo>
                        <a:pt x="359" y="12"/>
                      </a:lnTo>
                      <a:lnTo>
                        <a:pt x="355" y="22"/>
                      </a:lnTo>
                      <a:lnTo>
                        <a:pt x="355" y="22"/>
                      </a:lnTo>
                      <a:lnTo>
                        <a:pt x="350" y="36"/>
                      </a:lnTo>
                      <a:lnTo>
                        <a:pt x="347" y="47"/>
                      </a:lnTo>
                      <a:lnTo>
                        <a:pt x="345" y="61"/>
                      </a:lnTo>
                      <a:lnTo>
                        <a:pt x="345" y="61"/>
                      </a:lnTo>
                      <a:lnTo>
                        <a:pt x="324" y="63"/>
                      </a:lnTo>
                      <a:lnTo>
                        <a:pt x="324" y="63"/>
                      </a:lnTo>
                      <a:lnTo>
                        <a:pt x="318" y="51"/>
                      </a:lnTo>
                      <a:lnTo>
                        <a:pt x="312" y="41"/>
                      </a:lnTo>
                      <a:lnTo>
                        <a:pt x="303" y="28"/>
                      </a:lnTo>
                      <a:lnTo>
                        <a:pt x="303" y="28"/>
                      </a:lnTo>
                      <a:lnTo>
                        <a:pt x="293" y="16"/>
                      </a:lnTo>
                      <a:lnTo>
                        <a:pt x="293" y="16"/>
                      </a:lnTo>
                      <a:lnTo>
                        <a:pt x="293" y="16"/>
                      </a:lnTo>
                      <a:lnTo>
                        <a:pt x="293" y="16"/>
                      </a:lnTo>
                      <a:lnTo>
                        <a:pt x="291" y="14"/>
                      </a:lnTo>
                      <a:lnTo>
                        <a:pt x="291" y="14"/>
                      </a:lnTo>
                      <a:lnTo>
                        <a:pt x="291" y="14"/>
                      </a:lnTo>
                      <a:lnTo>
                        <a:pt x="291" y="14"/>
                      </a:lnTo>
                      <a:lnTo>
                        <a:pt x="288" y="13"/>
                      </a:lnTo>
                      <a:lnTo>
                        <a:pt x="288" y="13"/>
                      </a:lnTo>
                      <a:lnTo>
                        <a:pt x="287" y="12"/>
                      </a:lnTo>
                      <a:lnTo>
                        <a:pt x="287" y="12"/>
                      </a:lnTo>
                      <a:lnTo>
                        <a:pt x="287" y="12"/>
                      </a:lnTo>
                      <a:lnTo>
                        <a:pt x="287" y="12"/>
                      </a:lnTo>
                      <a:lnTo>
                        <a:pt x="286" y="12"/>
                      </a:lnTo>
                      <a:lnTo>
                        <a:pt x="286" y="12"/>
                      </a:lnTo>
                      <a:lnTo>
                        <a:pt x="283" y="13"/>
                      </a:lnTo>
                      <a:lnTo>
                        <a:pt x="283" y="13"/>
                      </a:lnTo>
                      <a:lnTo>
                        <a:pt x="282" y="13"/>
                      </a:lnTo>
                      <a:lnTo>
                        <a:pt x="282" y="13"/>
                      </a:lnTo>
                      <a:lnTo>
                        <a:pt x="281" y="13"/>
                      </a:lnTo>
                      <a:lnTo>
                        <a:pt x="281" y="13"/>
                      </a:lnTo>
                      <a:lnTo>
                        <a:pt x="281" y="13"/>
                      </a:lnTo>
                      <a:lnTo>
                        <a:pt x="281" y="13"/>
                      </a:lnTo>
                      <a:lnTo>
                        <a:pt x="278" y="13"/>
                      </a:lnTo>
                      <a:lnTo>
                        <a:pt x="278" y="13"/>
                      </a:lnTo>
                      <a:lnTo>
                        <a:pt x="277" y="14"/>
                      </a:lnTo>
                      <a:lnTo>
                        <a:pt x="277" y="14"/>
                      </a:lnTo>
                      <a:lnTo>
                        <a:pt x="276" y="14"/>
                      </a:lnTo>
                      <a:lnTo>
                        <a:pt x="276" y="14"/>
                      </a:lnTo>
                      <a:lnTo>
                        <a:pt x="274" y="14"/>
                      </a:lnTo>
                      <a:lnTo>
                        <a:pt x="274" y="14"/>
                      </a:lnTo>
                      <a:lnTo>
                        <a:pt x="274" y="14"/>
                      </a:lnTo>
                      <a:lnTo>
                        <a:pt x="274" y="14"/>
                      </a:lnTo>
                      <a:lnTo>
                        <a:pt x="271" y="17"/>
                      </a:lnTo>
                      <a:lnTo>
                        <a:pt x="271" y="17"/>
                      </a:lnTo>
                      <a:lnTo>
                        <a:pt x="271" y="17"/>
                      </a:lnTo>
                      <a:lnTo>
                        <a:pt x="271" y="17"/>
                      </a:lnTo>
                      <a:lnTo>
                        <a:pt x="269" y="17"/>
                      </a:lnTo>
                      <a:lnTo>
                        <a:pt x="269" y="17"/>
                      </a:lnTo>
                      <a:lnTo>
                        <a:pt x="269" y="18"/>
                      </a:lnTo>
                      <a:lnTo>
                        <a:pt x="269" y="18"/>
                      </a:lnTo>
                      <a:lnTo>
                        <a:pt x="267" y="21"/>
                      </a:lnTo>
                      <a:lnTo>
                        <a:pt x="267" y="21"/>
                      </a:lnTo>
                      <a:lnTo>
                        <a:pt x="267" y="21"/>
                      </a:lnTo>
                      <a:lnTo>
                        <a:pt x="267" y="21"/>
                      </a:lnTo>
                      <a:lnTo>
                        <a:pt x="267" y="22"/>
                      </a:lnTo>
                      <a:lnTo>
                        <a:pt x="267" y="22"/>
                      </a:lnTo>
                      <a:lnTo>
                        <a:pt x="267" y="23"/>
                      </a:lnTo>
                      <a:lnTo>
                        <a:pt x="267" y="23"/>
                      </a:lnTo>
                      <a:lnTo>
                        <a:pt x="267" y="23"/>
                      </a:lnTo>
                      <a:lnTo>
                        <a:pt x="267" y="23"/>
                      </a:lnTo>
                      <a:lnTo>
                        <a:pt x="264" y="39"/>
                      </a:lnTo>
                      <a:lnTo>
                        <a:pt x="264" y="39"/>
                      </a:lnTo>
                      <a:lnTo>
                        <a:pt x="263" y="55"/>
                      </a:lnTo>
                      <a:lnTo>
                        <a:pt x="263" y="66"/>
                      </a:lnTo>
                      <a:lnTo>
                        <a:pt x="264" y="80"/>
                      </a:lnTo>
                      <a:lnTo>
                        <a:pt x="264" y="80"/>
                      </a:lnTo>
                      <a:lnTo>
                        <a:pt x="244" y="87"/>
                      </a:lnTo>
                      <a:lnTo>
                        <a:pt x="244" y="87"/>
                      </a:lnTo>
                      <a:lnTo>
                        <a:pt x="235" y="77"/>
                      </a:lnTo>
                      <a:lnTo>
                        <a:pt x="228" y="68"/>
                      </a:lnTo>
                      <a:lnTo>
                        <a:pt x="215" y="58"/>
                      </a:lnTo>
                      <a:lnTo>
                        <a:pt x="215" y="58"/>
                      </a:lnTo>
                      <a:lnTo>
                        <a:pt x="203" y="50"/>
                      </a:lnTo>
                      <a:lnTo>
                        <a:pt x="203" y="50"/>
                      </a:lnTo>
                      <a:lnTo>
                        <a:pt x="203" y="50"/>
                      </a:lnTo>
                      <a:lnTo>
                        <a:pt x="203" y="50"/>
                      </a:lnTo>
                      <a:lnTo>
                        <a:pt x="203" y="50"/>
                      </a:lnTo>
                      <a:lnTo>
                        <a:pt x="203" y="50"/>
                      </a:lnTo>
                      <a:lnTo>
                        <a:pt x="200" y="48"/>
                      </a:lnTo>
                      <a:lnTo>
                        <a:pt x="200" y="48"/>
                      </a:lnTo>
                      <a:lnTo>
                        <a:pt x="200" y="48"/>
                      </a:lnTo>
                      <a:lnTo>
                        <a:pt x="200" y="48"/>
                      </a:lnTo>
                      <a:lnTo>
                        <a:pt x="196" y="47"/>
                      </a:lnTo>
                      <a:lnTo>
                        <a:pt x="196" y="47"/>
                      </a:lnTo>
                      <a:lnTo>
                        <a:pt x="196" y="47"/>
                      </a:lnTo>
                      <a:lnTo>
                        <a:pt x="196" y="47"/>
                      </a:lnTo>
                      <a:lnTo>
                        <a:pt x="195" y="48"/>
                      </a:lnTo>
                      <a:lnTo>
                        <a:pt x="195" y="48"/>
                      </a:lnTo>
                      <a:lnTo>
                        <a:pt x="195" y="48"/>
                      </a:lnTo>
                      <a:lnTo>
                        <a:pt x="195" y="48"/>
                      </a:lnTo>
                      <a:lnTo>
                        <a:pt x="191" y="50"/>
                      </a:lnTo>
                      <a:lnTo>
                        <a:pt x="191" y="50"/>
                      </a:lnTo>
                      <a:lnTo>
                        <a:pt x="191" y="50"/>
                      </a:lnTo>
                      <a:lnTo>
                        <a:pt x="191" y="50"/>
                      </a:lnTo>
                      <a:lnTo>
                        <a:pt x="190" y="50"/>
                      </a:lnTo>
                      <a:lnTo>
                        <a:pt x="190" y="50"/>
                      </a:lnTo>
                      <a:lnTo>
                        <a:pt x="189" y="51"/>
                      </a:lnTo>
                      <a:lnTo>
                        <a:pt x="189" y="51"/>
                      </a:lnTo>
                      <a:lnTo>
                        <a:pt x="187" y="51"/>
                      </a:lnTo>
                      <a:lnTo>
                        <a:pt x="187" y="51"/>
                      </a:lnTo>
                      <a:lnTo>
                        <a:pt x="186" y="52"/>
                      </a:lnTo>
                      <a:lnTo>
                        <a:pt x="186" y="52"/>
                      </a:lnTo>
                      <a:lnTo>
                        <a:pt x="185" y="52"/>
                      </a:lnTo>
                      <a:lnTo>
                        <a:pt x="185" y="52"/>
                      </a:lnTo>
                      <a:lnTo>
                        <a:pt x="184" y="53"/>
                      </a:lnTo>
                      <a:lnTo>
                        <a:pt x="184" y="53"/>
                      </a:lnTo>
                      <a:lnTo>
                        <a:pt x="184" y="53"/>
                      </a:lnTo>
                      <a:lnTo>
                        <a:pt x="184" y="53"/>
                      </a:lnTo>
                      <a:lnTo>
                        <a:pt x="181" y="56"/>
                      </a:lnTo>
                      <a:lnTo>
                        <a:pt x="181" y="56"/>
                      </a:lnTo>
                      <a:lnTo>
                        <a:pt x="181" y="56"/>
                      </a:lnTo>
                      <a:lnTo>
                        <a:pt x="181" y="56"/>
                      </a:lnTo>
                      <a:lnTo>
                        <a:pt x="180" y="57"/>
                      </a:lnTo>
                      <a:lnTo>
                        <a:pt x="180" y="57"/>
                      </a:lnTo>
                      <a:lnTo>
                        <a:pt x="180" y="57"/>
                      </a:lnTo>
                      <a:lnTo>
                        <a:pt x="180" y="57"/>
                      </a:lnTo>
                      <a:lnTo>
                        <a:pt x="179" y="61"/>
                      </a:lnTo>
                      <a:lnTo>
                        <a:pt x="179" y="61"/>
                      </a:lnTo>
                      <a:lnTo>
                        <a:pt x="179" y="61"/>
                      </a:lnTo>
                      <a:lnTo>
                        <a:pt x="179" y="61"/>
                      </a:lnTo>
                      <a:lnTo>
                        <a:pt x="179" y="63"/>
                      </a:lnTo>
                      <a:lnTo>
                        <a:pt x="179" y="63"/>
                      </a:lnTo>
                      <a:lnTo>
                        <a:pt x="179" y="63"/>
                      </a:lnTo>
                      <a:lnTo>
                        <a:pt x="179" y="63"/>
                      </a:lnTo>
                      <a:lnTo>
                        <a:pt x="180" y="80"/>
                      </a:lnTo>
                      <a:lnTo>
                        <a:pt x="180" y="80"/>
                      </a:lnTo>
                      <a:lnTo>
                        <a:pt x="182" y="94"/>
                      </a:lnTo>
                      <a:lnTo>
                        <a:pt x="186" y="106"/>
                      </a:lnTo>
                      <a:lnTo>
                        <a:pt x="191" y="119"/>
                      </a:lnTo>
                      <a:lnTo>
                        <a:pt x="191" y="119"/>
                      </a:lnTo>
                      <a:lnTo>
                        <a:pt x="174" y="131"/>
                      </a:lnTo>
                      <a:lnTo>
                        <a:pt x="174" y="131"/>
                      </a:lnTo>
                      <a:lnTo>
                        <a:pt x="162" y="124"/>
                      </a:lnTo>
                      <a:lnTo>
                        <a:pt x="152" y="118"/>
                      </a:lnTo>
                      <a:lnTo>
                        <a:pt x="138" y="111"/>
                      </a:lnTo>
                      <a:lnTo>
                        <a:pt x="138" y="111"/>
                      </a:lnTo>
                      <a:lnTo>
                        <a:pt x="123" y="105"/>
                      </a:lnTo>
                      <a:lnTo>
                        <a:pt x="123" y="105"/>
                      </a:lnTo>
                      <a:lnTo>
                        <a:pt x="123" y="105"/>
                      </a:lnTo>
                      <a:lnTo>
                        <a:pt x="123" y="105"/>
                      </a:lnTo>
                      <a:lnTo>
                        <a:pt x="123" y="105"/>
                      </a:lnTo>
                      <a:lnTo>
                        <a:pt x="123" y="105"/>
                      </a:lnTo>
                      <a:lnTo>
                        <a:pt x="122" y="105"/>
                      </a:lnTo>
                      <a:lnTo>
                        <a:pt x="122" y="105"/>
                      </a:lnTo>
                      <a:lnTo>
                        <a:pt x="121" y="105"/>
                      </a:lnTo>
                      <a:lnTo>
                        <a:pt x="121" y="105"/>
                      </a:lnTo>
                      <a:lnTo>
                        <a:pt x="117" y="105"/>
                      </a:lnTo>
                      <a:lnTo>
                        <a:pt x="117" y="105"/>
                      </a:lnTo>
                      <a:lnTo>
                        <a:pt x="117" y="105"/>
                      </a:lnTo>
                      <a:lnTo>
                        <a:pt x="117" y="105"/>
                      </a:lnTo>
                      <a:lnTo>
                        <a:pt x="116" y="106"/>
                      </a:lnTo>
                      <a:lnTo>
                        <a:pt x="116" y="106"/>
                      </a:lnTo>
                      <a:lnTo>
                        <a:pt x="116" y="106"/>
                      </a:lnTo>
                      <a:lnTo>
                        <a:pt x="116" y="106"/>
                      </a:lnTo>
                      <a:lnTo>
                        <a:pt x="113" y="108"/>
                      </a:lnTo>
                      <a:lnTo>
                        <a:pt x="113" y="108"/>
                      </a:lnTo>
                      <a:lnTo>
                        <a:pt x="113" y="108"/>
                      </a:lnTo>
                      <a:lnTo>
                        <a:pt x="113" y="108"/>
                      </a:lnTo>
                      <a:lnTo>
                        <a:pt x="112" y="109"/>
                      </a:lnTo>
                      <a:lnTo>
                        <a:pt x="112" y="109"/>
                      </a:lnTo>
                      <a:lnTo>
                        <a:pt x="111" y="110"/>
                      </a:lnTo>
                      <a:lnTo>
                        <a:pt x="111" y="110"/>
                      </a:lnTo>
                      <a:lnTo>
                        <a:pt x="109" y="111"/>
                      </a:lnTo>
                      <a:lnTo>
                        <a:pt x="109" y="111"/>
                      </a:lnTo>
                      <a:lnTo>
                        <a:pt x="108" y="113"/>
                      </a:lnTo>
                      <a:lnTo>
                        <a:pt x="108" y="113"/>
                      </a:lnTo>
                      <a:lnTo>
                        <a:pt x="108" y="113"/>
                      </a:lnTo>
                      <a:lnTo>
                        <a:pt x="108" y="113"/>
                      </a:lnTo>
                      <a:lnTo>
                        <a:pt x="107" y="114"/>
                      </a:lnTo>
                      <a:lnTo>
                        <a:pt x="107" y="114"/>
                      </a:lnTo>
                      <a:lnTo>
                        <a:pt x="107" y="114"/>
                      </a:lnTo>
                      <a:lnTo>
                        <a:pt x="107" y="114"/>
                      </a:lnTo>
                      <a:lnTo>
                        <a:pt x="104" y="116"/>
                      </a:lnTo>
                      <a:lnTo>
                        <a:pt x="104" y="116"/>
                      </a:lnTo>
                      <a:lnTo>
                        <a:pt x="104" y="118"/>
                      </a:lnTo>
                      <a:lnTo>
                        <a:pt x="104" y="118"/>
                      </a:lnTo>
                      <a:lnTo>
                        <a:pt x="104" y="119"/>
                      </a:lnTo>
                      <a:lnTo>
                        <a:pt x="104" y="119"/>
                      </a:lnTo>
                      <a:lnTo>
                        <a:pt x="104" y="119"/>
                      </a:lnTo>
                      <a:lnTo>
                        <a:pt x="104" y="119"/>
                      </a:lnTo>
                      <a:lnTo>
                        <a:pt x="103" y="123"/>
                      </a:lnTo>
                      <a:lnTo>
                        <a:pt x="103" y="123"/>
                      </a:lnTo>
                      <a:lnTo>
                        <a:pt x="103" y="123"/>
                      </a:lnTo>
                      <a:lnTo>
                        <a:pt x="103" y="123"/>
                      </a:lnTo>
                      <a:lnTo>
                        <a:pt x="104" y="124"/>
                      </a:lnTo>
                      <a:lnTo>
                        <a:pt x="104" y="124"/>
                      </a:lnTo>
                      <a:lnTo>
                        <a:pt x="104" y="125"/>
                      </a:lnTo>
                      <a:lnTo>
                        <a:pt x="104" y="125"/>
                      </a:lnTo>
                      <a:lnTo>
                        <a:pt x="104" y="125"/>
                      </a:lnTo>
                      <a:lnTo>
                        <a:pt x="109" y="140"/>
                      </a:lnTo>
                      <a:lnTo>
                        <a:pt x="109" y="140"/>
                      </a:lnTo>
                      <a:lnTo>
                        <a:pt x="116" y="154"/>
                      </a:lnTo>
                      <a:lnTo>
                        <a:pt x="122" y="164"/>
                      </a:lnTo>
                      <a:lnTo>
                        <a:pt x="131" y="176"/>
                      </a:lnTo>
                      <a:lnTo>
                        <a:pt x="131" y="176"/>
                      </a:lnTo>
                      <a:lnTo>
                        <a:pt x="117" y="192"/>
                      </a:lnTo>
                      <a:lnTo>
                        <a:pt x="117" y="192"/>
                      </a:lnTo>
                      <a:lnTo>
                        <a:pt x="104" y="187"/>
                      </a:lnTo>
                      <a:lnTo>
                        <a:pt x="93" y="184"/>
                      </a:lnTo>
                      <a:lnTo>
                        <a:pt x="78" y="182"/>
                      </a:lnTo>
                      <a:lnTo>
                        <a:pt x="78" y="182"/>
                      </a:lnTo>
                      <a:lnTo>
                        <a:pt x="61" y="179"/>
                      </a:lnTo>
                      <a:lnTo>
                        <a:pt x="61" y="179"/>
                      </a:lnTo>
                      <a:lnTo>
                        <a:pt x="61" y="179"/>
                      </a:lnTo>
                      <a:lnTo>
                        <a:pt x="61" y="179"/>
                      </a:lnTo>
                      <a:lnTo>
                        <a:pt x="61" y="179"/>
                      </a:lnTo>
                      <a:lnTo>
                        <a:pt x="61" y="179"/>
                      </a:lnTo>
                      <a:lnTo>
                        <a:pt x="60" y="181"/>
                      </a:lnTo>
                      <a:lnTo>
                        <a:pt x="60" y="181"/>
                      </a:lnTo>
                      <a:lnTo>
                        <a:pt x="59" y="181"/>
                      </a:lnTo>
                      <a:lnTo>
                        <a:pt x="59" y="181"/>
                      </a:lnTo>
                      <a:lnTo>
                        <a:pt x="58" y="181"/>
                      </a:lnTo>
                      <a:lnTo>
                        <a:pt x="58" y="181"/>
                      </a:lnTo>
                      <a:lnTo>
                        <a:pt x="58" y="181"/>
                      </a:lnTo>
                      <a:lnTo>
                        <a:pt x="58" y="181"/>
                      </a:lnTo>
                      <a:lnTo>
                        <a:pt x="56" y="181"/>
                      </a:lnTo>
                      <a:lnTo>
                        <a:pt x="56" y="181"/>
                      </a:lnTo>
                      <a:lnTo>
                        <a:pt x="55" y="182"/>
                      </a:lnTo>
                      <a:lnTo>
                        <a:pt x="55" y="182"/>
                      </a:lnTo>
                      <a:lnTo>
                        <a:pt x="55" y="182"/>
                      </a:lnTo>
                      <a:lnTo>
                        <a:pt x="55" y="182"/>
                      </a:lnTo>
                      <a:lnTo>
                        <a:pt x="54" y="182"/>
                      </a:lnTo>
                      <a:lnTo>
                        <a:pt x="54" y="182"/>
                      </a:lnTo>
                      <a:lnTo>
                        <a:pt x="53" y="184"/>
                      </a:lnTo>
                      <a:lnTo>
                        <a:pt x="53" y="184"/>
                      </a:lnTo>
                      <a:lnTo>
                        <a:pt x="51" y="186"/>
                      </a:lnTo>
                      <a:lnTo>
                        <a:pt x="51" y="186"/>
                      </a:lnTo>
                      <a:lnTo>
                        <a:pt x="51" y="187"/>
                      </a:lnTo>
                      <a:lnTo>
                        <a:pt x="51" y="187"/>
                      </a:lnTo>
                      <a:lnTo>
                        <a:pt x="51" y="187"/>
                      </a:lnTo>
                      <a:lnTo>
                        <a:pt x="51" y="187"/>
                      </a:lnTo>
                      <a:lnTo>
                        <a:pt x="50" y="189"/>
                      </a:lnTo>
                      <a:lnTo>
                        <a:pt x="50" y="189"/>
                      </a:lnTo>
                      <a:lnTo>
                        <a:pt x="49" y="191"/>
                      </a:lnTo>
                      <a:lnTo>
                        <a:pt x="49" y="191"/>
                      </a:lnTo>
                      <a:lnTo>
                        <a:pt x="49" y="191"/>
                      </a:lnTo>
                      <a:lnTo>
                        <a:pt x="49" y="191"/>
                      </a:lnTo>
                      <a:lnTo>
                        <a:pt x="48" y="192"/>
                      </a:lnTo>
                      <a:lnTo>
                        <a:pt x="48" y="192"/>
                      </a:lnTo>
                      <a:lnTo>
                        <a:pt x="48" y="193"/>
                      </a:lnTo>
                      <a:lnTo>
                        <a:pt x="48" y="193"/>
                      </a:lnTo>
                      <a:lnTo>
                        <a:pt x="46" y="196"/>
                      </a:lnTo>
                      <a:lnTo>
                        <a:pt x="46" y="196"/>
                      </a:lnTo>
                      <a:lnTo>
                        <a:pt x="46" y="196"/>
                      </a:lnTo>
                      <a:lnTo>
                        <a:pt x="46" y="196"/>
                      </a:lnTo>
                      <a:lnTo>
                        <a:pt x="46" y="197"/>
                      </a:lnTo>
                      <a:lnTo>
                        <a:pt x="46" y="197"/>
                      </a:lnTo>
                      <a:lnTo>
                        <a:pt x="46" y="198"/>
                      </a:lnTo>
                      <a:lnTo>
                        <a:pt x="46" y="198"/>
                      </a:lnTo>
                      <a:lnTo>
                        <a:pt x="46" y="199"/>
                      </a:lnTo>
                      <a:lnTo>
                        <a:pt x="46" y="199"/>
                      </a:lnTo>
                      <a:lnTo>
                        <a:pt x="46" y="199"/>
                      </a:lnTo>
                      <a:lnTo>
                        <a:pt x="46" y="199"/>
                      </a:lnTo>
                      <a:lnTo>
                        <a:pt x="46" y="201"/>
                      </a:lnTo>
                      <a:lnTo>
                        <a:pt x="46" y="201"/>
                      </a:lnTo>
                      <a:lnTo>
                        <a:pt x="48" y="202"/>
                      </a:lnTo>
                      <a:lnTo>
                        <a:pt x="48" y="202"/>
                      </a:lnTo>
                      <a:lnTo>
                        <a:pt x="48" y="203"/>
                      </a:lnTo>
                      <a:lnTo>
                        <a:pt x="48" y="203"/>
                      </a:lnTo>
                      <a:lnTo>
                        <a:pt x="48" y="203"/>
                      </a:lnTo>
                      <a:lnTo>
                        <a:pt x="48" y="203"/>
                      </a:lnTo>
                      <a:lnTo>
                        <a:pt x="58" y="217"/>
                      </a:lnTo>
                      <a:lnTo>
                        <a:pt x="58" y="217"/>
                      </a:lnTo>
                      <a:lnTo>
                        <a:pt x="68" y="228"/>
                      </a:lnTo>
                      <a:lnTo>
                        <a:pt x="75" y="237"/>
                      </a:lnTo>
                      <a:lnTo>
                        <a:pt x="87" y="246"/>
                      </a:lnTo>
                      <a:lnTo>
                        <a:pt x="87" y="246"/>
                      </a:lnTo>
                      <a:lnTo>
                        <a:pt x="78" y="265"/>
                      </a:lnTo>
                      <a:lnTo>
                        <a:pt x="78" y="265"/>
                      </a:lnTo>
                      <a:lnTo>
                        <a:pt x="64" y="264"/>
                      </a:lnTo>
                      <a:lnTo>
                        <a:pt x="53" y="264"/>
                      </a:lnTo>
                      <a:lnTo>
                        <a:pt x="38" y="265"/>
                      </a:lnTo>
                      <a:lnTo>
                        <a:pt x="38" y="265"/>
                      </a:lnTo>
                      <a:lnTo>
                        <a:pt x="21" y="267"/>
                      </a:lnTo>
                      <a:lnTo>
                        <a:pt x="21" y="267"/>
                      </a:lnTo>
                      <a:lnTo>
                        <a:pt x="21" y="267"/>
                      </a:lnTo>
                      <a:lnTo>
                        <a:pt x="21" y="267"/>
                      </a:lnTo>
                      <a:lnTo>
                        <a:pt x="21" y="267"/>
                      </a:lnTo>
                      <a:lnTo>
                        <a:pt x="21" y="267"/>
                      </a:lnTo>
                      <a:lnTo>
                        <a:pt x="20" y="269"/>
                      </a:lnTo>
                      <a:lnTo>
                        <a:pt x="20" y="269"/>
                      </a:lnTo>
                      <a:lnTo>
                        <a:pt x="19" y="269"/>
                      </a:lnTo>
                      <a:lnTo>
                        <a:pt x="19" y="269"/>
                      </a:lnTo>
                      <a:lnTo>
                        <a:pt x="16" y="271"/>
                      </a:lnTo>
                      <a:lnTo>
                        <a:pt x="16" y="271"/>
                      </a:lnTo>
                      <a:lnTo>
                        <a:pt x="16" y="271"/>
                      </a:lnTo>
                      <a:lnTo>
                        <a:pt x="16" y="271"/>
                      </a:lnTo>
                      <a:lnTo>
                        <a:pt x="15" y="271"/>
                      </a:lnTo>
                      <a:lnTo>
                        <a:pt x="15" y="271"/>
                      </a:lnTo>
                      <a:lnTo>
                        <a:pt x="15" y="273"/>
                      </a:lnTo>
                      <a:lnTo>
                        <a:pt x="15" y="273"/>
                      </a:lnTo>
                      <a:lnTo>
                        <a:pt x="14" y="274"/>
                      </a:lnTo>
                      <a:lnTo>
                        <a:pt x="14" y="274"/>
                      </a:lnTo>
                      <a:lnTo>
                        <a:pt x="14" y="274"/>
                      </a:lnTo>
                      <a:lnTo>
                        <a:pt x="14" y="274"/>
                      </a:lnTo>
                      <a:lnTo>
                        <a:pt x="14" y="275"/>
                      </a:lnTo>
                      <a:lnTo>
                        <a:pt x="14" y="275"/>
                      </a:lnTo>
                      <a:lnTo>
                        <a:pt x="14" y="275"/>
                      </a:lnTo>
                      <a:lnTo>
                        <a:pt x="14" y="275"/>
                      </a:lnTo>
                      <a:lnTo>
                        <a:pt x="14" y="278"/>
                      </a:lnTo>
                      <a:lnTo>
                        <a:pt x="14" y="278"/>
                      </a:lnTo>
                      <a:lnTo>
                        <a:pt x="12" y="278"/>
                      </a:lnTo>
                      <a:lnTo>
                        <a:pt x="12" y="278"/>
                      </a:lnTo>
                      <a:lnTo>
                        <a:pt x="12" y="280"/>
                      </a:lnTo>
                      <a:lnTo>
                        <a:pt x="12" y="280"/>
                      </a:lnTo>
                      <a:lnTo>
                        <a:pt x="12" y="281"/>
                      </a:lnTo>
                      <a:lnTo>
                        <a:pt x="12" y="281"/>
                      </a:lnTo>
                      <a:lnTo>
                        <a:pt x="11" y="283"/>
                      </a:lnTo>
                      <a:lnTo>
                        <a:pt x="11" y="283"/>
                      </a:lnTo>
                      <a:lnTo>
                        <a:pt x="11" y="284"/>
                      </a:lnTo>
                      <a:lnTo>
                        <a:pt x="11" y="284"/>
                      </a:lnTo>
                      <a:lnTo>
                        <a:pt x="11" y="284"/>
                      </a:lnTo>
                      <a:lnTo>
                        <a:pt x="11" y="284"/>
                      </a:lnTo>
                      <a:lnTo>
                        <a:pt x="11" y="288"/>
                      </a:lnTo>
                      <a:lnTo>
                        <a:pt x="11" y="288"/>
                      </a:lnTo>
                      <a:lnTo>
                        <a:pt x="11" y="288"/>
                      </a:lnTo>
                      <a:lnTo>
                        <a:pt x="11" y="288"/>
                      </a:lnTo>
                      <a:lnTo>
                        <a:pt x="11" y="289"/>
                      </a:lnTo>
                      <a:lnTo>
                        <a:pt x="11" y="289"/>
                      </a:lnTo>
                      <a:lnTo>
                        <a:pt x="11" y="289"/>
                      </a:lnTo>
                      <a:lnTo>
                        <a:pt x="11" y="289"/>
                      </a:lnTo>
                      <a:lnTo>
                        <a:pt x="11" y="290"/>
                      </a:lnTo>
                      <a:lnTo>
                        <a:pt x="11" y="290"/>
                      </a:lnTo>
                      <a:lnTo>
                        <a:pt x="11" y="290"/>
                      </a:lnTo>
                      <a:lnTo>
                        <a:pt x="11" y="290"/>
                      </a:lnTo>
                      <a:lnTo>
                        <a:pt x="12" y="293"/>
                      </a:lnTo>
                      <a:lnTo>
                        <a:pt x="12" y="293"/>
                      </a:lnTo>
                      <a:lnTo>
                        <a:pt x="12" y="293"/>
                      </a:lnTo>
                      <a:lnTo>
                        <a:pt x="12" y="293"/>
                      </a:lnTo>
                      <a:lnTo>
                        <a:pt x="14" y="294"/>
                      </a:lnTo>
                      <a:lnTo>
                        <a:pt x="14" y="294"/>
                      </a:lnTo>
                      <a:lnTo>
                        <a:pt x="14" y="294"/>
                      </a:lnTo>
                      <a:lnTo>
                        <a:pt x="15" y="294"/>
                      </a:lnTo>
                      <a:lnTo>
                        <a:pt x="15" y="294"/>
                      </a:lnTo>
                      <a:lnTo>
                        <a:pt x="27" y="305"/>
                      </a:lnTo>
                      <a:lnTo>
                        <a:pt x="27" y="305"/>
                      </a:lnTo>
                      <a:lnTo>
                        <a:pt x="39" y="313"/>
                      </a:lnTo>
                      <a:lnTo>
                        <a:pt x="49" y="319"/>
                      </a:lnTo>
                      <a:lnTo>
                        <a:pt x="63" y="325"/>
                      </a:lnTo>
                      <a:lnTo>
                        <a:pt x="63" y="325"/>
                      </a:lnTo>
                      <a:lnTo>
                        <a:pt x="59" y="346"/>
                      </a:lnTo>
                      <a:lnTo>
                        <a:pt x="59" y="346"/>
                      </a:lnTo>
                      <a:lnTo>
                        <a:pt x="45" y="348"/>
                      </a:lnTo>
                      <a:lnTo>
                        <a:pt x="34" y="352"/>
                      </a:lnTo>
                      <a:lnTo>
                        <a:pt x="20" y="357"/>
                      </a:lnTo>
                      <a:lnTo>
                        <a:pt x="20" y="357"/>
                      </a:lnTo>
                      <a:lnTo>
                        <a:pt x="5" y="363"/>
                      </a:lnTo>
                      <a:lnTo>
                        <a:pt x="5" y="363"/>
                      </a:lnTo>
                      <a:lnTo>
                        <a:pt x="5" y="363"/>
                      </a:lnTo>
                      <a:lnTo>
                        <a:pt x="5" y="363"/>
                      </a:lnTo>
                      <a:lnTo>
                        <a:pt x="4" y="364"/>
                      </a:lnTo>
                      <a:lnTo>
                        <a:pt x="4" y="364"/>
                      </a:lnTo>
                      <a:lnTo>
                        <a:pt x="4" y="364"/>
                      </a:lnTo>
                      <a:lnTo>
                        <a:pt x="4" y="364"/>
                      </a:lnTo>
                      <a:lnTo>
                        <a:pt x="2" y="366"/>
                      </a:lnTo>
                      <a:lnTo>
                        <a:pt x="2" y="366"/>
                      </a:lnTo>
                      <a:lnTo>
                        <a:pt x="1" y="366"/>
                      </a:lnTo>
                      <a:lnTo>
                        <a:pt x="1" y="366"/>
                      </a:lnTo>
                      <a:lnTo>
                        <a:pt x="1" y="367"/>
                      </a:lnTo>
                      <a:lnTo>
                        <a:pt x="1" y="367"/>
                      </a:lnTo>
                      <a:lnTo>
                        <a:pt x="1" y="368"/>
                      </a:lnTo>
                      <a:lnTo>
                        <a:pt x="1" y="368"/>
                      </a:lnTo>
                      <a:lnTo>
                        <a:pt x="0" y="368"/>
                      </a:lnTo>
                      <a:lnTo>
                        <a:pt x="0" y="368"/>
                      </a:lnTo>
                      <a:lnTo>
                        <a:pt x="0" y="370"/>
                      </a:lnTo>
                      <a:lnTo>
                        <a:pt x="0" y="370"/>
                      </a:lnTo>
                      <a:lnTo>
                        <a:pt x="0" y="371"/>
                      </a:lnTo>
                      <a:lnTo>
                        <a:pt x="0" y="371"/>
                      </a:lnTo>
                      <a:lnTo>
                        <a:pt x="0" y="371"/>
                      </a:lnTo>
                      <a:lnTo>
                        <a:pt x="0" y="371"/>
                      </a:lnTo>
                      <a:lnTo>
                        <a:pt x="0" y="372"/>
                      </a:lnTo>
                      <a:lnTo>
                        <a:pt x="0" y="372"/>
                      </a:lnTo>
                      <a:lnTo>
                        <a:pt x="0" y="373"/>
                      </a:lnTo>
                      <a:lnTo>
                        <a:pt x="0" y="373"/>
                      </a:lnTo>
                      <a:lnTo>
                        <a:pt x="0" y="375"/>
                      </a:lnTo>
                      <a:lnTo>
                        <a:pt x="0" y="375"/>
                      </a:lnTo>
                      <a:lnTo>
                        <a:pt x="0" y="375"/>
                      </a:lnTo>
                      <a:lnTo>
                        <a:pt x="0" y="375"/>
                      </a:lnTo>
                      <a:lnTo>
                        <a:pt x="0" y="377"/>
                      </a:lnTo>
                      <a:lnTo>
                        <a:pt x="0" y="377"/>
                      </a:lnTo>
                      <a:lnTo>
                        <a:pt x="0" y="378"/>
                      </a:lnTo>
                      <a:lnTo>
                        <a:pt x="0" y="378"/>
                      </a:lnTo>
                      <a:lnTo>
                        <a:pt x="0" y="380"/>
                      </a:lnTo>
                      <a:lnTo>
                        <a:pt x="0" y="380"/>
                      </a:lnTo>
                      <a:lnTo>
                        <a:pt x="0" y="381"/>
                      </a:lnTo>
                      <a:lnTo>
                        <a:pt x="0" y="381"/>
                      </a:lnTo>
                      <a:lnTo>
                        <a:pt x="0" y="382"/>
                      </a:lnTo>
                      <a:lnTo>
                        <a:pt x="0" y="382"/>
                      </a:lnTo>
                      <a:lnTo>
                        <a:pt x="0" y="383"/>
                      </a:lnTo>
                      <a:lnTo>
                        <a:pt x="0" y="383"/>
                      </a:lnTo>
                      <a:lnTo>
                        <a:pt x="0" y="383"/>
                      </a:lnTo>
                      <a:lnTo>
                        <a:pt x="0" y="383"/>
                      </a:lnTo>
                      <a:lnTo>
                        <a:pt x="0" y="385"/>
                      </a:lnTo>
                      <a:lnTo>
                        <a:pt x="0" y="385"/>
                      </a:lnTo>
                      <a:lnTo>
                        <a:pt x="0" y="385"/>
                      </a:lnTo>
                      <a:lnTo>
                        <a:pt x="0" y="385"/>
                      </a:lnTo>
                      <a:lnTo>
                        <a:pt x="1" y="386"/>
                      </a:lnTo>
                      <a:lnTo>
                        <a:pt x="1" y="386"/>
                      </a:lnTo>
                      <a:lnTo>
                        <a:pt x="1" y="386"/>
                      </a:lnTo>
                      <a:lnTo>
                        <a:pt x="1" y="386"/>
                      </a:lnTo>
                      <a:lnTo>
                        <a:pt x="1" y="387"/>
                      </a:lnTo>
                      <a:lnTo>
                        <a:pt x="1" y="387"/>
                      </a:lnTo>
                      <a:lnTo>
                        <a:pt x="2" y="387"/>
                      </a:lnTo>
                      <a:lnTo>
                        <a:pt x="2" y="387"/>
                      </a:lnTo>
                      <a:lnTo>
                        <a:pt x="4" y="388"/>
                      </a:lnTo>
                      <a:lnTo>
                        <a:pt x="4" y="388"/>
                      </a:lnTo>
                      <a:lnTo>
                        <a:pt x="4" y="390"/>
                      </a:lnTo>
                      <a:lnTo>
                        <a:pt x="4" y="390"/>
                      </a:lnTo>
                      <a:lnTo>
                        <a:pt x="5" y="391"/>
                      </a:lnTo>
                      <a:lnTo>
                        <a:pt x="5" y="391"/>
                      </a:lnTo>
                      <a:lnTo>
                        <a:pt x="5" y="391"/>
                      </a:lnTo>
                      <a:lnTo>
                        <a:pt x="5" y="391"/>
                      </a:lnTo>
                      <a:lnTo>
                        <a:pt x="5" y="391"/>
                      </a:lnTo>
                      <a:lnTo>
                        <a:pt x="5" y="391"/>
                      </a:lnTo>
                      <a:lnTo>
                        <a:pt x="20" y="397"/>
                      </a:lnTo>
                      <a:lnTo>
                        <a:pt x="20" y="397"/>
                      </a:lnTo>
                      <a:lnTo>
                        <a:pt x="34" y="402"/>
                      </a:lnTo>
                      <a:lnTo>
                        <a:pt x="45" y="406"/>
                      </a:lnTo>
                      <a:lnTo>
                        <a:pt x="59" y="407"/>
                      </a:lnTo>
                      <a:lnTo>
                        <a:pt x="59" y="407"/>
                      </a:lnTo>
                      <a:lnTo>
                        <a:pt x="63" y="429"/>
                      </a:lnTo>
                      <a:lnTo>
                        <a:pt x="63" y="429"/>
                      </a:lnTo>
                      <a:lnTo>
                        <a:pt x="49" y="435"/>
                      </a:lnTo>
                      <a:lnTo>
                        <a:pt x="39" y="440"/>
                      </a:lnTo>
                      <a:lnTo>
                        <a:pt x="27" y="449"/>
                      </a:lnTo>
                      <a:lnTo>
                        <a:pt x="27" y="449"/>
                      </a:lnTo>
                      <a:lnTo>
                        <a:pt x="19" y="455"/>
                      </a:lnTo>
                      <a:lnTo>
                        <a:pt x="14" y="460"/>
                      </a:lnTo>
                      <a:lnTo>
                        <a:pt x="14" y="460"/>
                      </a:lnTo>
                      <a:lnTo>
                        <a:pt x="14" y="460"/>
                      </a:lnTo>
                      <a:lnTo>
                        <a:pt x="14" y="460"/>
                      </a:lnTo>
                      <a:lnTo>
                        <a:pt x="14" y="460"/>
                      </a:lnTo>
                      <a:lnTo>
                        <a:pt x="12" y="461"/>
                      </a:lnTo>
                      <a:lnTo>
                        <a:pt x="12" y="461"/>
                      </a:lnTo>
                      <a:lnTo>
                        <a:pt x="12" y="461"/>
                      </a:lnTo>
                      <a:lnTo>
                        <a:pt x="12" y="461"/>
                      </a:lnTo>
                      <a:lnTo>
                        <a:pt x="11" y="463"/>
                      </a:lnTo>
                      <a:lnTo>
                        <a:pt x="11" y="463"/>
                      </a:lnTo>
                      <a:lnTo>
                        <a:pt x="11" y="464"/>
                      </a:lnTo>
                      <a:lnTo>
                        <a:pt x="11" y="464"/>
                      </a:lnTo>
                      <a:lnTo>
                        <a:pt x="11" y="465"/>
                      </a:lnTo>
                      <a:lnTo>
                        <a:pt x="11" y="465"/>
                      </a:lnTo>
                      <a:lnTo>
                        <a:pt x="11" y="465"/>
                      </a:lnTo>
                      <a:lnTo>
                        <a:pt x="11" y="465"/>
                      </a:lnTo>
                      <a:lnTo>
                        <a:pt x="11" y="467"/>
                      </a:lnTo>
                      <a:lnTo>
                        <a:pt x="11" y="467"/>
                      </a:lnTo>
                      <a:lnTo>
                        <a:pt x="11" y="467"/>
                      </a:lnTo>
                      <a:lnTo>
                        <a:pt x="11" y="467"/>
                      </a:lnTo>
                      <a:lnTo>
                        <a:pt x="11" y="468"/>
                      </a:lnTo>
                      <a:lnTo>
                        <a:pt x="11" y="468"/>
                      </a:lnTo>
                      <a:lnTo>
                        <a:pt x="11" y="468"/>
                      </a:lnTo>
                      <a:lnTo>
                        <a:pt x="11" y="468"/>
                      </a:lnTo>
                      <a:lnTo>
                        <a:pt x="11" y="470"/>
                      </a:lnTo>
                      <a:lnTo>
                        <a:pt x="11" y="470"/>
                      </a:lnTo>
                      <a:lnTo>
                        <a:pt x="11" y="470"/>
                      </a:lnTo>
                      <a:lnTo>
                        <a:pt x="11" y="470"/>
                      </a:lnTo>
                      <a:lnTo>
                        <a:pt x="11" y="472"/>
                      </a:lnTo>
                      <a:lnTo>
                        <a:pt x="11" y="472"/>
                      </a:lnTo>
                      <a:lnTo>
                        <a:pt x="12" y="473"/>
                      </a:lnTo>
                      <a:lnTo>
                        <a:pt x="12" y="473"/>
                      </a:lnTo>
                      <a:lnTo>
                        <a:pt x="12" y="474"/>
                      </a:lnTo>
                      <a:lnTo>
                        <a:pt x="12" y="474"/>
                      </a:lnTo>
                      <a:lnTo>
                        <a:pt x="12" y="477"/>
                      </a:lnTo>
                      <a:lnTo>
                        <a:pt x="12" y="477"/>
                      </a:lnTo>
                      <a:lnTo>
                        <a:pt x="14" y="477"/>
                      </a:lnTo>
                      <a:lnTo>
                        <a:pt x="14" y="477"/>
                      </a:lnTo>
                      <a:lnTo>
                        <a:pt x="14" y="478"/>
                      </a:lnTo>
                      <a:lnTo>
                        <a:pt x="14" y="478"/>
                      </a:lnTo>
                      <a:lnTo>
                        <a:pt x="14" y="479"/>
                      </a:lnTo>
                      <a:lnTo>
                        <a:pt x="14" y="479"/>
                      </a:lnTo>
                      <a:lnTo>
                        <a:pt x="14" y="480"/>
                      </a:lnTo>
                      <a:lnTo>
                        <a:pt x="14" y="480"/>
                      </a:lnTo>
                      <a:lnTo>
                        <a:pt x="14" y="480"/>
                      </a:lnTo>
                      <a:lnTo>
                        <a:pt x="14" y="480"/>
                      </a:lnTo>
                      <a:lnTo>
                        <a:pt x="15" y="482"/>
                      </a:lnTo>
                      <a:lnTo>
                        <a:pt x="15" y="482"/>
                      </a:lnTo>
                      <a:lnTo>
                        <a:pt x="15" y="482"/>
                      </a:lnTo>
                      <a:lnTo>
                        <a:pt x="15" y="482"/>
                      </a:lnTo>
                      <a:lnTo>
                        <a:pt x="16" y="483"/>
                      </a:lnTo>
                      <a:lnTo>
                        <a:pt x="16" y="483"/>
                      </a:lnTo>
                      <a:lnTo>
                        <a:pt x="16" y="483"/>
                      </a:lnTo>
                      <a:lnTo>
                        <a:pt x="16" y="483"/>
                      </a:lnTo>
                      <a:lnTo>
                        <a:pt x="17" y="484"/>
                      </a:lnTo>
                      <a:lnTo>
                        <a:pt x="17" y="484"/>
                      </a:lnTo>
                      <a:lnTo>
                        <a:pt x="17" y="484"/>
                      </a:lnTo>
                      <a:lnTo>
                        <a:pt x="17" y="484"/>
                      </a:lnTo>
                      <a:lnTo>
                        <a:pt x="19" y="485"/>
                      </a:lnTo>
                      <a:lnTo>
                        <a:pt x="19" y="485"/>
                      </a:lnTo>
                      <a:lnTo>
                        <a:pt x="19" y="485"/>
                      </a:lnTo>
                      <a:lnTo>
                        <a:pt x="19" y="485"/>
                      </a:lnTo>
                      <a:lnTo>
                        <a:pt x="21" y="485"/>
                      </a:lnTo>
                      <a:lnTo>
                        <a:pt x="21" y="485"/>
                      </a:lnTo>
                      <a:lnTo>
                        <a:pt x="21" y="485"/>
                      </a:lnTo>
                      <a:lnTo>
                        <a:pt x="21" y="485"/>
                      </a:lnTo>
                      <a:lnTo>
                        <a:pt x="27" y="488"/>
                      </a:lnTo>
                      <a:lnTo>
                        <a:pt x="38" y="489"/>
                      </a:lnTo>
                      <a:lnTo>
                        <a:pt x="38" y="489"/>
                      </a:lnTo>
                      <a:lnTo>
                        <a:pt x="53" y="490"/>
                      </a:lnTo>
                      <a:lnTo>
                        <a:pt x="64" y="490"/>
                      </a:lnTo>
                      <a:lnTo>
                        <a:pt x="78" y="488"/>
                      </a:lnTo>
                      <a:lnTo>
                        <a:pt x="78" y="488"/>
                      </a:lnTo>
                      <a:lnTo>
                        <a:pt x="87" y="508"/>
                      </a:lnTo>
                      <a:lnTo>
                        <a:pt x="87" y="508"/>
                      </a:lnTo>
                      <a:lnTo>
                        <a:pt x="75" y="517"/>
                      </a:lnTo>
                      <a:lnTo>
                        <a:pt x="67" y="526"/>
                      </a:lnTo>
                      <a:lnTo>
                        <a:pt x="58" y="537"/>
                      </a:lnTo>
                      <a:lnTo>
                        <a:pt x="58" y="537"/>
                      </a:lnTo>
                      <a:lnTo>
                        <a:pt x="51" y="545"/>
                      </a:lnTo>
                      <a:lnTo>
                        <a:pt x="48" y="551"/>
                      </a:lnTo>
                      <a:lnTo>
                        <a:pt x="48" y="551"/>
                      </a:lnTo>
                      <a:lnTo>
                        <a:pt x="48" y="551"/>
                      </a:lnTo>
                      <a:lnTo>
                        <a:pt x="48" y="551"/>
                      </a:lnTo>
                      <a:lnTo>
                        <a:pt x="48" y="551"/>
                      </a:lnTo>
                      <a:lnTo>
                        <a:pt x="48" y="551"/>
                      </a:lnTo>
                      <a:lnTo>
                        <a:pt x="46" y="552"/>
                      </a:lnTo>
                      <a:lnTo>
                        <a:pt x="46" y="552"/>
                      </a:lnTo>
                      <a:lnTo>
                        <a:pt x="46" y="552"/>
                      </a:lnTo>
                      <a:lnTo>
                        <a:pt x="46" y="552"/>
                      </a:lnTo>
                      <a:lnTo>
                        <a:pt x="46" y="555"/>
                      </a:lnTo>
                      <a:lnTo>
                        <a:pt x="46" y="555"/>
                      </a:lnTo>
                      <a:lnTo>
                        <a:pt x="46" y="555"/>
                      </a:lnTo>
                      <a:lnTo>
                        <a:pt x="46" y="555"/>
                      </a:lnTo>
                      <a:lnTo>
                        <a:pt x="46" y="556"/>
                      </a:lnTo>
                      <a:lnTo>
                        <a:pt x="46" y="556"/>
                      </a:lnTo>
                      <a:lnTo>
                        <a:pt x="46" y="556"/>
                      </a:lnTo>
                      <a:lnTo>
                        <a:pt x="46" y="556"/>
                      </a:lnTo>
                      <a:lnTo>
                        <a:pt x="46" y="557"/>
                      </a:lnTo>
                      <a:lnTo>
                        <a:pt x="46" y="557"/>
                      </a:lnTo>
                      <a:lnTo>
                        <a:pt x="46" y="558"/>
                      </a:lnTo>
                      <a:lnTo>
                        <a:pt x="46" y="558"/>
                      </a:lnTo>
                      <a:lnTo>
                        <a:pt x="46" y="560"/>
                      </a:lnTo>
                      <a:lnTo>
                        <a:pt x="46" y="560"/>
                      </a:lnTo>
                      <a:lnTo>
                        <a:pt x="48" y="560"/>
                      </a:lnTo>
                      <a:lnTo>
                        <a:pt x="48" y="560"/>
                      </a:lnTo>
                      <a:lnTo>
                        <a:pt x="48" y="561"/>
                      </a:lnTo>
                      <a:lnTo>
                        <a:pt x="48" y="561"/>
                      </a:lnTo>
                      <a:lnTo>
                        <a:pt x="48" y="561"/>
                      </a:lnTo>
                      <a:lnTo>
                        <a:pt x="48" y="561"/>
                      </a:lnTo>
                      <a:lnTo>
                        <a:pt x="49" y="562"/>
                      </a:lnTo>
                      <a:lnTo>
                        <a:pt x="49" y="562"/>
                      </a:lnTo>
                      <a:lnTo>
                        <a:pt x="49" y="564"/>
                      </a:lnTo>
                      <a:lnTo>
                        <a:pt x="49" y="564"/>
                      </a:lnTo>
                      <a:lnTo>
                        <a:pt x="50" y="565"/>
                      </a:lnTo>
                      <a:lnTo>
                        <a:pt x="50" y="565"/>
                      </a:lnTo>
                      <a:lnTo>
                        <a:pt x="51" y="567"/>
                      </a:lnTo>
                      <a:lnTo>
                        <a:pt x="51" y="567"/>
                      </a:lnTo>
                      <a:lnTo>
                        <a:pt x="51" y="567"/>
                      </a:lnTo>
                      <a:lnTo>
                        <a:pt x="51" y="567"/>
                      </a:lnTo>
                      <a:lnTo>
                        <a:pt x="51" y="569"/>
                      </a:lnTo>
                      <a:lnTo>
                        <a:pt x="51" y="569"/>
                      </a:lnTo>
                      <a:lnTo>
                        <a:pt x="53" y="569"/>
                      </a:lnTo>
                      <a:lnTo>
                        <a:pt x="53" y="569"/>
                      </a:lnTo>
                      <a:lnTo>
                        <a:pt x="53" y="570"/>
                      </a:lnTo>
                      <a:lnTo>
                        <a:pt x="53" y="570"/>
                      </a:lnTo>
                      <a:lnTo>
                        <a:pt x="53" y="570"/>
                      </a:lnTo>
                      <a:lnTo>
                        <a:pt x="53" y="570"/>
                      </a:lnTo>
                      <a:lnTo>
                        <a:pt x="54" y="571"/>
                      </a:lnTo>
                      <a:lnTo>
                        <a:pt x="54" y="571"/>
                      </a:lnTo>
                      <a:lnTo>
                        <a:pt x="54" y="571"/>
                      </a:lnTo>
                      <a:lnTo>
                        <a:pt x="54" y="571"/>
                      </a:lnTo>
                      <a:lnTo>
                        <a:pt x="55" y="572"/>
                      </a:lnTo>
                      <a:lnTo>
                        <a:pt x="55" y="572"/>
                      </a:lnTo>
                      <a:lnTo>
                        <a:pt x="55" y="572"/>
                      </a:lnTo>
                      <a:lnTo>
                        <a:pt x="55" y="572"/>
                      </a:lnTo>
                      <a:lnTo>
                        <a:pt x="56" y="574"/>
                      </a:lnTo>
                      <a:lnTo>
                        <a:pt x="56" y="574"/>
                      </a:lnTo>
                      <a:lnTo>
                        <a:pt x="58" y="574"/>
                      </a:lnTo>
                      <a:lnTo>
                        <a:pt x="58" y="574"/>
                      </a:lnTo>
                      <a:lnTo>
                        <a:pt x="59" y="574"/>
                      </a:lnTo>
                      <a:lnTo>
                        <a:pt x="59" y="574"/>
                      </a:lnTo>
                      <a:lnTo>
                        <a:pt x="59" y="574"/>
                      </a:lnTo>
                      <a:lnTo>
                        <a:pt x="59" y="574"/>
                      </a:lnTo>
                      <a:lnTo>
                        <a:pt x="61" y="574"/>
                      </a:lnTo>
                      <a:lnTo>
                        <a:pt x="61" y="574"/>
                      </a:lnTo>
                      <a:lnTo>
                        <a:pt x="61" y="574"/>
                      </a:lnTo>
                      <a:lnTo>
                        <a:pt x="61" y="574"/>
                      </a:lnTo>
                      <a:lnTo>
                        <a:pt x="61" y="574"/>
                      </a:lnTo>
                      <a:lnTo>
                        <a:pt x="61" y="574"/>
                      </a:lnTo>
                      <a:lnTo>
                        <a:pt x="68" y="574"/>
                      </a:lnTo>
                      <a:lnTo>
                        <a:pt x="78" y="572"/>
                      </a:lnTo>
                      <a:lnTo>
                        <a:pt x="78" y="572"/>
                      </a:lnTo>
                      <a:lnTo>
                        <a:pt x="93" y="570"/>
                      </a:lnTo>
                      <a:lnTo>
                        <a:pt x="104" y="567"/>
                      </a:lnTo>
                      <a:lnTo>
                        <a:pt x="117" y="562"/>
                      </a:lnTo>
                      <a:lnTo>
                        <a:pt x="117" y="562"/>
                      </a:lnTo>
                      <a:lnTo>
                        <a:pt x="130" y="579"/>
                      </a:lnTo>
                      <a:lnTo>
                        <a:pt x="130" y="579"/>
                      </a:lnTo>
                      <a:lnTo>
                        <a:pt x="122" y="590"/>
                      </a:lnTo>
                      <a:lnTo>
                        <a:pt x="116" y="600"/>
                      </a:lnTo>
                      <a:lnTo>
                        <a:pt x="109" y="614"/>
                      </a:lnTo>
                      <a:lnTo>
                        <a:pt x="109" y="614"/>
                      </a:lnTo>
                      <a:lnTo>
                        <a:pt x="106" y="623"/>
                      </a:lnTo>
                      <a:lnTo>
                        <a:pt x="104" y="630"/>
                      </a:lnTo>
                      <a:lnTo>
                        <a:pt x="104" y="630"/>
                      </a:lnTo>
                      <a:lnTo>
                        <a:pt x="104" y="630"/>
                      </a:lnTo>
                      <a:lnTo>
                        <a:pt x="104" y="630"/>
                      </a:lnTo>
                      <a:lnTo>
                        <a:pt x="104" y="630"/>
                      </a:lnTo>
                      <a:lnTo>
                        <a:pt x="104" y="630"/>
                      </a:lnTo>
                      <a:lnTo>
                        <a:pt x="103" y="632"/>
                      </a:lnTo>
                      <a:lnTo>
                        <a:pt x="103" y="632"/>
                      </a:lnTo>
                      <a:lnTo>
                        <a:pt x="103" y="632"/>
                      </a:lnTo>
                      <a:lnTo>
                        <a:pt x="103" y="634"/>
                      </a:lnTo>
                      <a:lnTo>
                        <a:pt x="103" y="634"/>
                      </a:lnTo>
                      <a:lnTo>
                        <a:pt x="103" y="634"/>
                      </a:lnTo>
                      <a:lnTo>
                        <a:pt x="103" y="634"/>
                      </a:lnTo>
                      <a:lnTo>
                        <a:pt x="104" y="635"/>
                      </a:lnTo>
                      <a:lnTo>
                        <a:pt x="104" y="635"/>
                      </a:lnTo>
                      <a:lnTo>
                        <a:pt x="104" y="635"/>
                      </a:lnTo>
                      <a:lnTo>
                        <a:pt x="104" y="635"/>
                      </a:lnTo>
                      <a:lnTo>
                        <a:pt x="104" y="637"/>
                      </a:lnTo>
                      <a:lnTo>
                        <a:pt x="104" y="637"/>
                      </a:lnTo>
                      <a:lnTo>
                        <a:pt x="104" y="637"/>
                      </a:lnTo>
                      <a:lnTo>
                        <a:pt x="104" y="637"/>
                      </a:lnTo>
                      <a:lnTo>
                        <a:pt x="106" y="638"/>
                      </a:lnTo>
                      <a:lnTo>
                        <a:pt x="106" y="638"/>
                      </a:lnTo>
                      <a:lnTo>
                        <a:pt x="106" y="639"/>
                      </a:lnTo>
                      <a:lnTo>
                        <a:pt x="106" y="639"/>
                      </a:lnTo>
                      <a:lnTo>
                        <a:pt x="107" y="639"/>
                      </a:lnTo>
                      <a:lnTo>
                        <a:pt x="107" y="639"/>
                      </a:lnTo>
                      <a:lnTo>
                        <a:pt x="107" y="640"/>
                      </a:lnTo>
                      <a:lnTo>
                        <a:pt x="107" y="640"/>
                      </a:lnTo>
                      <a:lnTo>
                        <a:pt x="108" y="642"/>
                      </a:lnTo>
                      <a:lnTo>
                        <a:pt x="108" y="642"/>
                      </a:lnTo>
                      <a:lnTo>
                        <a:pt x="108" y="642"/>
                      </a:lnTo>
                      <a:lnTo>
                        <a:pt x="108" y="642"/>
                      </a:lnTo>
                      <a:lnTo>
                        <a:pt x="109" y="643"/>
                      </a:lnTo>
                      <a:lnTo>
                        <a:pt x="109" y="643"/>
                      </a:lnTo>
                      <a:lnTo>
                        <a:pt x="111" y="644"/>
                      </a:lnTo>
                      <a:lnTo>
                        <a:pt x="111" y="644"/>
                      </a:lnTo>
                      <a:lnTo>
                        <a:pt x="112" y="644"/>
                      </a:lnTo>
                      <a:lnTo>
                        <a:pt x="112" y="644"/>
                      </a:lnTo>
                      <a:lnTo>
                        <a:pt x="113" y="645"/>
                      </a:lnTo>
                      <a:lnTo>
                        <a:pt x="113" y="645"/>
                      </a:lnTo>
                      <a:lnTo>
                        <a:pt x="113" y="645"/>
                      </a:lnTo>
                      <a:lnTo>
                        <a:pt x="113" y="645"/>
                      </a:lnTo>
                      <a:lnTo>
                        <a:pt x="114" y="647"/>
                      </a:lnTo>
                      <a:lnTo>
                        <a:pt x="114" y="647"/>
                      </a:lnTo>
                      <a:lnTo>
                        <a:pt x="114" y="647"/>
                      </a:lnTo>
                      <a:lnTo>
                        <a:pt x="114" y="647"/>
                      </a:lnTo>
                      <a:lnTo>
                        <a:pt x="116" y="648"/>
                      </a:lnTo>
                      <a:lnTo>
                        <a:pt x="116" y="648"/>
                      </a:lnTo>
                      <a:lnTo>
                        <a:pt x="116" y="648"/>
                      </a:lnTo>
                      <a:lnTo>
                        <a:pt x="116" y="648"/>
                      </a:lnTo>
                      <a:lnTo>
                        <a:pt x="117" y="649"/>
                      </a:lnTo>
                      <a:lnTo>
                        <a:pt x="117" y="649"/>
                      </a:lnTo>
                      <a:lnTo>
                        <a:pt x="117" y="649"/>
                      </a:lnTo>
                      <a:lnTo>
                        <a:pt x="117" y="649"/>
                      </a:lnTo>
                      <a:lnTo>
                        <a:pt x="118" y="649"/>
                      </a:lnTo>
                      <a:lnTo>
                        <a:pt x="118" y="649"/>
                      </a:lnTo>
                      <a:lnTo>
                        <a:pt x="118" y="649"/>
                      </a:lnTo>
                      <a:lnTo>
                        <a:pt x="118" y="649"/>
                      </a:lnTo>
                      <a:lnTo>
                        <a:pt x="123" y="649"/>
                      </a:lnTo>
                      <a:lnTo>
                        <a:pt x="123" y="649"/>
                      </a:lnTo>
                      <a:lnTo>
                        <a:pt x="123" y="649"/>
                      </a:lnTo>
                      <a:lnTo>
                        <a:pt x="123" y="649"/>
                      </a:lnTo>
                      <a:lnTo>
                        <a:pt x="130" y="647"/>
                      </a:lnTo>
                      <a:lnTo>
                        <a:pt x="138" y="643"/>
                      </a:lnTo>
                      <a:lnTo>
                        <a:pt x="138" y="643"/>
                      </a:lnTo>
                      <a:lnTo>
                        <a:pt x="152" y="637"/>
                      </a:lnTo>
                      <a:lnTo>
                        <a:pt x="162" y="630"/>
                      </a:lnTo>
                      <a:lnTo>
                        <a:pt x="174" y="623"/>
                      </a:lnTo>
                      <a:lnTo>
                        <a:pt x="174" y="623"/>
                      </a:lnTo>
                      <a:lnTo>
                        <a:pt x="190" y="635"/>
                      </a:lnTo>
                      <a:lnTo>
                        <a:pt x="190" y="635"/>
                      </a:lnTo>
                      <a:lnTo>
                        <a:pt x="186" y="649"/>
                      </a:lnTo>
                      <a:lnTo>
                        <a:pt x="182" y="660"/>
                      </a:lnTo>
                      <a:lnTo>
                        <a:pt x="180" y="674"/>
                      </a:lnTo>
                      <a:lnTo>
                        <a:pt x="180" y="674"/>
                      </a:lnTo>
                      <a:lnTo>
                        <a:pt x="179" y="684"/>
                      </a:lnTo>
                      <a:lnTo>
                        <a:pt x="179" y="692"/>
                      </a:lnTo>
                      <a:lnTo>
                        <a:pt x="179" y="692"/>
                      </a:lnTo>
                      <a:lnTo>
                        <a:pt x="179" y="692"/>
                      </a:lnTo>
                      <a:lnTo>
                        <a:pt x="179" y="692"/>
                      </a:lnTo>
                      <a:lnTo>
                        <a:pt x="179" y="692"/>
                      </a:lnTo>
                      <a:lnTo>
                        <a:pt x="179" y="692"/>
                      </a:lnTo>
                      <a:lnTo>
                        <a:pt x="179" y="693"/>
                      </a:lnTo>
                      <a:lnTo>
                        <a:pt x="179" y="693"/>
                      </a:lnTo>
                      <a:lnTo>
                        <a:pt x="179" y="695"/>
                      </a:lnTo>
                      <a:lnTo>
                        <a:pt x="179" y="695"/>
                      </a:lnTo>
                      <a:lnTo>
                        <a:pt x="180" y="696"/>
                      </a:lnTo>
                      <a:lnTo>
                        <a:pt x="180" y="696"/>
                      </a:lnTo>
                      <a:lnTo>
                        <a:pt x="180" y="696"/>
                      </a:lnTo>
                      <a:lnTo>
                        <a:pt x="180" y="696"/>
                      </a:lnTo>
                      <a:lnTo>
                        <a:pt x="180" y="697"/>
                      </a:lnTo>
                      <a:lnTo>
                        <a:pt x="180" y="697"/>
                      </a:lnTo>
                      <a:lnTo>
                        <a:pt x="180" y="697"/>
                      </a:lnTo>
                      <a:lnTo>
                        <a:pt x="180" y="697"/>
                      </a:lnTo>
                      <a:lnTo>
                        <a:pt x="181" y="698"/>
                      </a:lnTo>
                      <a:lnTo>
                        <a:pt x="181" y="698"/>
                      </a:lnTo>
                      <a:lnTo>
                        <a:pt x="181" y="698"/>
                      </a:lnTo>
                      <a:lnTo>
                        <a:pt x="181" y="698"/>
                      </a:lnTo>
                      <a:lnTo>
                        <a:pt x="182" y="700"/>
                      </a:lnTo>
                      <a:lnTo>
                        <a:pt x="182" y="700"/>
                      </a:lnTo>
                      <a:lnTo>
                        <a:pt x="182" y="700"/>
                      </a:lnTo>
                      <a:lnTo>
                        <a:pt x="182" y="700"/>
                      </a:lnTo>
                      <a:lnTo>
                        <a:pt x="184" y="701"/>
                      </a:lnTo>
                      <a:lnTo>
                        <a:pt x="184" y="701"/>
                      </a:lnTo>
                      <a:lnTo>
                        <a:pt x="184" y="701"/>
                      </a:lnTo>
                      <a:lnTo>
                        <a:pt x="184" y="701"/>
                      </a:lnTo>
                      <a:lnTo>
                        <a:pt x="185" y="701"/>
                      </a:lnTo>
                      <a:lnTo>
                        <a:pt x="185" y="701"/>
                      </a:lnTo>
                      <a:lnTo>
                        <a:pt x="186" y="702"/>
                      </a:lnTo>
                      <a:lnTo>
                        <a:pt x="186" y="702"/>
                      </a:lnTo>
                      <a:lnTo>
                        <a:pt x="187" y="702"/>
                      </a:lnTo>
                      <a:lnTo>
                        <a:pt x="187" y="702"/>
                      </a:lnTo>
                      <a:lnTo>
                        <a:pt x="190" y="703"/>
                      </a:lnTo>
                      <a:lnTo>
                        <a:pt x="190" y="703"/>
                      </a:lnTo>
                      <a:lnTo>
                        <a:pt x="190" y="703"/>
                      </a:lnTo>
                      <a:lnTo>
                        <a:pt x="190" y="703"/>
                      </a:lnTo>
                      <a:lnTo>
                        <a:pt x="191" y="705"/>
                      </a:lnTo>
                      <a:lnTo>
                        <a:pt x="191" y="705"/>
                      </a:lnTo>
                      <a:lnTo>
                        <a:pt x="191" y="705"/>
                      </a:lnTo>
                      <a:lnTo>
                        <a:pt x="191" y="705"/>
                      </a:lnTo>
                      <a:lnTo>
                        <a:pt x="193" y="706"/>
                      </a:lnTo>
                      <a:lnTo>
                        <a:pt x="193" y="706"/>
                      </a:lnTo>
                      <a:lnTo>
                        <a:pt x="193" y="706"/>
                      </a:lnTo>
                      <a:lnTo>
                        <a:pt x="193" y="706"/>
                      </a:lnTo>
                      <a:lnTo>
                        <a:pt x="195" y="706"/>
                      </a:lnTo>
                      <a:lnTo>
                        <a:pt x="195" y="706"/>
                      </a:lnTo>
                      <a:lnTo>
                        <a:pt x="195" y="706"/>
                      </a:lnTo>
                      <a:lnTo>
                        <a:pt x="195" y="706"/>
                      </a:lnTo>
                      <a:lnTo>
                        <a:pt x="196" y="706"/>
                      </a:lnTo>
                      <a:lnTo>
                        <a:pt x="196" y="706"/>
                      </a:lnTo>
                      <a:lnTo>
                        <a:pt x="196" y="706"/>
                      </a:lnTo>
                      <a:lnTo>
                        <a:pt x="196" y="706"/>
                      </a:lnTo>
                      <a:lnTo>
                        <a:pt x="198" y="706"/>
                      </a:lnTo>
                      <a:lnTo>
                        <a:pt x="198" y="706"/>
                      </a:lnTo>
                      <a:lnTo>
                        <a:pt x="198" y="706"/>
                      </a:lnTo>
                      <a:lnTo>
                        <a:pt x="198" y="706"/>
                      </a:lnTo>
                      <a:lnTo>
                        <a:pt x="200" y="706"/>
                      </a:lnTo>
                      <a:lnTo>
                        <a:pt x="200" y="706"/>
                      </a:lnTo>
                      <a:lnTo>
                        <a:pt x="200" y="706"/>
                      </a:lnTo>
                      <a:lnTo>
                        <a:pt x="201" y="705"/>
                      </a:lnTo>
                      <a:lnTo>
                        <a:pt x="201" y="705"/>
                      </a:lnTo>
                      <a:lnTo>
                        <a:pt x="201" y="705"/>
                      </a:lnTo>
                      <a:lnTo>
                        <a:pt x="201" y="705"/>
                      </a:lnTo>
                      <a:lnTo>
                        <a:pt x="208" y="701"/>
                      </a:lnTo>
                      <a:lnTo>
                        <a:pt x="215" y="695"/>
                      </a:lnTo>
                      <a:lnTo>
                        <a:pt x="215" y="695"/>
                      </a:lnTo>
                      <a:lnTo>
                        <a:pt x="227" y="686"/>
                      </a:lnTo>
                      <a:lnTo>
                        <a:pt x="235" y="678"/>
                      </a:lnTo>
                      <a:lnTo>
                        <a:pt x="244" y="667"/>
                      </a:lnTo>
                      <a:lnTo>
                        <a:pt x="244" y="667"/>
                      </a:lnTo>
                      <a:lnTo>
                        <a:pt x="264" y="674"/>
                      </a:lnTo>
                      <a:lnTo>
                        <a:pt x="264" y="674"/>
                      </a:lnTo>
                      <a:lnTo>
                        <a:pt x="263" y="689"/>
                      </a:lnTo>
                      <a:lnTo>
                        <a:pt x="263" y="701"/>
                      </a:lnTo>
                      <a:lnTo>
                        <a:pt x="264" y="715"/>
                      </a:lnTo>
                      <a:lnTo>
                        <a:pt x="264" y="715"/>
                      </a:lnTo>
                      <a:lnTo>
                        <a:pt x="266" y="725"/>
                      </a:lnTo>
                      <a:lnTo>
                        <a:pt x="267" y="732"/>
                      </a:lnTo>
                      <a:lnTo>
                        <a:pt x="267" y="732"/>
                      </a:lnTo>
                      <a:lnTo>
                        <a:pt x="267" y="732"/>
                      </a:lnTo>
                      <a:lnTo>
                        <a:pt x="267" y="732"/>
                      </a:lnTo>
                      <a:lnTo>
                        <a:pt x="268" y="734"/>
                      </a:lnTo>
                      <a:lnTo>
                        <a:pt x="268" y="734"/>
                      </a:lnTo>
                      <a:lnTo>
                        <a:pt x="268" y="734"/>
                      </a:lnTo>
                      <a:lnTo>
                        <a:pt x="268" y="734"/>
                      </a:lnTo>
                      <a:lnTo>
                        <a:pt x="268" y="735"/>
                      </a:lnTo>
                      <a:lnTo>
                        <a:pt x="268" y="735"/>
                      </a:lnTo>
                      <a:lnTo>
                        <a:pt x="268" y="736"/>
                      </a:lnTo>
                      <a:lnTo>
                        <a:pt x="268" y="736"/>
                      </a:lnTo>
                      <a:lnTo>
                        <a:pt x="269" y="736"/>
                      </a:lnTo>
                      <a:lnTo>
                        <a:pt x="269" y="736"/>
                      </a:lnTo>
                      <a:lnTo>
                        <a:pt x="269" y="737"/>
                      </a:lnTo>
                      <a:lnTo>
                        <a:pt x="269" y="737"/>
                      </a:lnTo>
                      <a:lnTo>
                        <a:pt x="271" y="737"/>
                      </a:lnTo>
                      <a:lnTo>
                        <a:pt x="271" y="737"/>
                      </a:lnTo>
                      <a:lnTo>
                        <a:pt x="271" y="737"/>
                      </a:lnTo>
                      <a:lnTo>
                        <a:pt x="271" y="737"/>
                      </a:lnTo>
                      <a:lnTo>
                        <a:pt x="272" y="739"/>
                      </a:lnTo>
                      <a:lnTo>
                        <a:pt x="272" y="739"/>
                      </a:lnTo>
                      <a:lnTo>
                        <a:pt x="273" y="739"/>
                      </a:lnTo>
                      <a:lnTo>
                        <a:pt x="273" y="739"/>
                      </a:lnTo>
                      <a:lnTo>
                        <a:pt x="274" y="739"/>
                      </a:lnTo>
                      <a:lnTo>
                        <a:pt x="274" y="739"/>
                      </a:lnTo>
                      <a:lnTo>
                        <a:pt x="274" y="739"/>
                      </a:lnTo>
                      <a:lnTo>
                        <a:pt x="274" y="739"/>
                      </a:lnTo>
                      <a:lnTo>
                        <a:pt x="276" y="740"/>
                      </a:lnTo>
                      <a:lnTo>
                        <a:pt x="276" y="740"/>
                      </a:lnTo>
                      <a:lnTo>
                        <a:pt x="277" y="740"/>
                      </a:lnTo>
                      <a:lnTo>
                        <a:pt x="277" y="740"/>
                      </a:lnTo>
                      <a:lnTo>
                        <a:pt x="278" y="740"/>
                      </a:lnTo>
                      <a:lnTo>
                        <a:pt x="278" y="740"/>
                      </a:lnTo>
                      <a:lnTo>
                        <a:pt x="281" y="741"/>
                      </a:lnTo>
                      <a:lnTo>
                        <a:pt x="281" y="741"/>
                      </a:lnTo>
                      <a:lnTo>
                        <a:pt x="281" y="741"/>
                      </a:lnTo>
                      <a:lnTo>
                        <a:pt x="281" y="741"/>
                      </a:lnTo>
                      <a:lnTo>
                        <a:pt x="282" y="741"/>
                      </a:lnTo>
                      <a:lnTo>
                        <a:pt x="282" y="741"/>
                      </a:lnTo>
                      <a:lnTo>
                        <a:pt x="283" y="741"/>
                      </a:lnTo>
                      <a:lnTo>
                        <a:pt x="283" y="741"/>
                      </a:lnTo>
                      <a:lnTo>
                        <a:pt x="284" y="741"/>
                      </a:lnTo>
                      <a:lnTo>
                        <a:pt x="284" y="741"/>
                      </a:lnTo>
                      <a:lnTo>
                        <a:pt x="284" y="741"/>
                      </a:lnTo>
                      <a:lnTo>
                        <a:pt x="284" y="741"/>
                      </a:lnTo>
                      <a:lnTo>
                        <a:pt x="286" y="741"/>
                      </a:lnTo>
                      <a:lnTo>
                        <a:pt x="286" y="741"/>
                      </a:lnTo>
                      <a:lnTo>
                        <a:pt x="286" y="741"/>
                      </a:lnTo>
                      <a:lnTo>
                        <a:pt x="286" y="741"/>
                      </a:lnTo>
                      <a:lnTo>
                        <a:pt x="287" y="741"/>
                      </a:lnTo>
                      <a:lnTo>
                        <a:pt x="287" y="741"/>
                      </a:lnTo>
                      <a:lnTo>
                        <a:pt x="288" y="741"/>
                      </a:lnTo>
                      <a:lnTo>
                        <a:pt x="288" y="741"/>
                      </a:lnTo>
                      <a:lnTo>
                        <a:pt x="288" y="741"/>
                      </a:lnTo>
                      <a:lnTo>
                        <a:pt x="288" y="741"/>
                      </a:lnTo>
                      <a:lnTo>
                        <a:pt x="290" y="741"/>
                      </a:lnTo>
                      <a:lnTo>
                        <a:pt x="290" y="741"/>
                      </a:lnTo>
                      <a:lnTo>
                        <a:pt x="291" y="740"/>
                      </a:lnTo>
                      <a:lnTo>
                        <a:pt x="291" y="740"/>
                      </a:lnTo>
                      <a:lnTo>
                        <a:pt x="291" y="740"/>
                      </a:lnTo>
                      <a:lnTo>
                        <a:pt x="291" y="740"/>
                      </a:lnTo>
                      <a:lnTo>
                        <a:pt x="292" y="739"/>
                      </a:lnTo>
                      <a:lnTo>
                        <a:pt x="292" y="739"/>
                      </a:lnTo>
                      <a:lnTo>
                        <a:pt x="292" y="739"/>
                      </a:lnTo>
                      <a:lnTo>
                        <a:pt x="292" y="739"/>
                      </a:lnTo>
                      <a:lnTo>
                        <a:pt x="297" y="734"/>
                      </a:lnTo>
                      <a:lnTo>
                        <a:pt x="303" y="726"/>
                      </a:lnTo>
                      <a:lnTo>
                        <a:pt x="303" y="726"/>
                      </a:lnTo>
                      <a:lnTo>
                        <a:pt x="312" y="713"/>
                      </a:lnTo>
                      <a:lnTo>
                        <a:pt x="317" y="703"/>
                      </a:lnTo>
                      <a:lnTo>
                        <a:pt x="324" y="691"/>
                      </a:lnTo>
                      <a:lnTo>
                        <a:pt x="324" y="691"/>
                      </a:lnTo>
                      <a:lnTo>
                        <a:pt x="345" y="693"/>
                      </a:lnTo>
                      <a:lnTo>
                        <a:pt x="345" y="693"/>
                      </a:lnTo>
                      <a:close/>
                      <a:moveTo>
                        <a:pt x="133" y="313"/>
                      </a:moveTo>
                      <a:lnTo>
                        <a:pt x="133" y="313"/>
                      </a:lnTo>
                      <a:lnTo>
                        <a:pt x="141" y="288"/>
                      </a:lnTo>
                      <a:lnTo>
                        <a:pt x="152" y="265"/>
                      </a:lnTo>
                      <a:lnTo>
                        <a:pt x="164" y="244"/>
                      </a:lnTo>
                      <a:lnTo>
                        <a:pt x="177" y="223"/>
                      </a:lnTo>
                      <a:lnTo>
                        <a:pt x="194" y="205"/>
                      </a:lnTo>
                      <a:lnTo>
                        <a:pt x="211" y="188"/>
                      </a:lnTo>
                      <a:lnTo>
                        <a:pt x="230" y="173"/>
                      </a:lnTo>
                      <a:lnTo>
                        <a:pt x="250" y="160"/>
                      </a:lnTo>
                      <a:lnTo>
                        <a:pt x="272" y="149"/>
                      </a:lnTo>
                      <a:lnTo>
                        <a:pt x="295" y="140"/>
                      </a:lnTo>
                      <a:lnTo>
                        <a:pt x="317" y="134"/>
                      </a:lnTo>
                      <a:lnTo>
                        <a:pt x="341" y="129"/>
                      </a:lnTo>
                      <a:lnTo>
                        <a:pt x="366" y="126"/>
                      </a:lnTo>
                      <a:lnTo>
                        <a:pt x="390" y="126"/>
                      </a:lnTo>
                      <a:lnTo>
                        <a:pt x="415" y="130"/>
                      </a:lnTo>
                      <a:lnTo>
                        <a:pt x="441" y="135"/>
                      </a:lnTo>
                      <a:lnTo>
                        <a:pt x="441" y="135"/>
                      </a:lnTo>
                      <a:lnTo>
                        <a:pt x="465" y="143"/>
                      </a:lnTo>
                      <a:lnTo>
                        <a:pt x="489" y="153"/>
                      </a:lnTo>
                      <a:lnTo>
                        <a:pt x="510" y="165"/>
                      </a:lnTo>
                      <a:lnTo>
                        <a:pt x="530" y="179"/>
                      </a:lnTo>
                      <a:lnTo>
                        <a:pt x="549" y="196"/>
                      </a:lnTo>
                      <a:lnTo>
                        <a:pt x="565" y="213"/>
                      </a:lnTo>
                      <a:lnTo>
                        <a:pt x="581" y="232"/>
                      </a:lnTo>
                      <a:lnTo>
                        <a:pt x="593" y="252"/>
                      </a:lnTo>
                      <a:lnTo>
                        <a:pt x="604" y="274"/>
                      </a:lnTo>
                      <a:lnTo>
                        <a:pt x="613" y="295"/>
                      </a:lnTo>
                      <a:lnTo>
                        <a:pt x="620" y="319"/>
                      </a:lnTo>
                      <a:lnTo>
                        <a:pt x="625" y="343"/>
                      </a:lnTo>
                      <a:lnTo>
                        <a:pt x="627" y="367"/>
                      </a:lnTo>
                      <a:lnTo>
                        <a:pt x="626" y="392"/>
                      </a:lnTo>
                      <a:lnTo>
                        <a:pt x="623" y="417"/>
                      </a:lnTo>
                      <a:lnTo>
                        <a:pt x="618" y="443"/>
                      </a:lnTo>
                      <a:lnTo>
                        <a:pt x="618" y="443"/>
                      </a:lnTo>
                      <a:lnTo>
                        <a:pt x="611" y="467"/>
                      </a:lnTo>
                      <a:lnTo>
                        <a:pt x="601" y="489"/>
                      </a:lnTo>
                      <a:lnTo>
                        <a:pt x="588" y="512"/>
                      </a:lnTo>
                      <a:lnTo>
                        <a:pt x="574" y="532"/>
                      </a:lnTo>
                      <a:lnTo>
                        <a:pt x="558" y="550"/>
                      </a:lnTo>
                      <a:lnTo>
                        <a:pt x="540" y="566"/>
                      </a:lnTo>
                      <a:lnTo>
                        <a:pt x="521" y="581"/>
                      </a:lnTo>
                      <a:lnTo>
                        <a:pt x="501" y="595"/>
                      </a:lnTo>
                      <a:lnTo>
                        <a:pt x="480" y="605"/>
                      </a:lnTo>
                      <a:lnTo>
                        <a:pt x="457" y="614"/>
                      </a:lnTo>
                      <a:lnTo>
                        <a:pt x="434" y="621"/>
                      </a:lnTo>
                      <a:lnTo>
                        <a:pt x="410" y="625"/>
                      </a:lnTo>
                      <a:lnTo>
                        <a:pt x="387" y="628"/>
                      </a:lnTo>
                      <a:lnTo>
                        <a:pt x="361" y="628"/>
                      </a:lnTo>
                      <a:lnTo>
                        <a:pt x="336" y="625"/>
                      </a:lnTo>
                      <a:lnTo>
                        <a:pt x="311" y="620"/>
                      </a:lnTo>
                      <a:lnTo>
                        <a:pt x="311" y="620"/>
                      </a:lnTo>
                      <a:lnTo>
                        <a:pt x="287" y="611"/>
                      </a:lnTo>
                      <a:lnTo>
                        <a:pt x="263" y="601"/>
                      </a:lnTo>
                      <a:lnTo>
                        <a:pt x="242" y="590"/>
                      </a:lnTo>
                      <a:lnTo>
                        <a:pt x="221" y="575"/>
                      </a:lnTo>
                      <a:lnTo>
                        <a:pt x="204" y="560"/>
                      </a:lnTo>
                      <a:lnTo>
                        <a:pt x="186" y="542"/>
                      </a:lnTo>
                      <a:lnTo>
                        <a:pt x="171" y="523"/>
                      </a:lnTo>
                      <a:lnTo>
                        <a:pt x="158" y="503"/>
                      </a:lnTo>
                      <a:lnTo>
                        <a:pt x="147" y="482"/>
                      </a:lnTo>
                      <a:lnTo>
                        <a:pt x="138" y="459"/>
                      </a:lnTo>
                      <a:lnTo>
                        <a:pt x="132" y="436"/>
                      </a:lnTo>
                      <a:lnTo>
                        <a:pt x="127" y="412"/>
                      </a:lnTo>
                      <a:lnTo>
                        <a:pt x="126" y="387"/>
                      </a:lnTo>
                      <a:lnTo>
                        <a:pt x="126" y="362"/>
                      </a:lnTo>
                      <a:lnTo>
                        <a:pt x="128" y="338"/>
                      </a:lnTo>
                      <a:lnTo>
                        <a:pt x="133" y="313"/>
                      </a:lnTo>
                      <a:lnTo>
                        <a:pt x="133" y="3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4" name="Freeform 16">
                  <a:extLst>
                    <a:ext uri="{FF2B5EF4-FFF2-40B4-BE49-F238E27FC236}">
                      <a16:creationId xmlns:a16="http://schemas.microsoft.com/office/drawing/2014/main" id="{1A274803-AEE1-8105-4057-42A682CACD78}"/>
                    </a:ext>
                  </a:extLst>
                </p:cNvPr>
                <p:cNvSpPr>
                  <a:spLocks/>
                </p:cNvSpPr>
                <p:nvPr/>
              </p:nvSpPr>
              <p:spPr bwMode="auto">
                <a:xfrm>
                  <a:off x="3564467" y="37727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5" name="Freeform 17">
                  <a:extLst>
                    <a:ext uri="{FF2B5EF4-FFF2-40B4-BE49-F238E27FC236}">
                      <a16:creationId xmlns:a16="http://schemas.microsoft.com/office/drawing/2014/main" id="{DB1D0197-CBC2-5FAA-C51E-C52CC8A18D18}"/>
                    </a:ext>
                  </a:extLst>
                </p:cNvPr>
                <p:cNvSpPr>
                  <a:spLocks noEditPoints="1"/>
                </p:cNvSpPr>
                <p:nvPr/>
              </p:nvSpPr>
              <p:spPr bwMode="auto">
                <a:xfrm>
                  <a:off x="3118203" y="3656307"/>
                  <a:ext cx="486363" cy="486363"/>
                </a:xfrm>
                <a:custGeom>
                  <a:avLst/>
                  <a:gdLst>
                    <a:gd name="T0" fmla="*/ 697 w 753"/>
                    <a:gd name="T1" fmla="*/ 570 h 752"/>
                    <a:gd name="T2" fmla="*/ 706 w 753"/>
                    <a:gd name="T3" fmla="*/ 556 h 752"/>
                    <a:gd name="T4" fmla="*/ 725 w 753"/>
                    <a:gd name="T5" fmla="*/ 486 h 752"/>
                    <a:gd name="T6" fmla="*/ 739 w 753"/>
                    <a:gd name="T7" fmla="*/ 475 h 752"/>
                    <a:gd name="T8" fmla="*/ 740 w 753"/>
                    <a:gd name="T9" fmla="*/ 461 h 752"/>
                    <a:gd name="T10" fmla="*/ 750 w 753"/>
                    <a:gd name="T11" fmla="*/ 386 h 752"/>
                    <a:gd name="T12" fmla="*/ 753 w 753"/>
                    <a:gd name="T13" fmla="*/ 370 h 752"/>
                    <a:gd name="T14" fmla="*/ 693 w 753"/>
                    <a:gd name="T15" fmla="*/ 345 h 752"/>
                    <a:gd name="T16" fmla="*/ 741 w 753"/>
                    <a:gd name="T17" fmla="*/ 283 h 752"/>
                    <a:gd name="T18" fmla="*/ 735 w 753"/>
                    <a:gd name="T19" fmla="*/ 269 h 752"/>
                    <a:gd name="T20" fmla="*/ 705 w 753"/>
                    <a:gd name="T21" fmla="*/ 200 h 752"/>
                    <a:gd name="T22" fmla="*/ 701 w 753"/>
                    <a:gd name="T23" fmla="*/ 186 h 752"/>
                    <a:gd name="T24" fmla="*/ 684 w 753"/>
                    <a:gd name="T25" fmla="*/ 179 h 752"/>
                    <a:gd name="T26" fmla="*/ 648 w 753"/>
                    <a:gd name="T27" fmla="*/ 117 h 752"/>
                    <a:gd name="T28" fmla="*/ 637 w 753"/>
                    <a:gd name="T29" fmla="*/ 104 h 752"/>
                    <a:gd name="T30" fmla="*/ 566 w 753"/>
                    <a:gd name="T31" fmla="*/ 104 h 752"/>
                    <a:gd name="T32" fmla="*/ 569 w 753"/>
                    <a:gd name="T33" fmla="*/ 53 h 752"/>
                    <a:gd name="T34" fmla="*/ 555 w 753"/>
                    <a:gd name="T35" fmla="*/ 46 h 752"/>
                    <a:gd name="T36" fmla="*/ 484 w 753"/>
                    <a:gd name="T37" fmla="*/ 20 h 752"/>
                    <a:gd name="T38" fmla="*/ 469 w 753"/>
                    <a:gd name="T39" fmla="*/ 11 h 752"/>
                    <a:gd name="T40" fmla="*/ 407 w 753"/>
                    <a:gd name="T41" fmla="*/ 60 h 752"/>
                    <a:gd name="T42" fmla="*/ 381 w 753"/>
                    <a:gd name="T43" fmla="*/ 0 h 752"/>
                    <a:gd name="T44" fmla="*/ 363 w 753"/>
                    <a:gd name="T45" fmla="*/ 5 h 752"/>
                    <a:gd name="T46" fmla="*/ 286 w 753"/>
                    <a:gd name="T47" fmla="*/ 11 h 752"/>
                    <a:gd name="T48" fmla="*/ 267 w 753"/>
                    <a:gd name="T49" fmla="*/ 20 h 752"/>
                    <a:gd name="T50" fmla="*/ 197 w 753"/>
                    <a:gd name="T51" fmla="*/ 46 h 752"/>
                    <a:gd name="T52" fmla="*/ 181 w 753"/>
                    <a:gd name="T53" fmla="*/ 56 h 752"/>
                    <a:gd name="T54" fmla="*/ 121 w 753"/>
                    <a:gd name="T55" fmla="*/ 104 h 752"/>
                    <a:gd name="T56" fmla="*/ 105 w 753"/>
                    <a:gd name="T57" fmla="*/ 117 h 752"/>
                    <a:gd name="T58" fmla="*/ 60 w 753"/>
                    <a:gd name="T59" fmla="*/ 179 h 752"/>
                    <a:gd name="T60" fmla="*/ 48 w 753"/>
                    <a:gd name="T61" fmla="*/ 191 h 752"/>
                    <a:gd name="T62" fmla="*/ 65 w 753"/>
                    <a:gd name="T63" fmla="*/ 263 h 752"/>
                    <a:gd name="T64" fmla="*/ 14 w 753"/>
                    <a:gd name="T65" fmla="*/ 276 h 752"/>
                    <a:gd name="T66" fmla="*/ 14 w 753"/>
                    <a:gd name="T67" fmla="*/ 293 h 752"/>
                    <a:gd name="T68" fmla="*/ 0 w 753"/>
                    <a:gd name="T69" fmla="*/ 367 h 752"/>
                    <a:gd name="T70" fmla="*/ 0 w 753"/>
                    <a:gd name="T71" fmla="*/ 384 h 752"/>
                    <a:gd name="T72" fmla="*/ 28 w 753"/>
                    <a:gd name="T73" fmla="*/ 448 h 752"/>
                    <a:gd name="T74" fmla="*/ 12 w 753"/>
                    <a:gd name="T75" fmla="*/ 469 h 752"/>
                    <a:gd name="T76" fmla="*/ 19 w 753"/>
                    <a:gd name="T77" fmla="*/ 483 h 752"/>
                    <a:gd name="T78" fmla="*/ 47 w 753"/>
                    <a:gd name="T79" fmla="*/ 551 h 752"/>
                    <a:gd name="T80" fmla="*/ 52 w 753"/>
                    <a:gd name="T81" fmla="*/ 568 h 752"/>
                    <a:gd name="T82" fmla="*/ 78 w 753"/>
                    <a:gd name="T83" fmla="*/ 572 h 752"/>
                    <a:gd name="T84" fmla="*/ 105 w 753"/>
                    <a:gd name="T85" fmla="*/ 636 h 752"/>
                    <a:gd name="T86" fmla="*/ 116 w 753"/>
                    <a:gd name="T87" fmla="*/ 647 h 752"/>
                    <a:gd name="T88" fmla="*/ 179 w 753"/>
                    <a:gd name="T89" fmla="*/ 691 h 752"/>
                    <a:gd name="T90" fmla="*/ 188 w 753"/>
                    <a:gd name="T91" fmla="*/ 701 h 752"/>
                    <a:gd name="T92" fmla="*/ 202 w 753"/>
                    <a:gd name="T93" fmla="*/ 704 h 752"/>
                    <a:gd name="T94" fmla="*/ 270 w 753"/>
                    <a:gd name="T95" fmla="*/ 735 h 752"/>
                    <a:gd name="T96" fmla="*/ 286 w 753"/>
                    <a:gd name="T97" fmla="*/ 740 h 752"/>
                    <a:gd name="T98" fmla="*/ 356 w 753"/>
                    <a:gd name="T99" fmla="*/ 732 h 752"/>
                    <a:gd name="T100" fmla="*/ 375 w 753"/>
                    <a:gd name="T101" fmla="*/ 752 h 752"/>
                    <a:gd name="T102" fmla="*/ 388 w 753"/>
                    <a:gd name="T103" fmla="*/ 749 h 752"/>
                    <a:gd name="T104" fmla="*/ 463 w 753"/>
                    <a:gd name="T105" fmla="*/ 740 h 752"/>
                    <a:gd name="T106" fmla="*/ 479 w 753"/>
                    <a:gd name="T107" fmla="*/ 738 h 752"/>
                    <a:gd name="T108" fmla="*/ 508 w 753"/>
                    <a:gd name="T109" fmla="*/ 666 h 752"/>
                    <a:gd name="T110" fmla="*/ 560 w 753"/>
                    <a:gd name="T111" fmla="*/ 704 h 752"/>
                    <a:gd name="T112" fmla="*/ 572 w 753"/>
                    <a:gd name="T113" fmla="*/ 694 h 752"/>
                    <a:gd name="T114" fmla="*/ 634 w 753"/>
                    <a:gd name="T115" fmla="*/ 648 h 752"/>
                    <a:gd name="T116" fmla="*/ 647 w 753"/>
                    <a:gd name="T117" fmla="*/ 638 h 752"/>
                    <a:gd name="T118" fmla="*/ 204 w 753"/>
                    <a:gd name="T119" fmla="*/ 559 h 752"/>
                    <a:gd name="T120" fmla="*/ 489 w 753"/>
                    <a:gd name="T121" fmla="*/ 152 h 752"/>
                    <a:gd name="T122" fmla="*/ 312 w 753"/>
                    <a:gd name="T123" fmla="*/ 618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3" h="752">
                      <a:moveTo>
                        <a:pt x="642" y="613"/>
                      </a:moveTo>
                      <a:lnTo>
                        <a:pt x="642" y="613"/>
                      </a:lnTo>
                      <a:lnTo>
                        <a:pt x="637" y="599"/>
                      </a:lnTo>
                      <a:lnTo>
                        <a:pt x="630" y="589"/>
                      </a:lnTo>
                      <a:lnTo>
                        <a:pt x="623" y="578"/>
                      </a:lnTo>
                      <a:lnTo>
                        <a:pt x="623" y="578"/>
                      </a:lnTo>
                      <a:lnTo>
                        <a:pt x="635" y="561"/>
                      </a:lnTo>
                      <a:lnTo>
                        <a:pt x="635" y="561"/>
                      </a:lnTo>
                      <a:lnTo>
                        <a:pt x="649" y="566"/>
                      </a:lnTo>
                      <a:lnTo>
                        <a:pt x="659" y="569"/>
                      </a:lnTo>
                      <a:lnTo>
                        <a:pt x="674" y="572"/>
                      </a:lnTo>
                      <a:lnTo>
                        <a:pt x="674" y="572"/>
                      </a:lnTo>
                      <a:lnTo>
                        <a:pt x="684" y="573"/>
                      </a:lnTo>
                      <a:lnTo>
                        <a:pt x="691" y="573"/>
                      </a:lnTo>
                      <a:lnTo>
                        <a:pt x="691" y="573"/>
                      </a:lnTo>
                      <a:lnTo>
                        <a:pt x="691" y="573"/>
                      </a:lnTo>
                      <a:lnTo>
                        <a:pt x="691" y="573"/>
                      </a:lnTo>
                      <a:lnTo>
                        <a:pt x="693" y="573"/>
                      </a:lnTo>
                      <a:lnTo>
                        <a:pt x="693" y="573"/>
                      </a:lnTo>
                      <a:lnTo>
                        <a:pt x="693" y="573"/>
                      </a:lnTo>
                      <a:lnTo>
                        <a:pt x="693" y="573"/>
                      </a:lnTo>
                      <a:lnTo>
                        <a:pt x="695" y="572"/>
                      </a:lnTo>
                      <a:lnTo>
                        <a:pt x="695" y="572"/>
                      </a:lnTo>
                      <a:lnTo>
                        <a:pt x="696" y="572"/>
                      </a:lnTo>
                      <a:lnTo>
                        <a:pt x="696" y="572"/>
                      </a:lnTo>
                      <a:lnTo>
                        <a:pt x="696" y="572"/>
                      </a:lnTo>
                      <a:lnTo>
                        <a:pt x="696" y="572"/>
                      </a:lnTo>
                      <a:lnTo>
                        <a:pt x="697" y="572"/>
                      </a:lnTo>
                      <a:lnTo>
                        <a:pt x="697" y="572"/>
                      </a:lnTo>
                      <a:lnTo>
                        <a:pt x="697" y="570"/>
                      </a:lnTo>
                      <a:lnTo>
                        <a:pt x="697" y="570"/>
                      </a:lnTo>
                      <a:lnTo>
                        <a:pt x="698" y="570"/>
                      </a:lnTo>
                      <a:lnTo>
                        <a:pt x="698" y="570"/>
                      </a:lnTo>
                      <a:lnTo>
                        <a:pt x="698" y="569"/>
                      </a:lnTo>
                      <a:lnTo>
                        <a:pt x="698" y="569"/>
                      </a:lnTo>
                      <a:lnTo>
                        <a:pt x="700" y="569"/>
                      </a:lnTo>
                      <a:lnTo>
                        <a:pt x="700" y="569"/>
                      </a:lnTo>
                      <a:lnTo>
                        <a:pt x="700" y="568"/>
                      </a:lnTo>
                      <a:lnTo>
                        <a:pt x="700" y="568"/>
                      </a:lnTo>
                      <a:lnTo>
                        <a:pt x="700" y="568"/>
                      </a:lnTo>
                      <a:lnTo>
                        <a:pt x="700" y="568"/>
                      </a:lnTo>
                      <a:lnTo>
                        <a:pt x="701" y="566"/>
                      </a:lnTo>
                      <a:lnTo>
                        <a:pt x="701" y="566"/>
                      </a:lnTo>
                      <a:lnTo>
                        <a:pt x="701" y="565"/>
                      </a:lnTo>
                      <a:lnTo>
                        <a:pt x="701" y="565"/>
                      </a:lnTo>
                      <a:lnTo>
                        <a:pt x="702" y="564"/>
                      </a:lnTo>
                      <a:lnTo>
                        <a:pt x="702" y="564"/>
                      </a:lnTo>
                      <a:lnTo>
                        <a:pt x="703" y="563"/>
                      </a:lnTo>
                      <a:lnTo>
                        <a:pt x="703" y="563"/>
                      </a:lnTo>
                      <a:lnTo>
                        <a:pt x="703" y="561"/>
                      </a:lnTo>
                      <a:lnTo>
                        <a:pt x="703" y="561"/>
                      </a:lnTo>
                      <a:lnTo>
                        <a:pt x="703" y="560"/>
                      </a:lnTo>
                      <a:lnTo>
                        <a:pt x="703" y="560"/>
                      </a:lnTo>
                      <a:lnTo>
                        <a:pt x="705" y="560"/>
                      </a:lnTo>
                      <a:lnTo>
                        <a:pt x="705" y="560"/>
                      </a:lnTo>
                      <a:lnTo>
                        <a:pt x="705" y="559"/>
                      </a:lnTo>
                      <a:lnTo>
                        <a:pt x="705" y="559"/>
                      </a:lnTo>
                      <a:lnTo>
                        <a:pt x="705" y="559"/>
                      </a:lnTo>
                      <a:lnTo>
                        <a:pt x="705" y="559"/>
                      </a:lnTo>
                      <a:lnTo>
                        <a:pt x="706" y="556"/>
                      </a:lnTo>
                      <a:lnTo>
                        <a:pt x="706" y="556"/>
                      </a:lnTo>
                      <a:lnTo>
                        <a:pt x="706" y="556"/>
                      </a:lnTo>
                      <a:lnTo>
                        <a:pt x="706" y="555"/>
                      </a:lnTo>
                      <a:lnTo>
                        <a:pt x="706" y="555"/>
                      </a:lnTo>
                      <a:lnTo>
                        <a:pt x="706" y="555"/>
                      </a:lnTo>
                      <a:lnTo>
                        <a:pt x="706" y="555"/>
                      </a:lnTo>
                      <a:lnTo>
                        <a:pt x="706" y="554"/>
                      </a:lnTo>
                      <a:lnTo>
                        <a:pt x="706" y="554"/>
                      </a:lnTo>
                      <a:lnTo>
                        <a:pt x="706" y="554"/>
                      </a:lnTo>
                      <a:lnTo>
                        <a:pt x="706" y="554"/>
                      </a:lnTo>
                      <a:lnTo>
                        <a:pt x="705" y="553"/>
                      </a:lnTo>
                      <a:lnTo>
                        <a:pt x="705" y="553"/>
                      </a:lnTo>
                      <a:lnTo>
                        <a:pt x="705" y="551"/>
                      </a:lnTo>
                      <a:lnTo>
                        <a:pt x="705" y="551"/>
                      </a:lnTo>
                      <a:lnTo>
                        <a:pt x="705" y="550"/>
                      </a:lnTo>
                      <a:lnTo>
                        <a:pt x="705" y="550"/>
                      </a:lnTo>
                      <a:lnTo>
                        <a:pt x="705" y="550"/>
                      </a:lnTo>
                      <a:lnTo>
                        <a:pt x="705" y="550"/>
                      </a:lnTo>
                      <a:lnTo>
                        <a:pt x="705" y="550"/>
                      </a:lnTo>
                      <a:lnTo>
                        <a:pt x="701" y="544"/>
                      </a:lnTo>
                      <a:lnTo>
                        <a:pt x="695" y="536"/>
                      </a:lnTo>
                      <a:lnTo>
                        <a:pt x="695" y="536"/>
                      </a:lnTo>
                      <a:lnTo>
                        <a:pt x="686" y="525"/>
                      </a:lnTo>
                      <a:lnTo>
                        <a:pt x="677" y="516"/>
                      </a:lnTo>
                      <a:lnTo>
                        <a:pt x="666" y="507"/>
                      </a:lnTo>
                      <a:lnTo>
                        <a:pt x="666" y="507"/>
                      </a:lnTo>
                      <a:lnTo>
                        <a:pt x="674" y="487"/>
                      </a:lnTo>
                      <a:lnTo>
                        <a:pt x="674" y="487"/>
                      </a:lnTo>
                      <a:lnTo>
                        <a:pt x="688" y="488"/>
                      </a:lnTo>
                      <a:lnTo>
                        <a:pt x="700" y="488"/>
                      </a:lnTo>
                      <a:lnTo>
                        <a:pt x="715" y="487"/>
                      </a:lnTo>
                      <a:lnTo>
                        <a:pt x="715" y="487"/>
                      </a:lnTo>
                      <a:lnTo>
                        <a:pt x="725" y="486"/>
                      </a:lnTo>
                      <a:lnTo>
                        <a:pt x="731" y="485"/>
                      </a:lnTo>
                      <a:lnTo>
                        <a:pt x="731" y="485"/>
                      </a:lnTo>
                      <a:lnTo>
                        <a:pt x="731" y="485"/>
                      </a:lnTo>
                      <a:lnTo>
                        <a:pt x="731" y="485"/>
                      </a:lnTo>
                      <a:lnTo>
                        <a:pt x="734" y="483"/>
                      </a:lnTo>
                      <a:lnTo>
                        <a:pt x="734" y="483"/>
                      </a:lnTo>
                      <a:lnTo>
                        <a:pt x="734" y="483"/>
                      </a:lnTo>
                      <a:lnTo>
                        <a:pt x="734" y="483"/>
                      </a:lnTo>
                      <a:lnTo>
                        <a:pt x="735" y="483"/>
                      </a:lnTo>
                      <a:lnTo>
                        <a:pt x="735" y="483"/>
                      </a:lnTo>
                      <a:lnTo>
                        <a:pt x="735" y="483"/>
                      </a:lnTo>
                      <a:lnTo>
                        <a:pt x="735" y="483"/>
                      </a:lnTo>
                      <a:lnTo>
                        <a:pt x="736" y="482"/>
                      </a:lnTo>
                      <a:lnTo>
                        <a:pt x="736" y="482"/>
                      </a:lnTo>
                      <a:lnTo>
                        <a:pt x="736" y="482"/>
                      </a:lnTo>
                      <a:lnTo>
                        <a:pt x="736" y="482"/>
                      </a:lnTo>
                      <a:lnTo>
                        <a:pt x="737" y="481"/>
                      </a:lnTo>
                      <a:lnTo>
                        <a:pt x="737" y="481"/>
                      </a:lnTo>
                      <a:lnTo>
                        <a:pt x="737" y="481"/>
                      </a:lnTo>
                      <a:lnTo>
                        <a:pt x="737" y="481"/>
                      </a:lnTo>
                      <a:lnTo>
                        <a:pt x="737" y="480"/>
                      </a:lnTo>
                      <a:lnTo>
                        <a:pt x="737" y="480"/>
                      </a:lnTo>
                      <a:lnTo>
                        <a:pt x="737" y="478"/>
                      </a:lnTo>
                      <a:lnTo>
                        <a:pt x="737" y="478"/>
                      </a:lnTo>
                      <a:lnTo>
                        <a:pt x="739" y="477"/>
                      </a:lnTo>
                      <a:lnTo>
                        <a:pt x="739" y="477"/>
                      </a:lnTo>
                      <a:lnTo>
                        <a:pt x="739" y="477"/>
                      </a:lnTo>
                      <a:lnTo>
                        <a:pt x="739" y="477"/>
                      </a:lnTo>
                      <a:lnTo>
                        <a:pt x="739" y="476"/>
                      </a:lnTo>
                      <a:lnTo>
                        <a:pt x="739" y="476"/>
                      </a:lnTo>
                      <a:lnTo>
                        <a:pt x="739" y="475"/>
                      </a:lnTo>
                      <a:lnTo>
                        <a:pt x="739" y="475"/>
                      </a:lnTo>
                      <a:lnTo>
                        <a:pt x="740" y="473"/>
                      </a:lnTo>
                      <a:lnTo>
                        <a:pt x="740" y="473"/>
                      </a:lnTo>
                      <a:lnTo>
                        <a:pt x="740" y="471"/>
                      </a:lnTo>
                      <a:lnTo>
                        <a:pt x="740" y="471"/>
                      </a:lnTo>
                      <a:lnTo>
                        <a:pt x="740" y="471"/>
                      </a:lnTo>
                      <a:lnTo>
                        <a:pt x="740" y="471"/>
                      </a:lnTo>
                      <a:lnTo>
                        <a:pt x="741" y="469"/>
                      </a:lnTo>
                      <a:lnTo>
                        <a:pt x="741" y="469"/>
                      </a:lnTo>
                      <a:lnTo>
                        <a:pt x="741" y="468"/>
                      </a:lnTo>
                      <a:lnTo>
                        <a:pt x="741" y="468"/>
                      </a:lnTo>
                      <a:lnTo>
                        <a:pt x="741" y="467"/>
                      </a:lnTo>
                      <a:lnTo>
                        <a:pt x="741" y="467"/>
                      </a:lnTo>
                      <a:lnTo>
                        <a:pt x="741" y="467"/>
                      </a:lnTo>
                      <a:lnTo>
                        <a:pt x="741" y="467"/>
                      </a:lnTo>
                      <a:lnTo>
                        <a:pt x="741" y="466"/>
                      </a:lnTo>
                      <a:lnTo>
                        <a:pt x="741" y="466"/>
                      </a:lnTo>
                      <a:lnTo>
                        <a:pt x="741" y="466"/>
                      </a:lnTo>
                      <a:lnTo>
                        <a:pt x="741" y="466"/>
                      </a:lnTo>
                      <a:lnTo>
                        <a:pt x="741" y="464"/>
                      </a:lnTo>
                      <a:lnTo>
                        <a:pt x="741" y="464"/>
                      </a:lnTo>
                      <a:lnTo>
                        <a:pt x="741" y="463"/>
                      </a:lnTo>
                      <a:lnTo>
                        <a:pt x="741" y="463"/>
                      </a:lnTo>
                      <a:lnTo>
                        <a:pt x="740" y="463"/>
                      </a:lnTo>
                      <a:lnTo>
                        <a:pt x="740" y="463"/>
                      </a:lnTo>
                      <a:lnTo>
                        <a:pt x="740" y="462"/>
                      </a:lnTo>
                      <a:lnTo>
                        <a:pt x="740" y="462"/>
                      </a:lnTo>
                      <a:lnTo>
                        <a:pt x="740" y="461"/>
                      </a:lnTo>
                      <a:lnTo>
                        <a:pt x="740" y="461"/>
                      </a:lnTo>
                      <a:lnTo>
                        <a:pt x="740" y="461"/>
                      </a:lnTo>
                      <a:lnTo>
                        <a:pt x="740" y="461"/>
                      </a:lnTo>
                      <a:lnTo>
                        <a:pt x="739" y="459"/>
                      </a:lnTo>
                      <a:lnTo>
                        <a:pt x="739" y="459"/>
                      </a:lnTo>
                      <a:lnTo>
                        <a:pt x="739" y="459"/>
                      </a:lnTo>
                      <a:lnTo>
                        <a:pt x="739" y="459"/>
                      </a:lnTo>
                      <a:lnTo>
                        <a:pt x="734" y="454"/>
                      </a:lnTo>
                      <a:lnTo>
                        <a:pt x="725" y="448"/>
                      </a:lnTo>
                      <a:lnTo>
                        <a:pt x="725" y="448"/>
                      </a:lnTo>
                      <a:lnTo>
                        <a:pt x="713" y="439"/>
                      </a:lnTo>
                      <a:lnTo>
                        <a:pt x="703" y="434"/>
                      </a:lnTo>
                      <a:lnTo>
                        <a:pt x="691" y="428"/>
                      </a:lnTo>
                      <a:lnTo>
                        <a:pt x="691" y="428"/>
                      </a:lnTo>
                      <a:lnTo>
                        <a:pt x="693" y="407"/>
                      </a:lnTo>
                      <a:lnTo>
                        <a:pt x="693" y="407"/>
                      </a:lnTo>
                      <a:lnTo>
                        <a:pt x="707" y="404"/>
                      </a:lnTo>
                      <a:lnTo>
                        <a:pt x="719" y="401"/>
                      </a:lnTo>
                      <a:lnTo>
                        <a:pt x="732" y="396"/>
                      </a:lnTo>
                      <a:lnTo>
                        <a:pt x="732" y="396"/>
                      </a:lnTo>
                      <a:lnTo>
                        <a:pt x="741" y="393"/>
                      </a:lnTo>
                      <a:lnTo>
                        <a:pt x="747" y="389"/>
                      </a:lnTo>
                      <a:lnTo>
                        <a:pt x="747" y="389"/>
                      </a:lnTo>
                      <a:lnTo>
                        <a:pt x="747" y="389"/>
                      </a:lnTo>
                      <a:lnTo>
                        <a:pt x="747" y="389"/>
                      </a:lnTo>
                      <a:lnTo>
                        <a:pt x="747" y="389"/>
                      </a:lnTo>
                      <a:lnTo>
                        <a:pt x="749" y="388"/>
                      </a:lnTo>
                      <a:lnTo>
                        <a:pt x="749" y="388"/>
                      </a:lnTo>
                      <a:lnTo>
                        <a:pt x="749" y="388"/>
                      </a:lnTo>
                      <a:lnTo>
                        <a:pt x="749" y="388"/>
                      </a:lnTo>
                      <a:lnTo>
                        <a:pt x="750" y="386"/>
                      </a:lnTo>
                      <a:lnTo>
                        <a:pt x="750" y="386"/>
                      </a:lnTo>
                      <a:lnTo>
                        <a:pt x="750" y="386"/>
                      </a:lnTo>
                      <a:lnTo>
                        <a:pt x="750" y="386"/>
                      </a:lnTo>
                      <a:lnTo>
                        <a:pt x="751" y="385"/>
                      </a:lnTo>
                      <a:lnTo>
                        <a:pt x="751" y="385"/>
                      </a:lnTo>
                      <a:lnTo>
                        <a:pt x="751" y="385"/>
                      </a:lnTo>
                      <a:lnTo>
                        <a:pt x="751" y="385"/>
                      </a:lnTo>
                      <a:lnTo>
                        <a:pt x="751" y="384"/>
                      </a:lnTo>
                      <a:lnTo>
                        <a:pt x="751" y="384"/>
                      </a:lnTo>
                      <a:lnTo>
                        <a:pt x="751" y="384"/>
                      </a:lnTo>
                      <a:lnTo>
                        <a:pt x="751" y="384"/>
                      </a:lnTo>
                      <a:lnTo>
                        <a:pt x="753" y="383"/>
                      </a:lnTo>
                      <a:lnTo>
                        <a:pt x="753" y="383"/>
                      </a:lnTo>
                      <a:lnTo>
                        <a:pt x="753" y="381"/>
                      </a:lnTo>
                      <a:lnTo>
                        <a:pt x="753" y="381"/>
                      </a:lnTo>
                      <a:lnTo>
                        <a:pt x="753" y="380"/>
                      </a:lnTo>
                      <a:lnTo>
                        <a:pt x="753" y="380"/>
                      </a:lnTo>
                      <a:lnTo>
                        <a:pt x="753" y="380"/>
                      </a:lnTo>
                      <a:lnTo>
                        <a:pt x="753" y="380"/>
                      </a:lnTo>
                      <a:lnTo>
                        <a:pt x="753" y="379"/>
                      </a:lnTo>
                      <a:lnTo>
                        <a:pt x="753" y="379"/>
                      </a:lnTo>
                      <a:lnTo>
                        <a:pt x="753" y="378"/>
                      </a:lnTo>
                      <a:lnTo>
                        <a:pt x="753" y="378"/>
                      </a:lnTo>
                      <a:lnTo>
                        <a:pt x="753" y="376"/>
                      </a:lnTo>
                      <a:lnTo>
                        <a:pt x="753" y="376"/>
                      </a:lnTo>
                      <a:lnTo>
                        <a:pt x="753" y="374"/>
                      </a:lnTo>
                      <a:lnTo>
                        <a:pt x="753" y="374"/>
                      </a:lnTo>
                      <a:lnTo>
                        <a:pt x="753" y="374"/>
                      </a:lnTo>
                      <a:lnTo>
                        <a:pt x="753" y="374"/>
                      </a:lnTo>
                      <a:lnTo>
                        <a:pt x="753" y="373"/>
                      </a:lnTo>
                      <a:lnTo>
                        <a:pt x="753" y="373"/>
                      </a:lnTo>
                      <a:lnTo>
                        <a:pt x="753" y="371"/>
                      </a:lnTo>
                      <a:lnTo>
                        <a:pt x="753" y="371"/>
                      </a:lnTo>
                      <a:lnTo>
                        <a:pt x="753" y="370"/>
                      </a:lnTo>
                      <a:lnTo>
                        <a:pt x="753" y="370"/>
                      </a:lnTo>
                      <a:lnTo>
                        <a:pt x="753" y="370"/>
                      </a:lnTo>
                      <a:lnTo>
                        <a:pt x="753" y="370"/>
                      </a:lnTo>
                      <a:lnTo>
                        <a:pt x="751" y="369"/>
                      </a:lnTo>
                      <a:lnTo>
                        <a:pt x="751" y="369"/>
                      </a:lnTo>
                      <a:lnTo>
                        <a:pt x="751" y="367"/>
                      </a:lnTo>
                      <a:lnTo>
                        <a:pt x="751" y="367"/>
                      </a:lnTo>
                      <a:lnTo>
                        <a:pt x="751" y="366"/>
                      </a:lnTo>
                      <a:lnTo>
                        <a:pt x="751" y="366"/>
                      </a:lnTo>
                      <a:lnTo>
                        <a:pt x="751" y="366"/>
                      </a:lnTo>
                      <a:lnTo>
                        <a:pt x="751" y="366"/>
                      </a:lnTo>
                      <a:lnTo>
                        <a:pt x="750" y="365"/>
                      </a:lnTo>
                      <a:lnTo>
                        <a:pt x="750" y="365"/>
                      </a:lnTo>
                      <a:lnTo>
                        <a:pt x="750" y="365"/>
                      </a:lnTo>
                      <a:lnTo>
                        <a:pt x="750" y="365"/>
                      </a:lnTo>
                      <a:lnTo>
                        <a:pt x="749" y="364"/>
                      </a:lnTo>
                      <a:lnTo>
                        <a:pt x="749" y="364"/>
                      </a:lnTo>
                      <a:lnTo>
                        <a:pt x="749" y="364"/>
                      </a:lnTo>
                      <a:lnTo>
                        <a:pt x="749" y="364"/>
                      </a:lnTo>
                      <a:lnTo>
                        <a:pt x="747" y="362"/>
                      </a:lnTo>
                      <a:lnTo>
                        <a:pt x="747" y="362"/>
                      </a:lnTo>
                      <a:lnTo>
                        <a:pt x="747" y="362"/>
                      </a:lnTo>
                      <a:lnTo>
                        <a:pt x="747" y="362"/>
                      </a:lnTo>
                      <a:lnTo>
                        <a:pt x="747" y="362"/>
                      </a:lnTo>
                      <a:lnTo>
                        <a:pt x="747" y="362"/>
                      </a:lnTo>
                      <a:lnTo>
                        <a:pt x="741" y="360"/>
                      </a:lnTo>
                      <a:lnTo>
                        <a:pt x="732" y="355"/>
                      </a:lnTo>
                      <a:lnTo>
                        <a:pt x="732" y="355"/>
                      </a:lnTo>
                      <a:lnTo>
                        <a:pt x="719" y="350"/>
                      </a:lnTo>
                      <a:lnTo>
                        <a:pt x="707" y="347"/>
                      </a:lnTo>
                      <a:lnTo>
                        <a:pt x="693" y="345"/>
                      </a:lnTo>
                      <a:lnTo>
                        <a:pt x="693" y="345"/>
                      </a:lnTo>
                      <a:lnTo>
                        <a:pt x="690" y="323"/>
                      </a:lnTo>
                      <a:lnTo>
                        <a:pt x="690" y="323"/>
                      </a:lnTo>
                      <a:lnTo>
                        <a:pt x="703" y="318"/>
                      </a:lnTo>
                      <a:lnTo>
                        <a:pt x="713" y="312"/>
                      </a:lnTo>
                      <a:lnTo>
                        <a:pt x="725" y="303"/>
                      </a:lnTo>
                      <a:lnTo>
                        <a:pt x="725" y="303"/>
                      </a:lnTo>
                      <a:lnTo>
                        <a:pt x="734" y="297"/>
                      </a:lnTo>
                      <a:lnTo>
                        <a:pt x="739" y="293"/>
                      </a:lnTo>
                      <a:lnTo>
                        <a:pt x="739" y="293"/>
                      </a:lnTo>
                      <a:lnTo>
                        <a:pt x="739" y="293"/>
                      </a:lnTo>
                      <a:lnTo>
                        <a:pt x="739" y="293"/>
                      </a:lnTo>
                      <a:lnTo>
                        <a:pt x="740" y="289"/>
                      </a:lnTo>
                      <a:lnTo>
                        <a:pt x="740" y="289"/>
                      </a:lnTo>
                      <a:lnTo>
                        <a:pt x="740" y="289"/>
                      </a:lnTo>
                      <a:lnTo>
                        <a:pt x="740" y="289"/>
                      </a:lnTo>
                      <a:lnTo>
                        <a:pt x="741" y="288"/>
                      </a:lnTo>
                      <a:lnTo>
                        <a:pt x="741" y="288"/>
                      </a:lnTo>
                      <a:lnTo>
                        <a:pt x="741" y="288"/>
                      </a:lnTo>
                      <a:lnTo>
                        <a:pt x="741" y="288"/>
                      </a:lnTo>
                      <a:lnTo>
                        <a:pt x="741" y="287"/>
                      </a:lnTo>
                      <a:lnTo>
                        <a:pt x="741" y="287"/>
                      </a:lnTo>
                      <a:lnTo>
                        <a:pt x="741" y="286"/>
                      </a:lnTo>
                      <a:lnTo>
                        <a:pt x="741" y="286"/>
                      </a:lnTo>
                      <a:lnTo>
                        <a:pt x="741" y="284"/>
                      </a:lnTo>
                      <a:lnTo>
                        <a:pt x="741" y="284"/>
                      </a:lnTo>
                      <a:lnTo>
                        <a:pt x="741" y="284"/>
                      </a:lnTo>
                      <a:lnTo>
                        <a:pt x="741" y="284"/>
                      </a:lnTo>
                      <a:lnTo>
                        <a:pt x="741" y="283"/>
                      </a:lnTo>
                      <a:lnTo>
                        <a:pt x="741" y="283"/>
                      </a:lnTo>
                      <a:lnTo>
                        <a:pt x="741" y="283"/>
                      </a:lnTo>
                      <a:lnTo>
                        <a:pt x="741" y="283"/>
                      </a:lnTo>
                      <a:lnTo>
                        <a:pt x="740" y="281"/>
                      </a:lnTo>
                      <a:lnTo>
                        <a:pt x="740" y="281"/>
                      </a:lnTo>
                      <a:lnTo>
                        <a:pt x="740" y="281"/>
                      </a:lnTo>
                      <a:lnTo>
                        <a:pt x="740" y="281"/>
                      </a:lnTo>
                      <a:lnTo>
                        <a:pt x="740" y="278"/>
                      </a:lnTo>
                      <a:lnTo>
                        <a:pt x="740" y="278"/>
                      </a:lnTo>
                      <a:lnTo>
                        <a:pt x="739" y="277"/>
                      </a:lnTo>
                      <a:lnTo>
                        <a:pt x="739" y="277"/>
                      </a:lnTo>
                      <a:lnTo>
                        <a:pt x="739" y="276"/>
                      </a:lnTo>
                      <a:lnTo>
                        <a:pt x="739" y="276"/>
                      </a:lnTo>
                      <a:lnTo>
                        <a:pt x="739" y="274"/>
                      </a:lnTo>
                      <a:lnTo>
                        <a:pt x="739" y="274"/>
                      </a:lnTo>
                      <a:lnTo>
                        <a:pt x="739" y="274"/>
                      </a:lnTo>
                      <a:lnTo>
                        <a:pt x="739" y="274"/>
                      </a:lnTo>
                      <a:lnTo>
                        <a:pt x="737" y="273"/>
                      </a:lnTo>
                      <a:lnTo>
                        <a:pt x="737" y="273"/>
                      </a:lnTo>
                      <a:lnTo>
                        <a:pt x="737" y="273"/>
                      </a:lnTo>
                      <a:lnTo>
                        <a:pt x="737" y="273"/>
                      </a:lnTo>
                      <a:lnTo>
                        <a:pt x="737" y="272"/>
                      </a:lnTo>
                      <a:lnTo>
                        <a:pt x="737" y="272"/>
                      </a:lnTo>
                      <a:lnTo>
                        <a:pt x="737" y="270"/>
                      </a:lnTo>
                      <a:lnTo>
                        <a:pt x="737" y="270"/>
                      </a:lnTo>
                      <a:lnTo>
                        <a:pt x="736" y="270"/>
                      </a:lnTo>
                      <a:lnTo>
                        <a:pt x="736" y="270"/>
                      </a:lnTo>
                      <a:lnTo>
                        <a:pt x="736" y="269"/>
                      </a:lnTo>
                      <a:lnTo>
                        <a:pt x="736" y="269"/>
                      </a:lnTo>
                      <a:lnTo>
                        <a:pt x="735" y="269"/>
                      </a:lnTo>
                      <a:lnTo>
                        <a:pt x="735" y="269"/>
                      </a:lnTo>
                      <a:lnTo>
                        <a:pt x="735" y="269"/>
                      </a:lnTo>
                      <a:lnTo>
                        <a:pt x="735" y="269"/>
                      </a:lnTo>
                      <a:lnTo>
                        <a:pt x="734" y="268"/>
                      </a:lnTo>
                      <a:lnTo>
                        <a:pt x="734" y="268"/>
                      </a:lnTo>
                      <a:lnTo>
                        <a:pt x="734" y="268"/>
                      </a:lnTo>
                      <a:lnTo>
                        <a:pt x="734" y="268"/>
                      </a:lnTo>
                      <a:lnTo>
                        <a:pt x="731" y="267"/>
                      </a:lnTo>
                      <a:lnTo>
                        <a:pt x="731" y="267"/>
                      </a:lnTo>
                      <a:lnTo>
                        <a:pt x="731" y="267"/>
                      </a:lnTo>
                      <a:lnTo>
                        <a:pt x="731" y="267"/>
                      </a:lnTo>
                      <a:lnTo>
                        <a:pt x="731" y="267"/>
                      </a:lnTo>
                      <a:lnTo>
                        <a:pt x="731" y="267"/>
                      </a:lnTo>
                      <a:lnTo>
                        <a:pt x="725" y="265"/>
                      </a:lnTo>
                      <a:lnTo>
                        <a:pt x="715" y="264"/>
                      </a:lnTo>
                      <a:lnTo>
                        <a:pt x="715" y="264"/>
                      </a:lnTo>
                      <a:lnTo>
                        <a:pt x="700" y="263"/>
                      </a:lnTo>
                      <a:lnTo>
                        <a:pt x="688" y="263"/>
                      </a:lnTo>
                      <a:lnTo>
                        <a:pt x="674" y="264"/>
                      </a:lnTo>
                      <a:lnTo>
                        <a:pt x="674" y="264"/>
                      </a:lnTo>
                      <a:lnTo>
                        <a:pt x="666" y="244"/>
                      </a:lnTo>
                      <a:lnTo>
                        <a:pt x="666" y="244"/>
                      </a:lnTo>
                      <a:lnTo>
                        <a:pt x="677" y="235"/>
                      </a:lnTo>
                      <a:lnTo>
                        <a:pt x="684" y="228"/>
                      </a:lnTo>
                      <a:lnTo>
                        <a:pt x="695" y="216"/>
                      </a:lnTo>
                      <a:lnTo>
                        <a:pt x="695" y="216"/>
                      </a:lnTo>
                      <a:lnTo>
                        <a:pt x="701" y="207"/>
                      </a:lnTo>
                      <a:lnTo>
                        <a:pt x="705" y="202"/>
                      </a:lnTo>
                      <a:lnTo>
                        <a:pt x="705" y="202"/>
                      </a:lnTo>
                      <a:lnTo>
                        <a:pt x="705" y="202"/>
                      </a:lnTo>
                      <a:lnTo>
                        <a:pt x="705" y="202"/>
                      </a:lnTo>
                      <a:lnTo>
                        <a:pt x="705" y="202"/>
                      </a:lnTo>
                      <a:lnTo>
                        <a:pt x="705" y="202"/>
                      </a:lnTo>
                      <a:lnTo>
                        <a:pt x="705" y="200"/>
                      </a:lnTo>
                      <a:lnTo>
                        <a:pt x="705" y="200"/>
                      </a:lnTo>
                      <a:lnTo>
                        <a:pt x="705" y="200"/>
                      </a:lnTo>
                      <a:lnTo>
                        <a:pt x="705" y="200"/>
                      </a:lnTo>
                      <a:lnTo>
                        <a:pt x="706" y="199"/>
                      </a:lnTo>
                      <a:lnTo>
                        <a:pt x="706" y="199"/>
                      </a:lnTo>
                      <a:lnTo>
                        <a:pt x="706" y="197"/>
                      </a:lnTo>
                      <a:lnTo>
                        <a:pt x="706" y="197"/>
                      </a:lnTo>
                      <a:lnTo>
                        <a:pt x="706" y="196"/>
                      </a:lnTo>
                      <a:lnTo>
                        <a:pt x="706" y="196"/>
                      </a:lnTo>
                      <a:lnTo>
                        <a:pt x="706" y="196"/>
                      </a:lnTo>
                      <a:lnTo>
                        <a:pt x="706" y="196"/>
                      </a:lnTo>
                      <a:lnTo>
                        <a:pt x="706" y="195"/>
                      </a:lnTo>
                      <a:lnTo>
                        <a:pt x="706" y="195"/>
                      </a:lnTo>
                      <a:lnTo>
                        <a:pt x="706" y="195"/>
                      </a:lnTo>
                      <a:lnTo>
                        <a:pt x="706" y="195"/>
                      </a:lnTo>
                      <a:lnTo>
                        <a:pt x="705" y="194"/>
                      </a:lnTo>
                      <a:lnTo>
                        <a:pt x="705" y="194"/>
                      </a:lnTo>
                      <a:lnTo>
                        <a:pt x="705" y="194"/>
                      </a:lnTo>
                      <a:lnTo>
                        <a:pt x="705" y="194"/>
                      </a:lnTo>
                      <a:lnTo>
                        <a:pt x="705" y="192"/>
                      </a:lnTo>
                      <a:lnTo>
                        <a:pt x="705" y="192"/>
                      </a:lnTo>
                      <a:lnTo>
                        <a:pt x="703" y="191"/>
                      </a:lnTo>
                      <a:lnTo>
                        <a:pt x="703" y="191"/>
                      </a:lnTo>
                      <a:lnTo>
                        <a:pt x="703" y="190"/>
                      </a:lnTo>
                      <a:lnTo>
                        <a:pt x="703" y="190"/>
                      </a:lnTo>
                      <a:lnTo>
                        <a:pt x="703" y="190"/>
                      </a:lnTo>
                      <a:lnTo>
                        <a:pt x="703" y="190"/>
                      </a:lnTo>
                      <a:lnTo>
                        <a:pt x="702" y="187"/>
                      </a:lnTo>
                      <a:lnTo>
                        <a:pt x="702" y="187"/>
                      </a:lnTo>
                      <a:lnTo>
                        <a:pt x="701" y="186"/>
                      </a:lnTo>
                      <a:lnTo>
                        <a:pt x="701" y="186"/>
                      </a:lnTo>
                      <a:lnTo>
                        <a:pt x="701" y="186"/>
                      </a:lnTo>
                      <a:lnTo>
                        <a:pt x="701" y="186"/>
                      </a:lnTo>
                      <a:lnTo>
                        <a:pt x="700" y="185"/>
                      </a:lnTo>
                      <a:lnTo>
                        <a:pt x="700" y="185"/>
                      </a:lnTo>
                      <a:lnTo>
                        <a:pt x="700" y="184"/>
                      </a:lnTo>
                      <a:lnTo>
                        <a:pt x="700" y="184"/>
                      </a:lnTo>
                      <a:lnTo>
                        <a:pt x="698" y="182"/>
                      </a:lnTo>
                      <a:lnTo>
                        <a:pt x="698" y="182"/>
                      </a:lnTo>
                      <a:lnTo>
                        <a:pt x="698" y="182"/>
                      </a:lnTo>
                      <a:lnTo>
                        <a:pt x="698" y="182"/>
                      </a:lnTo>
                      <a:lnTo>
                        <a:pt x="697" y="181"/>
                      </a:lnTo>
                      <a:lnTo>
                        <a:pt x="697" y="181"/>
                      </a:lnTo>
                      <a:lnTo>
                        <a:pt x="697" y="181"/>
                      </a:lnTo>
                      <a:lnTo>
                        <a:pt x="697" y="181"/>
                      </a:lnTo>
                      <a:lnTo>
                        <a:pt x="697" y="181"/>
                      </a:lnTo>
                      <a:lnTo>
                        <a:pt x="697" y="181"/>
                      </a:lnTo>
                      <a:lnTo>
                        <a:pt x="696" y="180"/>
                      </a:lnTo>
                      <a:lnTo>
                        <a:pt x="696" y="180"/>
                      </a:lnTo>
                      <a:lnTo>
                        <a:pt x="695" y="180"/>
                      </a:lnTo>
                      <a:lnTo>
                        <a:pt x="695" y="180"/>
                      </a:lnTo>
                      <a:lnTo>
                        <a:pt x="695" y="180"/>
                      </a:lnTo>
                      <a:lnTo>
                        <a:pt x="695" y="180"/>
                      </a:lnTo>
                      <a:lnTo>
                        <a:pt x="693" y="179"/>
                      </a:lnTo>
                      <a:lnTo>
                        <a:pt x="693" y="179"/>
                      </a:lnTo>
                      <a:lnTo>
                        <a:pt x="693" y="179"/>
                      </a:lnTo>
                      <a:lnTo>
                        <a:pt x="693" y="179"/>
                      </a:lnTo>
                      <a:lnTo>
                        <a:pt x="691" y="179"/>
                      </a:lnTo>
                      <a:lnTo>
                        <a:pt x="691" y="179"/>
                      </a:lnTo>
                      <a:lnTo>
                        <a:pt x="691" y="179"/>
                      </a:lnTo>
                      <a:lnTo>
                        <a:pt x="691" y="179"/>
                      </a:lnTo>
                      <a:lnTo>
                        <a:pt x="684" y="179"/>
                      </a:lnTo>
                      <a:lnTo>
                        <a:pt x="674" y="180"/>
                      </a:lnTo>
                      <a:lnTo>
                        <a:pt x="674" y="180"/>
                      </a:lnTo>
                      <a:lnTo>
                        <a:pt x="659" y="184"/>
                      </a:lnTo>
                      <a:lnTo>
                        <a:pt x="648" y="186"/>
                      </a:lnTo>
                      <a:lnTo>
                        <a:pt x="635" y="191"/>
                      </a:lnTo>
                      <a:lnTo>
                        <a:pt x="635" y="191"/>
                      </a:lnTo>
                      <a:lnTo>
                        <a:pt x="622" y="173"/>
                      </a:lnTo>
                      <a:lnTo>
                        <a:pt x="622" y="173"/>
                      </a:lnTo>
                      <a:lnTo>
                        <a:pt x="630" y="162"/>
                      </a:lnTo>
                      <a:lnTo>
                        <a:pt x="635" y="152"/>
                      </a:lnTo>
                      <a:lnTo>
                        <a:pt x="642" y="139"/>
                      </a:lnTo>
                      <a:lnTo>
                        <a:pt x="642" y="139"/>
                      </a:lnTo>
                      <a:lnTo>
                        <a:pt x="645" y="129"/>
                      </a:lnTo>
                      <a:lnTo>
                        <a:pt x="648" y="123"/>
                      </a:lnTo>
                      <a:lnTo>
                        <a:pt x="648" y="123"/>
                      </a:lnTo>
                      <a:lnTo>
                        <a:pt x="648" y="123"/>
                      </a:lnTo>
                      <a:lnTo>
                        <a:pt x="648" y="123"/>
                      </a:lnTo>
                      <a:lnTo>
                        <a:pt x="648" y="123"/>
                      </a:lnTo>
                      <a:lnTo>
                        <a:pt x="648" y="123"/>
                      </a:lnTo>
                      <a:lnTo>
                        <a:pt x="648" y="122"/>
                      </a:lnTo>
                      <a:lnTo>
                        <a:pt x="648" y="122"/>
                      </a:lnTo>
                      <a:lnTo>
                        <a:pt x="648" y="121"/>
                      </a:lnTo>
                      <a:lnTo>
                        <a:pt x="648" y="121"/>
                      </a:lnTo>
                      <a:lnTo>
                        <a:pt x="648" y="119"/>
                      </a:lnTo>
                      <a:lnTo>
                        <a:pt x="648" y="119"/>
                      </a:lnTo>
                      <a:lnTo>
                        <a:pt x="648" y="119"/>
                      </a:lnTo>
                      <a:lnTo>
                        <a:pt x="648" y="119"/>
                      </a:lnTo>
                      <a:lnTo>
                        <a:pt x="648" y="118"/>
                      </a:lnTo>
                      <a:lnTo>
                        <a:pt x="648" y="118"/>
                      </a:lnTo>
                      <a:lnTo>
                        <a:pt x="648" y="117"/>
                      </a:lnTo>
                      <a:lnTo>
                        <a:pt x="648" y="117"/>
                      </a:lnTo>
                      <a:lnTo>
                        <a:pt x="648" y="116"/>
                      </a:lnTo>
                      <a:lnTo>
                        <a:pt x="648" y="116"/>
                      </a:lnTo>
                      <a:lnTo>
                        <a:pt x="648" y="116"/>
                      </a:lnTo>
                      <a:lnTo>
                        <a:pt x="648" y="116"/>
                      </a:lnTo>
                      <a:lnTo>
                        <a:pt x="647" y="114"/>
                      </a:lnTo>
                      <a:lnTo>
                        <a:pt x="647" y="114"/>
                      </a:lnTo>
                      <a:lnTo>
                        <a:pt x="647" y="114"/>
                      </a:lnTo>
                      <a:lnTo>
                        <a:pt x="647" y="114"/>
                      </a:lnTo>
                      <a:lnTo>
                        <a:pt x="645" y="113"/>
                      </a:lnTo>
                      <a:lnTo>
                        <a:pt x="645" y="113"/>
                      </a:lnTo>
                      <a:lnTo>
                        <a:pt x="645" y="113"/>
                      </a:lnTo>
                      <a:lnTo>
                        <a:pt x="645" y="113"/>
                      </a:lnTo>
                      <a:lnTo>
                        <a:pt x="644" y="112"/>
                      </a:lnTo>
                      <a:lnTo>
                        <a:pt x="644" y="112"/>
                      </a:lnTo>
                      <a:lnTo>
                        <a:pt x="644" y="112"/>
                      </a:lnTo>
                      <a:lnTo>
                        <a:pt x="644" y="112"/>
                      </a:lnTo>
                      <a:lnTo>
                        <a:pt x="642" y="110"/>
                      </a:lnTo>
                      <a:lnTo>
                        <a:pt x="642" y="110"/>
                      </a:lnTo>
                      <a:lnTo>
                        <a:pt x="640" y="108"/>
                      </a:lnTo>
                      <a:lnTo>
                        <a:pt x="640" y="108"/>
                      </a:lnTo>
                      <a:lnTo>
                        <a:pt x="640" y="108"/>
                      </a:lnTo>
                      <a:lnTo>
                        <a:pt x="640" y="108"/>
                      </a:lnTo>
                      <a:lnTo>
                        <a:pt x="639" y="107"/>
                      </a:lnTo>
                      <a:lnTo>
                        <a:pt x="639" y="107"/>
                      </a:lnTo>
                      <a:lnTo>
                        <a:pt x="639" y="107"/>
                      </a:lnTo>
                      <a:lnTo>
                        <a:pt x="639" y="107"/>
                      </a:lnTo>
                      <a:lnTo>
                        <a:pt x="638" y="105"/>
                      </a:lnTo>
                      <a:lnTo>
                        <a:pt x="638" y="105"/>
                      </a:lnTo>
                      <a:lnTo>
                        <a:pt x="638" y="105"/>
                      </a:lnTo>
                      <a:lnTo>
                        <a:pt x="638" y="105"/>
                      </a:lnTo>
                      <a:lnTo>
                        <a:pt x="637" y="104"/>
                      </a:lnTo>
                      <a:lnTo>
                        <a:pt x="637" y="104"/>
                      </a:lnTo>
                      <a:lnTo>
                        <a:pt x="637" y="104"/>
                      </a:lnTo>
                      <a:lnTo>
                        <a:pt x="637" y="104"/>
                      </a:lnTo>
                      <a:lnTo>
                        <a:pt x="635" y="104"/>
                      </a:lnTo>
                      <a:lnTo>
                        <a:pt x="635" y="104"/>
                      </a:lnTo>
                      <a:lnTo>
                        <a:pt x="634" y="104"/>
                      </a:lnTo>
                      <a:lnTo>
                        <a:pt x="634" y="104"/>
                      </a:lnTo>
                      <a:lnTo>
                        <a:pt x="633" y="104"/>
                      </a:lnTo>
                      <a:lnTo>
                        <a:pt x="633" y="104"/>
                      </a:lnTo>
                      <a:lnTo>
                        <a:pt x="633" y="104"/>
                      </a:lnTo>
                      <a:lnTo>
                        <a:pt x="633" y="104"/>
                      </a:lnTo>
                      <a:lnTo>
                        <a:pt x="632" y="104"/>
                      </a:lnTo>
                      <a:lnTo>
                        <a:pt x="632" y="104"/>
                      </a:lnTo>
                      <a:lnTo>
                        <a:pt x="630" y="104"/>
                      </a:lnTo>
                      <a:lnTo>
                        <a:pt x="630" y="104"/>
                      </a:lnTo>
                      <a:lnTo>
                        <a:pt x="629" y="104"/>
                      </a:lnTo>
                      <a:lnTo>
                        <a:pt x="629" y="104"/>
                      </a:lnTo>
                      <a:lnTo>
                        <a:pt x="629" y="104"/>
                      </a:lnTo>
                      <a:lnTo>
                        <a:pt x="629" y="104"/>
                      </a:lnTo>
                      <a:lnTo>
                        <a:pt x="629" y="104"/>
                      </a:lnTo>
                      <a:lnTo>
                        <a:pt x="629" y="104"/>
                      </a:lnTo>
                      <a:lnTo>
                        <a:pt x="623" y="107"/>
                      </a:lnTo>
                      <a:lnTo>
                        <a:pt x="613" y="110"/>
                      </a:lnTo>
                      <a:lnTo>
                        <a:pt x="613" y="110"/>
                      </a:lnTo>
                      <a:lnTo>
                        <a:pt x="600" y="117"/>
                      </a:lnTo>
                      <a:lnTo>
                        <a:pt x="590" y="122"/>
                      </a:lnTo>
                      <a:lnTo>
                        <a:pt x="579" y="131"/>
                      </a:lnTo>
                      <a:lnTo>
                        <a:pt x="579" y="131"/>
                      </a:lnTo>
                      <a:lnTo>
                        <a:pt x="561" y="117"/>
                      </a:lnTo>
                      <a:lnTo>
                        <a:pt x="561" y="117"/>
                      </a:lnTo>
                      <a:lnTo>
                        <a:pt x="566" y="104"/>
                      </a:lnTo>
                      <a:lnTo>
                        <a:pt x="569" y="93"/>
                      </a:lnTo>
                      <a:lnTo>
                        <a:pt x="572" y="78"/>
                      </a:lnTo>
                      <a:lnTo>
                        <a:pt x="572" y="78"/>
                      </a:lnTo>
                      <a:lnTo>
                        <a:pt x="574" y="69"/>
                      </a:lnTo>
                      <a:lnTo>
                        <a:pt x="574" y="61"/>
                      </a:lnTo>
                      <a:lnTo>
                        <a:pt x="574" y="61"/>
                      </a:lnTo>
                      <a:lnTo>
                        <a:pt x="574" y="61"/>
                      </a:lnTo>
                      <a:lnTo>
                        <a:pt x="574" y="61"/>
                      </a:lnTo>
                      <a:lnTo>
                        <a:pt x="574" y="61"/>
                      </a:lnTo>
                      <a:lnTo>
                        <a:pt x="574" y="61"/>
                      </a:lnTo>
                      <a:lnTo>
                        <a:pt x="574" y="60"/>
                      </a:lnTo>
                      <a:lnTo>
                        <a:pt x="574" y="60"/>
                      </a:lnTo>
                      <a:lnTo>
                        <a:pt x="574" y="59"/>
                      </a:lnTo>
                      <a:lnTo>
                        <a:pt x="574" y="59"/>
                      </a:lnTo>
                      <a:lnTo>
                        <a:pt x="572" y="58"/>
                      </a:lnTo>
                      <a:lnTo>
                        <a:pt x="572" y="58"/>
                      </a:lnTo>
                      <a:lnTo>
                        <a:pt x="572" y="58"/>
                      </a:lnTo>
                      <a:lnTo>
                        <a:pt x="572" y="58"/>
                      </a:lnTo>
                      <a:lnTo>
                        <a:pt x="572" y="56"/>
                      </a:lnTo>
                      <a:lnTo>
                        <a:pt x="572" y="56"/>
                      </a:lnTo>
                      <a:lnTo>
                        <a:pt x="572" y="55"/>
                      </a:lnTo>
                      <a:lnTo>
                        <a:pt x="572" y="55"/>
                      </a:lnTo>
                      <a:lnTo>
                        <a:pt x="571" y="55"/>
                      </a:lnTo>
                      <a:lnTo>
                        <a:pt x="571" y="55"/>
                      </a:lnTo>
                      <a:lnTo>
                        <a:pt x="571" y="55"/>
                      </a:lnTo>
                      <a:lnTo>
                        <a:pt x="571" y="55"/>
                      </a:lnTo>
                      <a:lnTo>
                        <a:pt x="570" y="54"/>
                      </a:lnTo>
                      <a:lnTo>
                        <a:pt x="570" y="54"/>
                      </a:lnTo>
                      <a:lnTo>
                        <a:pt x="570" y="54"/>
                      </a:lnTo>
                      <a:lnTo>
                        <a:pt x="570" y="54"/>
                      </a:lnTo>
                      <a:lnTo>
                        <a:pt x="569" y="53"/>
                      </a:lnTo>
                      <a:lnTo>
                        <a:pt x="569" y="53"/>
                      </a:lnTo>
                      <a:lnTo>
                        <a:pt x="567" y="53"/>
                      </a:lnTo>
                      <a:lnTo>
                        <a:pt x="567" y="53"/>
                      </a:lnTo>
                      <a:lnTo>
                        <a:pt x="566" y="51"/>
                      </a:lnTo>
                      <a:lnTo>
                        <a:pt x="566" y="51"/>
                      </a:lnTo>
                      <a:lnTo>
                        <a:pt x="566" y="51"/>
                      </a:lnTo>
                      <a:lnTo>
                        <a:pt x="566" y="51"/>
                      </a:lnTo>
                      <a:lnTo>
                        <a:pt x="565" y="50"/>
                      </a:lnTo>
                      <a:lnTo>
                        <a:pt x="565" y="50"/>
                      </a:lnTo>
                      <a:lnTo>
                        <a:pt x="562" y="49"/>
                      </a:lnTo>
                      <a:lnTo>
                        <a:pt x="562" y="49"/>
                      </a:lnTo>
                      <a:lnTo>
                        <a:pt x="562" y="49"/>
                      </a:lnTo>
                      <a:lnTo>
                        <a:pt x="562" y="49"/>
                      </a:lnTo>
                      <a:lnTo>
                        <a:pt x="561" y="48"/>
                      </a:lnTo>
                      <a:lnTo>
                        <a:pt x="561" y="48"/>
                      </a:lnTo>
                      <a:lnTo>
                        <a:pt x="560" y="48"/>
                      </a:lnTo>
                      <a:lnTo>
                        <a:pt x="560" y="48"/>
                      </a:lnTo>
                      <a:lnTo>
                        <a:pt x="559" y="48"/>
                      </a:lnTo>
                      <a:lnTo>
                        <a:pt x="559" y="48"/>
                      </a:lnTo>
                      <a:lnTo>
                        <a:pt x="559" y="48"/>
                      </a:lnTo>
                      <a:lnTo>
                        <a:pt x="559" y="48"/>
                      </a:lnTo>
                      <a:lnTo>
                        <a:pt x="557" y="46"/>
                      </a:lnTo>
                      <a:lnTo>
                        <a:pt x="557" y="46"/>
                      </a:lnTo>
                      <a:lnTo>
                        <a:pt x="557" y="46"/>
                      </a:lnTo>
                      <a:lnTo>
                        <a:pt x="557" y="46"/>
                      </a:lnTo>
                      <a:lnTo>
                        <a:pt x="556" y="46"/>
                      </a:lnTo>
                      <a:lnTo>
                        <a:pt x="556" y="46"/>
                      </a:lnTo>
                      <a:lnTo>
                        <a:pt x="555" y="46"/>
                      </a:lnTo>
                      <a:lnTo>
                        <a:pt x="555" y="46"/>
                      </a:lnTo>
                      <a:lnTo>
                        <a:pt x="555" y="46"/>
                      </a:lnTo>
                      <a:lnTo>
                        <a:pt x="555" y="46"/>
                      </a:lnTo>
                      <a:lnTo>
                        <a:pt x="553" y="46"/>
                      </a:lnTo>
                      <a:lnTo>
                        <a:pt x="553" y="46"/>
                      </a:lnTo>
                      <a:lnTo>
                        <a:pt x="552" y="48"/>
                      </a:lnTo>
                      <a:lnTo>
                        <a:pt x="552" y="48"/>
                      </a:lnTo>
                      <a:lnTo>
                        <a:pt x="551" y="48"/>
                      </a:lnTo>
                      <a:lnTo>
                        <a:pt x="551" y="48"/>
                      </a:lnTo>
                      <a:lnTo>
                        <a:pt x="550" y="48"/>
                      </a:lnTo>
                      <a:lnTo>
                        <a:pt x="550" y="48"/>
                      </a:lnTo>
                      <a:lnTo>
                        <a:pt x="550" y="48"/>
                      </a:lnTo>
                      <a:lnTo>
                        <a:pt x="550" y="48"/>
                      </a:lnTo>
                      <a:lnTo>
                        <a:pt x="550" y="48"/>
                      </a:lnTo>
                      <a:lnTo>
                        <a:pt x="550" y="48"/>
                      </a:lnTo>
                      <a:lnTo>
                        <a:pt x="536" y="58"/>
                      </a:lnTo>
                      <a:lnTo>
                        <a:pt x="536" y="58"/>
                      </a:lnTo>
                      <a:lnTo>
                        <a:pt x="524" y="68"/>
                      </a:lnTo>
                      <a:lnTo>
                        <a:pt x="517" y="75"/>
                      </a:lnTo>
                      <a:lnTo>
                        <a:pt x="508" y="87"/>
                      </a:lnTo>
                      <a:lnTo>
                        <a:pt x="508" y="87"/>
                      </a:lnTo>
                      <a:lnTo>
                        <a:pt x="488" y="79"/>
                      </a:lnTo>
                      <a:lnTo>
                        <a:pt x="488" y="79"/>
                      </a:lnTo>
                      <a:lnTo>
                        <a:pt x="489" y="65"/>
                      </a:lnTo>
                      <a:lnTo>
                        <a:pt x="489" y="53"/>
                      </a:lnTo>
                      <a:lnTo>
                        <a:pt x="488" y="37"/>
                      </a:lnTo>
                      <a:lnTo>
                        <a:pt x="488" y="37"/>
                      </a:lnTo>
                      <a:lnTo>
                        <a:pt x="485" y="21"/>
                      </a:lnTo>
                      <a:lnTo>
                        <a:pt x="485" y="21"/>
                      </a:lnTo>
                      <a:lnTo>
                        <a:pt x="485" y="21"/>
                      </a:lnTo>
                      <a:lnTo>
                        <a:pt x="485" y="21"/>
                      </a:lnTo>
                      <a:lnTo>
                        <a:pt x="485" y="21"/>
                      </a:lnTo>
                      <a:lnTo>
                        <a:pt x="485" y="21"/>
                      </a:lnTo>
                      <a:lnTo>
                        <a:pt x="484" y="20"/>
                      </a:lnTo>
                      <a:lnTo>
                        <a:pt x="484" y="20"/>
                      </a:lnTo>
                      <a:lnTo>
                        <a:pt x="484" y="20"/>
                      </a:lnTo>
                      <a:lnTo>
                        <a:pt x="484" y="20"/>
                      </a:lnTo>
                      <a:lnTo>
                        <a:pt x="484" y="17"/>
                      </a:lnTo>
                      <a:lnTo>
                        <a:pt x="484" y="17"/>
                      </a:lnTo>
                      <a:lnTo>
                        <a:pt x="483" y="17"/>
                      </a:lnTo>
                      <a:lnTo>
                        <a:pt x="483" y="17"/>
                      </a:lnTo>
                      <a:lnTo>
                        <a:pt x="483" y="16"/>
                      </a:lnTo>
                      <a:lnTo>
                        <a:pt x="483" y="16"/>
                      </a:lnTo>
                      <a:lnTo>
                        <a:pt x="482" y="16"/>
                      </a:lnTo>
                      <a:lnTo>
                        <a:pt x="482" y="16"/>
                      </a:lnTo>
                      <a:lnTo>
                        <a:pt x="482" y="15"/>
                      </a:lnTo>
                      <a:lnTo>
                        <a:pt x="482" y="15"/>
                      </a:lnTo>
                      <a:lnTo>
                        <a:pt x="482" y="15"/>
                      </a:lnTo>
                      <a:lnTo>
                        <a:pt x="482" y="15"/>
                      </a:lnTo>
                      <a:lnTo>
                        <a:pt x="478" y="14"/>
                      </a:lnTo>
                      <a:lnTo>
                        <a:pt x="478" y="14"/>
                      </a:lnTo>
                      <a:lnTo>
                        <a:pt x="478" y="14"/>
                      </a:lnTo>
                      <a:lnTo>
                        <a:pt x="478" y="14"/>
                      </a:lnTo>
                      <a:lnTo>
                        <a:pt x="477" y="14"/>
                      </a:lnTo>
                      <a:lnTo>
                        <a:pt x="477" y="14"/>
                      </a:lnTo>
                      <a:lnTo>
                        <a:pt x="475" y="14"/>
                      </a:lnTo>
                      <a:lnTo>
                        <a:pt x="475" y="14"/>
                      </a:lnTo>
                      <a:lnTo>
                        <a:pt x="474" y="12"/>
                      </a:lnTo>
                      <a:lnTo>
                        <a:pt x="474" y="12"/>
                      </a:lnTo>
                      <a:lnTo>
                        <a:pt x="472" y="12"/>
                      </a:lnTo>
                      <a:lnTo>
                        <a:pt x="472" y="12"/>
                      </a:lnTo>
                      <a:lnTo>
                        <a:pt x="472" y="12"/>
                      </a:lnTo>
                      <a:lnTo>
                        <a:pt x="472" y="12"/>
                      </a:lnTo>
                      <a:lnTo>
                        <a:pt x="469" y="11"/>
                      </a:lnTo>
                      <a:lnTo>
                        <a:pt x="469" y="11"/>
                      </a:lnTo>
                      <a:lnTo>
                        <a:pt x="469" y="11"/>
                      </a:lnTo>
                      <a:lnTo>
                        <a:pt x="469" y="11"/>
                      </a:lnTo>
                      <a:lnTo>
                        <a:pt x="465" y="11"/>
                      </a:lnTo>
                      <a:lnTo>
                        <a:pt x="465" y="11"/>
                      </a:lnTo>
                      <a:lnTo>
                        <a:pt x="465" y="11"/>
                      </a:lnTo>
                      <a:lnTo>
                        <a:pt x="465" y="11"/>
                      </a:lnTo>
                      <a:lnTo>
                        <a:pt x="464" y="11"/>
                      </a:lnTo>
                      <a:lnTo>
                        <a:pt x="464" y="11"/>
                      </a:lnTo>
                      <a:lnTo>
                        <a:pt x="464" y="11"/>
                      </a:lnTo>
                      <a:lnTo>
                        <a:pt x="464" y="11"/>
                      </a:lnTo>
                      <a:lnTo>
                        <a:pt x="463" y="12"/>
                      </a:lnTo>
                      <a:lnTo>
                        <a:pt x="463" y="12"/>
                      </a:lnTo>
                      <a:lnTo>
                        <a:pt x="463" y="12"/>
                      </a:lnTo>
                      <a:lnTo>
                        <a:pt x="463" y="12"/>
                      </a:lnTo>
                      <a:lnTo>
                        <a:pt x="461" y="14"/>
                      </a:lnTo>
                      <a:lnTo>
                        <a:pt x="461" y="14"/>
                      </a:lnTo>
                      <a:lnTo>
                        <a:pt x="460" y="14"/>
                      </a:lnTo>
                      <a:lnTo>
                        <a:pt x="460" y="14"/>
                      </a:lnTo>
                      <a:lnTo>
                        <a:pt x="459" y="15"/>
                      </a:lnTo>
                      <a:lnTo>
                        <a:pt x="459" y="15"/>
                      </a:lnTo>
                      <a:lnTo>
                        <a:pt x="459" y="15"/>
                      </a:lnTo>
                      <a:lnTo>
                        <a:pt x="459" y="15"/>
                      </a:lnTo>
                      <a:lnTo>
                        <a:pt x="459" y="15"/>
                      </a:lnTo>
                      <a:lnTo>
                        <a:pt x="459" y="15"/>
                      </a:lnTo>
                      <a:lnTo>
                        <a:pt x="449" y="27"/>
                      </a:lnTo>
                      <a:lnTo>
                        <a:pt x="449" y="27"/>
                      </a:lnTo>
                      <a:lnTo>
                        <a:pt x="440" y="40"/>
                      </a:lnTo>
                      <a:lnTo>
                        <a:pt x="434" y="50"/>
                      </a:lnTo>
                      <a:lnTo>
                        <a:pt x="429" y="63"/>
                      </a:lnTo>
                      <a:lnTo>
                        <a:pt x="429" y="63"/>
                      </a:lnTo>
                      <a:lnTo>
                        <a:pt x="407" y="60"/>
                      </a:lnTo>
                      <a:lnTo>
                        <a:pt x="407" y="60"/>
                      </a:lnTo>
                      <a:lnTo>
                        <a:pt x="405" y="46"/>
                      </a:lnTo>
                      <a:lnTo>
                        <a:pt x="402" y="35"/>
                      </a:lnTo>
                      <a:lnTo>
                        <a:pt x="397" y="20"/>
                      </a:lnTo>
                      <a:lnTo>
                        <a:pt x="397" y="20"/>
                      </a:lnTo>
                      <a:lnTo>
                        <a:pt x="390" y="6"/>
                      </a:lnTo>
                      <a:lnTo>
                        <a:pt x="390" y="6"/>
                      </a:lnTo>
                      <a:lnTo>
                        <a:pt x="390" y="6"/>
                      </a:lnTo>
                      <a:lnTo>
                        <a:pt x="390" y="6"/>
                      </a:lnTo>
                      <a:lnTo>
                        <a:pt x="390" y="5"/>
                      </a:lnTo>
                      <a:lnTo>
                        <a:pt x="390" y="5"/>
                      </a:lnTo>
                      <a:lnTo>
                        <a:pt x="388" y="3"/>
                      </a:lnTo>
                      <a:lnTo>
                        <a:pt x="388" y="3"/>
                      </a:lnTo>
                      <a:lnTo>
                        <a:pt x="388" y="3"/>
                      </a:lnTo>
                      <a:lnTo>
                        <a:pt x="388" y="3"/>
                      </a:lnTo>
                      <a:lnTo>
                        <a:pt x="387" y="2"/>
                      </a:lnTo>
                      <a:lnTo>
                        <a:pt x="387" y="2"/>
                      </a:lnTo>
                      <a:lnTo>
                        <a:pt x="387" y="2"/>
                      </a:lnTo>
                      <a:lnTo>
                        <a:pt x="387" y="2"/>
                      </a:lnTo>
                      <a:lnTo>
                        <a:pt x="386" y="1"/>
                      </a:lnTo>
                      <a:lnTo>
                        <a:pt x="386" y="1"/>
                      </a:lnTo>
                      <a:lnTo>
                        <a:pt x="386" y="1"/>
                      </a:lnTo>
                      <a:lnTo>
                        <a:pt x="386" y="1"/>
                      </a:lnTo>
                      <a:lnTo>
                        <a:pt x="385" y="1"/>
                      </a:lnTo>
                      <a:lnTo>
                        <a:pt x="385" y="1"/>
                      </a:lnTo>
                      <a:lnTo>
                        <a:pt x="385" y="1"/>
                      </a:lnTo>
                      <a:lnTo>
                        <a:pt x="385" y="1"/>
                      </a:lnTo>
                      <a:lnTo>
                        <a:pt x="381" y="0"/>
                      </a:lnTo>
                      <a:lnTo>
                        <a:pt x="381" y="0"/>
                      </a:lnTo>
                      <a:lnTo>
                        <a:pt x="381" y="0"/>
                      </a:lnTo>
                      <a:lnTo>
                        <a:pt x="381" y="0"/>
                      </a:lnTo>
                      <a:lnTo>
                        <a:pt x="378" y="0"/>
                      </a:lnTo>
                      <a:lnTo>
                        <a:pt x="378" y="0"/>
                      </a:lnTo>
                      <a:lnTo>
                        <a:pt x="378" y="0"/>
                      </a:lnTo>
                      <a:lnTo>
                        <a:pt x="378" y="0"/>
                      </a:lnTo>
                      <a:lnTo>
                        <a:pt x="376" y="0"/>
                      </a:lnTo>
                      <a:lnTo>
                        <a:pt x="376" y="0"/>
                      </a:lnTo>
                      <a:lnTo>
                        <a:pt x="375" y="0"/>
                      </a:lnTo>
                      <a:lnTo>
                        <a:pt x="375" y="0"/>
                      </a:lnTo>
                      <a:lnTo>
                        <a:pt x="373" y="0"/>
                      </a:lnTo>
                      <a:lnTo>
                        <a:pt x="373" y="0"/>
                      </a:lnTo>
                      <a:lnTo>
                        <a:pt x="372" y="0"/>
                      </a:lnTo>
                      <a:lnTo>
                        <a:pt x="372" y="0"/>
                      </a:lnTo>
                      <a:lnTo>
                        <a:pt x="372" y="0"/>
                      </a:lnTo>
                      <a:lnTo>
                        <a:pt x="372" y="0"/>
                      </a:lnTo>
                      <a:lnTo>
                        <a:pt x="368" y="1"/>
                      </a:lnTo>
                      <a:lnTo>
                        <a:pt x="368" y="1"/>
                      </a:lnTo>
                      <a:lnTo>
                        <a:pt x="368" y="1"/>
                      </a:lnTo>
                      <a:lnTo>
                        <a:pt x="368" y="1"/>
                      </a:lnTo>
                      <a:lnTo>
                        <a:pt x="367" y="1"/>
                      </a:lnTo>
                      <a:lnTo>
                        <a:pt x="367" y="1"/>
                      </a:lnTo>
                      <a:lnTo>
                        <a:pt x="367" y="1"/>
                      </a:lnTo>
                      <a:lnTo>
                        <a:pt x="367" y="1"/>
                      </a:lnTo>
                      <a:lnTo>
                        <a:pt x="366" y="2"/>
                      </a:lnTo>
                      <a:lnTo>
                        <a:pt x="366" y="2"/>
                      </a:lnTo>
                      <a:lnTo>
                        <a:pt x="366" y="2"/>
                      </a:lnTo>
                      <a:lnTo>
                        <a:pt x="366" y="2"/>
                      </a:lnTo>
                      <a:lnTo>
                        <a:pt x="364" y="3"/>
                      </a:lnTo>
                      <a:lnTo>
                        <a:pt x="364" y="3"/>
                      </a:lnTo>
                      <a:lnTo>
                        <a:pt x="363" y="3"/>
                      </a:lnTo>
                      <a:lnTo>
                        <a:pt x="363" y="3"/>
                      </a:lnTo>
                      <a:lnTo>
                        <a:pt x="363" y="5"/>
                      </a:lnTo>
                      <a:lnTo>
                        <a:pt x="363" y="5"/>
                      </a:lnTo>
                      <a:lnTo>
                        <a:pt x="362" y="6"/>
                      </a:lnTo>
                      <a:lnTo>
                        <a:pt x="362" y="6"/>
                      </a:lnTo>
                      <a:lnTo>
                        <a:pt x="363" y="6"/>
                      </a:lnTo>
                      <a:lnTo>
                        <a:pt x="363" y="6"/>
                      </a:lnTo>
                      <a:lnTo>
                        <a:pt x="356" y="20"/>
                      </a:lnTo>
                      <a:lnTo>
                        <a:pt x="356" y="20"/>
                      </a:lnTo>
                      <a:lnTo>
                        <a:pt x="351" y="35"/>
                      </a:lnTo>
                      <a:lnTo>
                        <a:pt x="348" y="46"/>
                      </a:lnTo>
                      <a:lnTo>
                        <a:pt x="346" y="60"/>
                      </a:lnTo>
                      <a:lnTo>
                        <a:pt x="346" y="60"/>
                      </a:lnTo>
                      <a:lnTo>
                        <a:pt x="324" y="63"/>
                      </a:lnTo>
                      <a:lnTo>
                        <a:pt x="324" y="63"/>
                      </a:lnTo>
                      <a:lnTo>
                        <a:pt x="319" y="50"/>
                      </a:lnTo>
                      <a:lnTo>
                        <a:pt x="313" y="40"/>
                      </a:lnTo>
                      <a:lnTo>
                        <a:pt x="304" y="27"/>
                      </a:lnTo>
                      <a:lnTo>
                        <a:pt x="304" y="27"/>
                      </a:lnTo>
                      <a:lnTo>
                        <a:pt x="294" y="15"/>
                      </a:lnTo>
                      <a:lnTo>
                        <a:pt x="294" y="15"/>
                      </a:lnTo>
                      <a:lnTo>
                        <a:pt x="294" y="15"/>
                      </a:lnTo>
                      <a:lnTo>
                        <a:pt x="294" y="15"/>
                      </a:lnTo>
                      <a:lnTo>
                        <a:pt x="291" y="14"/>
                      </a:lnTo>
                      <a:lnTo>
                        <a:pt x="291" y="14"/>
                      </a:lnTo>
                      <a:lnTo>
                        <a:pt x="291" y="14"/>
                      </a:lnTo>
                      <a:lnTo>
                        <a:pt x="291" y="14"/>
                      </a:lnTo>
                      <a:lnTo>
                        <a:pt x="289" y="11"/>
                      </a:lnTo>
                      <a:lnTo>
                        <a:pt x="289" y="11"/>
                      </a:lnTo>
                      <a:lnTo>
                        <a:pt x="288" y="11"/>
                      </a:lnTo>
                      <a:lnTo>
                        <a:pt x="288" y="11"/>
                      </a:lnTo>
                      <a:lnTo>
                        <a:pt x="286" y="11"/>
                      </a:lnTo>
                      <a:lnTo>
                        <a:pt x="286" y="11"/>
                      </a:lnTo>
                      <a:lnTo>
                        <a:pt x="286" y="11"/>
                      </a:lnTo>
                      <a:lnTo>
                        <a:pt x="286" y="11"/>
                      </a:lnTo>
                      <a:lnTo>
                        <a:pt x="284" y="11"/>
                      </a:lnTo>
                      <a:lnTo>
                        <a:pt x="284" y="11"/>
                      </a:lnTo>
                      <a:lnTo>
                        <a:pt x="283" y="11"/>
                      </a:lnTo>
                      <a:lnTo>
                        <a:pt x="283" y="11"/>
                      </a:lnTo>
                      <a:lnTo>
                        <a:pt x="281" y="12"/>
                      </a:lnTo>
                      <a:lnTo>
                        <a:pt x="281" y="12"/>
                      </a:lnTo>
                      <a:lnTo>
                        <a:pt x="281" y="12"/>
                      </a:lnTo>
                      <a:lnTo>
                        <a:pt x="281" y="12"/>
                      </a:lnTo>
                      <a:lnTo>
                        <a:pt x="279" y="12"/>
                      </a:lnTo>
                      <a:lnTo>
                        <a:pt x="279" y="12"/>
                      </a:lnTo>
                      <a:lnTo>
                        <a:pt x="278" y="14"/>
                      </a:lnTo>
                      <a:lnTo>
                        <a:pt x="278" y="14"/>
                      </a:lnTo>
                      <a:lnTo>
                        <a:pt x="276" y="14"/>
                      </a:lnTo>
                      <a:lnTo>
                        <a:pt x="276" y="14"/>
                      </a:lnTo>
                      <a:lnTo>
                        <a:pt x="275" y="14"/>
                      </a:lnTo>
                      <a:lnTo>
                        <a:pt x="275" y="14"/>
                      </a:lnTo>
                      <a:lnTo>
                        <a:pt x="275" y="14"/>
                      </a:lnTo>
                      <a:lnTo>
                        <a:pt x="275" y="14"/>
                      </a:lnTo>
                      <a:lnTo>
                        <a:pt x="271" y="15"/>
                      </a:lnTo>
                      <a:lnTo>
                        <a:pt x="271" y="15"/>
                      </a:lnTo>
                      <a:lnTo>
                        <a:pt x="271" y="15"/>
                      </a:lnTo>
                      <a:lnTo>
                        <a:pt x="271" y="15"/>
                      </a:lnTo>
                      <a:lnTo>
                        <a:pt x="270" y="16"/>
                      </a:lnTo>
                      <a:lnTo>
                        <a:pt x="270" y="16"/>
                      </a:lnTo>
                      <a:lnTo>
                        <a:pt x="270" y="16"/>
                      </a:lnTo>
                      <a:lnTo>
                        <a:pt x="270" y="16"/>
                      </a:lnTo>
                      <a:lnTo>
                        <a:pt x="267" y="20"/>
                      </a:lnTo>
                      <a:lnTo>
                        <a:pt x="267" y="20"/>
                      </a:lnTo>
                      <a:lnTo>
                        <a:pt x="267" y="20"/>
                      </a:lnTo>
                      <a:lnTo>
                        <a:pt x="267" y="20"/>
                      </a:lnTo>
                      <a:lnTo>
                        <a:pt x="267" y="21"/>
                      </a:lnTo>
                      <a:lnTo>
                        <a:pt x="267" y="21"/>
                      </a:lnTo>
                      <a:lnTo>
                        <a:pt x="267" y="22"/>
                      </a:lnTo>
                      <a:lnTo>
                        <a:pt x="267" y="22"/>
                      </a:lnTo>
                      <a:lnTo>
                        <a:pt x="267" y="22"/>
                      </a:lnTo>
                      <a:lnTo>
                        <a:pt x="267" y="22"/>
                      </a:lnTo>
                      <a:lnTo>
                        <a:pt x="264" y="37"/>
                      </a:lnTo>
                      <a:lnTo>
                        <a:pt x="264" y="37"/>
                      </a:lnTo>
                      <a:lnTo>
                        <a:pt x="264" y="53"/>
                      </a:lnTo>
                      <a:lnTo>
                        <a:pt x="264" y="65"/>
                      </a:lnTo>
                      <a:lnTo>
                        <a:pt x="265" y="79"/>
                      </a:lnTo>
                      <a:lnTo>
                        <a:pt x="265" y="79"/>
                      </a:lnTo>
                      <a:lnTo>
                        <a:pt x="245" y="87"/>
                      </a:lnTo>
                      <a:lnTo>
                        <a:pt x="245" y="87"/>
                      </a:lnTo>
                      <a:lnTo>
                        <a:pt x="236" y="76"/>
                      </a:lnTo>
                      <a:lnTo>
                        <a:pt x="228" y="68"/>
                      </a:lnTo>
                      <a:lnTo>
                        <a:pt x="216" y="58"/>
                      </a:lnTo>
                      <a:lnTo>
                        <a:pt x="216" y="58"/>
                      </a:lnTo>
                      <a:lnTo>
                        <a:pt x="203" y="49"/>
                      </a:lnTo>
                      <a:lnTo>
                        <a:pt x="203" y="49"/>
                      </a:lnTo>
                      <a:lnTo>
                        <a:pt x="203" y="49"/>
                      </a:lnTo>
                      <a:lnTo>
                        <a:pt x="203" y="49"/>
                      </a:lnTo>
                      <a:lnTo>
                        <a:pt x="203" y="48"/>
                      </a:lnTo>
                      <a:lnTo>
                        <a:pt x="203" y="48"/>
                      </a:lnTo>
                      <a:lnTo>
                        <a:pt x="201" y="48"/>
                      </a:lnTo>
                      <a:lnTo>
                        <a:pt x="201" y="48"/>
                      </a:lnTo>
                      <a:lnTo>
                        <a:pt x="201" y="48"/>
                      </a:lnTo>
                      <a:lnTo>
                        <a:pt x="201" y="48"/>
                      </a:lnTo>
                      <a:lnTo>
                        <a:pt x="197" y="46"/>
                      </a:lnTo>
                      <a:lnTo>
                        <a:pt x="197" y="46"/>
                      </a:lnTo>
                      <a:lnTo>
                        <a:pt x="197" y="46"/>
                      </a:lnTo>
                      <a:lnTo>
                        <a:pt x="197" y="46"/>
                      </a:lnTo>
                      <a:lnTo>
                        <a:pt x="196" y="46"/>
                      </a:lnTo>
                      <a:lnTo>
                        <a:pt x="196" y="46"/>
                      </a:lnTo>
                      <a:lnTo>
                        <a:pt x="196" y="46"/>
                      </a:lnTo>
                      <a:lnTo>
                        <a:pt x="196" y="46"/>
                      </a:lnTo>
                      <a:lnTo>
                        <a:pt x="192" y="48"/>
                      </a:lnTo>
                      <a:lnTo>
                        <a:pt x="192" y="48"/>
                      </a:lnTo>
                      <a:lnTo>
                        <a:pt x="192" y="48"/>
                      </a:lnTo>
                      <a:lnTo>
                        <a:pt x="192" y="48"/>
                      </a:lnTo>
                      <a:lnTo>
                        <a:pt x="191" y="49"/>
                      </a:lnTo>
                      <a:lnTo>
                        <a:pt x="191" y="49"/>
                      </a:lnTo>
                      <a:lnTo>
                        <a:pt x="189" y="49"/>
                      </a:lnTo>
                      <a:lnTo>
                        <a:pt x="189" y="49"/>
                      </a:lnTo>
                      <a:lnTo>
                        <a:pt x="188" y="50"/>
                      </a:lnTo>
                      <a:lnTo>
                        <a:pt x="188" y="50"/>
                      </a:lnTo>
                      <a:lnTo>
                        <a:pt x="187" y="51"/>
                      </a:lnTo>
                      <a:lnTo>
                        <a:pt x="187" y="51"/>
                      </a:lnTo>
                      <a:lnTo>
                        <a:pt x="186" y="51"/>
                      </a:lnTo>
                      <a:lnTo>
                        <a:pt x="186" y="51"/>
                      </a:lnTo>
                      <a:lnTo>
                        <a:pt x="184" y="53"/>
                      </a:lnTo>
                      <a:lnTo>
                        <a:pt x="184" y="53"/>
                      </a:lnTo>
                      <a:lnTo>
                        <a:pt x="184" y="53"/>
                      </a:lnTo>
                      <a:lnTo>
                        <a:pt x="184" y="53"/>
                      </a:lnTo>
                      <a:lnTo>
                        <a:pt x="182" y="55"/>
                      </a:lnTo>
                      <a:lnTo>
                        <a:pt x="182" y="55"/>
                      </a:lnTo>
                      <a:lnTo>
                        <a:pt x="182" y="55"/>
                      </a:lnTo>
                      <a:lnTo>
                        <a:pt x="182" y="55"/>
                      </a:lnTo>
                      <a:lnTo>
                        <a:pt x="181" y="56"/>
                      </a:lnTo>
                      <a:lnTo>
                        <a:pt x="181" y="56"/>
                      </a:lnTo>
                      <a:lnTo>
                        <a:pt x="181" y="56"/>
                      </a:lnTo>
                      <a:lnTo>
                        <a:pt x="181" y="56"/>
                      </a:lnTo>
                      <a:lnTo>
                        <a:pt x="179" y="59"/>
                      </a:lnTo>
                      <a:lnTo>
                        <a:pt x="179" y="59"/>
                      </a:lnTo>
                      <a:lnTo>
                        <a:pt x="179" y="60"/>
                      </a:lnTo>
                      <a:lnTo>
                        <a:pt x="179" y="60"/>
                      </a:lnTo>
                      <a:lnTo>
                        <a:pt x="179" y="61"/>
                      </a:lnTo>
                      <a:lnTo>
                        <a:pt x="179" y="61"/>
                      </a:lnTo>
                      <a:lnTo>
                        <a:pt x="179" y="63"/>
                      </a:lnTo>
                      <a:lnTo>
                        <a:pt x="179" y="63"/>
                      </a:lnTo>
                      <a:lnTo>
                        <a:pt x="181" y="78"/>
                      </a:lnTo>
                      <a:lnTo>
                        <a:pt x="181" y="78"/>
                      </a:lnTo>
                      <a:lnTo>
                        <a:pt x="183" y="93"/>
                      </a:lnTo>
                      <a:lnTo>
                        <a:pt x="187" y="104"/>
                      </a:lnTo>
                      <a:lnTo>
                        <a:pt x="192" y="118"/>
                      </a:lnTo>
                      <a:lnTo>
                        <a:pt x="192" y="118"/>
                      </a:lnTo>
                      <a:lnTo>
                        <a:pt x="174" y="131"/>
                      </a:lnTo>
                      <a:lnTo>
                        <a:pt x="174" y="131"/>
                      </a:lnTo>
                      <a:lnTo>
                        <a:pt x="163" y="122"/>
                      </a:lnTo>
                      <a:lnTo>
                        <a:pt x="153" y="117"/>
                      </a:lnTo>
                      <a:lnTo>
                        <a:pt x="139" y="110"/>
                      </a:lnTo>
                      <a:lnTo>
                        <a:pt x="139" y="110"/>
                      </a:lnTo>
                      <a:lnTo>
                        <a:pt x="124" y="104"/>
                      </a:lnTo>
                      <a:lnTo>
                        <a:pt x="124" y="104"/>
                      </a:lnTo>
                      <a:lnTo>
                        <a:pt x="124" y="104"/>
                      </a:lnTo>
                      <a:lnTo>
                        <a:pt x="124" y="104"/>
                      </a:lnTo>
                      <a:lnTo>
                        <a:pt x="124" y="104"/>
                      </a:lnTo>
                      <a:lnTo>
                        <a:pt x="124" y="104"/>
                      </a:lnTo>
                      <a:lnTo>
                        <a:pt x="123" y="104"/>
                      </a:lnTo>
                      <a:lnTo>
                        <a:pt x="123" y="104"/>
                      </a:lnTo>
                      <a:lnTo>
                        <a:pt x="121" y="104"/>
                      </a:lnTo>
                      <a:lnTo>
                        <a:pt x="121" y="104"/>
                      </a:lnTo>
                      <a:lnTo>
                        <a:pt x="118" y="104"/>
                      </a:lnTo>
                      <a:lnTo>
                        <a:pt x="118" y="104"/>
                      </a:lnTo>
                      <a:lnTo>
                        <a:pt x="118" y="104"/>
                      </a:lnTo>
                      <a:lnTo>
                        <a:pt x="118" y="104"/>
                      </a:lnTo>
                      <a:lnTo>
                        <a:pt x="116" y="104"/>
                      </a:lnTo>
                      <a:lnTo>
                        <a:pt x="116" y="104"/>
                      </a:lnTo>
                      <a:lnTo>
                        <a:pt x="116" y="104"/>
                      </a:lnTo>
                      <a:lnTo>
                        <a:pt x="116" y="104"/>
                      </a:lnTo>
                      <a:lnTo>
                        <a:pt x="114" y="107"/>
                      </a:lnTo>
                      <a:lnTo>
                        <a:pt x="114" y="107"/>
                      </a:lnTo>
                      <a:lnTo>
                        <a:pt x="114" y="107"/>
                      </a:lnTo>
                      <a:lnTo>
                        <a:pt x="114" y="107"/>
                      </a:lnTo>
                      <a:lnTo>
                        <a:pt x="113" y="108"/>
                      </a:lnTo>
                      <a:lnTo>
                        <a:pt x="113" y="108"/>
                      </a:lnTo>
                      <a:lnTo>
                        <a:pt x="111" y="108"/>
                      </a:lnTo>
                      <a:lnTo>
                        <a:pt x="111" y="108"/>
                      </a:lnTo>
                      <a:lnTo>
                        <a:pt x="110" y="110"/>
                      </a:lnTo>
                      <a:lnTo>
                        <a:pt x="110" y="110"/>
                      </a:lnTo>
                      <a:lnTo>
                        <a:pt x="109" y="112"/>
                      </a:lnTo>
                      <a:lnTo>
                        <a:pt x="109" y="112"/>
                      </a:lnTo>
                      <a:lnTo>
                        <a:pt x="109" y="112"/>
                      </a:lnTo>
                      <a:lnTo>
                        <a:pt x="109" y="112"/>
                      </a:lnTo>
                      <a:lnTo>
                        <a:pt x="107" y="113"/>
                      </a:lnTo>
                      <a:lnTo>
                        <a:pt x="107" y="113"/>
                      </a:lnTo>
                      <a:lnTo>
                        <a:pt x="107" y="113"/>
                      </a:lnTo>
                      <a:lnTo>
                        <a:pt x="107" y="113"/>
                      </a:lnTo>
                      <a:lnTo>
                        <a:pt x="105" y="116"/>
                      </a:lnTo>
                      <a:lnTo>
                        <a:pt x="105" y="116"/>
                      </a:lnTo>
                      <a:lnTo>
                        <a:pt x="105" y="117"/>
                      </a:lnTo>
                      <a:lnTo>
                        <a:pt x="105" y="117"/>
                      </a:lnTo>
                      <a:lnTo>
                        <a:pt x="105" y="117"/>
                      </a:lnTo>
                      <a:lnTo>
                        <a:pt x="105" y="117"/>
                      </a:lnTo>
                      <a:lnTo>
                        <a:pt x="105" y="118"/>
                      </a:lnTo>
                      <a:lnTo>
                        <a:pt x="105" y="118"/>
                      </a:lnTo>
                      <a:lnTo>
                        <a:pt x="104" y="121"/>
                      </a:lnTo>
                      <a:lnTo>
                        <a:pt x="104" y="121"/>
                      </a:lnTo>
                      <a:lnTo>
                        <a:pt x="104" y="122"/>
                      </a:lnTo>
                      <a:lnTo>
                        <a:pt x="104" y="122"/>
                      </a:lnTo>
                      <a:lnTo>
                        <a:pt x="105" y="123"/>
                      </a:lnTo>
                      <a:lnTo>
                        <a:pt x="105" y="123"/>
                      </a:lnTo>
                      <a:lnTo>
                        <a:pt x="105" y="123"/>
                      </a:lnTo>
                      <a:lnTo>
                        <a:pt x="105" y="123"/>
                      </a:lnTo>
                      <a:lnTo>
                        <a:pt x="105" y="123"/>
                      </a:lnTo>
                      <a:lnTo>
                        <a:pt x="110" y="139"/>
                      </a:lnTo>
                      <a:lnTo>
                        <a:pt x="110" y="139"/>
                      </a:lnTo>
                      <a:lnTo>
                        <a:pt x="116" y="153"/>
                      </a:lnTo>
                      <a:lnTo>
                        <a:pt x="123" y="163"/>
                      </a:lnTo>
                      <a:lnTo>
                        <a:pt x="131" y="175"/>
                      </a:lnTo>
                      <a:lnTo>
                        <a:pt x="131" y="175"/>
                      </a:lnTo>
                      <a:lnTo>
                        <a:pt x="118" y="191"/>
                      </a:lnTo>
                      <a:lnTo>
                        <a:pt x="118" y="191"/>
                      </a:lnTo>
                      <a:lnTo>
                        <a:pt x="105" y="186"/>
                      </a:lnTo>
                      <a:lnTo>
                        <a:pt x="94" y="184"/>
                      </a:lnTo>
                      <a:lnTo>
                        <a:pt x="78" y="180"/>
                      </a:lnTo>
                      <a:lnTo>
                        <a:pt x="78" y="180"/>
                      </a:lnTo>
                      <a:lnTo>
                        <a:pt x="62" y="179"/>
                      </a:lnTo>
                      <a:lnTo>
                        <a:pt x="62" y="179"/>
                      </a:lnTo>
                      <a:lnTo>
                        <a:pt x="62" y="179"/>
                      </a:lnTo>
                      <a:lnTo>
                        <a:pt x="62" y="179"/>
                      </a:lnTo>
                      <a:lnTo>
                        <a:pt x="62" y="179"/>
                      </a:lnTo>
                      <a:lnTo>
                        <a:pt x="62" y="179"/>
                      </a:lnTo>
                      <a:lnTo>
                        <a:pt x="60" y="179"/>
                      </a:lnTo>
                      <a:lnTo>
                        <a:pt x="60" y="179"/>
                      </a:lnTo>
                      <a:lnTo>
                        <a:pt x="60" y="179"/>
                      </a:lnTo>
                      <a:lnTo>
                        <a:pt x="60" y="179"/>
                      </a:lnTo>
                      <a:lnTo>
                        <a:pt x="58" y="180"/>
                      </a:lnTo>
                      <a:lnTo>
                        <a:pt x="58" y="180"/>
                      </a:lnTo>
                      <a:lnTo>
                        <a:pt x="58" y="180"/>
                      </a:lnTo>
                      <a:lnTo>
                        <a:pt x="58" y="180"/>
                      </a:lnTo>
                      <a:lnTo>
                        <a:pt x="57" y="180"/>
                      </a:lnTo>
                      <a:lnTo>
                        <a:pt x="57" y="180"/>
                      </a:lnTo>
                      <a:lnTo>
                        <a:pt x="56" y="180"/>
                      </a:lnTo>
                      <a:lnTo>
                        <a:pt x="56" y="180"/>
                      </a:lnTo>
                      <a:lnTo>
                        <a:pt x="56" y="181"/>
                      </a:lnTo>
                      <a:lnTo>
                        <a:pt x="56" y="181"/>
                      </a:lnTo>
                      <a:lnTo>
                        <a:pt x="55" y="181"/>
                      </a:lnTo>
                      <a:lnTo>
                        <a:pt x="55" y="181"/>
                      </a:lnTo>
                      <a:lnTo>
                        <a:pt x="53" y="184"/>
                      </a:lnTo>
                      <a:lnTo>
                        <a:pt x="53" y="184"/>
                      </a:lnTo>
                      <a:lnTo>
                        <a:pt x="52" y="185"/>
                      </a:lnTo>
                      <a:lnTo>
                        <a:pt x="52" y="185"/>
                      </a:lnTo>
                      <a:lnTo>
                        <a:pt x="52" y="186"/>
                      </a:lnTo>
                      <a:lnTo>
                        <a:pt x="52" y="186"/>
                      </a:lnTo>
                      <a:lnTo>
                        <a:pt x="52" y="186"/>
                      </a:lnTo>
                      <a:lnTo>
                        <a:pt x="52" y="186"/>
                      </a:lnTo>
                      <a:lnTo>
                        <a:pt x="51" y="187"/>
                      </a:lnTo>
                      <a:lnTo>
                        <a:pt x="51" y="187"/>
                      </a:lnTo>
                      <a:lnTo>
                        <a:pt x="50" y="190"/>
                      </a:lnTo>
                      <a:lnTo>
                        <a:pt x="50" y="190"/>
                      </a:lnTo>
                      <a:lnTo>
                        <a:pt x="50" y="190"/>
                      </a:lnTo>
                      <a:lnTo>
                        <a:pt x="50" y="190"/>
                      </a:lnTo>
                      <a:lnTo>
                        <a:pt x="48" y="191"/>
                      </a:lnTo>
                      <a:lnTo>
                        <a:pt x="48" y="191"/>
                      </a:lnTo>
                      <a:lnTo>
                        <a:pt x="48" y="192"/>
                      </a:lnTo>
                      <a:lnTo>
                        <a:pt x="48" y="192"/>
                      </a:lnTo>
                      <a:lnTo>
                        <a:pt x="47" y="195"/>
                      </a:lnTo>
                      <a:lnTo>
                        <a:pt x="47" y="195"/>
                      </a:lnTo>
                      <a:lnTo>
                        <a:pt x="47" y="195"/>
                      </a:lnTo>
                      <a:lnTo>
                        <a:pt x="47" y="195"/>
                      </a:lnTo>
                      <a:lnTo>
                        <a:pt x="47" y="196"/>
                      </a:lnTo>
                      <a:lnTo>
                        <a:pt x="47" y="196"/>
                      </a:lnTo>
                      <a:lnTo>
                        <a:pt x="47" y="197"/>
                      </a:lnTo>
                      <a:lnTo>
                        <a:pt x="47" y="197"/>
                      </a:lnTo>
                      <a:lnTo>
                        <a:pt x="47" y="199"/>
                      </a:lnTo>
                      <a:lnTo>
                        <a:pt x="47" y="199"/>
                      </a:lnTo>
                      <a:lnTo>
                        <a:pt x="47" y="199"/>
                      </a:lnTo>
                      <a:lnTo>
                        <a:pt x="47" y="199"/>
                      </a:lnTo>
                      <a:lnTo>
                        <a:pt x="47" y="200"/>
                      </a:lnTo>
                      <a:lnTo>
                        <a:pt x="47" y="200"/>
                      </a:lnTo>
                      <a:lnTo>
                        <a:pt x="48" y="201"/>
                      </a:lnTo>
                      <a:lnTo>
                        <a:pt x="48" y="201"/>
                      </a:lnTo>
                      <a:lnTo>
                        <a:pt x="48" y="202"/>
                      </a:lnTo>
                      <a:lnTo>
                        <a:pt x="48" y="202"/>
                      </a:lnTo>
                      <a:lnTo>
                        <a:pt x="48" y="202"/>
                      </a:lnTo>
                      <a:lnTo>
                        <a:pt x="48" y="202"/>
                      </a:lnTo>
                      <a:lnTo>
                        <a:pt x="58" y="216"/>
                      </a:lnTo>
                      <a:lnTo>
                        <a:pt x="58" y="216"/>
                      </a:lnTo>
                      <a:lnTo>
                        <a:pt x="68" y="228"/>
                      </a:lnTo>
                      <a:lnTo>
                        <a:pt x="76" y="235"/>
                      </a:lnTo>
                      <a:lnTo>
                        <a:pt x="87" y="244"/>
                      </a:lnTo>
                      <a:lnTo>
                        <a:pt x="87" y="244"/>
                      </a:lnTo>
                      <a:lnTo>
                        <a:pt x="78" y="264"/>
                      </a:lnTo>
                      <a:lnTo>
                        <a:pt x="78" y="264"/>
                      </a:lnTo>
                      <a:lnTo>
                        <a:pt x="65" y="263"/>
                      </a:lnTo>
                      <a:lnTo>
                        <a:pt x="53" y="263"/>
                      </a:lnTo>
                      <a:lnTo>
                        <a:pt x="38" y="264"/>
                      </a:lnTo>
                      <a:lnTo>
                        <a:pt x="38" y="264"/>
                      </a:lnTo>
                      <a:lnTo>
                        <a:pt x="22" y="267"/>
                      </a:lnTo>
                      <a:lnTo>
                        <a:pt x="22" y="267"/>
                      </a:lnTo>
                      <a:lnTo>
                        <a:pt x="22" y="267"/>
                      </a:lnTo>
                      <a:lnTo>
                        <a:pt x="22" y="267"/>
                      </a:lnTo>
                      <a:lnTo>
                        <a:pt x="22" y="267"/>
                      </a:lnTo>
                      <a:lnTo>
                        <a:pt x="22" y="267"/>
                      </a:lnTo>
                      <a:lnTo>
                        <a:pt x="21" y="268"/>
                      </a:lnTo>
                      <a:lnTo>
                        <a:pt x="21" y="268"/>
                      </a:lnTo>
                      <a:lnTo>
                        <a:pt x="19" y="268"/>
                      </a:lnTo>
                      <a:lnTo>
                        <a:pt x="19" y="268"/>
                      </a:lnTo>
                      <a:lnTo>
                        <a:pt x="17" y="269"/>
                      </a:lnTo>
                      <a:lnTo>
                        <a:pt x="17" y="269"/>
                      </a:lnTo>
                      <a:lnTo>
                        <a:pt x="17" y="270"/>
                      </a:lnTo>
                      <a:lnTo>
                        <a:pt x="17" y="270"/>
                      </a:lnTo>
                      <a:lnTo>
                        <a:pt x="15" y="270"/>
                      </a:lnTo>
                      <a:lnTo>
                        <a:pt x="15" y="270"/>
                      </a:lnTo>
                      <a:lnTo>
                        <a:pt x="15" y="270"/>
                      </a:lnTo>
                      <a:lnTo>
                        <a:pt x="15" y="270"/>
                      </a:lnTo>
                      <a:lnTo>
                        <a:pt x="14" y="273"/>
                      </a:lnTo>
                      <a:lnTo>
                        <a:pt x="14" y="273"/>
                      </a:lnTo>
                      <a:lnTo>
                        <a:pt x="14" y="273"/>
                      </a:lnTo>
                      <a:lnTo>
                        <a:pt x="14" y="273"/>
                      </a:lnTo>
                      <a:lnTo>
                        <a:pt x="14" y="274"/>
                      </a:lnTo>
                      <a:lnTo>
                        <a:pt x="14" y="274"/>
                      </a:lnTo>
                      <a:lnTo>
                        <a:pt x="14" y="274"/>
                      </a:lnTo>
                      <a:lnTo>
                        <a:pt x="14" y="274"/>
                      </a:lnTo>
                      <a:lnTo>
                        <a:pt x="14" y="276"/>
                      </a:lnTo>
                      <a:lnTo>
                        <a:pt x="14" y="276"/>
                      </a:lnTo>
                      <a:lnTo>
                        <a:pt x="13" y="277"/>
                      </a:lnTo>
                      <a:lnTo>
                        <a:pt x="13" y="277"/>
                      </a:lnTo>
                      <a:lnTo>
                        <a:pt x="13" y="278"/>
                      </a:lnTo>
                      <a:lnTo>
                        <a:pt x="13" y="278"/>
                      </a:lnTo>
                      <a:lnTo>
                        <a:pt x="13" y="281"/>
                      </a:lnTo>
                      <a:lnTo>
                        <a:pt x="13" y="281"/>
                      </a:lnTo>
                      <a:lnTo>
                        <a:pt x="12" y="281"/>
                      </a:lnTo>
                      <a:lnTo>
                        <a:pt x="12" y="281"/>
                      </a:lnTo>
                      <a:lnTo>
                        <a:pt x="12" y="283"/>
                      </a:lnTo>
                      <a:lnTo>
                        <a:pt x="12" y="283"/>
                      </a:lnTo>
                      <a:lnTo>
                        <a:pt x="12" y="283"/>
                      </a:lnTo>
                      <a:lnTo>
                        <a:pt x="12" y="283"/>
                      </a:lnTo>
                      <a:lnTo>
                        <a:pt x="12" y="286"/>
                      </a:lnTo>
                      <a:lnTo>
                        <a:pt x="12" y="286"/>
                      </a:lnTo>
                      <a:lnTo>
                        <a:pt x="12" y="287"/>
                      </a:lnTo>
                      <a:lnTo>
                        <a:pt x="12" y="287"/>
                      </a:lnTo>
                      <a:lnTo>
                        <a:pt x="12" y="288"/>
                      </a:lnTo>
                      <a:lnTo>
                        <a:pt x="12" y="288"/>
                      </a:lnTo>
                      <a:lnTo>
                        <a:pt x="12" y="288"/>
                      </a:lnTo>
                      <a:lnTo>
                        <a:pt x="12" y="288"/>
                      </a:lnTo>
                      <a:lnTo>
                        <a:pt x="12" y="289"/>
                      </a:lnTo>
                      <a:lnTo>
                        <a:pt x="12" y="289"/>
                      </a:lnTo>
                      <a:lnTo>
                        <a:pt x="12" y="289"/>
                      </a:lnTo>
                      <a:lnTo>
                        <a:pt x="12" y="289"/>
                      </a:lnTo>
                      <a:lnTo>
                        <a:pt x="13" y="291"/>
                      </a:lnTo>
                      <a:lnTo>
                        <a:pt x="13" y="291"/>
                      </a:lnTo>
                      <a:lnTo>
                        <a:pt x="13" y="292"/>
                      </a:lnTo>
                      <a:lnTo>
                        <a:pt x="13" y="292"/>
                      </a:lnTo>
                      <a:lnTo>
                        <a:pt x="14" y="293"/>
                      </a:lnTo>
                      <a:lnTo>
                        <a:pt x="14" y="293"/>
                      </a:lnTo>
                      <a:lnTo>
                        <a:pt x="14" y="293"/>
                      </a:lnTo>
                      <a:lnTo>
                        <a:pt x="14" y="293"/>
                      </a:lnTo>
                      <a:lnTo>
                        <a:pt x="14" y="293"/>
                      </a:lnTo>
                      <a:lnTo>
                        <a:pt x="28" y="303"/>
                      </a:lnTo>
                      <a:lnTo>
                        <a:pt x="28" y="303"/>
                      </a:lnTo>
                      <a:lnTo>
                        <a:pt x="39" y="312"/>
                      </a:lnTo>
                      <a:lnTo>
                        <a:pt x="50" y="318"/>
                      </a:lnTo>
                      <a:lnTo>
                        <a:pt x="63" y="323"/>
                      </a:lnTo>
                      <a:lnTo>
                        <a:pt x="63" y="323"/>
                      </a:lnTo>
                      <a:lnTo>
                        <a:pt x="60" y="345"/>
                      </a:lnTo>
                      <a:lnTo>
                        <a:pt x="60" y="345"/>
                      </a:lnTo>
                      <a:lnTo>
                        <a:pt x="46" y="347"/>
                      </a:lnTo>
                      <a:lnTo>
                        <a:pt x="34" y="350"/>
                      </a:lnTo>
                      <a:lnTo>
                        <a:pt x="21" y="355"/>
                      </a:lnTo>
                      <a:lnTo>
                        <a:pt x="21" y="355"/>
                      </a:lnTo>
                      <a:lnTo>
                        <a:pt x="5" y="362"/>
                      </a:lnTo>
                      <a:lnTo>
                        <a:pt x="5" y="362"/>
                      </a:lnTo>
                      <a:lnTo>
                        <a:pt x="5" y="362"/>
                      </a:lnTo>
                      <a:lnTo>
                        <a:pt x="5" y="362"/>
                      </a:lnTo>
                      <a:lnTo>
                        <a:pt x="4" y="364"/>
                      </a:lnTo>
                      <a:lnTo>
                        <a:pt x="4" y="364"/>
                      </a:lnTo>
                      <a:lnTo>
                        <a:pt x="4" y="364"/>
                      </a:lnTo>
                      <a:lnTo>
                        <a:pt x="4" y="364"/>
                      </a:lnTo>
                      <a:lnTo>
                        <a:pt x="3" y="365"/>
                      </a:lnTo>
                      <a:lnTo>
                        <a:pt x="3" y="365"/>
                      </a:lnTo>
                      <a:lnTo>
                        <a:pt x="2" y="365"/>
                      </a:lnTo>
                      <a:lnTo>
                        <a:pt x="2" y="365"/>
                      </a:lnTo>
                      <a:lnTo>
                        <a:pt x="2" y="366"/>
                      </a:lnTo>
                      <a:lnTo>
                        <a:pt x="2" y="366"/>
                      </a:lnTo>
                      <a:lnTo>
                        <a:pt x="2" y="366"/>
                      </a:lnTo>
                      <a:lnTo>
                        <a:pt x="2" y="366"/>
                      </a:lnTo>
                      <a:lnTo>
                        <a:pt x="0" y="367"/>
                      </a:lnTo>
                      <a:lnTo>
                        <a:pt x="0" y="367"/>
                      </a:lnTo>
                      <a:lnTo>
                        <a:pt x="0" y="367"/>
                      </a:lnTo>
                      <a:lnTo>
                        <a:pt x="0" y="367"/>
                      </a:lnTo>
                      <a:lnTo>
                        <a:pt x="0" y="370"/>
                      </a:lnTo>
                      <a:lnTo>
                        <a:pt x="0" y="370"/>
                      </a:lnTo>
                      <a:lnTo>
                        <a:pt x="0" y="370"/>
                      </a:lnTo>
                      <a:lnTo>
                        <a:pt x="0" y="370"/>
                      </a:lnTo>
                      <a:lnTo>
                        <a:pt x="0" y="371"/>
                      </a:lnTo>
                      <a:lnTo>
                        <a:pt x="0" y="371"/>
                      </a:lnTo>
                      <a:lnTo>
                        <a:pt x="0" y="371"/>
                      </a:lnTo>
                      <a:lnTo>
                        <a:pt x="0" y="371"/>
                      </a:lnTo>
                      <a:lnTo>
                        <a:pt x="0" y="374"/>
                      </a:lnTo>
                      <a:lnTo>
                        <a:pt x="0" y="374"/>
                      </a:lnTo>
                      <a:lnTo>
                        <a:pt x="0" y="374"/>
                      </a:lnTo>
                      <a:lnTo>
                        <a:pt x="0" y="374"/>
                      </a:lnTo>
                      <a:lnTo>
                        <a:pt x="0" y="376"/>
                      </a:lnTo>
                      <a:lnTo>
                        <a:pt x="0" y="376"/>
                      </a:lnTo>
                      <a:lnTo>
                        <a:pt x="0" y="378"/>
                      </a:lnTo>
                      <a:lnTo>
                        <a:pt x="0" y="378"/>
                      </a:lnTo>
                      <a:lnTo>
                        <a:pt x="0" y="379"/>
                      </a:lnTo>
                      <a:lnTo>
                        <a:pt x="0" y="379"/>
                      </a:lnTo>
                      <a:lnTo>
                        <a:pt x="0" y="380"/>
                      </a:lnTo>
                      <a:lnTo>
                        <a:pt x="0" y="380"/>
                      </a:lnTo>
                      <a:lnTo>
                        <a:pt x="0" y="380"/>
                      </a:lnTo>
                      <a:lnTo>
                        <a:pt x="0" y="380"/>
                      </a:lnTo>
                      <a:lnTo>
                        <a:pt x="0" y="381"/>
                      </a:lnTo>
                      <a:lnTo>
                        <a:pt x="0" y="381"/>
                      </a:lnTo>
                      <a:lnTo>
                        <a:pt x="0" y="383"/>
                      </a:lnTo>
                      <a:lnTo>
                        <a:pt x="0" y="383"/>
                      </a:lnTo>
                      <a:lnTo>
                        <a:pt x="0" y="384"/>
                      </a:lnTo>
                      <a:lnTo>
                        <a:pt x="0" y="384"/>
                      </a:lnTo>
                      <a:lnTo>
                        <a:pt x="0" y="384"/>
                      </a:lnTo>
                      <a:lnTo>
                        <a:pt x="0" y="384"/>
                      </a:lnTo>
                      <a:lnTo>
                        <a:pt x="2" y="385"/>
                      </a:lnTo>
                      <a:lnTo>
                        <a:pt x="2" y="385"/>
                      </a:lnTo>
                      <a:lnTo>
                        <a:pt x="2" y="385"/>
                      </a:lnTo>
                      <a:lnTo>
                        <a:pt x="2" y="385"/>
                      </a:lnTo>
                      <a:lnTo>
                        <a:pt x="2" y="386"/>
                      </a:lnTo>
                      <a:lnTo>
                        <a:pt x="2" y="386"/>
                      </a:lnTo>
                      <a:lnTo>
                        <a:pt x="3" y="386"/>
                      </a:lnTo>
                      <a:lnTo>
                        <a:pt x="3" y="386"/>
                      </a:lnTo>
                      <a:lnTo>
                        <a:pt x="4" y="388"/>
                      </a:lnTo>
                      <a:lnTo>
                        <a:pt x="4" y="388"/>
                      </a:lnTo>
                      <a:lnTo>
                        <a:pt x="4" y="388"/>
                      </a:lnTo>
                      <a:lnTo>
                        <a:pt x="4" y="388"/>
                      </a:lnTo>
                      <a:lnTo>
                        <a:pt x="5" y="389"/>
                      </a:lnTo>
                      <a:lnTo>
                        <a:pt x="5" y="389"/>
                      </a:lnTo>
                      <a:lnTo>
                        <a:pt x="5" y="389"/>
                      </a:lnTo>
                      <a:lnTo>
                        <a:pt x="5" y="389"/>
                      </a:lnTo>
                      <a:lnTo>
                        <a:pt x="5" y="389"/>
                      </a:lnTo>
                      <a:lnTo>
                        <a:pt x="5" y="389"/>
                      </a:lnTo>
                      <a:lnTo>
                        <a:pt x="21" y="396"/>
                      </a:lnTo>
                      <a:lnTo>
                        <a:pt x="21" y="396"/>
                      </a:lnTo>
                      <a:lnTo>
                        <a:pt x="34" y="401"/>
                      </a:lnTo>
                      <a:lnTo>
                        <a:pt x="46" y="404"/>
                      </a:lnTo>
                      <a:lnTo>
                        <a:pt x="60" y="407"/>
                      </a:lnTo>
                      <a:lnTo>
                        <a:pt x="60" y="407"/>
                      </a:lnTo>
                      <a:lnTo>
                        <a:pt x="62" y="428"/>
                      </a:lnTo>
                      <a:lnTo>
                        <a:pt x="62" y="428"/>
                      </a:lnTo>
                      <a:lnTo>
                        <a:pt x="50" y="434"/>
                      </a:lnTo>
                      <a:lnTo>
                        <a:pt x="39" y="439"/>
                      </a:lnTo>
                      <a:lnTo>
                        <a:pt x="28" y="448"/>
                      </a:lnTo>
                      <a:lnTo>
                        <a:pt x="28" y="448"/>
                      </a:lnTo>
                      <a:lnTo>
                        <a:pt x="19" y="454"/>
                      </a:lnTo>
                      <a:lnTo>
                        <a:pt x="14" y="458"/>
                      </a:lnTo>
                      <a:lnTo>
                        <a:pt x="14" y="458"/>
                      </a:lnTo>
                      <a:lnTo>
                        <a:pt x="14" y="458"/>
                      </a:lnTo>
                      <a:lnTo>
                        <a:pt x="14" y="459"/>
                      </a:lnTo>
                      <a:lnTo>
                        <a:pt x="14" y="459"/>
                      </a:lnTo>
                      <a:lnTo>
                        <a:pt x="13" y="461"/>
                      </a:lnTo>
                      <a:lnTo>
                        <a:pt x="13" y="461"/>
                      </a:lnTo>
                      <a:lnTo>
                        <a:pt x="13" y="461"/>
                      </a:lnTo>
                      <a:lnTo>
                        <a:pt x="13" y="461"/>
                      </a:lnTo>
                      <a:lnTo>
                        <a:pt x="12" y="462"/>
                      </a:lnTo>
                      <a:lnTo>
                        <a:pt x="12" y="462"/>
                      </a:lnTo>
                      <a:lnTo>
                        <a:pt x="12" y="462"/>
                      </a:lnTo>
                      <a:lnTo>
                        <a:pt x="12" y="462"/>
                      </a:lnTo>
                      <a:lnTo>
                        <a:pt x="12" y="463"/>
                      </a:lnTo>
                      <a:lnTo>
                        <a:pt x="12" y="463"/>
                      </a:lnTo>
                      <a:lnTo>
                        <a:pt x="12" y="464"/>
                      </a:lnTo>
                      <a:lnTo>
                        <a:pt x="12" y="464"/>
                      </a:lnTo>
                      <a:lnTo>
                        <a:pt x="12" y="466"/>
                      </a:lnTo>
                      <a:lnTo>
                        <a:pt x="12" y="466"/>
                      </a:lnTo>
                      <a:lnTo>
                        <a:pt x="12" y="466"/>
                      </a:lnTo>
                      <a:lnTo>
                        <a:pt x="12" y="466"/>
                      </a:lnTo>
                      <a:lnTo>
                        <a:pt x="12" y="467"/>
                      </a:lnTo>
                      <a:lnTo>
                        <a:pt x="12" y="467"/>
                      </a:lnTo>
                      <a:lnTo>
                        <a:pt x="12" y="467"/>
                      </a:lnTo>
                      <a:lnTo>
                        <a:pt x="12" y="467"/>
                      </a:lnTo>
                      <a:lnTo>
                        <a:pt x="12" y="468"/>
                      </a:lnTo>
                      <a:lnTo>
                        <a:pt x="12" y="468"/>
                      </a:lnTo>
                      <a:lnTo>
                        <a:pt x="12" y="469"/>
                      </a:lnTo>
                      <a:lnTo>
                        <a:pt x="12" y="469"/>
                      </a:lnTo>
                      <a:lnTo>
                        <a:pt x="12" y="471"/>
                      </a:lnTo>
                      <a:lnTo>
                        <a:pt x="12" y="471"/>
                      </a:lnTo>
                      <a:lnTo>
                        <a:pt x="13" y="471"/>
                      </a:lnTo>
                      <a:lnTo>
                        <a:pt x="13" y="471"/>
                      </a:lnTo>
                      <a:lnTo>
                        <a:pt x="13" y="473"/>
                      </a:lnTo>
                      <a:lnTo>
                        <a:pt x="13" y="473"/>
                      </a:lnTo>
                      <a:lnTo>
                        <a:pt x="13" y="475"/>
                      </a:lnTo>
                      <a:lnTo>
                        <a:pt x="13" y="475"/>
                      </a:lnTo>
                      <a:lnTo>
                        <a:pt x="14" y="476"/>
                      </a:lnTo>
                      <a:lnTo>
                        <a:pt x="14" y="476"/>
                      </a:lnTo>
                      <a:lnTo>
                        <a:pt x="14" y="477"/>
                      </a:lnTo>
                      <a:lnTo>
                        <a:pt x="14" y="477"/>
                      </a:lnTo>
                      <a:lnTo>
                        <a:pt x="14" y="477"/>
                      </a:lnTo>
                      <a:lnTo>
                        <a:pt x="14" y="477"/>
                      </a:lnTo>
                      <a:lnTo>
                        <a:pt x="14" y="478"/>
                      </a:lnTo>
                      <a:lnTo>
                        <a:pt x="14" y="478"/>
                      </a:lnTo>
                      <a:lnTo>
                        <a:pt x="14" y="480"/>
                      </a:lnTo>
                      <a:lnTo>
                        <a:pt x="14" y="480"/>
                      </a:lnTo>
                      <a:lnTo>
                        <a:pt x="15" y="481"/>
                      </a:lnTo>
                      <a:lnTo>
                        <a:pt x="15" y="481"/>
                      </a:lnTo>
                      <a:lnTo>
                        <a:pt x="15" y="481"/>
                      </a:lnTo>
                      <a:lnTo>
                        <a:pt x="15" y="481"/>
                      </a:lnTo>
                      <a:lnTo>
                        <a:pt x="17" y="482"/>
                      </a:lnTo>
                      <a:lnTo>
                        <a:pt x="17" y="482"/>
                      </a:lnTo>
                      <a:lnTo>
                        <a:pt x="17" y="482"/>
                      </a:lnTo>
                      <a:lnTo>
                        <a:pt x="17" y="482"/>
                      </a:lnTo>
                      <a:lnTo>
                        <a:pt x="18" y="483"/>
                      </a:lnTo>
                      <a:lnTo>
                        <a:pt x="18" y="483"/>
                      </a:lnTo>
                      <a:lnTo>
                        <a:pt x="18" y="483"/>
                      </a:lnTo>
                      <a:lnTo>
                        <a:pt x="18" y="483"/>
                      </a:lnTo>
                      <a:lnTo>
                        <a:pt x="19" y="483"/>
                      </a:lnTo>
                      <a:lnTo>
                        <a:pt x="19" y="483"/>
                      </a:lnTo>
                      <a:lnTo>
                        <a:pt x="19" y="485"/>
                      </a:lnTo>
                      <a:lnTo>
                        <a:pt x="19" y="485"/>
                      </a:lnTo>
                      <a:lnTo>
                        <a:pt x="22" y="485"/>
                      </a:lnTo>
                      <a:lnTo>
                        <a:pt x="22" y="485"/>
                      </a:lnTo>
                      <a:lnTo>
                        <a:pt x="22" y="485"/>
                      </a:lnTo>
                      <a:lnTo>
                        <a:pt x="22" y="485"/>
                      </a:lnTo>
                      <a:lnTo>
                        <a:pt x="28" y="486"/>
                      </a:lnTo>
                      <a:lnTo>
                        <a:pt x="38" y="487"/>
                      </a:lnTo>
                      <a:lnTo>
                        <a:pt x="38" y="487"/>
                      </a:lnTo>
                      <a:lnTo>
                        <a:pt x="53" y="488"/>
                      </a:lnTo>
                      <a:lnTo>
                        <a:pt x="65" y="488"/>
                      </a:lnTo>
                      <a:lnTo>
                        <a:pt x="78" y="487"/>
                      </a:lnTo>
                      <a:lnTo>
                        <a:pt x="78" y="487"/>
                      </a:lnTo>
                      <a:lnTo>
                        <a:pt x="87" y="507"/>
                      </a:lnTo>
                      <a:lnTo>
                        <a:pt x="87" y="507"/>
                      </a:lnTo>
                      <a:lnTo>
                        <a:pt x="76" y="516"/>
                      </a:lnTo>
                      <a:lnTo>
                        <a:pt x="67" y="525"/>
                      </a:lnTo>
                      <a:lnTo>
                        <a:pt x="58" y="536"/>
                      </a:lnTo>
                      <a:lnTo>
                        <a:pt x="58" y="536"/>
                      </a:lnTo>
                      <a:lnTo>
                        <a:pt x="52" y="544"/>
                      </a:lnTo>
                      <a:lnTo>
                        <a:pt x="48" y="550"/>
                      </a:lnTo>
                      <a:lnTo>
                        <a:pt x="48" y="550"/>
                      </a:lnTo>
                      <a:lnTo>
                        <a:pt x="48" y="550"/>
                      </a:lnTo>
                      <a:lnTo>
                        <a:pt x="48" y="550"/>
                      </a:lnTo>
                      <a:lnTo>
                        <a:pt x="48" y="550"/>
                      </a:lnTo>
                      <a:lnTo>
                        <a:pt x="48" y="550"/>
                      </a:lnTo>
                      <a:lnTo>
                        <a:pt x="47" y="551"/>
                      </a:lnTo>
                      <a:lnTo>
                        <a:pt x="47" y="551"/>
                      </a:lnTo>
                      <a:lnTo>
                        <a:pt x="47" y="551"/>
                      </a:lnTo>
                      <a:lnTo>
                        <a:pt x="47" y="551"/>
                      </a:lnTo>
                      <a:lnTo>
                        <a:pt x="47" y="554"/>
                      </a:lnTo>
                      <a:lnTo>
                        <a:pt x="47" y="554"/>
                      </a:lnTo>
                      <a:lnTo>
                        <a:pt x="47" y="554"/>
                      </a:lnTo>
                      <a:lnTo>
                        <a:pt x="47" y="554"/>
                      </a:lnTo>
                      <a:lnTo>
                        <a:pt x="47" y="555"/>
                      </a:lnTo>
                      <a:lnTo>
                        <a:pt x="47" y="555"/>
                      </a:lnTo>
                      <a:lnTo>
                        <a:pt x="47" y="555"/>
                      </a:lnTo>
                      <a:lnTo>
                        <a:pt x="47" y="555"/>
                      </a:lnTo>
                      <a:lnTo>
                        <a:pt x="47" y="556"/>
                      </a:lnTo>
                      <a:lnTo>
                        <a:pt x="47" y="556"/>
                      </a:lnTo>
                      <a:lnTo>
                        <a:pt x="47" y="556"/>
                      </a:lnTo>
                      <a:lnTo>
                        <a:pt x="47" y="556"/>
                      </a:lnTo>
                      <a:lnTo>
                        <a:pt x="47" y="559"/>
                      </a:lnTo>
                      <a:lnTo>
                        <a:pt x="47" y="559"/>
                      </a:lnTo>
                      <a:lnTo>
                        <a:pt x="48" y="559"/>
                      </a:lnTo>
                      <a:lnTo>
                        <a:pt x="48" y="559"/>
                      </a:lnTo>
                      <a:lnTo>
                        <a:pt x="48" y="560"/>
                      </a:lnTo>
                      <a:lnTo>
                        <a:pt x="48" y="560"/>
                      </a:lnTo>
                      <a:lnTo>
                        <a:pt x="48" y="560"/>
                      </a:lnTo>
                      <a:lnTo>
                        <a:pt x="48" y="560"/>
                      </a:lnTo>
                      <a:lnTo>
                        <a:pt x="50" y="561"/>
                      </a:lnTo>
                      <a:lnTo>
                        <a:pt x="50" y="561"/>
                      </a:lnTo>
                      <a:lnTo>
                        <a:pt x="50" y="563"/>
                      </a:lnTo>
                      <a:lnTo>
                        <a:pt x="50" y="563"/>
                      </a:lnTo>
                      <a:lnTo>
                        <a:pt x="51" y="564"/>
                      </a:lnTo>
                      <a:lnTo>
                        <a:pt x="51" y="564"/>
                      </a:lnTo>
                      <a:lnTo>
                        <a:pt x="52" y="565"/>
                      </a:lnTo>
                      <a:lnTo>
                        <a:pt x="52" y="565"/>
                      </a:lnTo>
                      <a:lnTo>
                        <a:pt x="52" y="566"/>
                      </a:lnTo>
                      <a:lnTo>
                        <a:pt x="52" y="566"/>
                      </a:lnTo>
                      <a:lnTo>
                        <a:pt x="52" y="568"/>
                      </a:lnTo>
                      <a:lnTo>
                        <a:pt x="52" y="568"/>
                      </a:lnTo>
                      <a:lnTo>
                        <a:pt x="53" y="568"/>
                      </a:lnTo>
                      <a:lnTo>
                        <a:pt x="53" y="568"/>
                      </a:lnTo>
                      <a:lnTo>
                        <a:pt x="53" y="569"/>
                      </a:lnTo>
                      <a:lnTo>
                        <a:pt x="53" y="569"/>
                      </a:lnTo>
                      <a:lnTo>
                        <a:pt x="53" y="569"/>
                      </a:lnTo>
                      <a:lnTo>
                        <a:pt x="53" y="569"/>
                      </a:lnTo>
                      <a:lnTo>
                        <a:pt x="55" y="570"/>
                      </a:lnTo>
                      <a:lnTo>
                        <a:pt x="55" y="570"/>
                      </a:lnTo>
                      <a:lnTo>
                        <a:pt x="55" y="570"/>
                      </a:lnTo>
                      <a:lnTo>
                        <a:pt x="55" y="570"/>
                      </a:lnTo>
                      <a:lnTo>
                        <a:pt x="56" y="572"/>
                      </a:lnTo>
                      <a:lnTo>
                        <a:pt x="56" y="572"/>
                      </a:lnTo>
                      <a:lnTo>
                        <a:pt x="56" y="572"/>
                      </a:lnTo>
                      <a:lnTo>
                        <a:pt x="56" y="572"/>
                      </a:lnTo>
                      <a:lnTo>
                        <a:pt x="57" y="572"/>
                      </a:lnTo>
                      <a:lnTo>
                        <a:pt x="57" y="572"/>
                      </a:lnTo>
                      <a:lnTo>
                        <a:pt x="58" y="572"/>
                      </a:lnTo>
                      <a:lnTo>
                        <a:pt x="58" y="572"/>
                      </a:lnTo>
                      <a:lnTo>
                        <a:pt x="60" y="573"/>
                      </a:lnTo>
                      <a:lnTo>
                        <a:pt x="60" y="573"/>
                      </a:lnTo>
                      <a:lnTo>
                        <a:pt x="60" y="573"/>
                      </a:lnTo>
                      <a:lnTo>
                        <a:pt x="60" y="573"/>
                      </a:lnTo>
                      <a:lnTo>
                        <a:pt x="62" y="573"/>
                      </a:lnTo>
                      <a:lnTo>
                        <a:pt x="62" y="573"/>
                      </a:lnTo>
                      <a:lnTo>
                        <a:pt x="62" y="573"/>
                      </a:lnTo>
                      <a:lnTo>
                        <a:pt x="62" y="573"/>
                      </a:lnTo>
                      <a:lnTo>
                        <a:pt x="62" y="573"/>
                      </a:lnTo>
                      <a:lnTo>
                        <a:pt x="62" y="573"/>
                      </a:lnTo>
                      <a:lnTo>
                        <a:pt x="68" y="573"/>
                      </a:lnTo>
                      <a:lnTo>
                        <a:pt x="78" y="572"/>
                      </a:lnTo>
                      <a:lnTo>
                        <a:pt x="78" y="572"/>
                      </a:lnTo>
                      <a:lnTo>
                        <a:pt x="94" y="569"/>
                      </a:lnTo>
                      <a:lnTo>
                        <a:pt x="105" y="565"/>
                      </a:lnTo>
                      <a:lnTo>
                        <a:pt x="118" y="560"/>
                      </a:lnTo>
                      <a:lnTo>
                        <a:pt x="118" y="560"/>
                      </a:lnTo>
                      <a:lnTo>
                        <a:pt x="130" y="578"/>
                      </a:lnTo>
                      <a:lnTo>
                        <a:pt x="130" y="578"/>
                      </a:lnTo>
                      <a:lnTo>
                        <a:pt x="123" y="589"/>
                      </a:lnTo>
                      <a:lnTo>
                        <a:pt x="116" y="599"/>
                      </a:lnTo>
                      <a:lnTo>
                        <a:pt x="110" y="613"/>
                      </a:lnTo>
                      <a:lnTo>
                        <a:pt x="110" y="613"/>
                      </a:lnTo>
                      <a:lnTo>
                        <a:pt x="106" y="622"/>
                      </a:lnTo>
                      <a:lnTo>
                        <a:pt x="105" y="628"/>
                      </a:lnTo>
                      <a:lnTo>
                        <a:pt x="105" y="628"/>
                      </a:lnTo>
                      <a:lnTo>
                        <a:pt x="105" y="628"/>
                      </a:lnTo>
                      <a:lnTo>
                        <a:pt x="105" y="628"/>
                      </a:lnTo>
                      <a:lnTo>
                        <a:pt x="105" y="629"/>
                      </a:lnTo>
                      <a:lnTo>
                        <a:pt x="105" y="629"/>
                      </a:lnTo>
                      <a:lnTo>
                        <a:pt x="104" y="631"/>
                      </a:lnTo>
                      <a:lnTo>
                        <a:pt x="104" y="631"/>
                      </a:lnTo>
                      <a:lnTo>
                        <a:pt x="104" y="631"/>
                      </a:lnTo>
                      <a:lnTo>
                        <a:pt x="104" y="632"/>
                      </a:lnTo>
                      <a:lnTo>
                        <a:pt x="104" y="632"/>
                      </a:lnTo>
                      <a:lnTo>
                        <a:pt x="104" y="633"/>
                      </a:lnTo>
                      <a:lnTo>
                        <a:pt x="104" y="633"/>
                      </a:lnTo>
                      <a:lnTo>
                        <a:pt x="105" y="635"/>
                      </a:lnTo>
                      <a:lnTo>
                        <a:pt x="105" y="635"/>
                      </a:lnTo>
                      <a:lnTo>
                        <a:pt x="105" y="635"/>
                      </a:lnTo>
                      <a:lnTo>
                        <a:pt x="105" y="635"/>
                      </a:lnTo>
                      <a:lnTo>
                        <a:pt x="105" y="636"/>
                      </a:lnTo>
                      <a:lnTo>
                        <a:pt x="105" y="636"/>
                      </a:lnTo>
                      <a:lnTo>
                        <a:pt x="105" y="636"/>
                      </a:lnTo>
                      <a:lnTo>
                        <a:pt x="105" y="636"/>
                      </a:lnTo>
                      <a:lnTo>
                        <a:pt x="106" y="637"/>
                      </a:lnTo>
                      <a:lnTo>
                        <a:pt x="106" y="637"/>
                      </a:lnTo>
                      <a:lnTo>
                        <a:pt x="106" y="637"/>
                      </a:lnTo>
                      <a:lnTo>
                        <a:pt x="106" y="637"/>
                      </a:lnTo>
                      <a:lnTo>
                        <a:pt x="107" y="638"/>
                      </a:lnTo>
                      <a:lnTo>
                        <a:pt x="107" y="638"/>
                      </a:lnTo>
                      <a:lnTo>
                        <a:pt x="107" y="640"/>
                      </a:lnTo>
                      <a:lnTo>
                        <a:pt x="107" y="640"/>
                      </a:lnTo>
                      <a:lnTo>
                        <a:pt x="109" y="640"/>
                      </a:lnTo>
                      <a:lnTo>
                        <a:pt x="109" y="640"/>
                      </a:lnTo>
                      <a:lnTo>
                        <a:pt x="109" y="641"/>
                      </a:lnTo>
                      <a:lnTo>
                        <a:pt x="109" y="641"/>
                      </a:lnTo>
                      <a:lnTo>
                        <a:pt x="110" y="642"/>
                      </a:lnTo>
                      <a:lnTo>
                        <a:pt x="110" y="642"/>
                      </a:lnTo>
                      <a:lnTo>
                        <a:pt x="111" y="643"/>
                      </a:lnTo>
                      <a:lnTo>
                        <a:pt x="111" y="643"/>
                      </a:lnTo>
                      <a:lnTo>
                        <a:pt x="113" y="643"/>
                      </a:lnTo>
                      <a:lnTo>
                        <a:pt x="113" y="643"/>
                      </a:lnTo>
                      <a:lnTo>
                        <a:pt x="114" y="645"/>
                      </a:lnTo>
                      <a:lnTo>
                        <a:pt x="114" y="645"/>
                      </a:lnTo>
                      <a:lnTo>
                        <a:pt x="114" y="645"/>
                      </a:lnTo>
                      <a:lnTo>
                        <a:pt x="114" y="645"/>
                      </a:lnTo>
                      <a:lnTo>
                        <a:pt x="115" y="646"/>
                      </a:lnTo>
                      <a:lnTo>
                        <a:pt x="115" y="646"/>
                      </a:lnTo>
                      <a:lnTo>
                        <a:pt x="115" y="646"/>
                      </a:lnTo>
                      <a:lnTo>
                        <a:pt x="115" y="646"/>
                      </a:lnTo>
                      <a:lnTo>
                        <a:pt x="116" y="647"/>
                      </a:lnTo>
                      <a:lnTo>
                        <a:pt x="116" y="647"/>
                      </a:lnTo>
                      <a:lnTo>
                        <a:pt x="116" y="647"/>
                      </a:lnTo>
                      <a:lnTo>
                        <a:pt x="116" y="647"/>
                      </a:lnTo>
                      <a:lnTo>
                        <a:pt x="118" y="647"/>
                      </a:lnTo>
                      <a:lnTo>
                        <a:pt x="118" y="647"/>
                      </a:lnTo>
                      <a:lnTo>
                        <a:pt x="118" y="647"/>
                      </a:lnTo>
                      <a:lnTo>
                        <a:pt x="118" y="647"/>
                      </a:lnTo>
                      <a:lnTo>
                        <a:pt x="119" y="648"/>
                      </a:lnTo>
                      <a:lnTo>
                        <a:pt x="119" y="648"/>
                      </a:lnTo>
                      <a:lnTo>
                        <a:pt x="119" y="648"/>
                      </a:lnTo>
                      <a:lnTo>
                        <a:pt x="119" y="648"/>
                      </a:lnTo>
                      <a:lnTo>
                        <a:pt x="124" y="647"/>
                      </a:lnTo>
                      <a:lnTo>
                        <a:pt x="124" y="647"/>
                      </a:lnTo>
                      <a:lnTo>
                        <a:pt x="124" y="647"/>
                      </a:lnTo>
                      <a:lnTo>
                        <a:pt x="124" y="647"/>
                      </a:lnTo>
                      <a:lnTo>
                        <a:pt x="130" y="646"/>
                      </a:lnTo>
                      <a:lnTo>
                        <a:pt x="139" y="642"/>
                      </a:lnTo>
                      <a:lnTo>
                        <a:pt x="139" y="642"/>
                      </a:lnTo>
                      <a:lnTo>
                        <a:pt x="153" y="636"/>
                      </a:lnTo>
                      <a:lnTo>
                        <a:pt x="163" y="629"/>
                      </a:lnTo>
                      <a:lnTo>
                        <a:pt x="174" y="622"/>
                      </a:lnTo>
                      <a:lnTo>
                        <a:pt x="174" y="622"/>
                      </a:lnTo>
                      <a:lnTo>
                        <a:pt x="191" y="635"/>
                      </a:lnTo>
                      <a:lnTo>
                        <a:pt x="191" y="635"/>
                      </a:lnTo>
                      <a:lnTo>
                        <a:pt x="187" y="648"/>
                      </a:lnTo>
                      <a:lnTo>
                        <a:pt x="183" y="660"/>
                      </a:lnTo>
                      <a:lnTo>
                        <a:pt x="181" y="674"/>
                      </a:lnTo>
                      <a:lnTo>
                        <a:pt x="181" y="674"/>
                      </a:lnTo>
                      <a:lnTo>
                        <a:pt x="179" y="684"/>
                      </a:lnTo>
                      <a:lnTo>
                        <a:pt x="179" y="691"/>
                      </a:lnTo>
                      <a:lnTo>
                        <a:pt x="179" y="691"/>
                      </a:lnTo>
                      <a:lnTo>
                        <a:pt x="179" y="691"/>
                      </a:lnTo>
                      <a:lnTo>
                        <a:pt x="179" y="691"/>
                      </a:lnTo>
                      <a:lnTo>
                        <a:pt x="179" y="691"/>
                      </a:lnTo>
                      <a:lnTo>
                        <a:pt x="179" y="691"/>
                      </a:lnTo>
                      <a:lnTo>
                        <a:pt x="179" y="692"/>
                      </a:lnTo>
                      <a:lnTo>
                        <a:pt x="179" y="692"/>
                      </a:lnTo>
                      <a:lnTo>
                        <a:pt x="179" y="692"/>
                      </a:lnTo>
                      <a:lnTo>
                        <a:pt x="179" y="692"/>
                      </a:lnTo>
                      <a:lnTo>
                        <a:pt x="181" y="695"/>
                      </a:lnTo>
                      <a:lnTo>
                        <a:pt x="181" y="695"/>
                      </a:lnTo>
                      <a:lnTo>
                        <a:pt x="181" y="695"/>
                      </a:lnTo>
                      <a:lnTo>
                        <a:pt x="181" y="695"/>
                      </a:lnTo>
                      <a:lnTo>
                        <a:pt x="181" y="696"/>
                      </a:lnTo>
                      <a:lnTo>
                        <a:pt x="181" y="696"/>
                      </a:lnTo>
                      <a:lnTo>
                        <a:pt x="181" y="696"/>
                      </a:lnTo>
                      <a:lnTo>
                        <a:pt x="181" y="696"/>
                      </a:lnTo>
                      <a:lnTo>
                        <a:pt x="182" y="697"/>
                      </a:lnTo>
                      <a:lnTo>
                        <a:pt x="182" y="697"/>
                      </a:lnTo>
                      <a:lnTo>
                        <a:pt x="182" y="697"/>
                      </a:lnTo>
                      <a:lnTo>
                        <a:pt x="182" y="697"/>
                      </a:lnTo>
                      <a:lnTo>
                        <a:pt x="183" y="699"/>
                      </a:lnTo>
                      <a:lnTo>
                        <a:pt x="183" y="699"/>
                      </a:lnTo>
                      <a:lnTo>
                        <a:pt x="183" y="699"/>
                      </a:lnTo>
                      <a:lnTo>
                        <a:pt x="183" y="699"/>
                      </a:lnTo>
                      <a:lnTo>
                        <a:pt x="184" y="699"/>
                      </a:lnTo>
                      <a:lnTo>
                        <a:pt x="184" y="699"/>
                      </a:lnTo>
                      <a:lnTo>
                        <a:pt x="184" y="700"/>
                      </a:lnTo>
                      <a:lnTo>
                        <a:pt x="184" y="700"/>
                      </a:lnTo>
                      <a:lnTo>
                        <a:pt x="186" y="700"/>
                      </a:lnTo>
                      <a:lnTo>
                        <a:pt x="186" y="700"/>
                      </a:lnTo>
                      <a:lnTo>
                        <a:pt x="187" y="700"/>
                      </a:lnTo>
                      <a:lnTo>
                        <a:pt x="187" y="700"/>
                      </a:lnTo>
                      <a:lnTo>
                        <a:pt x="188" y="701"/>
                      </a:lnTo>
                      <a:lnTo>
                        <a:pt x="188" y="701"/>
                      </a:lnTo>
                      <a:lnTo>
                        <a:pt x="189" y="703"/>
                      </a:lnTo>
                      <a:lnTo>
                        <a:pt x="189" y="703"/>
                      </a:lnTo>
                      <a:lnTo>
                        <a:pt x="191" y="703"/>
                      </a:lnTo>
                      <a:lnTo>
                        <a:pt x="191" y="703"/>
                      </a:lnTo>
                      <a:lnTo>
                        <a:pt x="192" y="704"/>
                      </a:lnTo>
                      <a:lnTo>
                        <a:pt x="192" y="704"/>
                      </a:lnTo>
                      <a:lnTo>
                        <a:pt x="192" y="704"/>
                      </a:lnTo>
                      <a:lnTo>
                        <a:pt x="192" y="704"/>
                      </a:lnTo>
                      <a:lnTo>
                        <a:pt x="193" y="704"/>
                      </a:lnTo>
                      <a:lnTo>
                        <a:pt x="193" y="704"/>
                      </a:lnTo>
                      <a:lnTo>
                        <a:pt x="193" y="705"/>
                      </a:lnTo>
                      <a:lnTo>
                        <a:pt x="193" y="705"/>
                      </a:lnTo>
                      <a:lnTo>
                        <a:pt x="196" y="705"/>
                      </a:lnTo>
                      <a:lnTo>
                        <a:pt x="196" y="705"/>
                      </a:lnTo>
                      <a:lnTo>
                        <a:pt x="196" y="705"/>
                      </a:lnTo>
                      <a:lnTo>
                        <a:pt x="196" y="705"/>
                      </a:lnTo>
                      <a:lnTo>
                        <a:pt x="197" y="705"/>
                      </a:lnTo>
                      <a:lnTo>
                        <a:pt x="197" y="705"/>
                      </a:lnTo>
                      <a:lnTo>
                        <a:pt x="197" y="705"/>
                      </a:lnTo>
                      <a:lnTo>
                        <a:pt x="197" y="705"/>
                      </a:lnTo>
                      <a:lnTo>
                        <a:pt x="198" y="705"/>
                      </a:lnTo>
                      <a:lnTo>
                        <a:pt x="198" y="705"/>
                      </a:lnTo>
                      <a:lnTo>
                        <a:pt x="198" y="705"/>
                      </a:lnTo>
                      <a:lnTo>
                        <a:pt x="198" y="705"/>
                      </a:lnTo>
                      <a:lnTo>
                        <a:pt x="201" y="705"/>
                      </a:lnTo>
                      <a:lnTo>
                        <a:pt x="201" y="705"/>
                      </a:lnTo>
                      <a:lnTo>
                        <a:pt x="201" y="705"/>
                      </a:lnTo>
                      <a:lnTo>
                        <a:pt x="202" y="704"/>
                      </a:lnTo>
                      <a:lnTo>
                        <a:pt x="202" y="704"/>
                      </a:lnTo>
                      <a:lnTo>
                        <a:pt x="202" y="704"/>
                      </a:lnTo>
                      <a:lnTo>
                        <a:pt x="202" y="704"/>
                      </a:lnTo>
                      <a:lnTo>
                        <a:pt x="208" y="700"/>
                      </a:lnTo>
                      <a:lnTo>
                        <a:pt x="216" y="694"/>
                      </a:lnTo>
                      <a:lnTo>
                        <a:pt x="216" y="694"/>
                      </a:lnTo>
                      <a:lnTo>
                        <a:pt x="227" y="685"/>
                      </a:lnTo>
                      <a:lnTo>
                        <a:pt x="236" y="676"/>
                      </a:lnTo>
                      <a:lnTo>
                        <a:pt x="245" y="666"/>
                      </a:lnTo>
                      <a:lnTo>
                        <a:pt x="245" y="666"/>
                      </a:lnTo>
                      <a:lnTo>
                        <a:pt x="265" y="674"/>
                      </a:lnTo>
                      <a:lnTo>
                        <a:pt x="265" y="674"/>
                      </a:lnTo>
                      <a:lnTo>
                        <a:pt x="264" y="687"/>
                      </a:lnTo>
                      <a:lnTo>
                        <a:pt x="264" y="700"/>
                      </a:lnTo>
                      <a:lnTo>
                        <a:pt x="264" y="714"/>
                      </a:lnTo>
                      <a:lnTo>
                        <a:pt x="264" y="714"/>
                      </a:lnTo>
                      <a:lnTo>
                        <a:pt x="266" y="724"/>
                      </a:lnTo>
                      <a:lnTo>
                        <a:pt x="267" y="730"/>
                      </a:lnTo>
                      <a:lnTo>
                        <a:pt x="267" y="730"/>
                      </a:lnTo>
                      <a:lnTo>
                        <a:pt x="267" y="732"/>
                      </a:lnTo>
                      <a:lnTo>
                        <a:pt x="267" y="732"/>
                      </a:lnTo>
                      <a:lnTo>
                        <a:pt x="269" y="733"/>
                      </a:lnTo>
                      <a:lnTo>
                        <a:pt x="269" y="733"/>
                      </a:lnTo>
                      <a:lnTo>
                        <a:pt x="269" y="733"/>
                      </a:lnTo>
                      <a:lnTo>
                        <a:pt x="269" y="733"/>
                      </a:lnTo>
                      <a:lnTo>
                        <a:pt x="269" y="734"/>
                      </a:lnTo>
                      <a:lnTo>
                        <a:pt x="269" y="734"/>
                      </a:lnTo>
                      <a:lnTo>
                        <a:pt x="269" y="734"/>
                      </a:lnTo>
                      <a:lnTo>
                        <a:pt x="269" y="734"/>
                      </a:lnTo>
                      <a:lnTo>
                        <a:pt x="270" y="735"/>
                      </a:lnTo>
                      <a:lnTo>
                        <a:pt x="270" y="735"/>
                      </a:lnTo>
                      <a:lnTo>
                        <a:pt x="270" y="735"/>
                      </a:lnTo>
                      <a:lnTo>
                        <a:pt x="270" y="735"/>
                      </a:lnTo>
                      <a:lnTo>
                        <a:pt x="271" y="737"/>
                      </a:lnTo>
                      <a:lnTo>
                        <a:pt x="271" y="737"/>
                      </a:lnTo>
                      <a:lnTo>
                        <a:pt x="271" y="737"/>
                      </a:lnTo>
                      <a:lnTo>
                        <a:pt x="271" y="737"/>
                      </a:lnTo>
                      <a:lnTo>
                        <a:pt x="273" y="738"/>
                      </a:lnTo>
                      <a:lnTo>
                        <a:pt x="273" y="738"/>
                      </a:lnTo>
                      <a:lnTo>
                        <a:pt x="274" y="738"/>
                      </a:lnTo>
                      <a:lnTo>
                        <a:pt x="274" y="738"/>
                      </a:lnTo>
                      <a:lnTo>
                        <a:pt x="275" y="738"/>
                      </a:lnTo>
                      <a:lnTo>
                        <a:pt x="275" y="738"/>
                      </a:lnTo>
                      <a:lnTo>
                        <a:pt x="275" y="738"/>
                      </a:lnTo>
                      <a:lnTo>
                        <a:pt x="275" y="738"/>
                      </a:lnTo>
                      <a:lnTo>
                        <a:pt x="276" y="739"/>
                      </a:lnTo>
                      <a:lnTo>
                        <a:pt x="276" y="739"/>
                      </a:lnTo>
                      <a:lnTo>
                        <a:pt x="278" y="739"/>
                      </a:lnTo>
                      <a:lnTo>
                        <a:pt x="278" y="739"/>
                      </a:lnTo>
                      <a:lnTo>
                        <a:pt x="279" y="739"/>
                      </a:lnTo>
                      <a:lnTo>
                        <a:pt x="279" y="739"/>
                      </a:lnTo>
                      <a:lnTo>
                        <a:pt x="281" y="739"/>
                      </a:lnTo>
                      <a:lnTo>
                        <a:pt x="281" y="739"/>
                      </a:lnTo>
                      <a:lnTo>
                        <a:pt x="281" y="740"/>
                      </a:lnTo>
                      <a:lnTo>
                        <a:pt x="281" y="740"/>
                      </a:lnTo>
                      <a:lnTo>
                        <a:pt x="283" y="740"/>
                      </a:lnTo>
                      <a:lnTo>
                        <a:pt x="283" y="740"/>
                      </a:lnTo>
                      <a:lnTo>
                        <a:pt x="284" y="740"/>
                      </a:lnTo>
                      <a:lnTo>
                        <a:pt x="284" y="740"/>
                      </a:lnTo>
                      <a:lnTo>
                        <a:pt x="285" y="740"/>
                      </a:lnTo>
                      <a:lnTo>
                        <a:pt x="285" y="740"/>
                      </a:lnTo>
                      <a:lnTo>
                        <a:pt x="285" y="740"/>
                      </a:lnTo>
                      <a:lnTo>
                        <a:pt x="285" y="740"/>
                      </a:lnTo>
                      <a:lnTo>
                        <a:pt x="286" y="740"/>
                      </a:lnTo>
                      <a:lnTo>
                        <a:pt x="286" y="740"/>
                      </a:lnTo>
                      <a:lnTo>
                        <a:pt x="286" y="740"/>
                      </a:lnTo>
                      <a:lnTo>
                        <a:pt x="286" y="740"/>
                      </a:lnTo>
                      <a:lnTo>
                        <a:pt x="288" y="740"/>
                      </a:lnTo>
                      <a:lnTo>
                        <a:pt x="288" y="740"/>
                      </a:lnTo>
                      <a:lnTo>
                        <a:pt x="289" y="740"/>
                      </a:lnTo>
                      <a:lnTo>
                        <a:pt x="289" y="740"/>
                      </a:lnTo>
                      <a:lnTo>
                        <a:pt x="289" y="740"/>
                      </a:lnTo>
                      <a:lnTo>
                        <a:pt x="289" y="740"/>
                      </a:lnTo>
                      <a:lnTo>
                        <a:pt x="290" y="740"/>
                      </a:lnTo>
                      <a:lnTo>
                        <a:pt x="290" y="740"/>
                      </a:lnTo>
                      <a:lnTo>
                        <a:pt x="291" y="739"/>
                      </a:lnTo>
                      <a:lnTo>
                        <a:pt x="291" y="739"/>
                      </a:lnTo>
                      <a:lnTo>
                        <a:pt x="291" y="739"/>
                      </a:lnTo>
                      <a:lnTo>
                        <a:pt x="291" y="739"/>
                      </a:lnTo>
                      <a:lnTo>
                        <a:pt x="293" y="738"/>
                      </a:lnTo>
                      <a:lnTo>
                        <a:pt x="293" y="738"/>
                      </a:lnTo>
                      <a:lnTo>
                        <a:pt x="293" y="738"/>
                      </a:lnTo>
                      <a:lnTo>
                        <a:pt x="293" y="738"/>
                      </a:lnTo>
                      <a:lnTo>
                        <a:pt x="298" y="733"/>
                      </a:lnTo>
                      <a:lnTo>
                        <a:pt x="304" y="724"/>
                      </a:lnTo>
                      <a:lnTo>
                        <a:pt x="304" y="724"/>
                      </a:lnTo>
                      <a:lnTo>
                        <a:pt x="313" y="713"/>
                      </a:lnTo>
                      <a:lnTo>
                        <a:pt x="318" y="703"/>
                      </a:lnTo>
                      <a:lnTo>
                        <a:pt x="324" y="690"/>
                      </a:lnTo>
                      <a:lnTo>
                        <a:pt x="324" y="690"/>
                      </a:lnTo>
                      <a:lnTo>
                        <a:pt x="346" y="692"/>
                      </a:lnTo>
                      <a:lnTo>
                        <a:pt x="346" y="692"/>
                      </a:lnTo>
                      <a:lnTo>
                        <a:pt x="348" y="706"/>
                      </a:lnTo>
                      <a:lnTo>
                        <a:pt x="351" y="718"/>
                      </a:lnTo>
                      <a:lnTo>
                        <a:pt x="356" y="732"/>
                      </a:lnTo>
                      <a:lnTo>
                        <a:pt x="356" y="732"/>
                      </a:lnTo>
                      <a:lnTo>
                        <a:pt x="359" y="742"/>
                      </a:lnTo>
                      <a:lnTo>
                        <a:pt x="363" y="747"/>
                      </a:lnTo>
                      <a:lnTo>
                        <a:pt x="363" y="747"/>
                      </a:lnTo>
                      <a:lnTo>
                        <a:pt x="364" y="749"/>
                      </a:lnTo>
                      <a:lnTo>
                        <a:pt x="364" y="749"/>
                      </a:lnTo>
                      <a:lnTo>
                        <a:pt x="364" y="749"/>
                      </a:lnTo>
                      <a:lnTo>
                        <a:pt x="364" y="749"/>
                      </a:lnTo>
                      <a:lnTo>
                        <a:pt x="366" y="750"/>
                      </a:lnTo>
                      <a:lnTo>
                        <a:pt x="366" y="750"/>
                      </a:lnTo>
                      <a:lnTo>
                        <a:pt x="366" y="750"/>
                      </a:lnTo>
                      <a:lnTo>
                        <a:pt x="366" y="750"/>
                      </a:lnTo>
                      <a:lnTo>
                        <a:pt x="367" y="750"/>
                      </a:lnTo>
                      <a:lnTo>
                        <a:pt x="367" y="750"/>
                      </a:lnTo>
                      <a:lnTo>
                        <a:pt x="367" y="750"/>
                      </a:lnTo>
                      <a:lnTo>
                        <a:pt x="367" y="750"/>
                      </a:lnTo>
                      <a:lnTo>
                        <a:pt x="368" y="752"/>
                      </a:lnTo>
                      <a:lnTo>
                        <a:pt x="368" y="752"/>
                      </a:lnTo>
                      <a:lnTo>
                        <a:pt x="368" y="752"/>
                      </a:lnTo>
                      <a:lnTo>
                        <a:pt x="368" y="752"/>
                      </a:lnTo>
                      <a:lnTo>
                        <a:pt x="370" y="752"/>
                      </a:lnTo>
                      <a:lnTo>
                        <a:pt x="370" y="752"/>
                      </a:lnTo>
                      <a:lnTo>
                        <a:pt x="371" y="752"/>
                      </a:lnTo>
                      <a:lnTo>
                        <a:pt x="371" y="752"/>
                      </a:lnTo>
                      <a:lnTo>
                        <a:pt x="372" y="752"/>
                      </a:lnTo>
                      <a:lnTo>
                        <a:pt x="372" y="752"/>
                      </a:lnTo>
                      <a:lnTo>
                        <a:pt x="372" y="752"/>
                      </a:lnTo>
                      <a:lnTo>
                        <a:pt x="372" y="752"/>
                      </a:lnTo>
                      <a:lnTo>
                        <a:pt x="373" y="752"/>
                      </a:lnTo>
                      <a:lnTo>
                        <a:pt x="373" y="752"/>
                      </a:lnTo>
                      <a:lnTo>
                        <a:pt x="375" y="752"/>
                      </a:lnTo>
                      <a:lnTo>
                        <a:pt x="375" y="752"/>
                      </a:lnTo>
                      <a:lnTo>
                        <a:pt x="376" y="752"/>
                      </a:lnTo>
                      <a:lnTo>
                        <a:pt x="376" y="752"/>
                      </a:lnTo>
                      <a:lnTo>
                        <a:pt x="378" y="752"/>
                      </a:lnTo>
                      <a:lnTo>
                        <a:pt x="378" y="752"/>
                      </a:lnTo>
                      <a:lnTo>
                        <a:pt x="378" y="752"/>
                      </a:lnTo>
                      <a:lnTo>
                        <a:pt x="378" y="752"/>
                      </a:lnTo>
                      <a:lnTo>
                        <a:pt x="380" y="752"/>
                      </a:lnTo>
                      <a:lnTo>
                        <a:pt x="380" y="752"/>
                      </a:lnTo>
                      <a:lnTo>
                        <a:pt x="381" y="752"/>
                      </a:lnTo>
                      <a:lnTo>
                        <a:pt x="381" y="752"/>
                      </a:lnTo>
                      <a:lnTo>
                        <a:pt x="382" y="752"/>
                      </a:lnTo>
                      <a:lnTo>
                        <a:pt x="382" y="752"/>
                      </a:lnTo>
                      <a:lnTo>
                        <a:pt x="382" y="752"/>
                      </a:lnTo>
                      <a:lnTo>
                        <a:pt x="382" y="752"/>
                      </a:lnTo>
                      <a:lnTo>
                        <a:pt x="383" y="752"/>
                      </a:lnTo>
                      <a:lnTo>
                        <a:pt x="383" y="752"/>
                      </a:lnTo>
                      <a:lnTo>
                        <a:pt x="385" y="752"/>
                      </a:lnTo>
                      <a:lnTo>
                        <a:pt x="385" y="752"/>
                      </a:lnTo>
                      <a:lnTo>
                        <a:pt x="385" y="750"/>
                      </a:lnTo>
                      <a:lnTo>
                        <a:pt x="385" y="750"/>
                      </a:lnTo>
                      <a:lnTo>
                        <a:pt x="386" y="750"/>
                      </a:lnTo>
                      <a:lnTo>
                        <a:pt x="386" y="750"/>
                      </a:lnTo>
                      <a:lnTo>
                        <a:pt x="386" y="750"/>
                      </a:lnTo>
                      <a:lnTo>
                        <a:pt x="386" y="750"/>
                      </a:lnTo>
                      <a:lnTo>
                        <a:pt x="387" y="750"/>
                      </a:lnTo>
                      <a:lnTo>
                        <a:pt x="387" y="750"/>
                      </a:lnTo>
                      <a:lnTo>
                        <a:pt x="387" y="749"/>
                      </a:lnTo>
                      <a:lnTo>
                        <a:pt x="387" y="749"/>
                      </a:lnTo>
                      <a:lnTo>
                        <a:pt x="388" y="749"/>
                      </a:lnTo>
                      <a:lnTo>
                        <a:pt x="388" y="749"/>
                      </a:lnTo>
                      <a:lnTo>
                        <a:pt x="390" y="747"/>
                      </a:lnTo>
                      <a:lnTo>
                        <a:pt x="390" y="747"/>
                      </a:lnTo>
                      <a:lnTo>
                        <a:pt x="390" y="747"/>
                      </a:lnTo>
                      <a:lnTo>
                        <a:pt x="390" y="747"/>
                      </a:lnTo>
                      <a:lnTo>
                        <a:pt x="392" y="742"/>
                      </a:lnTo>
                      <a:lnTo>
                        <a:pt x="397" y="732"/>
                      </a:lnTo>
                      <a:lnTo>
                        <a:pt x="397" y="732"/>
                      </a:lnTo>
                      <a:lnTo>
                        <a:pt x="402" y="718"/>
                      </a:lnTo>
                      <a:lnTo>
                        <a:pt x="405" y="706"/>
                      </a:lnTo>
                      <a:lnTo>
                        <a:pt x="407" y="692"/>
                      </a:lnTo>
                      <a:lnTo>
                        <a:pt x="407" y="692"/>
                      </a:lnTo>
                      <a:lnTo>
                        <a:pt x="429" y="690"/>
                      </a:lnTo>
                      <a:lnTo>
                        <a:pt x="429" y="690"/>
                      </a:lnTo>
                      <a:lnTo>
                        <a:pt x="435" y="703"/>
                      </a:lnTo>
                      <a:lnTo>
                        <a:pt x="440" y="713"/>
                      </a:lnTo>
                      <a:lnTo>
                        <a:pt x="449" y="724"/>
                      </a:lnTo>
                      <a:lnTo>
                        <a:pt x="449" y="724"/>
                      </a:lnTo>
                      <a:lnTo>
                        <a:pt x="455" y="733"/>
                      </a:lnTo>
                      <a:lnTo>
                        <a:pt x="460" y="738"/>
                      </a:lnTo>
                      <a:lnTo>
                        <a:pt x="460" y="738"/>
                      </a:lnTo>
                      <a:lnTo>
                        <a:pt x="460" y="738"/>
                      </a:lnTo>
                      <a:lnTo>
                        <a:pt x="460" y="738"/>
                      </a:lnTo>
                      <a:lnTo>
                        <a:pt x="460" y="738"/>
                      </a:lnTo>
                      <a:lnTo>
                        <a:pt x="460" y="738"/>
                      </a:lnTo>
                      <a:lnTo>
                        <a:pt x="461" y="739"/>
                      </a:lnTo>
                      <a:lnTo>
                        <a:pt x="461" y="739"/>
                      </a:lnTo>
                      <a:lnTo>
                        <a:pt x="461" y="739"/>
                      </a:lnTo>
                      <a:lnTo>
                        <a:pt x="461" y="739"/>
                      </a:lnTo>
                      <a:lnTo>
                        <a:pt x="463" y="740"/>
                      </a:lnTo>
                      <a:lnTo>
                        <a:pt x="463" y="740"/>
                      </a:lnTo>
                      <a:lnTo>
                        <a:pt x="463" y="740"/>
                      </a:lnTo>
                      <a:lnTo>
                        <a:pt x="463" y="740"/>
                      </a:lnTo>
                      <a:lnTo>
                        <a:pt x="464" y="740"/>
                      </a:lnTo>
                      <a:lnTo>
                        <a:pt x="464" y="740"/>
                      </a:lnTo>
                      <a:lnTo>
                        <a:pt x="465" y="740"/>
                      </a:lnTo>
                      <a:lnTo>
                        <a:pt x="465" y="740"/>
                      </a:lnTo>
                      <a:lnTo>
                        <a:pt x="467" y="740"/>
                      </a:lnTo>
                      <a:lnTo>
                        <a:pt x="467" y="740"/>
                      </a:lnTo>
                      <a:lnTo>
                        <a:pt x="467" y="740"/>
                      </a:lnTo>
                      <a:lnTo>
                        <a:pt x="468" y="740"/>
                      </a:lnTo>
                      <a:lnTo>
                        <a:pt x="468" y="740"/>
                      </a:lnTo>
                      <a:lnTo>
                        <a:pt x="468" y="740"/>
                      </a:lnTo>
                      <a:lnTo>
                        <a:pt x="468" y="740"/>
                      </a:lnTo>
                      <a:lnTo>
                        <a:pt x="469" y="740"/>
                      </a:lnTo>
                      <a:lnTo>
                        <a:pt x="469" y="740"/>
                      </a:lnTo>
                      <a:lnTo>
                        <a:pt x="470" y="740"/>
                      </a:lnTo>
                      <a:lnTo>
                        <a:pt x="470" y="740"/>
                      </a:lnTo>
                      <a:lnTo>
                        <a:pt x="472" y="740"/>
                      </a:lnTo>
                      <a:lnTo>
                        <a:pt x="472" y="740"/>
                      </a:lnTo>
                      <a:lnTo>
                        <a:pt x="472" y="739"/>
                      </a:lnTo>
                      <a:lnTo>
                        <a:pt x="472" y="739"/>
                      </a:lnTo>
                      <a:lnTo>
                        <a:pt x="474" y="739"/>
                      </a:lnTo>
                      <a:lnTo>
                        <a:pt x="474" y="739"/>
                      </a:lnTo>
                      <a:lnTo>
                        <a:pt x="475" y="739"/>
                      </a:lnTo>
                      <a:lnTo>
                        <a:pt x="475" y="739"/>
                      </a:lnTo>
                      <a:lnTo>
                        <a:pt x="477" y="739"/>
                      </a:lnTo>
                      <a:lnTo>
                        <a:pt x="477" y="739"/>
                      </a:lnTo>
                      <a:lnTo>
                        <a:pt x="478" y="738"/>
                      </a:lnTo>
                      <a:lnTo>
                        <a:pt x="478" y="738"/>
                      </a:lnTo>
                      <a:lnTo>
                        <a:pt x="478" y="738"/>
                      </a:lnTo>
                      <a:lnTo>
                        <a:pt x="478" y="738"/>
                      </a:lnTo>
                      <a:lnTo>
                        <a:pt x="479" y="738"/>
                      </a:lnTo>
                      <a:lnTo>
                        <a:pt x="479" y="738"/>
                      </a:lnTo>
                      <a:lnTo>
                        <a:pt x="479" y="738"/>
                      </a:lnTo>
                      <a:lnTo>
                        <a:pt x="479" y="738"/>
                      </a:lnTo>
                      <a:lnTo>
                        <a:pt x="480" y="737"/>
                      </a:lnTo>
                      <a:lnTo>
                        <a:pt x="480" y="737"/>
                      </a:lnTo>
                      <a:lnTo>
                        <a:pt x="480" y="737"/>
                      </a:lnTo>
                      <a:lnTo>
                        <a:pt x="480" y="737"/>
                      </a:lnTo>
                      <a:lnTo>
                        <a:pt x="482" y="735"/>
                      </a:lnTo>
                      <a:lnTo>
                        <a:pt x="482" y="735"/>
                      </a:lnTo>
                      <a:lnTo>
                        <a:pt x="483" y="735"/>
                      </a:lnTo>
                      <a:lnTo>
                        <a:pt x="483" y="735"/>
                      </a:lnTo>
                      <a:lnTo>
                        <a:pt x="483" y="735"/>
                      </a:lnTo>
                      <a:lnTo>
                        <a:pt x="483" y="735"/>
                      </a:lnTo>
                      <a:lnTo>
                        <a:pt x="483" y="734"/>
                      </a:lnTo>
                      <a:lnTo>
                        <a:pt x="483" y="734"/>
                      </a:lnTo>
                      <a:lnTo>
                        <a:pt x="484" y="733"/>
                      </a:lnTo>
                      <a:lnTo>
                        <a:pt x="484" y="733"/>
                      </a:lnTo>
                      <a:lnTo>
                        <a:pt x="484" y="733"/>
                      </a:lnTo>
                      <a:lnTo>
                        <a:pt x="484" y="733"/>
                      </a:lnTo>
                      <a:lnTo>
                        <a:pt x="485" y="732"/>
                      </a:lnTo>
                      <a:lnTo>
                        <a:pt x="485" y="732"/>
                      </a:lnTo>
                      <a:lnTo>
                        <a:pt x="485" y="732"/>
                      </a:lnTo>
                      <a:lnTo>
                        <a:pt x="485" y="732"/>
                      </a:lnTo>
                      <a:lnTo>
                        <a:pt x="487" y="724"/>
                      </a:lnTo>
                      <a:lnTo>
                        <a:pt x="488" y="714"/>
                      </a:lnTo>
                      <a:lnTo>
                        <a:pt x="488" y="714"/>
                      </a:lnTo>
                      <a:lnTo>
                        <a:pt x="489" y="700"/>
                      </a:lnTo>
                      <a:lnTo>
                        <a:pt x="489" y="689"/>
                      </a:lnTo>
                      <a:lnTo>
                        <a:pt x="488" y="674"/>
                      </a:lnTo>
                      <a:lnTo>
                        <a:pt x="488" y="674"/>
                      </a:lnTo>
                      <a:lnTo>
                        <a:pt x="508" y="666"/>
                      </a:lnTo>
                      <a:lnTo>
                        <a:pt x="508" y="666"/>
                      </a:lnTo>
                      <a:lnTo>
                        <a:pt x="517" y="676"/>
                      </a:lnTo>
                      <a:lnTo>
                        <a:pt x="526" y="685"/>
                      </a:lnTo>
                      <a:lnTo>
                        <a:pt x="536" y="694"/>
                      </a:lnTo>
                      <a:lnTo>
                        <a:pt x="536" y="694"/>
                      </a:lnTo>
                      <a:lnTo>
                        <a:pt x="545" y="700"/>
                      </a:lnTo>
                      <a:lnTo>
                        <a:pt x="551" y="704"/>
                      </a:lnTo>
                      <a:lnTo>
                        <a:pt x="551" y="704"/>
                      </a:lnTo>
                      <a:lnTo>
                        <a:pt x="551" y="704"/>
                      </a:lnTo>
                      <a:lnTo>
                        <a:pt x="551" y="704"/>
                      </a:lnTo>
                      <a:lnTo>
                        <a:pt x="552" y="705"/>
                      </a:lnTo>
                      <a:lnTo>
                        <a:pt x="552" y="705"/>
                      </a:lnTo>
                      <a:lnTo>
                        <a:pt x="552" y="705"/>
                      </a:lnTo>
                      <a:lnTo>
                        <a:pt x="552" y="705"/>
                      </a:lnTo>
                      <a:lnTo>
                        <a:pt x="553" y="705"/>
                      </a:lnTo>
                      <a:lnTo>
                        <a:pt x="553" y="705"/>
                      </a:lnTo>
                      <a:lnTo>
                        <a:pt x="555" y="705"/>
                      </a:lnTo>
                      <a:lnTo>
                        <a:pt x="555" y="705"/>
                      </a:lnTo>
                      <a:lnTo>
                        <a:pt x="556" y="705"/>
                      </a:lnTo>
                      <a:lnTo>
                        <a:pt x="556" y="705"/>
                      </a:lnTo>
                      <a:lnTo>
                        <a:pt x="556" y="705"/>
                      </a:lnTo>
                      <a:lnTo>
                        <a:pt x="556" y="705"/>
                      </a:lnTo>
                      <a:lnTo>
                        <a:pt x="557" y="705"/>
                      </a:lnTo>
                      <a:lnTo>
                        <a:pt x="557" y="705"/>
                      </a:lnTo>
                      <a:lnTo>
                        <a:pt x="557" y="705"/>
                      </a:lnTo>
                      <a:lnTo>
                        <a:pt x="557" y="705"/>
                      </a:lnTo>
                      <a:lnTo>
                        <a:pt x="559" y="705"/>
                      </a:lnTo>
                      <a:lnTo>
                        <a:pt x="559" y="705"/>
                      </a:lnTo>
                      <a:lnTo>
                        <a:pt x="560" y="704"/>
                      </a:lnTo>
                      <a:lnTo>
                        <a:pt x="560" y="704"/>
                      </a:lnTo>
                      <a:lnTo>
                        <a:pt x="560" y="704"/>
                      </a:lnTo>
                      <a:lnTo>
                        <a:pt x="560" y="704"/>
                      </a:lnTo>
                      <a:lnTo>
                        <a:pt x="561" y="704"/>
                      </a:lnTo>
                      <a:lnTo>
                        <a:pt x="561" y="704"/>
                      </a:lnTo>
                      <a:lnTo>
                        <a:pt x="562" y="703"/>
                      </a:lnTo>
                      <a:lnTo>
                        <a:pt x="562" y="703"/>
                      </a:lnTo>
                      <a:lnTo>
                        <a:pt x="562" y="703"/>
                      </a:lnTo>
                      <a:lnTo>
                        <a:pt x="562" y="703"/>
                      </a:lnTo>
                      <a:lnTo>
                        <a:pt x="565" y="701"/>
                      </a:lnTo>
                      <a:lnTo>
                        <a:pt x="565" y="701"/>
                      </a:lnTo>
                      <a:lnTo>
                        <a:pt x="566" y="700"/>
                      </a:lnTo>
                      <a:lnTo>
                        <a:pt x="566" y="700"/>
                      </a:lnTo>
                      <a:lnTo>
                        <a:pt x="566" y="700"/>
                      </a:lnTo>
                      <a:lnTo>
                        <a:pt x="566" y="700"/>
                      </a:lnTo>
                      <a:lnTo>
                        <a:pt x="567" y="700"/>
                      </a:lnTo>
                      <a:lnTo>
                        <a:pt x="567" y="700"/>
                      </a:lnTo>
                      <a:lnTo>
                        <a:pt x="569" y="699"/>
                      </a:lnTo>
                      <a:lnTo>
                        <a:pt x="569" y="699"/>
                      </a:lnTo>
                      <a:lnTo>
                        <a:pt x="570" y="699"/>
                      </a:lnTo>
                      <a:lnTo>
                        <a:pt x="570" y="699"/>
                      </a:lnTo>
                      <a:lnTo>
                        <a:pt x="570" y="699"/>
                      </a:lnTo>
                      <a:lnTo>
                        <a:pt x="570" y="699"/>
                      </a:lnTo>
                      <a:lnTo>
                        <a:pt x="571" y="696"/>
                      </a:lnTo>
                      <a:lnTo>
                        <a:pt x="571" y="696"/>
                      </a:lnTo>
                      <a:lnTo>
                        <a:pt x="572" y="696"/>
                      </a:lnTo>
                      <a:lnTo>
                        <a:pt x="572" y="696"/>
                      </a:lnTo>
                      <a:lnTo>
                        <a:pt x="572" y="695"/>
                      </a:lnTo>
                      <a:lnTo>
                        <a:pt x="572" y="695"/>
                      </a:lnTo>
                      <a:lnTo>
                        <a:pt x="572" y="695"/>
                      </a:lnTo>
                      <a:lnTo>
                        <a:pt x="572" y="695"/>
                      </a:lnTo>
                      <a:lnTo>
                        <a:pt x="572" y="694"/>
                      </a:lnTo>
                      <a:lnTo>
                        <a:pt x="572" y="694"/>
                      </a:lnTo>
                      <a:lnTo>
                        <a:pt x="574" y="692"/>
                      </a:lnTo>
                      <a:lnTo>
                        <a:pt x="574" y="692"/>
                      </a:lnTo>
                      <a:lnTo>
                        <a:pt x="574" y="691"/>
                      </a:lnTo>
                      <a:lnTo>
                        <a:pt x="574" y="691"/>
                      </a:lnTo>
                      <a:lnTo>
                        <a:pt x="574" y="691"/>
                      </a:lnTo>
                      <a:lnTo>
                        <a:pt x="574" y="684"/>
                      </a:lnTo>
                      <a:lnTo>
                        <a:pt x="572" y="674"/>
                      </a:lnTo>
                      <a:lnTo>
                        <a:pt x="572" y="674"/>
                      </a:lnTo>
                      <a:lnTo>
                        <a:pt x="570" y="660"/>
                      </a:lnTo>
                      <a:lnTo>
                        <a:pt x="566" y="648"/>
                      </a:lnTo>
                      <a:lnTo>
                        <a:pt x="561" y="635"/>
                      </a:lnTo>
                      <a:lnTo>
                        <a:pt x="561" y="635"/>
                      </a:lnTo>
                      <a:lnTo>
                        <a:pt x="579" y="622"/>
                      </a:lnTo>
                      <a:lnTo>
                        <a:pt x="579" y="622"/>
                      </a:lnTo>
                      <a:lnTo>
                        <a:pt x="590" y="629"/>
                      </a:lnTo>
                      <a:lnTo>
                        <a:pt x="600" y="636"/>
                      </a:lnTo>
                      <a:lnTo>
                        <a:pt x="613" y="642"/>
                      </a:lnTo>
                      <a:lnTo>
                        <a:pt x="613" y="642"/>
                      </a:lnTo>
                      <a:lnTo>
                        <a:pt x="623" y="646"/>
                      </a:lnTo>
                      <a:lnTo>
                        <a:pt x="629" y="647"/>
                      </a:lnTo>
                      <a:lnTo>
                        <a:pt x="629" y="647"/>
                      </a:lnTo>
                      <a:lnTo>
                        <a:pt x="629" y="647"/>
                      </a:lnTo>
                      <a:lnTo>
                        <a:pt x="629" y="647"/>
                      </a:lnTo>
                      <a:lnTo>
                        <a:pt x="632" y="648"/>
                      </a:lnTo>
                      <a:lnTo>
                        <a:pt x="632" y="648"/>
                      </a:lnTo>
                      <a:lnTo>
                        <a:pt x="632" y="648"/>
                      </a:lnTo>
                      <a:lnTo>
                        <a:pt x="632" y="648"/>
                      </a:lnTo>
                      <a:lnTo>
                        <a:pt x="633" y="648"/>
                      </a:lnTo>
                      <a:lnTo>
                        <a:pt x="633" y="648"/>
                      </a:lnTo>
                      <a:lnTo>
                        <a:pt x="634" y="648"/>
                      </a:lnTo>
                      <a:lnTo>
                        <a:pt x="634" y="648"/>
                      </a:lnTo>
                      <a:lnTo>
                        <a:pt x="635" y="647"/>
                      </a:lnTo>
                      <a:lnTo>
                        <a:pt x="635" y="647"/>
                      </a:lnTo>
                      <a:lnTo>
                        <a:pt x="635" y="647"/>
                      </a:lnTo>
                      <a:lnTo>
                        <a:pt x="635" y="647"/>
                      </a:lnTo>
                      <a:lnTo>
                        <a:pt x="637" y="647"/>
                      </a:lnTo>
                      <a:lnTo>
                        <a:pt x="637" y="647"/>
                      </a:lnTo>
                      <a:lnTo>
                        <a:pt x="637" y="647"/>
                      </a:lnTo>
                      <a:lnTo>
                        <a:pt x="637" y="647"/>
                      </a:lnTo>
                      <a:lnTo>
                        <a:pt x="638" y="646"/>
                      </a:lnTo>
                      <a:lnTo>
                        <a:pt x="638" y="646"/>
                      </a:lnTo>
                      <a:lnTo>
                        <a:pt x="638" y="646"/>
                      </a:lnTo>
                      <a:lnTo>
                        <a:pt x="638" y="646"/>
                      </a:lnTo>
                      <a:lnTo>
                        <a:pt x="639" y="645"/>
                      </a:lnTo>
                      <a:lnTo>
                        <a:pt x="639" y="645"/>
                      </a:lnTo>
                      <a:lnTo>
                        <a:pt x="639" y="645"/>
                      </a:lnTo>
                      <a:lnTo>
                        <a:pt x="639" y="645"/>
                      </a:lnTo>
                      <a:lnTo>
                        <a:pt x="640" y="643"/>
                      </a:lnTo>
                      <a:lnTo>
                        <a:pt x="640" y="643"/>
                      </a:lnTo>
                      <a:lnTo>
                        <a:pt x="640" y="643"/>
                      </a:lnTo>
                      <a:lnTo>
                        <a:pt x="640" y="643"/>
                      </a:lnTo>
                      <a:lnTo>
                        <a:pt x="642" y="642"/>
                      </a:lnTo>
                      <a:lnTo>
                        <a:pt x="642" y="642"/>
                      </a:lnTo>
                      <a:lnTo>
                        <a:pt x="643" y="641"/>
                      </a:lnTo>
                      <a:lnTo>
                        <a:pt x="643" y="641"/>
                      </a:lnTo>
                      <a:lnTo>
                        <a:pt x="644" y="640"/>
                      </a:lnTo>
                      <a:lnTo>
                        <a:pt x="644" y="640"/>
                      </a:lnTo>
                      <a:lnTo>
                        <a:pt x="645" y="640"/>
                      </a:lnTo>
                      <a:lnTo>
                        <a:pt x="645" y="640"/>
                      </a:lnTo>
                      <a:lnTo>
                        <a:pt x="645" y="638"/>
                      </a:lnTo>
                      <a:lnTo>
                        <a:pt x="645" y="638"/>
                      </a:lnTo>
                      <a:lnTo>
                        <a:pt x="647" y="638"/>
                      </a:lnTo>
                      <a:lnTo>
                        <a:pt x="647" y="638"/>
                      </a:lnTo>
                      <a:lnTo>
                        <a:pt x="647" y="637"/>
                      </a:lnTo>
                      <a:lnTo>
                        <a:pt x="647" y="637"/>
                      </a:lnTo>
                      <a:lnTo>
                        <a:pt x="647" y="636"/>
                      </a:lnTo>
                      <a:lnTo>
                        <a:pt x="647" y="636"/>
                      </a:lnTo>
                      <a:lnTo>
                        <a:pt x="648" y="636"/>
                      </a:lnTo>
                      <a:lnTo>
                        <a:pt x="648" y="636"/>
                      </a:lnTo>
                      <a:lnTo>
                        <a:pt x="648" y="635"/>
                      </a:lnTo>
                      <a:lnTo>
                        <a:pt x="648" y="635"/>
                      </a:lnTo>
                      <a:lnTo>
                        <a:pt x="648" y="635"/>
                      </a:lnTo>
                      <a:lnTo>
                        <a:pt x="648" y="635"/>
                      </a:lnTo>
                      <a:lnTo>
                        <a:pt x="648" y="633"/>
                      </a:lnTo>
                      <a:lnTo>
                        <a:pt x="648" y="633"/>
                      </a:lnTo>
                      <a:lnTo>
                        <a:pt x="648" y="633"/>
                      </a:lnTo>
                      <a:lnTo>
                        <a:pt x="648" y="633"/>
                      </a:lnTo>
                      <a:lnTo>
                        <a:pt x="648" y="632"/>
                      </a:lnTo>
                      <a:lnTo>
                        <a:pt x="648" y="632"/>
                      </a:lnTo>
                      <a:lnTo>
                        <a:pt x="648" y="631"/>
                      </a:lnTo>
                      <a:lnTo>
                        <a:pt x="648" y="631"/>
                      </a:lnTo>
                      <a:lnTo>
                        <a:pt x="648" y="629"/>
                      </a:lnTo>
                      <a:lnTo>
                        <a:pt x="648" y="629"/>
                      </a:lnTo>
                      <a:lnTo>
                        <a:pt x="647" y="622"/>
                      </a:lnTo>
                      <a:lnTo>
                        <a:pt x="642" y="613"/>
                      </a:lnTo>
                      <a:lnTo>
                        <a:pt x="642" y="613"/>
                      </a:lnTo>
                      <a:close/>
                      <a:moveTo>
                        <a:pt x="312" y="618"/>
                      </a:moveTo>
                      <a:lnTo>
                        <a:pt x="312" y="618"/>
                      </a:lnTo>
                      <a:lnTo>
                        <a:pt x="288" y="611"/>
                      </a:lnTo>
                      <a:lnTo>
                        <a:pt x="264" y="601"/>
                      </a:lnTo>
                      <a:lnTo>
                        <a:pt x="242" y="588"/>
                      </a:lnTo>
                      <a:lnTo>
                        <a:pt x="222" y="574"/>
                      </a:lnTo>
                      <a:lnTo>
                        <a:pt x="204" y="559"/>
                      </a:lnTo>
                      <a:lnTo>
                        <a:pt x="187" y="541"/>
                      </a:lnTo>
                      <a:lnTo>
                        <a:pt x="172" y="522"/>
                      </a:lnTo>
                      <a:lnTo>
                        <a:pt x="159" y="502"/>
                      </a:lnTo>
                      <a:lnTo>
                        <a:pt x="148" y="481"/>
                      </a:lnTo>
                      <a:lnTo>
                        <a:pt x="139" y="458"/>
                      </a:lnTo>
                      <a:lnTo>
                        <a:pt x="133" y="434"/>
                      </a:lnTo>
                      <a:lnTo>
                        <a:pt x="128" y="410"/>
                      </a:lnTo>
                      <a:lnTo>
                        <a:pt x="126" y="386"/>
                      </a:lnTo>
                      <a:lnTo>
                        <a:pt x="126" y="361"/>
                      </a:lnTo>
                      <a:lnTo>
                        <a:pt x="129" y="336"/>
                      </a:lnTo>
                      <a:lnTo>
                        <a:pt x="134" y="311"/>
                      </a:lnTo>
                      <a:lnTo>
                        <a:pt x="134" y="311"/>
                      </a:lnTo>
                      <a:lnTo>
                        <a:pt x="141" y="287"/>
                      </a:lnTo>
                      <a:lnTo>
                        <a:pt x="153" y="264"/>
                      </a:lnTo>
                      <a:lnTo>
                        <a:pt x="164" y="243"/>
                      </a:lnTo>
                      <a:lnTo>
                        <a:pt x="178" y="223"/>
                      </a:lnTo>
                      <a:lnTo>
                        <a:pt x="194" y="204"/>
                      </a:lnTo>
                      <a:lnTo>
                        <a:pt x="212" y="187"/>
                      </a:lnTo>
                      <a:lnTo>
                        <a:pt x="231" y="172"/>
                      </a:lnTo>
                      <a:lnTo>
                        <a:pt x="251" y="160"/>
                      </a:lnTo>
                      <a:lnTo>
                        <a:pt x="273" y="148"/>
                      </a:lnTo>
                      <a:lnTo>
                        <a:pt x="295" y="139"/>
                      </a:lnTo>
                      <a:lnTo>
                        <a:pt x="318" y="132"/>
                      </a:lnTo>
                      <a:lnTo>
                        <a:pt x="342" y="128"/>
                      </a:lnTo>
                      <a:lnTo>
                        <a:pt x="367" y="126"/>
                      </a:lnTo>
                      <a:lnTo>
                        <a:pt x="391" y="126"/>
                      </a:lnTo>
                      <a:lnTo>
                        <a:pt x="416" y="128"/>
                      </a:lnTo>
                      <a:lnTo>
                        <a:pt x="441" y="134"/>
                      </a:lnTo>
                      <a:lnTo>
                        <a:pt x="441" y="134"/>
                      </a:lnTo>
                      <a:lnTo>
                        <a:pt x="465" y="142"/>
                      </a:lnTo>
                      <a:lnTo>
                        <a:pt x="489" y="152"/>
                      </a:lnTo>
                      <a:lnTo>
                        <a:pt x="511" y="165"/>
                      </a:lnTo>
                      <a:lnTo>
                        <a:pt x="531" y="179"/>
                      </a:lnTo>
                      <a:lnTo>
                        <a:pt x="550" y="194"/>
                      </a:lnTo>
                      <a:lnTo>
                        <a:pt x="566" y="211"/>
                      </a:lnTo>
                      <a:lnTo>
                        <a:pt x="581" y="230"/>
                      </a:lnTo>
                      <a:lnTo>
                        <a:pt x="594" y="250"/>
                      </a:lnTo>
                      <a:lnTo>
                        <a:pt x="605" y="272"/>
                      </a:lnTo>
                      <a:lnTo>
                        <a:pt x="614" y="294"/>
                      </a:lnTo>
                      <a:lnTo>
                        <a:pt x="620" y="318"/>
                      </a:lnTo>
                      <a:lnTo>
                        <a:pt x="625" y="342"/>
                      </a:lnTo>
                      <a:lnTo>
                        <a:pt x="628" y="366"/>
                      </a:lnTo>
                      <a:lnTo>
                        <a:pt x="627" y="391"/>
                      </a:lnTo>
                      <a:lnTo>
                        <a:pt x="624" y="417"/>
                      </a:lnTo>
                      <a:lnTo>
                        <a:pt x="619" y="442"/>
                      </a:lnTo>
                      <a:lnTo>
                        <a:pt x="619" y="442"/>
                      </a:lnTo>
                      <a:lnTo>
                        <a:pt x="611" y="466"/>
                      </a:lnTo>
                      <a:lnTo>
                        <a:pt x="601" y="488"/>
                      </a:lnTo>
                      <a:lnTo>
                        <a:pt x="589" y="510"/>
                      </a:lnTo>
                      <a:lnTo>
                        <a:pt x="575" y="530"/>
                      </a:lnTo>
                      <a:lnTo>
                        <a:pt x="559" y="549"/>
                      </a:lnTo>
                      <a:lnTo>
                        <a:pt x="541" y="565"/>
                      </a:lnTo>
                      <a:lnTo>
                        <a:pt x="522" y="580"/>
                      </a:lnTo>
                      <a:lnTo>
                        <a:pt x="502" y="593"/>
                      </a:lnTo>
                      <a:lnTo>
                        <a:pt x="480" y="604"/>
                      </a:lnTo>
                      <a:lnTo>
                        <a:pt x="458" y="613"/>
                      </a:lnTo>
                      <a:lnTo>
                        <a:pt x="435" y="621"/>
                      </a:lnTo>
                      <a:lnTo>
                        <a:pt x="411" y="624"/>
                      </a:lnTo>
                      <a:lnTo>
                        <a:pt x="387" y="627"/>
                      </a:lnTo>
                      <a:lnTo>
                        <a:pt x="362" y="627"/>
                      </a:lnTo>
                      <a:lnTo>
                        <a:pt x="337" y="624"/>
                      </a:lnTo>
                      <a:lnTo>
                        <a:pt x="312" y="618"/>
                      </a:lnTo>
                      <a:lnTo>
                        <a:pt x="312" y="6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6" name="Freeform 19">
                  <a:extLst>
                    <a:ext uri="{FF2B5EF4-FFF2-40B4-BE49-F238E27FC236}">
                      <a16:creationId xmlns:a16="http://schemas.microsoft.com/office/drawing/2014/main" id="{C488E01C-9FDE-BE61-AE19-A427FD086EB2}"/>
                    </a:ext>
                  </a:extLst>
                </p:cNvPr>
                <p:cNvSpPr>
                  <a:spLocks noEditPoints="1"/>
                </p:cNvSpPr>
                <p:nvPr/>
              </p:nvSpPr>
              <p:spPr bwMode="auto">
                <a:xfrm>
                  <a:off x="4648435" y="1322800"/>
                  <a:ext cx="358305" cy="358305"/>
                </a:xfrm>
                <a:custGeom>
                  <a:avLst/>
                  <a:gdLst>
                    <a:gd name="T0" fmla="*/ 253 w 555"/>
                    <a:gd name="T1" fmla="*/ 1 h 554"/>
                    <a:gd name="T2" fmla="*/ 243 w 555"/>
                    <a:gd name="T3" fmla="*/ 12 h 554"/>
                    <a:gd name="T4" fmla="*/ 207 w 555"/>
                    <a:gd name="T5" fmla="*/ 9 h 554"/>
                    <a:gd name="T6" fmla="*/ 199 w 555"/>
                    <a:gd name="T7" fmla="*/ 15 h 554"/>
                    <a:gd name="T8" fmla="*/ 164 w 555"/>
                    <a:gd name="T9" fmla="*/ 24 h 554"/>
                    <a:gd name="T10" fmla="*/ 155 w 555"/>
                    <a:gd name="T11" fmla="*/ 30 h 554"/>
                    <a:gd name="T12" fmla="*/ 124 w 555"/>
                    <a:gd name="T13" fmla="*/ 48 h 554"/>
                    <a:gd name="T14" fmla="*/ 115 w 555"/>
                    <a:gd name="T15" fmla="*/ 53 h 554"/>
                    <a:gd name="T16" fmla="*/ 87 w 555"/>
                    <a:gd name="T17" fmla="*/ 78 h 554"/>
                    <a:gd name="T18" fmla="*/ 78 w 555"/>
                    <a:gd name="T19" fmla="*/ 83 h 554"/>
                    <a:gd name="T20" fmla="*/ 56 w 555"/>
                    <a:gd name="T21" fmla="*/ 113 h 554"/>
                    <a:gd name="T22" fmla="*/ 48 w 555"/>
                    <a:gd name="T23" fmla="*/ 121 h 554"/>
                    <a:gd name="T24" fmla="*/ 33 w 555"/>
                    <a:gd name="T25" fmla="*/ 155 h 554"/>
                    <a:gd name="T26" fmla="*/ 25 w 555"/>
                    <a:gd name="T27" fmla="*/ 161 h 554"/>
                    <a:gd name="T28" fmla="*/ 39 w 555"/>
                    <a:gd name="T29" fmla="*/ 182 h 554"/>
                    <a:gd name="T30" fmla="*/ 9 w 555"/>
                    <a:gd name="T31" fmla="*/ 204 h 554"/>
                    <a:gd name="T32" fmla="*/ 17 w 555"/>
                    <a:gd name="T33" fmla="*/ 219 h 554"/>
                    <a:gd name="T34" fmla="*/ 1 w 555"/>
                    <a:gd name="T35" fmla="*/ 250 h 554"/>
                    <a:gd name="T36" fmla="*/ 3 w 555"/>
                    <a:gd name="T37" fmla="*/ 260 h 554"/>
                    <a:gd name="T38" fmla="*/ 0 w 555"/>
                    <a:gd name="T39" fmla="*/ 298 h 554"/>
                    <a:gd name="T40" fmla="*/ 3 w 555"/>
                    <a:gd name="T41" fmla="*/ 307 h 554"/>
                    <a:gd name="T42" fmla="*/ 9 w 555"/>
                    <a:gd name="T43" fmla="*/ 344 h 554"/>
                    <a:gd name="T44" fmla="*/ 10 w 555"/>
                    <a:gd name="T45" fmla="*/ 354 h 554"/>
                    <a:gd name="T46" fmla="*/ 25 w 555"/>
                    <a:gd name="T47" fmla="*/ 388 h 554"/>
                    <a:gd name="T48" fmla="*/ 28 w 555"/>
                    <a:gd name="T49" fmla="*/ 398 h 554"/>
                    <a:gd name="T50" fmla="*/ 48 w 555"/>
                    <a:gd name="T51" fmla="*/ 429 h 554"/>
                    <a:gd name="T52" fmla="*/ 52 w 555"/>
                    <a:gd name="T53" fmla="*/ 439 h 554"/>
                    <a:gd name="T54" fmla="*/ 78 w 555"/>
                    <a:gd name="T55" fmla="*/ 466 h 554"/>
                    <a:gd name="T56" fmla="*/ 82 w 555"/>
                    <a:gd name="T57" fmla="*/ 475 h 554"/>
                    <a:gd name="T58" fmla="*/ 122 w 555"/>
                    <a:gd name="T59" fmla="*/ 472 h 554"/>
                    <a:gd name="T60" fmla="*/ 117 w 555"/>
                    <a:gd name="T61" fmla="*/ 505 h 554"/>
                    <a:gd name="T62" fmla="*/ 134 w 555"/>
                    <a:gd name="T63" fmla="*/ 502 h 554"/>
                    <a:gd name="T64" fmla="*/ 158 w 555"/>
                    <a:gd name="T65" fmla="*/ 529 h 554"/>
                    <a:gd name="T66" fmla="*/ 168 w 555"/>
                    <a:gd name="T67" fmla="*/ 530 h 554"/>
                    <a:gd name="T68" fmla="*/ 203 w 555"/>
                    <a:gd name="T69" fmla="*/ 545 h 554"/>
                    <a:gd name="T70" fmla="*/ 213 w 555"/>
                    <a:gd name="T71" fmla="*/ 545 h 554"/>
                    <a:gd name="T72" fmla="*/ 250 w 555"/>
                    <a:gd name="T73" fmla="*/ 554 h 554"/>
                    <a:gd name="T74" fmla="*/ 258 w 555"/>
                    <a:gd name="T75" fmla="*/ 554 h 554"/>
                    <a:gd name="T76" fmla="*/ 296 w 555"/>
                    <a:gd name="T77" fmla="*/ 553 h 554"/>
                    <a:gd name="T78" fmla="*/ 305 w 555"/>
                    <a:gd name="T79" fmla="*/ 554 h 554"/>
                    <a:gd name="T80" fmla="*/ 342 w 555"/>
                    <a:gd name="T81" fmla="*/ 544 h 554"/>
                    <a:gd name="T82" fmla="*/ 350 w 555"/>
                    <a:gd name="T83" fmla="*/ 545 h 554"/>
                    <a:gd name="T84" fmla="*/ 358 w 555"/>
                    <a:gd name="T85" fmla="*/ 521 h 554"/>
                    <a:gd name="T86" fmla="*/ 395 w 555"/>
                    <a:gd name="T87" fmla="*/ 530 h 554"/>
                    <a:gd name="T88" fmla="*/ 401 w 555"/>
                    <a:gd name="T89" fmla="*/ 522 h 554"/>
                    <a:gd name="T90" fmla="*/ 435 w 555"/>
                    <a:gd name="T91" fmla="*/ 506 h 554"/>
                    <a:gd name="T92" fmla="*/ 441 w 555"/>
                    <a:gd name="T93" fmla="*/ 500 h 554"/>
                    <a:gd name="T94" fmla="*/ 471 w 555"/>
                    <a:gd name="T95" fmla="*/ 477 h 554"/>
                    <a:gd name="T96" fmla="*/ 478 w 555"/>
                    <a:gd name="T97" fmla="*/ 470 h 554"/>
                    <a:gd name="T98" fmla="*/ 500 w 555"/>
                    <a:gd name="T99" fmla="*/ 441 h 554"/>
                    <a:gd name="T100" fmla="*/ 508 w 555"/>
                    <a:gd name="T101" fmla="*/ 434 h 554"/>
                    <a:gd name="T102" fmla="*/ 523 w 555"/>
                    <a:gd name="T103" fmla="*/ 400 h 554"/>
                    <a:gd name="T104" fmla="*/ 531 w 555"/>
                    <a:gd name="T105" fmla="*/ 394 h 554"/>
                    <a:gd name="T106" fmla="*/ 514 w 555"/>
                    <a:gd name="T107" fmla="*/ 357 h 554"/>
                    <a:gd name="T108" fmla="*/ 546 w 555"/>
                    <a:gd name="T109" fmla="*/ 350 h 554"/>
                    <a:gd name="T110" fmla="*/ 544 w 555"/>
                    <a:gd name="T111" fmla="*/ 341 h 554"/>
                    <a:gd name="T112" fmla="*/ 555 w 555"/>
                    <a:gd name="T113" fmla="*/ 305 h 554"/>
                    <a:gd name="T114" fmla="*/ 553 w 555"/>
                    <a:gd name="T115" fmla="*/ 294 h 554"/>
                    <a:gd name="T116" fmla="*/ 555 w 555"/>
                    <a:gd name="T117" fmla="*/ 258 h 554"/>
                    <a:gd name="T118" fmla="*/ 553 w 555"/>
                    <a:gd name="T119" fmla="*/ 248 h 554"/>
                    <a:gd name="T120" fmla="*/ 372 w 555"/>
                    <a:gd name="T121" fmla="*/ 83 h 554"/>
                    <a:gd name="T122" fmla="*/ 303 w 555"/>
                    <a:gd name="T123" fmla="*/ 31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5" h="554">
                      <a:moveTo>
                        <a:pt x="272" y="29"/>
                      </a:moveTo>
                      <a:lnTo>
                        <a:pt x="272" y="29"/>
                      </a:lnTo>
                      <a:lnTo>
                        <a:pt x="270" y="21"/>
                      </a:lnTo>
                      <a:lnTo>
                        <a:pt x="266" y="11"/>
                      </a:lnTo>
                      <a:lnTo>
                        <a:pt x="266" y="11"/>
                      </a:lnTo>
                      <a:lnTo>
                        <a:pt x="262" y="4"/>
                      </a:lnTo>
                      <a:lnTo>
                        <a:pt x="262" y="4"/>
                      </a:lnTo>
                      <a:lnTo>
                        <a:pt x="261" y="4"/>
                      </a:lnTo>
                      <a:lnTo>
                        <a:pt x="261" y="4"/>
                      </a:lnTo>
                      <a:lnTo>
                        <a:pt x="260" y="1"/>
                      </a:lnTo>
                      <a:lnTo>
                        <a:pt x="260" y="1"/>
                      </a:lnTo>
                      <a:lnTo>
                        <a:pt x="260" y="1"/>
                      </a:lnTo>
                      <a:lnTo>
                        <a:pt x="260" y="1"/>
                      </a:lnTo>
                      <a:lnTo>
                        <a:pt x="258" y="1"/>
                      </a:lnTo>
                      <a:lnTo>
                        <a:pt x="258" y="1"/>
                      </a:lnTo>
                      <a:lnTo>
                        <a:pt x="258" y="1"/>
                      </a:lnTo>
                      <a:lnTo>
                        <a:pt x="258" y="1"/>
                      </a:lnTo>
                      <a:lnTo>
                        <a:pt x="258" y="1"/>
                      </a:lnTo>
                      <a:lnTo>
                        <a:pt x="258" y="1"/>
                      </a:lnTo>
                      <a:lnTo>
                        <a:pt x="258" y="1"/>
                      </a:lnTo>
                      <a:lnTo>
                        <a:pt x="258" y="1"/>
                      </a:lnTo>
                      <a:lnTo>
                        <a:pt x="257" y="0"/>
                      </a:lnTo>
                      <a:lnTo>
                        <a:pt x="257" y="0"/>
                      </a:lnTo>
                      <a:lnTo>
                        <a:pt x="257" y="0"/>
                      </a:lnTo>
                      <a:lnTo>
                        <a:pt x="257" y="0"/>
                      </a:lnTo>
                      <a:lnTo>
                        <a:pt x="256" y="0"/>
                      </a:lnTo>
                      <a:lnTo>
                        <a:pt x="256" y="0"/>
                      </a:lnTo>
                      <a:lnTo>
                        <a:pt x="256" y="0"/>
                      </a:lnTo>
                      <a:lnTo>
                        <a:pt x="256" y="0"/>
                      </a:lnTo>
                      <a:lnTo>
                        <a:pt x="255" y="0"/>
                      </a:lnTo>
                      <a:lnTo>
                        <a:pt x="255" y="0"/>
                      </a:lnTo>
                      <a:lnTo>
                        <a:pt x="255" y="1"/>
                      </a:lnTo>
                      <a:lnTo>
                        <a:pt x="255" y="1"/>
                      </a:lnTo>
                      <a:lnTo>
                        <a:pt x="253" y="1"/>
                      </a:lnTo>
                      <a:lnTo>
                        <a:pt x="253"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50" y="1"/>
                      </a:lnTo>
                      <a:lnTo>
                        <a:pt x="250" y="1"/>
                      </a:lnTo>
                      <a:lnTo>
                        <a:pt x="248" y="1"/>
                      </a:lnTo>
                      <a:lnTo>
                        <a:pt x="248" y="1"/>
                      </a:lnTo>
                      <a:lnTo>
                        <a:pt x="248" y="2"/>
                      </a:lnTo>
                      <a:lnTo>
                        <a:pt x="248" y="2"/>
                      </a:lnTo>
                      <a:lnTo>
                        <a:pt x="248" y="2"/>
                      </a:lnTo>
                      <a:lnTo>
                        <a:pt x="248" y="2"/>
                      </a:lnTo>
                      <a:lnTo>
                        <a:pt x="247" y="2"/>
                      </a:lnTo>
                      <a:lnTo>
                        <a:pt x="247" y="2"/>
                      </a:lnTo>
                      <a:lnTo>
                        <a:pt x="247" y="2"/>
                      </a:lnTo>
                      <a:lnTo>
                        <a:pt x="247" y="2"/>
                      </a:lnTo>
                      <a:lnTo>
                        <a:pt x="247" y="4"/>
                      </a:lnTo>
                      <a:lnTo>
                        <a:pt x="247" y="4"/>
                      </a:lnTo>
                      <a:lnTo>
                        <a:pt x="246" y="5"/>
                      </a:lnTo>
                      <a:lnTo>
                        <a:pt x="246" y="5"/>
                      </a:lnTo>
                      <a:lnTo>
                        <a:pt x="246" y="5"/>
                      </a:lnTo>
                      <a:lnTo>
                        <a:pt x="246" y="5"/>
                      </a:lnTo>
                      <a:lnTo>
                        <a:pt x="246" y="5"/>
                      </a:lnTo>
                      <a:lnTo>
                        <a:pt x="246" y="5"/>
                      </a:lnTo>
                      <a:lnTo>
                        <a:pt x="243" y="12"/>
                      </a:lnTo>
                      <a:lnTo>
                        <a:pt x="243" y="12"/>
                      </a:lnTo>
                      <a:lnTo>
                        <a:pt x="241" y="24"/>
                      </a:lnTo>
                      <a:lnTo>
                        <a:pt x="240" y="31"/>
                      </a:lnTo>
                      <a:lnTo>
                        <a:pt x="240" y="31"/>
                      </a:lnTo>
                      <a:lnTo>
                        <a:pt x="229" y="34"/>
                      </a:lnTo>
                      <a:lnTo>
                        <a:pt x="229" y="34"/>
                      </a:lnTo>
                      <a:lnTo>
                        <a:pt x="226" y="26"/>
                      </a:lnTo>
                      <a:lnTo>
                        <a:pt x="219" y="16"/>
                      </a:lnTo>
                      <a:lnTo>
                        <a:pt x="219" y="16"/>
                      </a:lnTo>
                      <a:lnTo>
                        <a:pt x="214" y="11"/>
                      </a:lnTo>
                      <a:lnTo>
                        <a:pt x="214" y="11"/>
                      </a:lnTo>
                      <a:lnTo>
                        <a:pt x="214" y="11"/>
                      </a:lnTo>
                      <a:lnTo>
                        <a:pt x="214" y="11"/>
                      </a:lnTo>
                      <a:lnTo>
                        <a:pt x="212" y="9"/>
                      </a:lnTo>
                      <a:lnTo>
                        <a:pt x="212" y="9"/>
                      </a:lnTo>
                      <a:lnTo>
                        <a:pt x="212" y="9"/>
                      </a:lnTo>
                      <a:lnTo>
                        <a:pt x="212" y="9"/>
                      </a:lnTo>
                      <a:lnTo>
                        <a:pt x="212" y="9"/>
                      </a:lnTo>
                      <a:lnTo>
                        <a:pt x="212" y="9"/>
                      </a:lnTo>
                      <a:lnTo>
                        <a:pt x="211" y="9"/>
                      </a:lnTo>
                      <a:lnTo>
                        <a:pt x="211" y="9"/>
                      </a:lnTo>
                      <a:lnTo>
                        <a:pt x="211" y="9"/>
                      </a:lnTo>
                      <a:lnTo>
                        <a:pt x="211" y="9"/>
                      </a:lnTo>
                      <a:lnTo>
                        <a:pt x="211" y="9"/>
                      </a:lnTo>
                      <a:lnTo>
                        <a:pt x="211" y="9"/>
                      </a:lnTo>
                      <a:lnTo>
                        <a:pt x="209" y="9"/>
                      </a:lnTo>
                      <a:lnTo>
                        <a:pt x="209" y="9"/>
                      </a:lnTo>
                      <a:lnTo>
                        <a:pt x="209" y="9"/>
                      </a:lnTo>
                      <a:lnTo>
                        <a:pt x="209"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3" y="10"/>
                      </a:lnTo>
                      <a:lnTo>
                        <a:pt x="203" y="10"/>
                      </a:lnTo>
                      <a:lnTo>
                        <a:pt x="202" y="10"/>
                      </a:lnTo>
                      <a:lnTo>
                        <a:pt x="202" y="10"/>
                      </a:lnTo>
                      <a:lnTo>
                        <a:pt x="202" y="10"/>
                      </a:lnTo>
                      <a:lnTo>
                        <a:pt x="202" y="10"/>
                      </a:lnTo>
                      <a:lnTo>
                        <a:pt x="202" y="11"/>
                      </a:lnTo>
                      <a:lnTo>
                        <a:pt x="202" y="11"/>
                      </a:lnTo>
                      <a:lnTo>
                        <a:pt x="201" y="11"/>
                      </a:lnTo>
                      <a:lnTo>
                        <a:pt x="201" y="11"/>
                      </a:lnTo>
                      <a:lnTo>
                        <a:pt x="201" y="11"/>
                      </a:lnTo>
                      <a:lnTo>
                        <a:pt x="201" y="11"/>
                      </a:lnTo>
                      <a:lnTo>
                        <a:pt x="201" y="12"/>
                      </a:lnTo>
                      <a:lnTo>
                        <a:pt x="201" y="12"/>
                      </a:lnTo>
                      <a:lnTo>
                        <a:pt x="201" y="12"/>
                      </a:lnTo>
                      <a:lnTo>
                        <a:pt x="201" y="12"/>
                      </a:lnTo>
                      <a:lnTo>
                        <a:pt x="199" y="14"/>
                      </a:lnTo>
                      <a:lnTo>
                        <a:pt x="199" y="14"/>
                      </a:lnTo>
                      <a:lnTo>
                        <a:pt x="199" y="15"/>
                      </a:lnTo>
                      <a:lnTo>
                        <a:pt x="199" y="15"/>
                      </a:lnTo>
                      <a:lnTo>
                        <a:pt x="199" y="15"/>
                      </a:lnTo>
                      <a:lnTo>
                        <a:pt x="199" y="15"/>
                      </a:lnTo>
                      <a:lnTo>
                        <a:pt x="198" y="22"/>
                      </a:lnTo>
                      <a:lnTo>
                        <a:pt x="198" y="22"/>
                      </a:lnTo>
                      <a:lnTo>
                        <a:pt x="197" y="34"/>
                      </a:lnTo>
                      <a:lnTo>
                        <a:pt x="198" y="41"/>
                      </a:lnTo>
                      <a:lnTo>
                        <a:pt x="198" y="41"/>
                      </a:lnTo>
                      <a:lnTo>
                        <a:pt x="188" y="45"/>
                      </a:lnTo>
                      <a:lnTo>
                        <a:pt x="188" y="45"/>
                      </a:lnTo>
                      <a:lnTo>
                        <a:pt x="183" y="39"/>
                      </a:lnTo>
                      <a:lnTo>
                        <a:pt x="175" y="31"/>
                      </a:lnTo>
                      <a:lnTo>
                        <a:pt x="175" y="31"/>
                      </a:lnTo>
                      <a:lnTo>
                        <a:pt x="169" y="26"/>
                      </a:lnTo>
                      <a:lnTo>
                        <a:pt x="169" y="26"/>
                      </a:lnTo>
                      <a:lnTo>
                        <a:pt x="169" y="26"/>
                      </a:lnTo>
                      <a:lnTo>
                        <a:pt x="169" y="26"/>
                      </a:lnTo>
                      <a:lnTo>
                        <a:pt x="169" y="26"/>
                      </a:lnTo>
                      <a:lnTo>
                        <a:pt x="169" y="26"/>
                      </a:lnTo>
                      <a:lnTo>
                        <a:pt x="168" y="25"/>
                      </a:lnTo>
                      <a:lnTo>
                        <a:pt x="168" y="25"/>
                      </a:lnTo>
                      <a:lnTo>
                        <a:pt x="168" y="25"/>
                      </a:lnTo>
                      <a:lnTo>
                        <a:pt x="168" y="25"/>
                      </a:lnTo>
                      <a:lnTo>
                        <a:pt x="166" y="24"/>
                      </a:lnTo>
                      <a:lnTo>
                        <a:pt x="166" y="24"/>
                      </a:lnTo>
                      <a:lnTo>
                        <a:pt x="166" y="24"/>
                      </a:lnTo>
                      <a:lnTo>
                        <a:pt x="166" y="24"/>
                      </a:lnTo>
                      <a:lnTo>
                        <a:pt x="165" y="24"/>
                      </a:lnTo>
                      <a:lnTo>
                        <a:pt x="165" y="24"/>
                      </a:lnTo>
                      <a:lnTo>
                        <a:pt x="165" y="24"/>
                      </a:lnTo>
                      <a:lnTo>
                        <a:pt x="165" y="24"/>
                      </a:lnTo>
                      <a:lnTo>
                        <a:pt x="165" y="24"/>
                      </a:lnTo>
                      <a:lnTo>
                        <a:pt x="165" y="24"/>
                      </a:lnTo>
                      <a:lnTo>
                        <a:pt x="164" y="24"/>
                      </a:lnTo>
                      <a:lnTo>
                        <a:pt x="164" y="24"/>
                      </a:lnTo>
                      <a:lnTo>
                        <a:pt x="164" y="24"/>
                      </a:lnTo>
                      <a:lnTo>
                        <a:pt x="164" y="24"/>
                      </a:lnTo>
                      <a:lnTo>
                        <a:pt x="164" y="24"/>
                      </a:lnTo>
                      <a:lnTo>
                        <a:pt x="164" y="24"/>
                      </a:lnTo>
                      <a:lnTo>
                        <a:pt x="163" y="25"/>
                      </a:lnTo>
                      <a:lnTo>
                        <a:pt x="163" y="25"/>
                      </a:lnTo>
                      <a:lnTo>
                        <a:pt x="163" y="25"/>
                      </a:lnTo>
                      <a:lnTo>
                        <a:pt x="163" y="25"/>
                      </a:lnTo>
                      <a:lnTo>
                        <a:pt x="161" y="25"/>
                      </a:lnTo>
                      <a:lnTo>
                        <a:pt x="161" y="25"/>
                      </a:lnTo>
                      <a:lnTo>
                        <a:pt x="161" y="25"/>
                      </a:lnTo>
                      <a:lnTo>
                        <a:pt x="161" y="25"/>
                      </a:lnTo>
                      <a:lnTo>
                        <a:pt x="160" y="25"/>
                      </a:lnTo>
                      <a:lnTo>
                        <a:pt x="160" y="25"/>
                      </a:lnTo>
                      <a:lnTo>
                        <a:pt x="159" y="26"/>
                      </a:lnTo>
                      <a:lnTo>
                        <a:pt x="159" y="26"/>
                      </a:lnTo>
                      <a:lnTo>
                        <a:pt x="159" y="26"/>
                      </a:lnTo>
                      <a:lnTo>
                        <a:pt x="159" y="26"/>
                      </a:lnTo>
                      <a:lnTo>
                        <a:pt x="158" y="26"/>
                      </a:lnTo>
                      <a:lnTo>
                        <a:pt x="158" y="26"/>
                      </a:lnTo>
                      <a:lnTo>
                        <a:pt x="158" y="26"/>
                      </a:lnTo>
                      <a:lnTo>
                        <a:pt x="158" y="26"/>
                      </a:lnTo>
                      <a:lnTo>
                        <a:pt x="158" y="27"/>
                      </a:lnTo>
                      <a:lnTo>
                        <a:pt x="158" y="27"/>
                      </a:lnTo>
                      <a:lnTo>
                        <a:pt x="156" y="27"/>
                      </a:lnTo>
                      <a:lnTo>
                        <a:pt x="156" y="27"/>
                      </a:lnTo>
                      <a:lnTo>
                        <a:pt x="156" y="27"/>
                      </a:lnTo>
                      <a:lnTo>
                        <a:pt x="156" y="27"/>
                      </a:lnTo>
                      <a:lnTo>
                        <a:pt x="156" y="27"/>
                      </a:lnTo>
                      <a:lnTo>
                        <a:pt x="156" y="27"/>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2"/>
                      </a:lnTo>
                      <a:lnTo>
                        <a:pt x="155" y="32"/>
                      </a:lnTo>
                      <a:lnTo>
                        <a:pt x="155" y="32"/>
                      </a:lnTo>
                      <a:lnTo>
                        <a:pt x="155" y="32"/>
                      </a:lnTo>
                      <a:lnTo>
                        <a:pt x="155" y="40"/>
                      </a:lnTo>
                      <a:lnTo>
                        <a:pt x="155" y="40"/>
                      </a:lnTo>
                      <a:lnTo>
                        <a:pt x="156" y="51"/>
                      </a:lnTo>
                      <a:lnTo>
                        <a:pt x="158" y="59"/>
                      </a:lnTo>
                      <a:lnTo>
                        <a:pt x="158" y="59"/>
                      </a:lnTo>
                      <a:lnTo>
                        <a:pt x="149" y="65"/>
                      </a:lnTo>
                      <a:lnTo>
                        <a:pt x="149" y="65"/>
                      </a:lnTo>
                      <a:lnTo>
                        <a:pt x="144" y="59"/>
                      </a:lnTo>
                      <a:lnTo>
                        <a:pt x="134" y="53"/>
                      </a:lnTo>
                      <a:lnTo>
                        <a:pt x="134" y="53"/>
                      </a:lnTo>
                      <a:lnTo>
                        <a:pt x="127" y="49"/>
                      </a:lnTo>
                      <a:lnTo>
                        <a:pt x="127" y="49"/>
                      </a:lnTo>
                      <a:lnTo>
                        <a:pt x="127" y="49"/>
                      </a:lnTo>
                      <a:lnTo>
                        <a:pt x="127" y="49"/>
                      </a:lnTo>
                      <a:lnTo>
                        <a:pt x="126" y="48"/>
                      </a:lnTo>
                      <a:lnTo>
                        <a:pt x="126" y="48"/>
                      </a:lnTo>
                      <a:lnTo>
                        <a:pt x="126" y="48"/>
                      </a:lnTo>
                      <a:lnTo>
                        <a:pt x="126" y="48"/>
                      </a:lnTo>
                      <a:lnTo>
                        <a:pt x="125" y="48"/>
                      </a:lnTo>
                      <a:lnTo>
                        <a:pt x="125" y="48"/>
                      </a:lnTo>
                      <a:lnTo>
                        <a:pt x="124" y="48"/>
                      </a:lnTo>
                      <a:lnTo>
                        <a:pt x="124" y="48"/>
                      </a:lnTo>
                      <a:lnTo>
                        <a:pt x="124" y="48"/>
                      </a:lnTo>
                      <a:lnTo>
                        <a:pt x="124" y="48"/>
                      </a:lnTo>
                      <a:lnTo>
                        <a:pt x="124" y="48"/>
                      </a:lnTo>
                      <a:lnTo>
                        <a:pt x="124" y="48"/>
                      </a:lnTo>
                      <a:lnTo>
                        <a:pt x="122" y="48"/>
                      </a:lnTo>
                      <a:lnTo>
                        <a:pt x="122" y="48"/>
                      </a:lnTo>
                      <a:lnTo>
                        <a:pt x="122" y="48"/>
                      </a:lnTo>
                      <a:lnTo>
                        <a:pt x="122" y="48"/>
                      </a:lnTo>
                      <a:lnTo>
                        <a:pt x="121" y="48"/>
                      </a:lnTo>
                      <a:lnTo>
                        <a:pt x="121" y="48"/>
                      </a:lnTo>
                      <a:lnTo>
                        <a:pt x="121" y="48"/>
                      </a:lnTo>
                      <a:lnTo>
                        <a:pt x="121" y="48"/>
                      </a:lnTo>
                      <a:lnTo>
                        <a:pt x="120" y="48"/>
                      </a:lnTo>
                      <a:lnTo>
                        <a:pt x="120" y="48"/>
                      </a:lnTo>
                      <a:lnTo>
                        <a:pt x="120" y="49"/>
                      </a:lnTo>
                      <a:lnTo>
                        <a:pt x="120" y="49"/>
                      </a:lnTo>
                      <a:lnTo>
                        <a:pt x="120" y="49"/>
                      </a:lnTo>
                      <a:lnTo>
                        <a:pt x="120" y="49"/>
                      </a:lnTo>
                      <a:lnTo>
                        <a:pt x="120" y="49"/>
                      </a:lnTo>
                      <a:lnTo>
                        <a:pt x="120" y="49"/>
                      </a:lnTo>
                      <a:lnTo>
                        <a:pt x="119" y="50"/>
                      </a:lnTo>
                      <a:lnTo>
                        <a:pt x="119" y="50"/>
                      </a:lnTo>
                      <a:lnTo>
                        <a:pt x="117" y="50"/>
                      </a:lnTo>
                      <a:lnTo>
                        <a:pt x="117" y="50"/>
                      </a:lnTo>
                      <a:lnTo>
                        <a:pt x="117" y="50"/>
                      </a:lnTo>
                      <a:lnTo>
                        <a:pt x="117" y="50"/>
                      </a:lnTo>
                      <a:lnTo>
                        <a:pt x="116" y="51"/>
                      </a:lnTo>
                      <a:lnTo>
                        <a:pt x="116" y="51"/>
                      </a:lnTo>
                      <a:lnTo>
                        <a:pt x="116" y="51"/>
                      </a:lnTo>
                      <a:lnTo>
                        <a:pt x="116" y="51"/>
                      </a:lnTo>
                      <a:lnTo>
                        <a:pt x="116" y="51"/>
                      </a:lnTo>
                      <a:lnTo>
                        <a:pt x="116" y="51"/>
                      </a:lnTo>
                      <a:lnTo>
                        <a:pt x="115" y="51"/>
                      </a:lnTo>
                      <a:lnTo>
                        <a:pt x="115" y="51"/>
                      </a:lnTo>
                      <a:lnTo>
                        <a:pt x="115" y="53"/>
                      </a:lnTo>
                      <a:lnTo>
                        <a:pt x="115" y="53"/>
                      </a:lnTo>
                      <a:lnTo>
                        <a:pt x="115" y="53"/>
                      </a:lnTo>
                      <a:lnTo>
                        <a:pt x="115" y="53"/>
                      </a:lnTo>
                      <a:lnTo>
                        <a:pt x="115" y="54"/>
                      </a:lnTo>
                      <a:lnTo>
                        <a:pt x="115" y="54"/>
                      </a:lnTo>
                      <a:lnTo>
                        <a:pt x="115" y="54"/>
                      </a:lnTo>
                      <a:lnTo>
                        <a:pt x="115" y="54"/>
                      </a:lnTo>
                      <a:lnTo>
                        <a:pt x="114" y="54"/>
                      </a:lnTo>
                      <a:lnTo>
                        <a:pt x="114" y="54"/>
                      </a:lnTo>
                      <a:lnTo>
                        <a:pt x="114" y="55"/>
                      </a:lnTo>
                      <a:lnTo>
                        <a:pt x="114" y="55"/>
                      </a:lnTo>
                      <a:lnTo>
                        <a:pt x="114" y="56"/>
                      </a:lnTo>
                      <a:lnTo>
                        <a:pt x="114" y="56"/>
                      </a:lnTo>
                      <a:lnTo>
                        <a:pt x="114" y="56"/>
                      </a:lnTo>
                      <a:lnTo>
                        <a:pt x="114" y="56"/>
                      </a:lnTo>
                      <a:lnTo>
                        <a:pt x="114" y="58"/>
                      </a:lnTo>
                      <a:lnTo>
                        <a:pt x="114" y="58"/>
                      </a:lnTo>
                      <a:lnTo>
                        <a:pt x="114" y="58"/>
                      </a:lnTo>
                      <a:lnTo>
                        <a:pt x="114" y="58"/>
                      </a:lnTo>
                      <a:lnTo>
                        <a:pt x="116" y="65"/>
                      </a:lnTo>
                      <a:lnTo>
                        <a:pt x="116" y="65"/>
                      </a:lnTo>
                      <a:lnTo>
                        <a:pt x="119" y="77"/>
                      </a:lnTo>
                      <a:lnTo>
                        <a:pt x="122" y="83"/>
                      </a:lnTo>
                      <a:lnTo>
                        <a:pt x="122" y="83"/>
                      </a:lnTo>
                      <a:lnTo>
                        <a:pt x="114" y="90"/>
                      </a:lnTo>
                      <a:lnTo>
                        <a:pt x="114" y="90"/>
                      </a:lnTo>
                      <a:lnTo>
                        <a:pt x="107" y="87"/>
                      </a:lnTo>
                      <a:lnTo>
                        <a:pt x="97" y="80"/>
                      </a:lnTo>
                      <a:lnTo>
                        <a:pt x="97" y="80"/>
                      </a:lnTo>
                      <a:lnTo>
                        <a:pt x="90" y="78"/>
                      </a:lnTo>
                      <a:lnTo>
                        <a:pt x="90" y="78"/>
                      </a:lnTo>
                      <a:lnTo>
                        <a:pt x="90" y="78"/>
                      </a:lnTo>
                      <a:lnTo>
                        <a:pt x="90" y="78"/>
                      </a:lnTo>
                      <a:lnTo>
                        <a:pt x="87" y="78"/>
                      </a:lnTo>
                      <a:lnTo>
                        <a:pt x="87" y="78"/>
                      </a:lnTo>
                      <a:lnTo>
                        <a:pt x="87" y="78"/>
                      </a:lnTo>
                      <a:lnTo>
                        <a:pt x="87" y="78"/>
                      </a:lnTo>
                      <a:lnTo>
                        <a:pt x="86" y="78"/>
                      </a:lnTo>
                      <a:lnTo>
                        <a:pt x="86" y="78"/>
                      </a:lnTo>
                      <a:lnTo>
                        <a:pt x="86" y="78"/>
                      </a:lnTo>
                      <a:lnTo>
                        <a:pt x="86" y="78"/>
                      </a:lnTo>
                      <a:lnTo>
                        <a:pt x="85" y="78"/>
                      </a:lnTo>
                      <a:lnTo>
                        <a:pt x="85" y="78"/>
                      </a:lnTo>
                      <a:lnTo>
                        <a:pt x="85" y="78"/>
                      </a:lnTo>
                      <a:lnTo>
                        <a:pt x="85" y="78"/>
                      </a:lnTo>
                      <a:lnTo>
                        <a:pt x="85" y="78"/>
                      </a:lnTo>
                      <a:lnTo>
                        <a:pt x="85" y="78"/>
                      </a:lnTo>
                      <a:lnTo>
                        <a:pt x="83" y="78"/>
                      </a:lnTo>
                      <a:lnTo>
                        <a:pt x="83" y="78"/>
                      </a:lnTo>
                      <a:lnTo>
                        <a:pt x="83" y="79"/>
                      </a:lnTo>
                      <a:lnTo>
                        <a:pt x="83" y="79"/>
                      </a:lnTo>
                      <a:lnTo>
                        <a:pt x="83" y="79"/>
                      </a:lnTo>
                      <a:lnTo>
                        <a:pt x="83" y="79"/>
                      </a:lnTo>
                      <a:lnTo>
                        <a:pt x="82" y="80"/>
                      </a:lnTo>
                      <a:lnTo>
                        <a:pt x="82" y="80"/>
                      </a:lnTo>
                      <a:lnTo>
                        <a:pt x="82" y="80"/>
                      </a:lnTo>
                      <a:lnTo>
                        <a:pt x="82" y="80"/>
                      </a:lnTo>
                      <a:lnTo>
                        <a:pt x="81" y="80"/>
                      </a:lnTo>
                      <a:lnTo>
                        <a:pt x="81" y="80"/>
                      </a:lnTo>
                      <a:lnTo>
                        <a:pt x="81" y="82"/>
                      </a:lnTo>
                      <a:lnTo>
                        <a:pt x="81"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5"/>
                      </a:lnTo>
                      <a:lnTo>
                        <a:pt x="78" y="85"/>
                      </a:lnTo>
                      <a:lnTo>
                        <a:pt x="78" y="85"/>
                      </a:lnTo>
                      <a:lnTo>
                        <a:pt x="78" y="85"/>
                      </a:lnTo>
                      <a:lnTo>
                        <a:pt x="78" y="87"/>
                      </a:lnTo>
                      <a:lnTo>
                        <a:pt x="78" y="87"/>
                      </a:lnTo>
                      <a:lnTo>
                        <a:pt x="78" y="87"/>
                      </a:lnTo>
                      <a:lnTo>
                        <a:pt x="78" y="87"/>
                      </a:lnTo>
                      <a:lnTo>
                        <a:pt x="78" y="89"/>
                      </a:lnTo>
                      <a:lnTo>
                        <a:pt x="78" y="89"/>
                      </a:lnTo>
                      <a:lnTo>
                        <a:pt x="78" y="89"/>
                      </a:lnTo>
                      <a:lnTo>
                        <a:pt x="78" y="89"/>
                      </a:lnTo>
                      <a:lnTo>
                        <a:pt x="81" y="97"/>
                      </a:lnTo>
                      <a:lnTo>
                        <a:pt x="81" y="97"/>
                      </a:lnTo>
                      <a:lnTo>
                        <a:pt x="86" y="107"/>
                      </a:lnTo>
                      <a:lnTo>
                        <a:pt x="91" y="113"/>
                      </a:lnTo>
                      <a:lnTo>
                        <a:pt x="91" y="113"/>
                      </a:lnTo>
                      <a:lnTo>
                        <a:pt x="83" y="122"/>
                      </a:lnTo>
                      <a:lnTo>
                        <a:pt x="83" y="122"/>
                      </a:lnTo>
                      <a:lnTo>
                        <a:pt x="77" y="118"/>
                      </a:lnTo>
                      <a:lnTo>
                        <a:pt x="66" y="116"/>
                      </a:lnTo>
                      <a:lnTo>
                        <a:pt x="66" y="116"/>
                      </a:lnTo>
                      <a:lnTo>
                        <a:pt x="58" y="113"/>
                      </a:lnTo>
                      <a:lnTo>
                        <a:pt x="58" y="113"/>
                      </a:lnTo>
                      <a:lnTo>
                        <a:pt x="58" y="113"/>
                      </a:lnTo>
                      <a:lnTo>
                        <a:pt x="58" y="113"/>
                      </a:lnTo>
                      <a:lnTo>
                        <a:pt x="56" y="113"/>
                      </a:lnTo>
                      <a:lnTo>
                        <a:pt x="56" y="113"/>
                      </a:lnTo>
                      <a:lnTo>
                        <a:pt x="56" y="113"/>
                      </a:lnTo>
                      <a:lnTo>
                        <a:pt x="56" y="113"/>
                      </a:lnTo>
                      <a:lnTo>
                        <a:pt x="54" y="113"/>
                      </a:lnTo>
                      <a:lnTo>
                        <a:pt x="54" y="113"/>
                      </a:lnTo>
                      <a:lnTo>
                        <a:pt x="54" y="114"/>
                      </a:lnTo>
                      <a:lnTo>
                        <a:pt x="54" y="114"/>
                      </a:lnTo>
                      <a:lnTo>
                        <a:pt x="54" y="114"/>
                      </a:lnTo>
                      <a:lnTo>
                        <a:pt x="54" y="114"/>
                      </a:lnTo>
                      <a:lnTo>
                        <a:pt x="53" y="114"/>
                      </a:lnTo>
                      <a:lnTo>
                        <a:pt x="53" y="114"/>
                      </a:lnTo>
                      <a:lnTo>
                        <a:pt x="53" y="114"/>
                      </a:lnTo>
                      <a:lnTo>
                        <a:pt x="53" y="114"/>
                      </a:lnTo>
                      <a:lnTo>
                        <a:pt x="52" y="114"/>
                      </a:lnTo>
                      <a:lnTo>
                        <a:pt x="52" y="114"/>
                      </a:lnTo>
                      <a:lnTo>
                        <a:pt x="52" y="116"/>
                      </a:lnTo>
                      <a:lnTo>
                        <a:pt x="52" y="116"/>
                      </a:lnTo>
                      <a:lnTo>
                        <a:pt x="52" y="116"/>
                      </a:lnTo>
                      <a:lnTo>
                        <a:pt x="52" y="116"/>
                      </a:lnTo>
                      <a:lnTo>
                        <a:pt x="52" y="116"/>
                      </a:lnTo>
                      <a:lnTo>
                        <a:pt x="52" y="116"/>
                      </a:lnTo>
                      <a:lnTo>
                        <a:pt x="51" y="117"/>
                      </a:lnTo>
                      <a:lnTo>
                        <a:pt x="51" y="117"/>
                      </a:lnTo>
                      <a:lnTo>
                        <a:pt x="51" y="117"/>
                      </a:lnTo>
                      <a:lnTo>
                        <a:pt x="51" y="117"/>
                      </a:lnTo>
                      <a:lnTo>
                        <a:pt x="51" y="118"/>
                      </a:lnTo>
                      <a:lnTo>
                        <a:pt x="51" y="118"/>
                      </a:lnTo>
                      <a:lnTo>
                        <a:pt x="49" y="119"/>
                      </a:lnTo>
                      <a:lnTo>
                        <a:pt x="49" y="119"/>
                      </a:lnTo>
                      <a:lnTo>
                        <a:pt x="49" y="119"/>
                      </a:lnTo>
                      <a:lnTo>
                        <a:pt x="49" y="119"/>
                      </a:lnTo>
                      <a:lnTo>
                        <a:pt x="49" y="119"/>
                      </a:lnTo>
                      <a:lnTo>
                        <a:pt x="49" y="119"/>
                      </a:lnTo>
                      <a:lnTo>
                        <a:pt x="48" y="121"/>
                      </a:lnTo>
                      <a:lnTo>
                        <a:pt x="48" y="121"/>
                      </a:lnTo>
                      <a:lnTo>
                        <a:pt x="48" y="121"/>
                      </a:lnTo>
                      <a:lnTo>
                        <a:pt x="48" y="121"/>
                      </a:lnTo>
                      <a:lnTo>
                        <a:pt x="48" y="121"/>
                      </a:lnTo>
                      <a:lnTo>
                        <a:pt x="48" y="121"/>
                      </a:lnTo>
                      <a:lnTo>
                        <a:pt x="48" y="122"/>
                      </a:lnTo>
                      <a:lnTo>
                        <a:pt x="48" y="122"/>
                      </a:lnTo>
                      <a:lnTo>
                        <a:pt x="48" y="122"/>
                      </a:lnTo>
                      <a:lnTo>
                        <a:pt x="48" y="122"/>
                      </a:lnTo>
                      <a:lnTo>
                        <a:pt x="48" y="123"/>
                      </a:lnTo>
                      <a:lnTo>
                        <a:pt x="48" y="123"/>
                      </a:lnTo>
                      <a:lnTo>
                        <a:pt x="48" y="123"/>
                      </a:lnTo>
                      <a:lnTo>
                        <a:pt x="48" y="123"/>
                      </a:lnTo>
                      <a:lnTo>
                        <a:pt x="48" y="123"/>
                      </a:lnTo>
                      <a:lnTo>
                        <a:pt x="48" y="123"/>
                      </a:lnTo>
                      <a:lnTo>
                        <a:pt x="48" y="124"/>
                      </a:lnTo>
                      <a:lnTo>
                        <a:pt x="48" y="124"/>
                      </a:lnTo>
                      <a:lnTo>
                        <a:pt x="48" y="126"/>
                      </a:lnTo>
                      <a:lnTo>
                        <a:pt x="48" y="126"/>
                      </a:lnTo>
                      <a:lnTo>
                        <a:pt x="48" y="127"/>
                      </a:lnTo>
                      <a:lnTo>
                        <a:pt x="48" y="127"/>
                      </a:lnTo>
                      <a:lnTo>
                        <a:pt x="49" y="127"/>
                      </a:lnTo>
                      <a:lnTo>
                        <a:pt x="49" y="127"/>
                      </a:lnTo>
                      <a:lnTo>
                        <a:pt x="53" y="133"/>
                      </a:lnTo>
                      <a:lnTo>
                        <a:pt x="53" y="133"/>
                      </a:lnTo>
                      <a:lnTo>
                        <a:pt x="59" y="143"/>
                      </a:lnTo>
                      <a:lnTo>
                        <a:pt x="64" y="148"/>
                      </a:lnTo>
                      <a:lnTo>
                        <a:pt x="64" y="148"/>
                      </a:lnTo>
                      <a:lnTo>
                        <a:pt x="59" y="157"/>
                      </a:lnTo>
                      <a:lnTo>
                        <a:pt x="59" y="157"/>
                      </a:lnTo>
                      <a:lnTo>
                        <a:pt x="52" y="156"/>
                      </a:lnTo>
                      <a:lnTo>
                        <a:pt x="40" y="155"/>
                      </a:lnTo>
                      <a:lnTo>
                        <a:pt x="40" y="155"/>
                      </a:lnTo>
                      <a:lnTo>
                        <a:pt x="33" y="155"/>
                      </a:lnTo>
                      <a:lnTo>
                        <a:pt x="33" y="155"/>
                      </a:lnTo>
                      <a:lnTo>
                        <a:pt x="33" y="155"/>
                      </a:lnTo>
                      <a:lnTo>
                        <a:pt x="33" y="155"/>
                      </a:lnTo>
                      <a:lnTo>
                        <a:pt x="32" y="155"/>
                      </a:lnTo>
                      <a:lnTo>
                        <a:pt x="30" y="155"/>
                      </a:lnTo>
                      <a:lnTo>
                        <a:pt x="30" y="155"/>
                      </a:lnTo>
                      <a:lnTo>
                        <a:pt x="30" y="155"/>
                      </a:lnTo>
                      <a:lnTo>
                        <a:pt x="30" y="155"/>
                      </a:lnTo>
                      <a:lnTo>
                        <a:pt x="29" y="155"/>
                      </a:lnTo>
                      <a:lnTo>
                        <a:pt x="29" y="155"/>
                      </a:lnTo>
                      <a:lnTo>
                        <a:pt x="29" y="155"/>
                      </a:lnTo>
                      <a:lnTo>
                        <a:pt x="29" y="155"/>
                      </a:lnTo>
                      <a:lnTo>
                        <a:pt x="29" y="156"/>
                      </a:lnTo>
                      <a:lnTo>
                        <a:pt x="29" y="156"/>
                      </a:lnTo>
                      <a:lnTo>
                        <a:pt x="28" y="156"/>
                      </a:lnTo>
                      <a:lnTo>
                        <a:pt x="28" y="156"/>
                      </a:lnTo>
                      <a:lnTo>
                        <a:pt x="28" y="156"/>
                      </a:lnTo>
                      <a:lnTo>
                        <a:pt x="28" y="156"/>
                      </a:lnTo>
                      <a:lnTo>
                        <a:pt x="28" y="157"/>
                      </a:lnTo>
                      <a:lnTo>
                        <a:pt x="28" y="157"/>
                      </a:lnTo>
                      <a:lnTo>
                        <a:pt x="28" y="157"/>
                      </a:lnTo>
                      <a:lnTo>
                        <a:pt x="28" y="157"/>
                      </a:lnTo>
                      <a:lnTo>
                        <a:pt x="27" y="157"/>
                      </a:lnTo>
                      <a:lnTo>
                        <a:pt x="27" y="157"/>
                      </a:lnTo>
                      <a:lnTo>
                        <a:pt x="27" y="157"/>
                      </a:lnTo>
                      <a:lnTo>
                        <a:pt x="27" y="157"/>
                      </a:lnTo>
                      <a:lnTo>
                        <a:pt x="27" y="158"/>
                      </a:lnTo>
                      <a:lnTo>
                        <a:pt x="27" y="158"/>
                      </a:lnTo>
                      <a:lnTo>
                        <a:pt x="27" y="158"/>
                      </a:lnTo>
                      <a:lnTo>
                        <a:pt x="27" y="158"/>
                      </a:lnTo>
                      <a:lnTo>
                        <a:pt x="25" y="160"/>
                      </a:lnTo>
                      <a:lnTo>
                        <a:pt x="25" y="160"/>
                      </a:lnTo>
                      <a:lnTo>
                        <a:pt x="25" y="161"/>
                      </a:lnTo>
                      <a:lnTo>
                        <a:pt x="25" y="161"/>
                      </a:lnTo>
                      <a:lnTo>
                        <a:pt x="25" y="161"/>
                      </a:lnTo>
                      <a:lnTo>
                        <a:pt x="25" y="161"/>
                      </a:lnTo>
                      <a:lnTo>
                        <a:pt x="25" y="162"/>
                      </a:lnTo>
                      <a:lnTo>
                        <a:pt x="25" y="162"/>
                      </a:lnTo>
                      <a:lnTo>
                        <a:pt x="25" y="162"/>
                      </a:lnTo>
                      <a:lnTo>
                        <a:pt x="25" y="162"/>
                      </a:lnTo>
                      <a:lnTo>
                        <a:pt x="24" y="163"/>
                      </a:lnTo>
                      <a:lnTo>
                        <a:pt x="24" y="163"/>
                      </a:lnTo>
                      <a:lnTo>
                        <a:pt x="24" y="163"/>
                      </a:lnTo>
                      <a:lnTo>
                        <a:pt x="24" y="163"/>
                      </a:lnTo>
                      <a:lnTo>
                        <a:pt x="24" y="163"/>
                      </a:lnTo>
                      <a:lnTo>
                        <a:pt x="24" y="163"/>
                      </a:lnTo>
                      <a:lnTo>
                        <a:pt x="24" y="165"/>
                      </a:lnTo>
                      <a:lnTo>
                        <a:pt x="24" y="165"/>
                      </a:lnTo>
                      <a:lnTo>
                        <a:pt x="24" y="165"/>
                      </a:lnTo>
                      <a:lnTo>
                        <a:pt x="24" y="165"/>
                      </a:lnTo>
                      <a:lnTo>
                        <a:pt x="24" y="165"/>
                      </a:lnTo>
                      <a:lnTo>
                        <a:pt x="24" y="165"/>
                      </a:lnTo>
                      <a:lnTo>
                        <a:pt x="24" y="166"/>
                      </a:lnTo>
                      <a:lnTo>
                        <a:pt x="24" y="166"/>
                      </a:lnTo>
                      <a:lnTo>
                        <a:pt x="24" y="166"/>
                      </a:lnTo>
                      <a:lnTo>
                        <a:pt x="24" y="166"/>
                      </a:lnTo>
                      <a:lnTo>
                        <a:pt x="25" y="167"/>
                      </a:lnTo>
                      <a:lnTo>
                        <a:pt x="25" y="167"/>
                      </a:lnTo>
                      <a:lnTo>
                        <a:pt x="25" y="167"/>
                      </a:lnTo>
                      <a:lnTo>
                        <a:pt x="25" y="169"/>
                      </a:lnTo>
                      <a:lnTo>
                        <a:pt x="25" y="169"/>
                      </a:lnTo>
                      <a:lnTo>
                        <a:pt x="25" y="169"/>
                      </a:lnTo>
                      <a:lnTo>
                        <a:pt x="25" y="169"/>
                      </a:lnTo>
                      <a:lnTo>
                        <a:pt x="25" y="169"/>
                      </a:lnTo>
                      <a:lnTo>
                        <a:pt x="25" y="169"/>
                      </a:lnTo>
                      <a:lnTo>
                        <a:pt x="32" y="175"/>
                      </a:lnTo>
                      <a:lnTo>
                        <a:pt x="32" y="175"/>
                      </a:lnTo>
                      <a:lnTo>
                        <a:pt x="39" y="182"/>
                      </a:lnTo>
                      <a:lnTo>
                        <a:pt x="46" y="187"/>
                      </a:lnTo>
                      <a:lnTo>
                        <a:pt x="46" y="187"/>
                      </a:lnTo>
                      <a:lnTo>
                        <a:pt x="42" y="197"/>
                      </a:lnTo>
                      <a:lnTo>
                        <a:pt x="42" y="197"/>
                      </a:lnTo>
                      <a:lnTo>
                        <a:pt x="34" y="196"/>
                      </a:lnTo>
                      <a:lnTo>
                        <a:pt x="23" y="197"/>
                      </a:lnTo>
                      <a:lnTo>
                        <a:pt x="23" y="197"/>
                      </a:lnTo>
                      <a:lnTo>
                        <a:pt x="15" y="199"/>
                      </a:lnTo>
                      <a:lnTo>
                        <a:pt x="15" y="199"/>
                      </a:lnTo>
                      <a:lnTo>
                        <a:pt x="15" y="199"/>
                      </a:lnTo>
                      <a:lnTo>
                        <a:pt x="15" y="199"/>
                      </a:lnTo>
                      <a:lnTo>
                        <a:pt x="13" y="200"/>
                      </a:lnTo>
                      <a:lnTo>
                        <a:pt x="13" y="200"/>
                      </a:lnTo>
                      <a:lnTo>
                        <a:pt x="13" y="200"/>
                      </a:lnTo>
                      <a:lnTo>
                        <a:pt x="13" y="200"/>
                      </a:lnTo>
                      <a:lnTo>
                        <a:pt x="12" y="200"/>
                      </a:lnTo>
                      <a:lnTo>
                        <a:pt x="12" y="200"/>
                      </a:lnTo>
                      <a:lnTo>
                        <a:pt x="12" y="200"/>
                      </a:lnTo>
                      <a:lnTo>
                        <a:pt x="12" y="200"/>
                      </a:lnTo>
                      <a:lnTo>
                        <a:pt x="12" y="201"/>
                      </a:lnTo>
                      <a:lnTo>
                        <a:pt x="12" y="201"/>
                      </a:lnTo>
                      <a:lnTo>
                        <a:pt x="10" y="201"/>
                      </a:lnTo>
                      <a:lnTo>
                        <a:pt x="10" y="201"/>
                      </a:lnTo>
                      <a:lnTo>
                        <a:pt x="10" y="201"/>
                      </a:lnTo>
                      <a:lnTo>
                        <a:pt x="10" y="201"/>
                      </a:lnTo>
                      <a:lnTo>
                        <a:pt x="10" y="203"/>
                      </a:lnTo>
                      <a:lnTo>
                        <a:pt x="10" y="203"/>
                      </a:lnTo>
                      <a:lnTo>
                        <a:pt x="10" y="203"/>
                      </a:lnTo>
                      <a:lnTo>
                        <a:pt x="10" y="203"/>
                      </a:lnTo>
                      <a:lnTo>
                        <a:pt x="10" y="203"/>
                      </a:lnTo>
                      <a:lnTo>
                        <a:pt x="10" y="203"/>
                      </a:lnTo>
                      <a:lnTo>
                        <a:pt x="10" y="204"/>
                      </a:lnTo>
                      <a:lnTo>
                        <a:pt x="10" y="204"/>
                      </a:lnTo>
                      <a:lnTo>
                        <a:pt x="9" y="204"/>
                      </a:lnTo>
                      <a:lnTo>
                        <a:pt x="9" y="204"/>
                      </a:lnTo>
                      <a:lnTo>
                        <a:pt x="9" y="205"/>
                      </a:lnTo>
                      <a:lnTo>
                        <a:pt x="9" y="205"/>
                      </a:lnTo>
                      <a:lnTo>
                        <a:pt x="9" y="206"/>
                      </a:lnTo>
                      <a:lnTo>
                        <a:pt x="9" y="206"/>
                      </a:lnTo>
                      <a:lnTo>
                        <a:pt x="9" y="206"/>
                      </a:lnTo>
                      <a:lnTo>
                        <a:pt x="9" y="206"/>
                      </a:lnTo>
                      <a:lnTo>
                        <a:pt x="9" y="208"/>
                      </a:lnTo>
                      <a:lnTo>
                        <a:pt x="9" y="208"/>
                      </a:lnTo>
                      <a:lnTo>
                        <a:pt x="9" y="208"/>
                      </a:lnTo>
                      <a:lnTo>
                        <a:pt x="9" y="208"/>
                      </a:lnTo>
                      <a:lnTo>
                        <a:pt x="9" y="209"/>
                      </a:lnTo>
                      <a:lnTo>
                        <a:pt x="9" y="209"/>
                      </a:lnTo>
                      <a:lnTo>
                        <a:pt x="9" y="209"/>
                      </a:lnTo>
                      <a:lnTo>
                        <a:pt x="9" y="209"/>
                      </a:lnTo>
                      <a:lnTo>
                        <a:pt x="9" y="210"/>
                      </a:lnTo>
                      <a:lnTo>
                        <a:pt x="9" y="210"/>
                      </a:lnTo>
                      <a:lnTo>
                        <a:pt x="9" y="210"/>
                      </a:lnTo>
                      <a:lnTo>
                        <a:pt x="9" y="210"/>
                      </a:lnTo>
                      <a:lnTo>
                        <a:pt x="9" y="211"/>
                      </a:lnTo>
                      <a:lnTo>
                        <a:pt x="9" y="211"/>
                      </a:lnTo>
                      <a:lnTo>
                        <a:pt x="9" y="211"/>
                      </a:lnTo>
                      <a:lnTo>
                        <a:pt x="9" y="211"/>
                      </a:lnTo>
                      <a:lnTo>
                        <a:pt x="9" y="211"/>
                      </a:lnTo>
                      <a:lnTo>
                        <a:pt x="9" y="211"/>
                      </a:lnTo>
                      <a:lnTo>
                        <a:pt x="9" y="211"/>
                      </a:lnTo>
                      <a:lnTo>
                        <a:pt x="9" y="211"/>
                      </a:lnTo>
                      <a:lnTo>
                        <a:pt x="10" y="214"/>
                      </a:lnTo>
                      <a:lnTo>
                        <a:pt x="10" y="214"/>
                      </a:lnTo>
                      <a:lnTo>
                        <a:pt x="12" y="214"/>
                      </a:lnTo>
                      <a:lnTo>
                        <a:pt x="12" y="214"/>
                      </a:lnTo>
                      <a:lnTo>
                        <a:pt x="12" y="214"/>
                      </a:lnTo>
                      <a:lnTo>
                        <a:pt x="17" y="219"/>
                      </a:lnTo>
                      <a:lnTo>
                        <a:pt x="17" y="219"/>
                      </a:lnTo>
                      <a:lnTo>
                        <a:pt x="27" y="225"/>
                      </a:lnTo>
                      <a:lnTo>
                        <a:pt x="34" y="229"/>
                      </a:lnTo>
                      <a:lnTo>
                        <a:pt x="34" y="229"/>
                      </a:lnTo>
                      <a:lnTo>
                        <a:pt x="32" y="239"/>
                      </a:lnTo>
                      <a:lnTo>
                        <a:pt x="32" y="239"/>
                      </a:lnTo>
                      <a:lnTo>
                        <a:pt x="24" y="240"/>
                      </a:lnTo>
                      <a:lnTo>
                        <a:pt x="13" y="243"/>
                      </a:lnTo>
                      <a:lnTo>
                        <a:pt x="13" y="243"/>
                      </a:lnTo>
                      <a:lnTo>
                        <a:pt x="5" y="245"/>
                      </a:lnTo>
                      <a:lnTo>
                        <a:pt x="5" y="245"/>
                      </a:lnTo>
                      <a:lnTo>
                        <a:pt x="5" y="245"/>
                      </a:lnTo>
                      <a:lnTo>
                        <a:pt x="5" y="245"/>
                      </a:lnTo>
                      <a:lnTo>
                        <a:pt x="4" y="247"/>
                      </a:lnTo>
                      <a:lnTo>
                        <a:pt x="4" y="247"/>
                      </a:lnTo>
                      <a:lnTo>
                        <a:pt x="4" y="247"/>
                      </a:lnTo>
                      <a:lnTo>
                        <a:pt x="4" y="247"/>
                      </a:lnTo>
                      <a:lnTo>
                        <a:pt x="3" y="247"/>
                      </a:lnTo>
                      <a:lnTo>
                        <a:pt x="3" y="247"/>
                      </a:lnTo>
                      <a:lnTo>
                        <a:pt x="3" y="247"/>
                      </a:lnTo>
                      <a:lnTo>
                        <a:pt x="3" y="247"/>
                      </a:lnTo>
                      <a:lnTo>
                        <a:pt x="3" y="248"/>
                      </a:lnTo>
                      <a:lnTo>
                        <a:pt x="3" y="248"/>
                      </a:lnTo>
                      <a:lnTo>
                        <a:pt x="3" y="248"/>
                      </a:lnTo>
                      <a:lnTo>
                        <a:pt x="3" y="248"/>
                      </a:lnTo>
                      <a:lnTo>
                        <a:pt x="1" y="249"/>
                      </a:lnTo>
                      <a:lnTo>
                        <a:pt x="1" y="249"/>
                      </a:lnTo>
                      <a:lnTo>
                        <a:pt x="1" y="249"/>
                      </a:lnTo>
                      <a:lnTo>
                        <a:pt x="1" y="249"/>
                      </a:lnTo>
                      <a:lnTo>
                        <a:pt x="1" y="249"/>
                      </a:lnTo>
                      <a:lnTo>
                        <a:pt x="1" y="249"/>
                      </a:lnTo>
                      <a:lnTo>
                        <a:pt x="1" y="249"/>
                      </a:lnTo>
                      <a:lnTo>
                        <a:pt x="1" y="249"/>
                      </a:lnTo>
                      <a:lnTo>
                        <a:pt x="1" y="250"/>
                      </a:lnTo>
                      <a:lnTo>
                        <a:pt x="1" y="250"/>
                      </a:lnTo>
                      <a:lnTo>
                        <a:pt x="1" y="250"/>
                      </a:lnTo>
                      <a:lnTo>
                        <a:pt x="1" y="250"/>
                      </a:lnTo>
                      <a:lnTo>
                        <a:pt x="1" y="252"/>
                      </a:lnTo>
                      <a:lnTo>
                        <a:pt x="1" y="252"/>
                      </a:lnTo>
                      <a:lnTo>
                        <a:pt x="1" y="252"/>
                      </a:lnTo>
                      <a:lnTo>
                        <a:pt x="1" y="252"/>
                      </a:lnTo>
                      <a:lnTo>
                        <a:pt x="1" y="253"/>
                      </a:lnTo>
                      <a:lnTo>
                        <a:pt x="1" y="253"/>
                      </a:lnTo>
                      <a:lnTo>
                        <a:pt x="0" y="254"/>
                      </a:lnTo>
                      <a:lnTo>
                        <a:pt x="0" y="254"/>
                      </a:lnTo>
                      <a:lnTo>
                        <a:pt x="0" y="254"/>
                      </a:lnTo>
                      <a:lnTo>
                        <a:pt x="0" y="254"/>
                      </a:lnTo>
                      <a:lnTo>
                        <a:pt x="0" y="255"/>
                      </a:lnTo>
                      <a:lnTo>
                        <a:pt x="0" y="255"/>
                      </a:lnTo>
                      <a:lnTo>
                        <a:pt x="0" y="255"/>
                      </a:lnTo>
                      <a:lnTo>
                        <a:pt x="0" y="255"/>
                      </a:lnTo>
                      <a:lnTo>
                        <a:pt x="0" y="257"/>
                      </a:lnTo>
                      <a:lnTo>
                        <a:pt x="0" y="257"/>
                      </a:lnTo>
                      <a:lnTo>
                        <a:pt x="0" y="257"/>
                      </a:lnTo>
                      <a:lnTo>
                        <a:pt x="0" y="257"/>
                      </a:lnTo>
                      <a:lnTo>
                        <a:pt x="1" y="258"/>
                      </a:lnTo>
                      <a:lnTo>
                        <a:pt x="1" y="258"/>
                      </a:lnTo>
                      <a:lnTo>
                        <a:pt x="1" y="258"/>
                      </a:lnTo>
                      <a:lnTo>
                        <a:pt x="1" y="258"/>
                      </a:lnTo>
                      <a:lnTo>
                        <a:pt x="1" y="258"/>
                      </a:lnTo>
                      <a:lnTo>
                        <a:pt x="1" y="258"/>
                      </a:lnTo>
                      <a:lnTo>
                        <a:pt x="1" y="258"/>
                      </a:lnTo>
                      <a:lnTo>
                        <a:pt x="1" y="258"/>
                      </a:lnTo>
                      <a:lnTo>
                        <a:pt x="1" y="259"/>
                      </a:lnTo>
                      <a:lnTo>
                        <a:pt x="1" y="259"/>
                      </a:lnTo>
                      <a:lnTo>
                        <a:pt x="1" y="259"/>
                      </a:lnTo>
                      <a:lnTo>
                        <a:pt x="1" y="259"/>
                      </a:lnTo>
                      <a:lnTo>
                        <a:pt x="3" y="260"/>
                      </a:lnTo>
                      <a:lnTo>
                        <a:pt x="3" y="260"/>
                      </a:lnTo>
                      <a:lnTo>
                        <a:pt x="3" y="260"/>
                      </a:lnTo>
                      <a:lnTo>
                        <a:pt x="3" y="260"/>
                      </a:lnTo>
                      <a:lnTo>
                        <a:pt x="4" y="262"/>
                      </a:lnTo>
                      <a:lnTo>
                        <a:pt x="4" y="262"/>
                      </a:lnTo>
                      <a:lnTo>
                        <a:pt x="4" y="262"/>
                      </a:lnTo>
                      <a:lnTo>
                        <a:pt x="4" y="262"/>
                      </a:lnTo>
                      <a:lnTo>
                        <a:pt x="12" y="266"/>
                      </a:lnTo>
                      <a:lnTo>
                        <a:pt x="12" y="266"/>
                      </a:lnTo>
                      <a:lnTo>
                        <a:pt x="22" y="269"/>
                      </a:lnTo>
                      <a:lnTo>
                        <a:pt x="29" y="272"/>
                      </a:lnTo>
                      <a:lnTo>
                        <a:pt x="29" y="272"/>
                      </a:lnTo>
                      <a:lnTo>
                        <a:pt x="29" y="283"/>
                      </a:lnTo>
                      <a:lnTo>
                        <a:pt x="29" y="283"/>
                      </a:lnTo>
                      <a:lnTo>
                        <a:pt x="22" y="284"/>
                      </a:lnTo>
                      <a:lnTo>
                        <a:pt x="12" y="289"/>
                      </a:lnTo>
                      <a:lnTo>
                        <a:pt x="12" y="289"/>
                      </a:lnTo>
                      <a:lnTo>
                        <a:pt x="4" y="293"/>
                      </a:lnTo>
                      <a:lnTo>
                        <a:pt x="4" y="293"/>
                      </a:lnTo>
                      <a:lnTo>
                        <a:pt x="4" y="293"/>
                      </a:lnTo>
                      <a:lnTo>
                        <a:pt x="4" y="293"/>
                      </a:lnTo>
                      <a:lnTo>
                        <a:pt x="4" y="293"/>
                      </a:lnTo>
                      <a:lnTo>
                        <a:pt x="3" y="294"/>
                      </a:lnTo>
                      <a:lnTo>
                        <a:pt x="3" y="294"/>
                      </a:lnTo>
                      <a:lnTo>
                        <a:pt x="3" y="294"/>
                      </a:lnTo>
                      <a:lnTo>
                        <a:pt x="3" y="294"/>
                      </a:lnTo>
                      <a:lnTo>
                        <a:pt x="1" y="296"/>
                      </a:lnTo>
                      <a:lnTo>
                        <a:pt x="1" y="296"/>
                      </a:lnTo>
                      <a:lnTo>
                        <a:pt x="1" y="296"/>
                      </a:lnTo>
                      <a:lnTo>
                        <a:pt x="1" y="296"/>
                      </a:lnTo>
                      <a:lnTo>
                        <a:pt x="1" y="297"/>
                      </a:lnTo>
                      <a:lnTo>
                        <a:pt x="1" y="297"/>
                      </a:lnTo>
                      <a:lnTo>
                        <a:pt x="1" y="297"/>
                      </a:lnTo>
                      <a:lnTo>
                        <a:pt x="1"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1" y="302"/>
                      </a:lnTo>
                      <a:lnTo>
                        <a:pt x="1" y="302"/>
                      </a:lnTo>
                      <a:lnTo>
                        <a:pt x="1" y="302"/>
                      </a:lnTo>
                      <a:lnTo>
                        <a:pt x="1" y="302"/>
                      </a:lnTo>
                      <a:lnTo>
                        <a:pt x="1" y="303"/>
                      </a:lnTo>
                      <a:lnTo>
                        <a:pt x="1" y="303"/>
                      </a:lnTo>
                      <a:lnTo>
                        <a:pt x="1" y="303"/>
                      </a:lnTo>
                      <a:lnTo>
                        <a:pt x="1" y="303"/>
                      </a:lnTo>
                      <a:lnTo>
                        <a:pt x="1" y="305"/>
                      </a:lnTo>
                      <a:lnTo>
                        <a:pt x="1" y="305"/>
                      </a:lnTo>
                      <a:lnTo>
                        <a:pt x="1" y="305"/>
                      </a:lnTo>
                      <a:lnTo>
                        <a:pt x="1" y="305"/>
                      </a:lnTo>
                      <a:lnTo>
                        <a:pt x="1" y="306"/>
                      </a:lnTo>
                      <a:lnTo>
                        <a:pt x="1" y="306"/>
                      </a:lnTo>
                      <a:lnTo>
                        <a:pt x="1" y="306"/>
                      </a:lnTo>
                      <a:lnTo>
                        <a:pt x="1" y="306"/>
                      </a:lnTo>
                      <a:lnTo>
                        <a:pt x="1" y="306"/>
                      </a:lnTo>
                      <a:lnTo>
                        <a:pt x="1" y="306"/>
                      </a:lnTo>
                      <a:lnTo>
                        <a:pt x="3" y="307"/>
                      </a:lnTo>
                      <a:lnTo>
                        <a:pt x="3" y="307"/>
                      </a:lnTo>
                      <a:lnTo>
                        <a:pt x="3" y="307"/>
                      </a:lnTo>
                      <a:lnTo>
                        <a:pt x="3" y="307"/>
                      </a:lnTo>
                      <a:lnTo>
                        <a:pt x="3" y="307"/>
                      </a:lnTo>
                      <a:lnTo>
                        <a:pt x="3" y="307"/>
                      </a:lnTo>
                      <a:lnTo>
                        <a:pt x="3" y="307"/>
                      </a:lnTo>
                      <a:lnTo>
                        <a:pt x="3" y="307"/>
                      </a:lnTo>
                      <a:lnTo>
                        <a:pt x="4" y="308"/>
                      </a:lnTo>
                      <a:lnTo>
                        <a:pt x="4" y="308"/>
                      </a:lnTo>
                      <a:lnTo>
                        <a:pt x="4" y="308"/>
                      </a:lnTo>
                      <a:lnTo>
                        <a:pt x="4" y="308"/>
                      </a:lnTo>
                      <a:lnTo>
                        <a:pt x="5" y="308"/>
                      </a:lnTo>
                      <a:lnTo>
                        <a:pt x="5" y="308"/>
                      </a:lnTo>
                      <a:lnTo>
                        <a:pt x="5" y="308"/>
                      </a:lnTo>
                      <a:lnTo>
                        <a:pt x="5" y="308"/>
                      </a:lnTo>
                      <a:lnTo>
                        <a:pt x="13" y="312"/>
                      </a:lnTo>
                      <a:lnTo>
                        <a:pt x="13" y="312"/>
                      </a:lnTo>
                      <a:lnTo>
                        <a:pt x="24" y="315"/>
                      </a:lnTo>
                      <a:lnTo>
                        <a:pt x="32" y="315"/>
                      </a:lnTo>
                      <a:lnTo>
                        <a:pt x="32" y="315"/>
                      </a:lnTo>
                      <a:lnTo>
                        <a:pt x="34" y="326"/>
                      </a:lnTo>
                      <a:lnTo>
                        <a:pt x="34" y="326"/>
                      </a:lnTo>
                      <a:lnTo>
                        <a:pt x="27" y="330"/>
                      </a:lnTo>
                      <a:lnTo>
                        <a:pt x="17" y="336"/>
                      </a:lnTo>
                      <a:lnTo>
                        <a:pt x="17" y="336"/>
                      </a:lnTo>
                      <a:lnTo>
                        <a:pt x="10" y="341"/>
                      </a:lnTo>
                      <a:lnTo>
                        <a:pt x="10" y="341"/>
                      </a:lnTo>
                      <a:lnTo>
                        <a:pt x="10" y="341"/>
                      </a:lnTo>
                      <a:lnTo>
                        <a:pt x="10" y="341"/>
                      </a:lnTo>
                      <a:lnTo>
                        <a:pt x="10" y="341"/>
                      </a:lnTo>
                      <a:lnTo>
                        <a:pt x="10" y="341"/>
                      </a:lnTo>
                      <a:lnTo>
                        <a:pt x="10" y="342"/>
                      </a:lnTo>
                      <a:lnTo>
                        <a:pt x="10" y="342"/>
                      </a:lnTo>
                      <a:lnTo>
                        <a:pt x="10" y="342"/>
                      </a:lnTo>
                      <a:lnTo>
                        <a:pt x="10" y="342"/>
                      </a:lnTo>
                      <a:lnTo>
                        <a:pt x="9" y="342"/>
                      </a:lnTo>
                      <a:lnTo>
                        <a:pt x="9" y="342"/>
                      </a:lnTo>
                      <a:lnTo>
                        <a:pt x="9" y="344"/>
                      </a:lnTo>
                      <a:lnTo>
                        <a:pt x="9" y="344"/>
                      </a:lnTo>
                      <a:lnTo>
                        <a:pt x="9" y="345"/>
                      </a:lnTo>
                      <a:lnTo>
                        <a:pt x="9" y="345"/>
                      </a:lnTo>
                      <a:lnTo>
                        <a:pt x="9" y="345"/>
                      </a:lnTo>
                      <a:lnTo>
                        <a:pt x="9" y="345"/>
                      </a:lnTo>
                      <a:lnTo>
                        <a:pt x="9" y="346"/>
                      </a:lnTo>
                      <a:lnTo>
                        <a:pt x="9" y="346"/>
                      </a:lnTo>
                      <a:lnTo>
                        <a:pt x="9" y="346"/>
                      </a:lnTo>
                      <a:lnTo>
                        <a:pt x="9" y="346"/>
                      </a:lnTo>
                      <a:lnTo>
                        <a:pt x="9" y="346"/>
                      </a:lnTo>
                      <a:lnTo>
                        <a:pt x="9" y="346"/>
                      </a:lnTo>
                      <a:lnTo>
                        <a:pt x="9" y="347"/>
                      </a:lnTo>
                      <a:lnTo>
                        <a:pt x="9" y="347"/>
                      </a:lnTo>
                      <a:lnTo>
                        <a:pt x="9" y="347"/>
                      </a:lnTo>
                      <a:lnTo>
                        <a:pt x="9" y="347"/>
                      </a:lnTo>
                      <a:lnTo>
                        <a:pt x="9" y="349"/>
                      </a:lnTo>
                      <a:lnTo>
                        <a:pt x="9" y="349"/>
                      </a:lnTo>
                      <a:lnTo>
                        <a:pt x="9" y="349"/>
                      </a:lnTo>
                      <a:lnTo>
                        <a:pt x="9" y="349"/>
                      </a:lnTo>
                      <a:lnTo>
                        <a:pt x="9" y="350"/>
                      </a:lnTo>
                      <a:lnTo>
                        <a:pt x="9" y="350"/>
                      </a:lnTo>
                      <a:lnTo>
                        <a:pt x="10" y="351"/>
                      </a:lnTo>
                      <a:lnTo>
                        <a:pt x="10" y="351"/>
                      </a:lnTo>
                      <a:lnTo>
                        <a:pt x="10" y="351"/>
                      </a:lnTo>
                      <a:lnTo>
                        <a:pt x="10" y="351"/>
                      </a:lnTo>
                      <a:lnTo>
                        <a:pt x="10" y="351"/>
                      </a:lnTo>
                      <a:lnTo>
                        <a:pt x="10" y="351"/>
                      </a:lnTo>
                      <a:lnTo>
                        <a:pt x="10" y="352"/>
                      </a:lnTo>
                      <a:lnTo>
                        <a:pt x="10" y="352"/>
                      </a:lnTo>
                      <a:lnTo>
                        <a:pt x="10" y="352"/>
                      </a:lnTo>
                      <a:lnTo>
                        <a:pt x="10" y="352"/>
                      </a:lnTo>
                      <a:lnTo>
                        <a:pt x="10" y="354"/>
                      </a:lnTo>
                      <a:lnTo>
                        <a:pt x="10" y="354"/>
                      </a:lnTo>
                      <a:lnTo>
                        <a:pt x="10" y="354"/>
                      </a:lnTo>
                      <a:lnTo>
                        <a:pt x="10" y="354"/>
                      </a:lnTo>
                      <a:lnTo>
                        <a:pt x="12" y="354"/>
                      </a:lnTo>
                      <a:lnTo>
                        <a:pt x="12" y="354"/>
                      </a:lnTo>
                      <a:lnTo>
                        <a:pt x="12" y="354"/>
                      </a:lnTo>
                      <a:lnTo>
                        <a:pt x="12" y="354"/>
                      </a:lnTo>
                      <a:lnTo>
                        <a:pt x="13" y="355"/>
                      </a:lnTo>
                      <a:lnTo>
                        <a:pt x="13" y="355"/>
                      </a:lnTo>
                      <a:lnTo>
                        <a:pt x="13" y="355"/>
                      </a:lnTo>
                      <a:lnTo>
                        <a:pt x="13" y="355"/>
                      </a:lnTo>
                      <a:lnTo>
                        <a:pt x="13" y="355"/>
                      </a:lnTo>
                      <a:lnTo>
                        <a:pt x="13" y="355"/>
                      </a:lnTo>
                      <a:lnTo>
                        <a:pt x="14" y="355"/>
                      </a:lnTo>
                      <a:lnTo>
                        <a:pt x="14" y="355"/>
                      </a:lnTo>
                      <a:lnTo>
                        <a:pt x="15" y="356"/>
                      </a:lnTo>
                      <a:lnTo>
                        <a:pt x="15" y="356"/>
                      </a:lnTo>
                      <a:lnTo>
                        <a:pt x="15" y="356"/>
                      </a:lnTo>
                      <a:lnTo>
                        <a:pt x="15" y="356"/>
                      </a:lnTo>
                      <a:lnTo>
                        <a:pt x="23" y="357"/>
                      </a:lnTo>
                      <a:lnTo>
                        <a:pt x="23" y="357"/>
                      </a:lnTo>
                      <a:lnTo>
                        <a:pt x="34" y="357"/>
                      </a:lnTo>
                      <a:lnTo>
                        <a:pt x="42" y="357"/>
                      </a:lnTo>
                      <a:lnTo>
                        <a:pt x="42" y="357"/>
                      </a:lnTo>
                      <a:lnTo>
                        <a:pt x="46" y="368"/>
                      </a:lnTo>
                      <a:lnTo>
                        <a:pt x="46" y="368"/>
                      </a:lnTo>
                      <a:lnTo>
                        <a:pt x="39" y="373"/>
                      </a:lnTo>
                      <a:lnTo>
                        <a:pt x="32" y="380"/>
                      </a:lnTo>
                      <a:lnTo>
                        <a:pt x="32" y="380"/>
                      </a:lnTo>
                      <a:lnTo>
                        <a:pt x="25" y="386"/>
                      </a:lnTo>
                      <a:lnTo>
                        <a:pt x="25" y="386"/>
                      </a:lnTo>
                      <a:lnTo>
                        <a:pt x="25" y="386"/>
                      </a:lnTo>
                      <a:lnTo>
                        <a:pt x="25" y="386"/>
                      </a:lnTo>
                      <a:lnTo>
                        <a:pt x="25" y="386"/>
                      </a:lnTo>
                      <a:lnTo>
                        <a:pt x="25" y="386"/>
                      </a:lnTo>
                      <a:lnTo>
                        <a:pt x="25" y="388"/>
                      </a:lnTo>
                      <a:lnTo>
                        <a:pt x="25" y="388"/>
                      </a:lnTo>
                      <a:lnTo>
                        <a:pt x="25" y="388"/>
                      </a:lnTo>
                      <a:lnTo>
                        <a:pt x="25" y="388"/>
                      </a:lnTo>
                      <a:lnTo>
                        <a:pt x="24" y="389"/>
                      </a:lnTo>
                      <a:lnTo>
                        <a:pt x="24" y="389"/>
                      </a:lnTo>
                      <a:lnTo>
                        <a:pt x="24" y="389"/>
                      </a:lnTo>
                      <a:lnTo>
                        <a:pt x="24" y="389"/>
                      </a:lnTo>
                      <a:lnTo>
                        <a:pt x="24" y="390"/>
                      </a:lnTo>
                      <a:lnTo>
                        <a:pt x="24" y="390"/>
                      </a:lnTo>
                      <a:lnTo>
                        <a:pt x="24" y="390"/>
                      </a:lnTo>
                      <a:lnTo>
                        <a:pt x="24" y="390"/>
                      </a:lnTo>
                      <a:lnTo>
                        <a:pt x="24" y="391"/>
                      </a:lnTo>
                      <a:lnTo>
                        <a:pt x="24" y="391"/>
                      </a:lnTo>
                      <a:lnTo>
                        <a:pt x="24" y="391"/>
                      </a:lnTo>
                      <a:lnTo>
                        <a:pt x="24" y="391"/>
                      </a:lnTo>
                      <a:lnTo>
                        <a:pt x="25" y="393"/>
                      </a:lnTo>
                      <a:lnTo>
                        <a:pt x="25" y="393"/>
                      </a:lnTo>
                      <a:lnTo>
                        <a:pt x="25" y="393"/>
                      </a:lnTo>
                      <a:lnTo>
                        <a:pt x="25" y="393"/>
                      </a:lnTo>
                      <a:lnTo>
                        <a:pt x="25" y="394"/>
                      </a:lnTo>
                      <a:lnTo>
                        <a:pt x="25" y="394"/>
                      </a:lnTo>
                      <a:lnTo>
                        <a:pt x="25" y="394"/>
                      </a:lnTo>
                      <a:lnTo>
                        <a:pt x="25" y="394"/>
                      </a:lnTo>
                      <a:lnTo>
                        <a:pt x="25" y="395"/>
                      </a:lnTo>
                      <a:lnTo>
                        <a:pt x="25" y="395"/>
                      </a:lnTo>
                      <a:lnTo>
                        <a:pt x="27" y="395"/>
                      </a:lnTo>
                      <a:lnTo>
                        <a:pt x="27" y="395"/>
                      </a:lnTo>
                      <a:lnTo>
                        <a:pt x="27" y="397"/>
                      </a:lnTo>
                      <a:lnTo>
                        <a:pt x="27" y="397"/>
                      </a:lnTo>
                      <a:lnTo>
                        <a:pt x="27" y="397"/>
                      </a:lnTo>
                      <a:lnTo>
                        <a:pt x="27" y="397"/>
                      </a:lnTo>
                      <a:lnTo>
                        <a:pt x="27" y="397"/>
                      </a:lnTo>
                      <a:lnTo>
                        <a:pt x="27" y="397"/>
                      </a:lnTo>
                      <a:lnTo>
                        <a:pt x="28" y="398"/>
                      </a:lnTo>
                      <a:lnTo>
                        <a:pt x="28" y="398"/>
                      </a:lnTo>
                      <a:lnTo>
                        <a:pt x="28" y="398"/>
                      </a:lnTo>
                      <a:lnTo>
                        <a:pt x="28" y="398"/>
                      </a:lnTo>
                      <a:lnTo>
                        <a:pt x="28" y="399"/>
                      </a:lnTo>
                      <a:lnTo>
                        <a:pt x="28" y="399"/>
                      </a:lnTo>
                      <a:lnTo>
                        <a:pt x="28" y="399"/>
                      </a:lnTo>
                      <a:lnTo>
                        <a:pt x="28" y="399"/>
                      </a:lnTo>
                      <a:lnTo>
                        <a:pt x="29" y="399"/>
                      </a:lnTo>
                      <a:lnTo>
                        <a:pt x="29" y="399"/>
                      </a:lnTo>
                      <a:lnTo>
                        <a:pt x="30" y="400"/>
                      </a:lnTo>
                      <a:lnTo>
                        <a:pt x="30" y="400"/>
                      </a:lnTo>
                      <a:lnTo>
                        <a:pt x="30" y="400"/>
                      </a:lnTo>
                      <a:lnTo>
                        <a:pt x="30" y="400"/>
                      </a:lnTo>
                      <a:lnTo>
                        <a:pt x="30" y="400"/>
                      </a:lnTo>
                      <a:lnTo>
                        <a:pt x="30" y="400"/>
                      </a:lnTo>
                      <a:lnTo>
                        <a:pt x="33" y="400"/>
                      </a:lnTo>
                      <a:lnTo>
                        <a:pt x="33" y="400"/>
                      </a:lnTo>
                      <a:lnTo>
                        <a:pt x="33" y="400"/>
                      </a:lnTo>
                      <a:lnTo>
                        <a:pt x="33" y="400"/>
                      </a:lnTo>
                      <a:lnTo>
                        <a:pt x="40" y="400"/>
                      </a:lnTo>
                      <a:lnTo>
                        <a:pt x="40" y="400"/>
                      </a:lnTo>
                      <a:lnTo>
                        <a:pt x="52" y="399"/>
                      </a:lnTo>
                      <a:lnTo>
                        <a:pt x="59" y="397"/>
                      </a:lnTo>
                      <a:lnTo>
                        <a:pt x="59" y="397"/>
                      </a:lnTo>
                      <a:lnTo>
                        <a:pt x="64" y="407"/>
                      </a:lnTo>
                      <a:lnTo>
                        <a:pt x="64" y="407"/>
                      </a:lnTo>
                      <a:lnTo>
                        <a:pt x="59"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4"/>
                      </a:lnTo>
                      <a:lnTo>
                        <a:pt x="48" y="434"/>
                      </a:lnTo>
                      <a:lnTo>
                        <a:pt x="48" y="434"/>
                      </a:lnTo>
                      <a:lnTo>
                        <a:pt x="48" y="434"/>
                      </a:lnTo>
                      <a:lnTo>
                        <a:pt x="49" y="434"/>
                      </a:lnTo>
                      <a:lnTo>
                        <a:pt x="49" y="434"/>
                      </a:lnTo>
                      <a:lnTo>
                        <a:pt x="49" y="436"/>
                      </a:lnTo>
                      <a:lnTo>
                        <a:pt x="49" y="436"/>
                      </a:lnTo>
                      <a:lnTo>
                        <a:pt x="49" y="436"/>
                      </a:lnTo>
                      <a:lnTo>
                        <a:pt x="49" y="436"/>
                      </a:lnTo>
                      <a:lnTo>
                        <a:pt x="51" y="437"/>
                      </a:lnTo>
                      <a:lnTo>
                        <a:pt x="51" y="437"/>
                      </a:lnTo>
                      <a:lnTo>
                        <a:pt x="51" y="438"/>
                      </a:lnTo>
                      <a:lnTo>
                        <a:pt x="51" y="438"/>
                      </a:lnTo>
                      <a:lnTo>
                        <a:pt x="51" y="438"/>
                      </a:lnTo>
                      <a:lnTo>
                        <a:pt x="51" y="438"/>
                      </a:lnTo>
                      <a:lnTo>
                        <a:pt x="52" y="438"/>
                      </a:lnTo>
                      <a:lnTo>
                        <a:pt x="52" y="438"/>
                      </a:lnTo>
                      <a:lnTo>
                        <a:pt x="52" y="439"/>
                      </a:lnTo>
                      <a:lnTo>
                        <a:pt x="52" y="439"/>
                      </a:lnTo>
                      <a:lnTo>
                        <a:pt x="52" y="439"/>
                      </a:lnTo>
                      <a:lnTo>
                        <a:pt x="52" y="439"/>
                      </a:lnTo>
                      <a:lnTo>
                        <a:pt x="52" y="439"/>
                      </a:lnTo>
                      <a:lnTo>
                        <a:pt x="52" y="439"/>
                      </a:lnTo>
                      <a:lnTo>
                        <a:pt x="53" y="441"/>
                      </a:lnTo>
                      <a:lnTo>
                        <a:pt x="53" y="441"/>
                      </a:lnTo>
                      <a:lnTo>
                        <a:pt x="53" y="441"/>
                      </a:lnTo>
                      <a:lnTo>
                        <a:pt x="53" y="441"/>
                      </a:lnTo>
                      <a:lnTo>
                        <a:pt x="54" y="441"/>
                      </a:lnTo>
                      <a:lnTo>
                        <a:pt x="54" y="441"/>
                      </a:lnTo>
                      <a:lnTo>
                        <a:pt x="54" y="441"/>
                      </a:lnTo>
                      <a:lnTo>
                        <a:pt x="54" y="441"/>
                      </a:lnTo>
                      <a:lnTo>
                        <a:pt x="56" y="441"/>
                      </a:lnTo>
                      <a:lnTo>
                        <a:pt x="56" y="441"/>
                      </a:lnTo>
                      <a:lnTo>
                        <a:pt x="56" y="441"/>
                      </a:lnTo>
                      <a:lnTo>
                        <a:pt x="56" y="441"/>
                      </a:lnTo>
                      <a:lnTo>
                        <a:pt x="57" y="441"/>
                      </a:lnTo>
                      <a:lnTo>
                        <a:pt x="57" y="441"/>
                      </a:lnTo>
                      <a:lnTo>
                        <a:pt x="57" y="441"/>
                      </a:lnTo>
                      <a:lnTo>
                        <a:pt x="57" y="441"/>
                      </a:lnTo>
                      <a:lnTo>
                        <a:pt x="66" y="439"/>
                      </a:lnTo>
                      <a:lnTo>
                        <a:pt x="66" y="439"/>
                      </a:lnTo>
                      <a:lnTo>
                        <a:pt x="77" y="436"/>
                      </a:lnTo>
                      <a:lnTo>
                        <a:pt x="83" y="433"/>
                      </a:lnTo>
                      <a:lnTo>
                        <a:pt x="83" y="433"/>
                      </a:lnTo>
                      <a:lnTo>
                        <a:pt x="91" y="442"/>
                      </a:lnTo>
                      <a:lnTo>
                        <a:pt x="91"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8" y="468"/>
                      </a:lnTo>
                      <a:lnTo>
                        <a:pt x="78" y="468"/>
                      </a:lnTo>
                      <a:lnTo>
                        <a:pt x="78" y="468"/>
                      </a:lnTo>
                      <a:lnTo>
                        <a:pt x="78" y="468"/>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3"/>
                      </a:lnTo>
                      <a:lnTo>
                        <a:pt x="80" y="473"/>
                      </a:lnTo>
                      <a:lnTo>
                        <a:pt x="81" y="473"/>
                      </a:lnTo>
                      <a:lnTo>
                        <a:pt x="81" y="473"/>
                      </a:lnTo>
                      <a:lnTo>
                        <a:pt x="81" y="473"/>
                      </a:lnTo>
                      <a:lnTo>
                        <a:pt x="81" y="473"/>
                      </a:lnTo>
                      <a:lnTo>
                        <a:pt x="82" y="475"/>
                      </a:lnTo>
                      <a:lnTo>
                        <a:pt x="82" y="475"/>
                      </a:lnTo>
                      <a:lnTo>
                        <a:pt x="82" y="475"/>
                      </a:lnTo>
                      <a:lnTo>
                        <a:pt x="82" y="475"/>
                      </a:lnTo>
                      <a:lnTo>
                        <a:pt x="83" y="476"/>
                      </a:lnTo>
                      <a:lnTo>
                        <a:pt x="83" y="476"/>
                      </a:lnTo>
                      <a:lnTo>
                        <a:pt x="83" y="476"/>
                      </a:lnTo>
                      <a:lnTo>
                        <a:pt x="83" y="476"/>
                      </a:lnTo>
                      <a:lnTo>
                        <a:pt x="83" y="476"/>
                      </a:lnTo>
                      <a:lnTo>
                        <a:pt x="83" y="476"/>
                      </a:lnTo>
                      <a:lnTo>
                        <a:pt x="83" y="476"/>
                      </a:lnTo>
                      <a:lnTo>
                        <a:pt x="83" y="476"/>
                      </a:lnTo>
                      <a:lnTo>
                        <a:pt x="85" y="477"/>
                      </a:lnTo>
                      <a:lnTo>
                        <a:pt x="85" y="477"/>
                      </a:lnTo>
                      <a:lnTo>
                        <a:pt x="85" y="477"/>
                      </a:lnTo>
                      <a:lnTo>
                        <a:pt x="85" y="477"/>
                      </a:lnTo>
                      <a:lnTo>
                        <a:pt x="86" y="477"/>
                      </a:lnTo>
                      <a:lnTo>
                        <a:pt x="86" y="477"/>
                      </a:lnTo>
                      <a:lnTo>
                        <a:pt x="86" y="477"/>
                      </a:lnTo>
                      <a:lnTo>
                        <a:pt x="86" y="477"/>
                      </a:lnTo>
                      <a:lnTo>
                        <a:pt x="86" y="477"/>
                      </a:lnTo>
                      <a:lnTo>
                        <a:pt x="86" y="477"/>
                      </a:lnTo>
                      <a:lnTo>
                        <a:pt x="87" y="477"/>
                      </a:lnTo>
                      <a:lnTo>
                        <a:pt x="87" y="477"/>
                      </a:lnTo>
                      <a:lnTo>
                        <a:pt x="87" y="477"/>
                      </a:lnTo>
                      <a:lnTo>
                        <a:pt x="87" y="477"/>
                      </a:lnTo>
                      <a:lnTo>
                        <a:pt x="87" y="477"/>
                      </a:lnTo>
                      <a:lnTo>
                        <a:pt x="87" y="477"/>
                      </a:lnTo>
                      <a:lnTo>
                        <a:pt x="90" y="477"/>
                      </a:lnTo>
                      <a:lnTo>
                        <a:pt x="90" y="477"/>
                      </a:lnTo>
                      <a:lnTo>
                        <a:pt x="90" y="477"/>
                      </a:lnTo>
                      <a:lnTo>
                        <a:pt x="97" y="473"/>
                      </a:lnTo>
                      <a:lnTo>
                        <a:pt x="97" y="473"/>
                      </a:lnTo>
                      <a:lnTo>
                        <a:pt x="107" y="468"/>
                      </a:lnTo>
                      <a:lnTo>
                        <a:pt x="114" y="465"/>
                      </a:lnTo>
                      <a:lnTo>
                        <a:pt x="114" y="465"/>
                      </a:lnTo>
                      <a:lnTo>
                        <a:pt x="122" y="472"/>
                      </a:lnTo>
                      <a:lnTo>
                        <a:pt x="122" y="472"/>
                      </a:lnTo>
                      <a:lnTo>
                        <a:pt x="119" y="478"/>
                      </a:lnTo>
                      <a:lnTo>
                        <a:pt x="116" y="490"/>
                      </a:lnTo>
                      <a:lnTo>
                        <a:pt x="116" y="490"/>
                      </a:lnTo>
                      <a:lnTo>
                        <a:pt x="114" y="497"/>
                      </a:lnTo>
                      <a:lnTo>
                        <a:pt x="114" y="497"/>
                      </a:lnTo>
                      <a:lnTo>
                        <a:pt x="114" y="499"/>
                      </a:lnTo>
                      <a:lnTo>
                        <a:pt x="114" y="499"/>
                      </a:lnTo>
                      <a:lnTo>
                        <a:pt x="114" y="500"/>
                      </a:lnTo>
                      <a:lnTo>
                        <a:pt x="114" y="500"/>
                      </a:lnTo>
                      <a:lnTo>
                        <a:pt x="114" y="500"/>
                      </a:lnTo>
                      <a:lnTo>
                        <a:pt x="114" y="500"/>
                      </a:lnTo>
                      <a:lnTo>
                        <a:pt x="114" y="500"/>
                      </a:lnTo>
                      <a:lnTo>
                        <a:pt x="114" y="500"/>
                      </a:lnTo>
                      <a:lnTo>
                        <a:pt x="115" y="501"/>
                      </a:lnTo>
                      <a:lnTo>
                        <a:pt x="115" y="501"/>
                      </a:lnTo>
                      <a:lnTo>
                        <a:pt x="115" y="501"/>
                      </a:lnTo>
                      <a:lnTo>
                        <a:pt x="115" y="501"/>
                      </a:lnTo>
                      <a:lnTo>
                        <a:pt x="115" y="502"/>
                      </a:lnTo>
                      <a:lnTo>
                        <a:pt x="115" y="502"/>
                      </a:lnTo>
                      <a:lnTo>
                        <a:pt x="115" y="502"/>
                      </a:lnTo>
                      <a:lnTo>
                        <a:pt x="115" y="502"/>
                      </a:lnTo>
                      <a:lnTo>
                        <a:pt x="115" y="502"/>
                      </a:lnTo>
                      <a:lnTo>
                        <a:pt x="115" y="502"/>
                      </a:lnTo>
                      <a:lnTo>
                        <a:pt x="116" y="502"/>
                      </a:lnTo>
                      <a:lnTo>
                        <a:pt x="116" y="502"/>
                      </a:lnTo>
                      <a:lnTo>
                        <a:pt x="116" y="504"/>
                      </a:lnTo>
                      <a:lnTo>
                        <a:pt x="116" y="504"/>
                      </a:lnTo>
                      <a:lnTo>
                        <a:pt x="116" y="504"/>
                      </a:lnTo>
                      <a:lnTo>
                        <a:pt x="116" y="504"/>
                      </a:lnTo>
                      <a:lnTo>
                        <a:pt x="117" y="504"/>
                      </a:lnTo>
                      <a:lnTo>
                        <a:pt x="117" y="504"/>
                      </a:lnTo>
                      <a:lnTo>
                        <a:pt x="117" y="505"/>
                      </a:lnTo>
                      <a:lnTo>
                        <a:pt x="117" y="505"/>
                      </a:lnTo>
                      <a:lnTo>
                        <a:pt x="119" y="505"/>
                      </a:lnTo>
                      <a:lnTo>
                        <a:pt x="119" y="505"/>
                      </a:lnTo>
                      <a:lnTo>
                        <a:pt x="119" y="506"/>
                      </a:lnTo>
                      <a:lnTo>
                        <a:pt x="119" y="506"/>
                      </a:lnTo>
                      <a:lnTo>
                        <a:pt x="120" y="506"/>
                      </a:lnTo>
                      <a:lnTo>
                        <a:pt x="120" y="506"/>
                      </a:lnTo>
                      <a:lnTo>
                        <a:pt x="120" y="506"/>
                      </a:lnTo>
                      <a:lnTo>
                        <a:pt x="120" y="506"/>
                      </a:lnTo>
                      <a:lnTo>
                        <a:pt x="120" y="506"/>
                      </a:lnTo>
                      <a:lnTo>
                        <a:pt x="120" y="506"/>
                      </a:lnTo>
                      <a:lnTo>
                        <a:pt x="121" y="507"/>
                      </a:lnTo>
                      <a:lnTo>
                        <a:pt x="121" y="507"/>
                      </a:lnTo>
                      <a:lnTo>
                        <a:pt x="121" y="507"/>
                      </a:lnTo>
                      <a:lnTo>
                        <a:pt x="121" y="507"/>
                      </a:lnTo>
                      <a:lnTo>
                        <a:pt x="122" y="507"/>
                      </a:lnTo>
                      <a:lnTo>
                        <a:pt x="122" y="507"/>
                      </a:lnTo>
                      <a:lnTo>
                        <a:pt x="122" y="507"/>
                      </a:lnTo>
                      <a:lnTo>
                        <a:pt x="122" y="507"/>
                      </a:lnTo>
                      <a:lnTo>
                        <a:pt x="122" y="507"/>
                      </a:lnTo>
                      <a:lnTo>
                        <a:pt x="122" y="507"/>
                      </a:lnTo>
                      <a:lnTo>
                        <a:pt x="124" y="507"/>
                      </a:lnTo>
                      <a:lnTo>
                        <a:pt x="124" y="507"/>
                      </a:lnTo>
                      <a:lnTo>
                        <a:pt x="124" y="507"/>
                      </a:lnTo>
                      <a:lnTo>
                        <a:pt x="124" y="507"/>
                      </a:lnTo>
                      <a:lnTo>
                        <a:pt x="124" y="507"/>
                      </a:lnTo>
                      <a:lnTo>
                        <a:pt x="124" y="507"/>
                      </a:lnTo>
                      <a:lnTo>
                        <a:pt x="125" y="507"/>
                      </a:lnTo>
                      <a:lnTo>
                        <a:pt x="125" y="507"/>
                      </a:lnTo>
                      <a:lnTo>
                        <a:pt x="125" y="507"/>
                      </a:lnTo>
                      <a:lnTo>
                        <a:pt x="125" y="507"/>
                      </a:lnTo>
                      <a:lnTo>
                        <a:pt x="126" y="506"/>
                      </a:lnTo>
                      <a:lnTo>
                        <a:pt x="126" y="506"/>
                      </a:lnTo>
                      <a:lnTo>
                        <a:pt x="134" y="502"/>
                      </a:lnTo>
                      <a:lnTo>
                        <a:pt x="134" y="502"/>
                      </a:lnTo>
                      <a:lnTo>
                        <a:pt x="143" y="496"/>
                      </a:lnTo>
                      <a:lnTo>
                        <a:pt x="149" y="490"/>
                      </a:lnTo>
                      <a:lnTo>
                        <a:pt x="149" y="490"/>
                      </a:lnTo>
                      <a:lnTo>
                        <a:pt x="158" y="496"/>
                      </a:lnTo>
                      <a:lnTo>
                        <a:pt x="158" y="496"/>
                      </a:lnTo>
                      <a:lnTo>
                        <a:pt x="156" y="504"/>
                      </a:lnTo>
                      <a:lnTo>
                        <a:pt x="155" y="515"/>
                      </a:lnTo>
                      <a:lnTo>
                        <a:pt x="155" y="515"/>
                      </a:lnTo>
                      <a:lnTo>
                        <a:pt x="155" y="522"/>
                      </a:lnTo>
                      <a:lnTo>
                        <a:pt x="155" y="522"/>
                      </a:lnTo>
                      <a:lnTo>
                        <a:pt x="155" y="524"/>
                      </a:lnTo>
                      <a:lnTo>
                        <a:pt x="155" y="524"/>
                      </a:lnTo>
                      <a:lnTo>
                        <a:pt x="155" y="525"/>
                      </a:lnTo>
                      <a:lnTo>
                        <a:pt x="155" y="525"/>
                      </a:lnTo>
                      <a:lnTo>
                        <a:pt x="155" y="525"/>
                      </a:lnTo>
                      <a:lnTo>
                        <a:pt x="155" y="525"/>
                      </a:lnTo>
                      <a:lnTo>
                        <a:pt x="155" y="525"/>
                      </a:lnTo>
                      <a:lnTo>
                        <a:pt x="155" y="525"/>
                      </a:lnTo>
                      <a:lnTo>
                        <a:pt x="156" y="526"/>
                      </a:lnTo>
                      <a:lnTo>
                        <a:pt x="156" y="526"/>
                      </a:lnTo>
                      <a:lnTo>
                        <a:pt x="156" y="526"/>
                      </a:lnTo>
                      <a:lnTo>
                        <a:pt x="156" y="526"/>
                      </a:lnTo>
                      <a:lnTo>
                        <a:pt x="156" y="526"/>
                      </a:lnTo>
                      <a:lnTo>
                        <a:pt x="156" y="526"/>
                      </a:lnTo>
                      <a:lnTo>
                        <a:pt x="156" y="528"/>
                      </a:lnTo>
                      <a:lnTo>
                        <a:pt x="156" y="528"/>
                      </a:lnTo>
                      <a:lnTo>
                        <a:pt x="156" y="528"/>
                      </a:lnTo>
                      <a:lnTo>
                        <a:pt x="156" y="528"/>
                      </a:lnTo>
                      <a:lnTo>
                        <a:pt x="158" y="528"/>
                      </a:lnTo>
                      <a:lnTo>
                        <a:pt x="158" y="528"/>
                      </a:lnTo>
                      <a:lnTo>
                        <a:pt x="158" y="528"/>
                      </a:lnTo>
                      <a:lnTo>
                        <a:pt x="158" y="528"/>
                      </a:lnTo>
                      <a:lnTo>
                        <a:pt x="158" y="529"/>
                      </a:lnTo>
                      <a:lnTo>
                        <a:pt x="158" y="529"/>
                      </a:lnTo>
                      <a:lnTo>
                        <a:pt x="159" y="529"/>
                      </a:lnTo>
                      <a:lnTo>
                        <a:pt x="159" y="529"/>
                      </a:lnTo>
                      <a:lnTo>
                        <a:pt x="159" y="529"/>
                      </a:lnTo>
                      <a:lnTo>
                        <a:pt x="159" y="529"/>
                      </a:lnTo>
                      <a:lnTo>
                        <a:pt x="160" y="529"/>
                      </a:lnTo>
                      <a:lnTo>
                        <a:pt x="160" y="529"/>
                      </a:lnTo>
                      <a:lnTo>
                        <a:pt x="161" y="530"/>
                      </a:lnTo>
                      <a:lnTo>
                        <a:pt x="161" y="530"/>
                      </a:lnTo>
                      <a:lnTo>
                        <a:pt x="161" y="530"/>
                      </a:lnTo>
                      <a:lnTo>
                        <a:pt x="161"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4" y="531"/>
                      </a:lnTo>
                      <a:lnTo>
                        <a:pt x="164" y="531"/>
                      </a:lnTo>
                      <a:lnTo>
                        <a:pt x="165" y="531"/>
                      </a:lnTo>
                      <a:lnTo>
                        <a:pt x="165" y="531"/>
                      </a:lnTo>
                      <a:lnTo>
                        <a:pt x="165" y="531"/>
                      </a:lnTo>
                      <a:lnTo>
                        <a:pt x="165" y="531"/>
                      </a:lnTo>
                      <a:lnTo>
                        <a:pt x="166" y="530"/>
                      </a:lnTo>
                      <a:lnTo>
                        <a:pt x="166" y="530"/>
                      </a:lnTo>
                      <a:lnTo>
                        <a:pt x="166" y="530"/>
                      </a:lnTo>
                      <a:lnTo>
                        <a:pt x="166" y="530"/>
                      </a:lnTo>
                      <a:lnTo>
                        <a:pt x="168" y="530"/>
                      </a:lnTo>
                      <a:lnTo>
                        <a:pt x="168" y="530"/>
                      </a:lnTo>
                      <a:lnTo>
                        <a:pt x="168" y="530"/>
                      </a:lnTo>
                      <a:lnTo>
                        <a:pt x="168" y="530"/>
                      </a:lnTo>
                      <a:lnTo>
                        <a:pt x="175" y="524"/>
                      </a:lnTo>
                      <a:lnTo>
                        <a:pt x="175" y="524"/>
                      </a:lnTo>
                      <a:lnTo>
                        <a:pt x="183" y="515"/>
                      </a:lnTo>
                      <a:lnTo>
                        <a:pt x="188" y="510"/>
                      </a:lnTo>
                      <a:lnTo>
                        <a:pt x="188" y="510"/>
                      </a:lnTo>
                      <a:lnTo>
                        <a:pt x="198" y="514"/>
                      </a:lnTo>
                      <a:lnTo>
                        <a:pt x="198" y="514"/>
                      </a:lnTo>
                      <a:lnTo>
                        <a:pt x="197" y="521"/>
                      </a:lnTo>
                      <a:lnTo>
                        <a:pt x="198" y="533"/>
                      </a:lnTo>
                      <a:lnTo>
                        <a:pt x="198" y="533"/>
                      </a:lnTo>
                      <a:lnTo>
                        <a:pt x="199" y="540"/>
                      </a:lnTo>
                      <a:lnTo>
                        <a:pt x="199" y="540"/>
                      </a:lnTo>
                      <a:lnTo>
                        <a:pt x="199" y="540"/>
                      </a:lnTo>
                      <a:lnTo>
                        <a:pt x="199" y="541"/>
                      </a:lnTo>
                      <a:lnTo>
                        <a:pt x="199" y="541"/>
                      </a:lnTo>
                      <a:lnTo>
                        <a:pt x="199" y="541"/>
                      </a:lnTo>
                      <a:lnTo>
                        <a:pt x="199" y="541"/>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3" y="545"/>
                      </a:lnTo>
                      <a:lnTo>
                        <a:pt x="203"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6"/>
                      </a:lnTo>
                      <a:lnTo>
                        <a:pt x="207" y="546"/>
                      </a:lnTo>
                      <a:lnTo>
                        <a:pt x="207" y="546"/>
                      </a:lnTo>
                      <a:lnTo>
                        <a:pt x="207" y="546"/>
                      </a:lnTo>
                      <a:lnTo>
                        <a:pt x="208" y="546"/>
                      </a:lnTo>
                      <a:lnTo>
                        <a:pt x="208" y="546"/>
                      </a:lnTo>
                      <a:lnTo>
                        <a:pt x="208" y="546"/>
                      </a:lnTo>
                      <a:lnTo>
                        <a:pt x="208" y="546"/>
                      </a:lnTo>
                      <a:lnTo>
                        <a:pt x="209" y="546"/>
                      </a:lnTo>
                      <a:lnTo>
                        <a:pt x="209" y="546"/>
                      </a:lnTo>
                      <a:lnTo>
                        <a:pt x="209" y="546"/>
                      </a:lnTo>
                      <a:lnTo>
                        <a:pt x="209" y="546"/>
                      </a:lnTo>
                      <a:lnTo>
                        <a:pt x="211" y="546"/>
                      </a:lnTo>
                      <a:lnTo>
                        <a:pt x="211" y="546"/>
                      </a:lnTo>
                      <a:lnTo>
                        <a:pt x="211" y="546"/>
                      </a:lnTo>
                      <a:lnTo>
                        <a:pt x="211" y="546"/>
                      </a:lnTo>
                      <a:lnTo>
                        <a:pt x="211" y="546"/>
                      </a:lnTo>
                      <a:lnTo>
                        <a:pt x="211" y="546"/>
                      </a:lnTo>
                      <a:lnTo>
                        <a:pt x="211" y="546"/>
                      </a:lnTo>
                      <a:lnTo>
                        <a:pt x="211" y="546"/>
                      </a:lnTo>
                      <a:lnTo>
                        <a:pt x="212" y="546"/>
                      </a:lnTo>
                      <a:lnTo>
                        <a:pt x="212" y="546"/>
                      </a:lnTo>
                      <a:lnTo>
                        <a:pt x="212" y="546"/>
                      </a:lnTo>
                      <a:lnTo>
                        <a:pt x="212" y="546"/>
                      </a:lnTo>
                      <a:lnTo>
                        <a:pt x="213" y="545"/>
                      </a:lnTo>
                      <a:lnTo>
                        <a:pt x="213" y="545"/>
                      </a:lnTo>
                      <a:lnTo>
                        <a:pt x="213" y="545"/>
                      </a:lnTo>
                      <a:lnTo>
                        <a:pt x="213" y="545"/>
                      </a:lnTo>
                      <a:lnTo>
                        <a:pt x="214" y="544"/>
                      </a:lnTo>
                      <a:lnTo>
                        <a:pt x="214" y="544"/>
                      </a:lnTo>
                      <a:lnTo>
                        <a:pt x="214" y="544"/>
                      </a:lnTo>
                      <a:lnTo>
                        <a:pt x="214" y="544"/>
                      </a:lnTo>
                      <a:lnTo>
                        <a:pt x="219" y="538"/>
                      </a:lnTo>
                      <a:lnTo>
                        <a:pt x="219" y="538"/>
                      </a:lnTo>
                      <a:lnTo>
                        <a:pt x="226" y="529"/>
                      </a:lnTo>
                      <a:lnTo>
                        <a:pt x="229" y="521"/>
                      </a:lnTo>
                      <a:lnTo>
                        <a:pt x="229" y="521"/>
                      </a:lnTo>
                      <a:lnTo>
                        <a:pt x="240" y="524"/>
                      </a:lnTo>
                      <a:lnTo>
                        <a:pt x="240" y="524"/>
                      </a:lnTo>
                      <a:lnTo>
                        <a:pt x="241" y="531"/>
                      </a:lnTo>
                      <a:lnTo>
                        <a:pt x="243" y="543"/>
                      </a:lnTo>
                      <a:lnTo>
                        <a:pt x="243" y="543"/>
                      </a:lnTo>
                      <a:lnTo>
                        <a:pt x="246" y="550"/>
                      </a:lnTo>
                      <a:lnTo>
                        <a:pt x="246" y="550"/>
                      </a:lnTo>
                      <a:lnTo>
                        <a:pt x="246" y="550"/>
                      </a:lnTo>
                      <a:lnTo>
                        <a:pt x="247" y="551"/>
                      </a:lnTo>
                      <a:lnTo>
                        <a:pt x="247" y="551"/>
                      </a:lnTo>
                      <a:lnTo>
                        <a:pt x="247" y="551"/>
                      </a:lnTo>
                      <a:lnTo>
                        <a:pt x="247" y="551"/>
                      </a:lnTo>
                      <a:lnTo>
                        <a:pt x="247" y="553"/>
                      </a:lnTo>
                      <a:lnTo>
                        <a:pt x="247" y="553"/>
                      </a:lnTo>
                      <a:lnTo>
                        <a:pt x="247" y="553"/>
                      </a:lnTo>
                      <a:lnTo>
                        <a:pt x="247" y="553"/>
                      </a:lnTo>
                      <a:lnTo>
                        <a:pt x="248" y="553"/>
                      </a:lnTo>
                      <a:lnTo>
                        <a:pt x="248" y="553"/>
                      </a:lnTo>
                      <a:lnTo>
                        <a:pt x="248" y="553"/>
                      </a:lnTo>
                      <a:lnTo>
                        <a:pt x="248" y="553"/>
                      </a:lnTo>
                      <a:lnTo>
                        <a:pt x="250" y="554"/>
                      </a:lnTo>
                      <a:lnTo>
                        <a:pt x="250" y="554"/>
                      </a:lnTo>
                      <a:lnTo>
                        <a:pt x="250" y="554"/>
                      </a:lnTo>
                      <a:lnTo>
                        <a:pt x="250"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3" y="554"/>
                      </a:lnTo>
                      <a:lnTo>
                        <a:pt x="253"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8" y="554"/>
                      </a:lnTo>
                      <a:lnTo>
                        <a:pt x="258" y="554"/>
                      </a:lnTo>
                      <a:lnTo>
                        <a:pt x="258" y="554"/>
                      </a:lnTo>
                      <a:lnTo>
                        <a:pt x="258" y="554"/>
                      </a:lnTo>
                      <a:lnTo>
                        <a:pt x="258" y="554"/>
                      </a:lnTo>
                      <a:lnTo>
                        <a:pt x="258" y="554"/>
                      </a:lnTo>
                      <a:lnTo>
                        <a:pt x="260" y="554"/>
                      </a:lnTo>
                      <a:lnTo>
                        <a:pt x="260" y="554"/>
                      </a:lnTo>
                      <a:lnTo>
                        <a:pt x="260" y="553"/>
                      </a:lnTo>
                      <a:lnTo>
                        <a:pt x="260" y="553"/>
                      </a:lnTo>
                      <a:lnTo>
                        <a:pt x="260" y="553"/>
                      </a:lnTo>
                      <a:lnTo>
                        <a:pt x="260" y="553"/>
                      </a:lnTo>
                      <a:lnTo>
                        <a:pt x="261" y="553"/>
                      </a:lnTo>
                      <a:lnTo>
                        <a:pt x="261" y="553"/>
                      </a:lnTo>
                      <a:lnTo>
                        <a:pt x="261" y="551"/>
                      </a:lnTo>
                      <a:lnTo>
                        <a:pt x="261" y="551"/>
                      </a:lnTo>
                      <a:lnTo>
                        <a:pt x="261" y="551"/>
                      </a:lnTo>
                      <a:lnTo>
                        <a:pt x="261" y="551"/>
                      </a:lnTo>
                      <a:lnTo>
                        <a:pt x="261" y="551"/>
                      </a:lnTo>
                      <a:lnTo>
                        <a:pt x="266" y="544"/>
                      </a:lnTo>
                      <a:lnTo>
                        <a:pt x="266" y="544"/>
                      </a:lnTo>
                      <a:lnTo>
                        <a:pt x="270" y="534"/>
                      </a:lnTo>
                      <a:lnTo>
                        <a:pt x="272" y="526"/>
                      </a:lnTo>
                      <a:lnTo>
                        <a:pt x="272" y="526"/>
                      </a:lnTo>
                      <a:lnTo>
                        <a:pt x="284" y="526"/>
                      </a:lnTo>
                      <a:lnTo>
                        <a:pt x="284" y="526"/>
                      </a:lnTo>
                      <a:lnTo>
                        <a:pt x="285" y="534"/>
                      </a:lnTo>
                      <a:lnTo>
                        <a:pt x="290" y="544"/>
                      </a:lnTo>
                      <a:lnTo>
                        <a:pt x="290" y="544"/>
                      </a:lnTo>
                      <a:lnTo>
                        <a:pt x="294" y="551"/>
                      </a:lnTo>
                      <a:lnTo>
                        <a:pt x="294" y="551"/>
                      </a:lnTo>
                      <a:lnTo>
                        <a:pt x="294" y="551"/>
                      </a:lnTo>
                      <a:lnTo>
                        <a:pt x="294" y="551"/>
                      </a:lnTo>
                      <a:lnTo>
                        <a:pt x="295" y="553"/>
                      </a:lnTo>
                      <a:lnTo>
                        <a:pt x="295" y="553"/>
                      </a:lnTo>
                      <a:lnTo>
                        <a:pt x="295" y="553"/>
                      </a:lnTo>
                      <a:lnTo>
                        <a:pt x="295" y="553"/>
                      </a:lnTo>
                      <a:lnTo>
                        <a:pt x="296" y="553"/>
                      </a:lnTo>
                      <a:lnTo>
                        <a:pt x="296" y="553"/>
                      </a:lnTo>
                      <a:lnTo>
                        <a:pt x="296" y="554"/>
                      </a:lnTo>
                      <a:lnTo>
                        <a:pt x="296" y="554"/>
                      </a:lnTo>
                      <a:lnTo>
                        <a:pt x="296" y="554"/>
                      </a:lnTo>
                      <a:lnTo>
                        <a:pt x="296" y="554"/>
                      </a:lnTo>
                      <a:lnTo>
                        <a:pt x="296" y="554"/>
                      </a:lnTo>
                      <a:lnTo>
                        <a:pt x="296" y="554"/>
                      </a:lnTo>
                      <a:lnTo>
                        <a:pt x="298" y="554"/>
                      </a:lnTo>
                      <a:lnTo>
                        <a:pt x="298" y="554"/>
                      </a:lnTo>
                      <a:lnTo>
                        <a:pt x="298" y="554"/>
                      </a:lnTo>
                      <a:lnTo>
                        <a:pt x="298" y="554"/>
                      </a:lnTo>
                      <a:lnTo>
                        <a:pt x="299" y="554"/>
                      </a:lnTo>
                      <a:lnTo>
                        <a:pt x="299" y="554"/>
                      </a:lnTo>
                      <a:lnTo>
                        <a:pt x="299" y="554"/>
                      </a:lnTo>
                      <a:lnTo>
                        <a:pt x="299" y="554"/>
                      </a:lnTo>
                      <a:lnTo>
                        <a:pt x="300" y="554"/>
                      </a:lnTo>
                      <a:lnTo>
                        <a:pt x="300"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5" y="554"/>
                      </a:lnTo>
                      <a:lnTo>
                        <a:pt x="305" y="554"/>
                      </a:lnTo>
                      <a:lnTo>
                        <a:pt x="306" y="554"/>
                      </a:lnTo>
                      <a:lnTo>
                        <a:pt x="306" y="554"/>
                      </a:lnTo>
                      <a:lnTo>
                        <a:pt x="306" y="554"/>
                      </a:lnTo>
                      <a:lnTo>
                        <a:pt x="306" y="554"/>
                      </a:lnTo>
                      <a:lnTo>
                        <a:pt x="308" y="553"/>
                      </a:lnTo>
                      <a:lnTo>
                        <a:pt x="308" y="553"/>
                      </a:lnTo>
                      <a:lnTo>
                        <a:pt x="308" y="553"/>
                      </a:lnTo>
                      <a:lnTo>
                        <a:pt x="308" y="553"/>
                      </a:lnTo>
                      <a:lnTo>
                        <a:pt x="308" y="553"/>
                      </a:lnTo>
                      <a:lnTo>
                        <a:pt x="308" y="553"/>
                      </a:lnTo>
                      <a:lnTo>
                        <a:pt x="308" y="553"/>
                      </a:lnTo>
                      <a:lnTo>
                        <a:pt x="308" y="553"/>
                      </a:lnTo>
                      <a:lnTo>
                        <a:pt x="309" y="551"/>
                      </a:lnTo>
                      <a:lnTo>
                        <a:pt x="309" y="551"/>
                      </a:lnTo>
                      <a:lnTo>
                        <a:pt x="309" y="551"/>
                      </a:lnTo>
                      <a:lnTo>
                        <a:pt x="309" y="551"/>
                      </a:lnTo>
                      <a:lnTo>
                        <a:pt x="309" y="550"/>
                      </a:lnTo>
                      <a:lnTo>
                        <a:pt x="309" y="550"/>
                      </a:lnTo>
                      <a:lnTo>
                        <a:pt x="309" y="550"/>
                      </a:lnTo>
                      <a:lnTo>
                        <a:pt x="309" y="550"/>
                      </a:lnTo>
                      <a:lnTo>
                        <a:pt x="313" y="543"/>
                      </a:lnTo>
                      <a:lnTo>
                        <a:pt x="313" y="543"/>
                      </a:lnTo>
                      <a:lnTo>
                        <a:pt x="315" y="531"/>
                      </a:lnTo>
                      <a:lnTo>
                        <a:pt x="315" y="524"/>
                      </a:lnTo>
                      <a:lnTo>
                        <a:pt x="315" y="524"/>
                      </a:lnTo>
                      <a:lnTo>
                        <a:pt x="326" y="521"/>
                      </a:lnTo>
                      <a:lnTo>
                        <a:pt x="326" y="521"/>
                      </a:lnTo>
                      <a:lnTo>
                        <a:pt x="330" y="529"/>
                      </a:lnTo>
                      <a:lnTo>
                        <a:pt x="337" y="538"/>
                      </a:lnTo>
                      <a:lnTo>
                        <a:pt x="337" y="538"/>
                      </a:lnTo>
                      <a:lnTo>
                        <a:pt x="342" y="544"/>
                      </a:lnTo>
                      <a:lnTo>
                        <a:pt x="342" y="544"/>
                      </a:lnTo>
                      <a:lnTo>
                        <a:pt x="342" y="545"/>
                      </a:lnTo>
                      <a:lnTo>
                        <a:pt x="342" y="545"/>
                      </a:lnTo>
                      <a:lnTo>
                        <a:pt x="343" y="545"/>
                      </a:lnTo>
                      <a:lnTo>
                        <a:pt x="343" y="545"/>
                      </a:lnTo>
                      <a:lnTo>
                        <a:pt x="343" y="545"/>
                      </a:lnTo>
                      <a:lnTo>
                        <a:pt x="343" y="545"/>
                      </a:lnTo>
                      <a:lnTo>
                        <a:pt x="343" y="546"/>
                      </a:lnTo>
                      <a:lnTo>
                        <a:pt x="343" y="546"/>
                      </a:lnTo>
                      <a:lnTo>
                        <a:pt x="344" y="546"/>
                      </a:lnTo>
                      <a:lnTo>
                        <a:pt x="344" y="546"/>
                      </a:lnTo>
                      <a:lnTo>
                        <a:pt x="344" y="546"/>
                      </a:lnTo>
                      <a:lnTo>
                        <a:pt x="344" y="546"/>
                      </a:lnTo>
                      <a:lnTo>
                        <a:pt x="344" y="546"/>
                      </a:lnTo>
                      <a:lnTo>
                        <a:pt x="344" y="546"/>
                      </a:lnTo>
                      <a:lnTo>
                        <a:pt x="345" y="546"/>
                      </a:lnTo>
                      <a:lnTo>
                        <a:pt x="345" y="546"/>
                      </a:lnTo>
                      <a:lnTo>
                        <a:pt x="345" y="546"/>
                      </a:lnTo>
                      <a:lnTo>
                        <a:pt x="345" y="546"/>
                      </a:lnTo>
                      <a:lnTo>
                        <a:pt x="347" y="546"/>
                      </a:lnTo>
                      <a:lnTo>
                        <a:pt x="347" y="546"/>
                      </a:lnTo>
                      <a:lnTo>
                        <a:pt x="347" y="546"/>
                      </a:lnTo>
                      <a:lnTo>
                        <a:pt x="347" y="546"/>
                      </a:lnTo>
                      <a:lnTo>
                        <a:pt x="347" y="546"/>
                      </a:lnTo>
                      <a:lnTo>
                        <a:pt x="347" y="546"/>
                      </a:lnTo>
                      <a:lnTo>
                        <a:pt x="348" y="546"/>
                      </a:lnTo>
                      <a:lnTo>
                        <a:pt x="348" y="546"/>
                      </a:lnTo>
                      <a:lnTo>
                        <a:pt x="348" y="546"/>
                      </a:lnTo>
                      <a:lnTo>
                        <a:pt x="348" y="546"/>
                      </a:lnTo>
                      <a:lnTo>
                        <a:pt x="349" y="546"/>
                      </a:lnTo>
                      <a:lnTo>
                        <a:pt x="349" y="546"/>
                      </a:lnTo>
                      <a:lnTo>
                        <a:pt x="349" y="545"/>
                      </a:lnTo>
                      <a:lnTo>
                        <a:pt x="349" y="545"/>
                      </a:lnTo>
                      <a:lnTo>
                        <a:pt x="350" y="545"/>
                      </a:lnTo>
                      <a:lnTo>
                        <a:pt x="350" y="545"/>
                      </a:lnTo>
                      <a:lnTo>
                        <a:pt x="350" y="545"/>
                      </a:lnTo>
                      <a:lnTo>
                        <a:pt x="350" y="545"/>
                      </a:lnTo>
                      <a:lnTo>
                        <a:pt x="352" y="545"/>
                      </a:lnTo>
                      <a:lnTo>
                        <a:pt x="352" y="545"/>
                      </a:lnTo>
                      <a:lnTo>
                        <a:pt x="352" y="545"/>
                      </a:lnTo>
                      <a:lnTo>
                        <a:pt x="352" y="545"/>
                      </a:lnTo>
                      <a:lnTo>
                        <a:pt x="353" y="545"/>
                      </a:lnTo>
                      <a:lnTo>
                        <a:pt x="353" y="545"/>
                      </a:lnTo>
                      <a:lnTo>
                        <a:pt x="353" y="545"/>
                      </a:lnTo>
                      <a:lnTo>
                        <a:pt x="353" y="545"/>
                      </a:lnTo>
                      <a:lnTo>
                        <a:pt x="354" y="544"/>
                      </a:lnTo>
                      <a:lnTo>
                        <a:pt x="354" y="544"/>
                      </a:lnTo>
                      <a:lnTo>
                        <a:pt x="354" y="544"/>
                      </a:lnTo>
                      <a:lnTo>
                        <a:pt x="354" y="544"/>
                      </a:lnTo>
                      <a:lnTo>
                        <a:pt x="354" y="544"/>
                      </a:lnTo>
                      <a:lnTo>
                        <a:pt x="354" y="544"/>
                      </a:lnTo>
                      <a:lnTo>
                        <a:pt x="354" y="544"/>
                      </a:lnTo>
                      <a:lnTo>
                        <a:pt x="354" y="544"/>
                      </a:lnTo>
                      <a:lnTo>
                        <a:pt x="355" y="543"/>
                      </a:lnTo>
                      <a:lnTo>
                        <a:pt x="355" y="543"/>
                      </a:lnTo>
                      <a:lnTo>
                        <a:pt x="355" y="543"/>
                      </a:lnTo>
                      <a:lnTo>
                        <a:pt x="355" y="543"/>
                      </a:lnTo>
                      <a:lnTo>
                        <a:pt x="355" y="541"/>
                      </a:lnTo>
                      <a:lnTo>
                        <a:pt x="355" y="541"/>
                      </a:lnTo>
                      <a:lnTo>
                        <a:pt x="355" y="541"/>
                      </a:lnTo>
                      <a:lnTo>
                        <a:pt x="355" y="541"/>
                      </a:lnTo>
                      <a:lnTo>
                        <a:pt x="355" y="540"/>
                      </a:lnTo>
                      <a:lnTo>
                        <a:pt x="355" y="540"/>
                      </a:lnTo>
                      <a:lnTo>
                        <a:pt x="355" y="540"/>
                      </a:lnTo>
                      <a:lnTo>
                        <a:pt x="355" y="540"/>
                      </a:lnTo>
                      <a:lnTo>
                        <a:pt x="358" y="533"/>
                      </a:lnTo>
                      <a:lnTo>
                        <a:pt x="358" y="533"/>
                      </a:lnTo>
                      <a:lnTo>
                        <a:pt x="358" y="521"/>
                      </a:lnTo>
                      <a:lnTo>
                        <a:pt x="358" y="514"/>
                      </a:lnTo>
                      <a:lnTo>
                        <a:pt x="358" y="514"/>
                      </a:lnTo>
                      <a:lnTo>
                        <a:pt x="368" y="510"/>
                      </a:lnTo>
                      <a:lnTo>
                        <a:pt x="368" y="510"/>
                      </a:lnTo>
                      <a:lnTo>
                        <a:pt x="373" y="516"/>
                      </a:lnTo>
                      <a:lnTo>
                        <a:pt x="381" y="524"/>
                      </a:lnTo>
                      <a:lnTo>
                        <a:pt x="381" y="524"/>
                      </a:lnTo>
                      <a:lnTo>
                        <a:pt x="388" y="530"/>
                      </a:lnTo>
                      <a:lnTo>
                        <a:pt x="388" y="530"/>
                      </a:lnTo>
                      <a:lnTo>
                        <a:pt x="388" y="530"/>
                      </a:lnTo>
                      <a:lnTo>
                        <a:pt x="388" y="530"/>
                      </a:lnTo>
                      <a:lnTo>
                        <a:pt x="389" y="530"/>
                      </a:lnTo>
                      <a:lnTo>
                        <a:pt x="389" y="530"/>
                      </a:lnTo>
                      <a:lnTo>
                        <a:pt x="389" y="530"/>
                      </a:lnTo>
                      <a:lnTo>
                        <a:pt x="389" y="530"/>
                      </a:lnTo>
                      <a:lnTo>
                        <a:pt x="389" y="531"/>
                      </a:lnTo>
                      <a:lnTo>
                        <a:pt x="389" y="531"/>
                      </a:lnTo>
                      <a:lnTo>
                        <a:pt x="391" y="531"/>
                      </a:lnTo>
                      <a:lnTo>
                        <a:pt x="391" y="531"/>
                      </a:lnTo>
                      <a:lnTo>
                        <a:pt x="391" y="531"/>
                      </a:lnTo>
                      <a:lnTo>
                        <a:pt x="391" y="531"/>
                      </a:lnTo>
                      <a:lnTo>
                        <a:pt x="391" y="530"/>
                      </a:lnTo>
                      <a:lnTo>
                        <a:pt x="391" y="530"/>
                      </a:lnTo>
                      <a:lnTo>
                        <a:pt x="392" y="530"/>
                      </a:lnTo>
                      <a:lnTo>
                        <a:pt x="392" y="530"/>
                      </a:lnTo>
                      <a:lnTo>
                        <a:pt x="392" y="530"/>
                      </a:lnTo>
                      <a:lnTo>
                        <a:pt x="392" y="530"/>
                      </a:lnTo>
                      <a:lnTo>
                        <a:pt x="393" y="530"/>
                      </a:lnTo>
                      <a:lnTo>
                        <a:pt x="393" y="530"/>
                      </a:lnTo>
                      <a:lnTo>
                        <a:pt x="393" y="530"/>
                      </a:lnTo>
                      <a:lnTo>
                        <a:pt x="393" y="530"/>
                      </a:lnTo>
                      <a:lnTo>
                        <a:pt x="395" y="530"/>
                      </a:lnTo>
                      <a:lnTo>
                        <a:pt x="395" y="530"/>
                      </a:lnTo>
                      <a:lnTo>
                        <a:pt x="395" y="530"/>
                      </a:lnTo>
                      <a:lnTo>
                        <a:pt x="395" y="530"/>
                      </a:lnTo>
                      <a:lnTo>
                        <a:pt x="396" y="529"/>
                      </a:lnTo>
                      <a:lnTo>
                        <a:pt x="396" y="529"/>
                      </a:lnTo>
                      <a:lnTo>
                        <a:pt x="396" y="529"/>
                      </a:lnTo>
                      <a:lnTo>
                        <a:pt x="396" y="529"/>
                      </a:lnTo>
                      <a:lnTo>
                        <a:pt x="397" y="529"/>
                      </a:lnTo>
                      <a:lnTo>
                        <a:pt x="397" y="529"/>
                      </a:lnTo>
                      <a:lnTo>
                        <a:pt x="397" y="529"/>
                      </a:lnTo>
                      <a:lnTo>
                        <a:pt x="397" y="529"/>
                      </a:lnTo>
                      <a:lnTo>
                        <a:pt x="397" y="528"/>
                      </a:lnTo>
                      <a:lnTo>
                        <a:pt x="397" y="528"/>
                      </a:lnTo>
                      <a:lnTo>
                        <a:pt x="398" y="528"/>
                      </a:lnTo>
                      <a:lnTo>
                        <a:pt x="398" y="528"/>
                      </a:lnTo>
                      <a:lnTo>
                        <a:pt x="398" y="528"/>
                      </a:lnTo>
                      <a:lnTo>
                        <a:pt x="398" y="528"/>
                      </a:lnTo>
                      <a:lnTo>
                        <a:pt x="400" y="528"/>
                      </a:lnTo>
                      <a:lnTo>
                        <a:pt x="400" y="528"/>
                      </a:lnTo>
                      <a:lnTo>
                        <a:pt x="400" y="526"/>
                      </a:lnTo>
                      <a:lnTo>
                        <a:pt x="400" y="526"/>
                      </a:lnTo>
                      <a:lnTo>
                        <a:pt x="400" y="526"/>
                      </a:lnTo>
                      <a:lnTo>
                        <a:pt x="400" y="526"/>
                      </a:lnTo>
                      <a:lnTo>
                        <a:pt x="400" y="526"/>
                      </a:lnTo>
                      <a:lnTo>
                        <a:pt x="400" y="526"/>
                      </a:lnTo>
                      <a:lnTo>
                        <a:pt x="400" y="525"/>
                      </a:lnTo>
                      <a:lnTo>
                        <a:pt x="400" y="525"/>
                      </a:lnTo>
                      <a:lnTo>
                        <a:pt x="400" y="525"/>
                      </a:lnTo>
                      <a:lnTo>
                        <a:pt x="400" y="525"/>
                      </a:lnTo>
                      <a:lnTo>
                        <a:pt x="401" y="525"/>
                      </a:lnTo>
                      <a:lnTo>
                        <a:pt x="401" y="525"/>
                      </a:lnTo>
                      <a:lnTo>
                        <a:pt x="401" y="524"/>
                      </a:lnTo>
                      <a:lnTo>
                        <a:pt x="401" y="524"/>
                      </a:lnTo>
                      <a:lnTo>
                        <a:pt x="401" y="522"/>
                      </a:lnTo>
                      <a:lnTo>
                        <a:pt x="401" y="522"/>
                      </a:lnTo>
                      <a:lnTo>
                        <a:pt x="401" y="522"/>
                      </a:lnTo>
                      <a:lnTo>
                        <a:pt x="401" y="522"/>
                      </a:lnTo>
                      <a:lnTo>
                        <a:pt x="401" y="515"/>
                      </a:lnTo>
                      <a:lnTo>
                        <a:pt x="401" y="515"/>
                      </a:lnTo>
                      <a:lnTo>
                        <a:pt x="400" y="504"/>
                      </a:lnTo>
                      <a:lnTo>
                        <a:pt x="397" y="496"/>
                      </a:lnTo>
                      <a:lnTo>
                        <a:pt x="397" y="496"/>
                      </a:lnTo>
                      <a:lnTo>
                        <a:pt x="407" y="490"/>
                      </a:lnTo>
                      <a:lnTo>
                        <a:pt x="407" y="490"/>
                      </a:lnTo>
                      <a:lnTo>
                        <a:pt x="412" y="496"/>
                      </a:lnTo>
                      <a:lnTo>
                        <a:pt x="422" y="502"/>
                      </a:lnTo>
                      <a:lnTo>
                        <a:pt x="422" y="502"/>
                      </a:lnTo>
                      <a:lnTo>
                        <a:pt x="429" y="506"/>
                      </a:lnTo>
                      <a:lnTo>
                        <a:pt x="429" y="506"/>
                      </a:lnTo>
                      <a:lnTo>
                        <a:pt x="430" y="507"/>
                      </a:lnTo>
                      <a:lnTo>
                        <a:pt x="430" y="507"/>
                      </a:lnTo>
                      <a:lnTo>
                        <a:pt x="430" y="507"/>
                      </a:lnTo>
                      <a:lnTo>
                        <a:pt x="430" y="507"/>
                      </a:lnTo>
                      <a:lnTo>
                        <a:pt x="431" y="507"/>
                      </a:lnTo>
                      <a:lnTo>
                        <a:pt x="431" y="507"/>
                      </a:lnTo>
                      <a:lnTo>
                        <a:pt x="431" y="507"/>
                      </a:lnTo>
                      <a:lnTo>
                        <a:pt x="431" y="507"/>
                      </a:lnTo>
                      <a:lnTo>
                        <a:pt x="432" y="507"/>
                      </a:lnTo>
                      <a:lnTo>
                        <a:pt x="432" y="507"/>
                      </a:lnTo>
                      <a:lnTo>
                        <a:pt x="432" y="507"/>
                      </a:lnTo>
                      <a:lnTo>
                        <a:pt x="432" y="507"/>
                      </a:lnTo>
                      <a:lnTo>
                        <a:pt x="434" y="507"/>
                      </a:lnTo>
                      <a:lnTo>
                        <a:pt x="434" y="507"/>
                      </a:lnTo>
                      <a:lnTo>
                        <a:pt x="434" y="507"/>
                      </a:lnTo>
                      <a:lnTo>
                        <a:pt x="434" y="507"/>
                      </a:lnTo>
                      <a:lnTo>
                        <a:pt x="434" y="507"/>
                      </a:lnTo>
                      <a:lnTo>
                        <a:pt x="434" y="507"/>
                      </a:lnTo>
                      <a:lnTo>
                        <a:pt x="435" y="507"/>
                      </a:lnTo>
                      <a:lnTo>
                        <a:pt x="435" y="507"/>
                      </a:lnTo>
                      <a:lnTo>
                        <a:pt x="435" y="506"/>
                      </a:lnTo>
                      <a:lnTo>
                        <a:pt x="435" y="506"/>
                      </a:lnTo>
                      <a:lnTo>
                        <a:pt x="435" y="506"/>
                      </a:lnTo>
                      <a:lnTo>
                        <a:pt x="435" y="506"/>
                      </a:lnTo>
                      <a:lnTo>
                        <a:pt x="436" y="506"/>
                      </a:lnTo>
                      <a:lnTo>
                        <a:pt x="436" y="506"/>
                      </a:lnTo>
                      <a:lnTo>
                        <a:pt x="436" y="506"/>
                      </a:lnTo>
                      <a:lnTo>
                        <a:pt x="436" y="506"/>
                      </a:lnTo>
                      <a:lnTo>
                        <a:pt x="437" y="505"/>
                      </a:lnTo>
                      <a:lnTo>
                        <a:pt x="437" y="505"/>
                      </a:lnTo>
                      <a:lnTo>
                        <a:pt x="439" y="505"/>
                      </a:lnTo>
                      <a:lnTo>
                        <a:pt x="439" y="505"/>
                      </a:lnTo>
                      <a:lnTo>
                        <a:pt x="439" y="504"/>
                      </a:lnTo>
                      <a:lnTo>
                        <a:pt x="439" y="504"/>
                      </a:lnTo>
                      <a:lnTo>
                        <a:pt x="439" y="504"/>
                      </a:lnTo>
                      <a:lnTo>
                        <a:pt x="439" y="504"/>
                      </a:lnTo>
                      <a:lnTo>
                        <a:pt x="439" y="504"/>
                      </a:lnTo>
                      <a:lnTo>
                        <a:pt x="439" y="504"/>
                      </a:lnTo>
                      <a:lnTo>
                        <a:pt x="440" y="502"/>
                      </a:lnTo>
                      <a:lnTo>
                        <a:pt x="440" y="502"/>
                      </a:lnTo>
                      <a:lnTo>
                        <a:pt x="440" y="502"/>
                      </a:lnTo>
                      <a:lnTo>
                        <a:pt x="440" y="502"/>
                      </a:lnTo>
                      <a:lnTo>
                        <a:pt x="440" y="502"/>
                      </a:lnTo>
                      <a:lnTo>
                        <a:pt x="440" y="502"/>
                      </a:lnTo>
                      <a:lnTo>
                        <a:pt x="441" y="502"/>
                      </a:lnTo>
                      <a:lnTo>
                        <a:pt x="441" y="502"/>
                      </a:lnTo>
                      <a:lnTo>
                        <a:pt x="441" y="501"/>
                      </a:lnTo>
                      <a:lnTo>
                        <a:pt x="441" y="501"/>
                      </a:lnTo>
                      <a:lnTo>
                        <a:pt x="441" y="501"/>
                      </a:lnTo>
                      <a:lnTo>
                        <a:pt x="441" y="501"/>
                      </a:lnTo>
                      <a:lnTo>
                        <a:pt x="441" y="501"/>
                      </a:lnTo>
                      <a:lnTo>
                        <a:pt x="441" y="501"/>
                      </a:lnTo>
                      <a:lnTo>
                        <a:pt x="441" y="500"/>
                      </a:lnTo>
                      <a:lnTo>
                        <a:pt x="441" y="500"/>
                      </a:lnTo>
                      <a:lnTo>
                        <a:pt x="441" y="500"/>
                      </a:lnTo>
                      <a:lnTo>
                        <a:pt x="441" y="500"/>
                      </a:lnTo>
                      <a:lnTo>
                        <a:pt x="441" y="499"/>
                      </a:lnTo>
                      <a:lnTo>
                        <a:pt x="441" y="499"/>
                      </a:lnTo>
                      <a:lnTo>
                        <a:pt x="441" y="497"/>
                      </a:lnTo>
                      <a:lnTo>
                        <a:pt x="441" y="497"/>
                      </a:lnTo>
                      <a:lnTo>
                        <a:pt x="441" y="497"/>
                      </a:lnTo>
                      <a:lnTo>
                        <a:pt x="441" y="497"/>
                      </a:lnTo>
                      <a:lnTo>
                        <a:pt x="440" y="490"/>
                      </a:lnTo>
                      <a:lnTo>
                        <a:pt x="440" y="490"/>
                      </a:lnTo>
                      <a:lnTo>
                        <a:pt x="436" y="478"/>
                      </a:lnTo>
                      <a:lnTo>
                        <a:pt x="434" y="472"/>
                      </a:lnTo>
                      <a:lnTo>
                        <a:pt x="434" y="472"/>
                      </a:lnTo>
                      <a:lnTo>
                        <a:pt x="442" y="465"/>
                      </a:lnTo>
                      <a:lnTo>
                        <a:pt x="442" y="465"/>
                      </a:lnTo>
                      <a:lnTo>
                        <a:pt x="449" y="468"/>
                      </a:lnTo>
                      <a:lnTo>
                        <a:pt x="459" y="473"/>
                      </a:lnTo>
                      <a:lnTo>
                        <a:pt x="459" y="473"/>
                      </a:lnTo>
                      <a:lnTo>
                        <a:pt x="466" y="477"/>
                      </a:lnTo>
                      <a:lnTo>
                        <a:pt x="466" y="477"/>
                      </a:lnTo>
                      <a:lnTo>
                        <a:pt x="466" y="477"/>
                      </a:lnTo>
                      <a:lnTo>
                        <a:pt x="466"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1" y="477"/>
                      </a:lnTo>
                      <a:lnTo>
                        <a:pt x="471" y="477"/>
                      </a:lnTo>
                      <a:lnTo>
                        <a:pt x="471" y="477"/>
                      </a:lnTo>
                      <a:lnTo>
                        <a:pt x="471" y="477"/>
                      </a:lnTo>
                      <a:lnTo>
                        <a:pt x="471" y="476"/>
                      </a:lnTo>
                      <a:lnTo>
                        <a:pt x="471" y="476"/>
                      </a:lnTo>
                      <a:lnTo>
                        <a:pt x="471" y="476"/>
                      </a:lnTo>
                      <a:lnTo>
                        <a:pt x="471" y="476"/>
                      </a:lnTo>
                      <a:lnTo>
                        <a:pt x="473" y="476"/>
                      </a:lnTo>
                      <a:lnTo>
                        <a:pt x="473" y="476"/>
                      </a:lnTo>
                      <a:lnTo>
                        <a:pt x="473" y="476"/>
                      </a:lnTo>
                      <a:lnTo>
                        <a:pt x="473" y="476"/>
                      </a:lnTo>
                      <a:lnTo>
                        <a:pt x="473" y="475"/>
                      </a:lnTo>
                      <a:lnTo>
                        <a:pt x="473" y="475"/>
                      </a:lnTo>
                      <a:lnTo>
                        <a:pt x="474" y="475"/>
                      </a:lnTo>
                      <a:lnTo>
                        <a:pt x="474" y="475"/>
                      </a:lnTo>
                      <a:lnTo>
                        <a:pt x="474" y="473"/>
                      </a:lnTo>
                      <a:lnTo>
                        <a:pt x="474" y="473"/>
                      </a:lnTo>
                      <a:lnTo>
                        <a:pt x="475" y="473"/>
                      </a:lnTo>
                      <a:lnTo>
                        <a:pt x="475" y="473"/>
                      </a:lnTo>
                      <a:lnTo>
                        <a:pt x="475" y="473"/>
                      </a:lnTo>
                      <a:lnTo>
                        <a:pt x="475" y="473"/>
                      </a:lnTo>
                      <a:lnTo>
                        <a:pt x="476" y="472"/>
                      </a:lnTo>
                      <a:lnTo>
                        <a:pt x="476" y="472"/>
                      </a:lnTo>
                      <a:lnTo>
                        <a:pt x="476" y="472"/>
                      </a:lnTo>
                      <a:lnTo>
                        <a:pt x="476" y="472"/>
                      </a:lnTo>
                      <a:lnTo>
                        <a:pt x="476" y="471"/>
                      </a:lnTo>
                      <a:lnTo>
                        <a:pt x="476" y="471"/>
                      </a:lnTo>
                      <a:lnTo>
                        <a:pt x="476" y="471"/>
                      </a:lnTo>
                      <a:lnTo>
                        <a:pt x="476" y="471"/>
                      </a:lnTo>
                      <a:lnTo>
                        <a:pt x="478" y="471"/>
                      </a:lnTo>
                      <a:lnTo>
                        <a:pt x="478" y="471"/>
                      </a:lnTo>
                      <a:lnTo>
                        <a:pt x="478" y="471"/>
                      </a:lnTo>
                      <a:lnTo>
                        <a:pt x="478" y="471"/>
                      </a:lnTo>
                      <a:lnTo>
                        <a:pt x="478" y="470"/>
                      </a:lnTo>
                      <a:lnTo>
                        <a:pt x="478" y="470"/>
                      </a:lnTo>
                      <a:lnTo>
                        <a:pt x="478" y="470"/>
                      </a:lnTo>
                      <a:lnTo>
                        <a:pt x="478" y="470"/>
                      </a:lnTo>
                      <a:lnTo>
                        <a:pt x="478" y="468"/>
                      </a:lnTo>
                      <a:lnTo>
                        <a:pt x="478" y="468"/>
                      </a:lnTo>
                      <a:lnTo>
                        <a:pt x="478" y="468"/>
                      </a:lnTo>
                      <a:lnTo>
                        <a:pt x="478" y="468"/>
                      </a:lnTo>
                      <a:lnTo>
                        <a:pt x="478" y="467"/>
                      </a:lnTo>
                      <a:lnTo>
                        <a:pt x="478" y="467"/>
                      </a:lnTo>
                      <a:lnTo>
                        <a:pt x="478" y="467"/>
                      </a:lnTo>
                      <a:lnTo>
                        <a:pt x="478" y="467"/>
                      </a:lnTo>
                      <a:lnTo>
                        <a:pt x="478" y="466"/>
                      </a:lnTo>
                      <a:lnTo>
                        <a:pt x="478" y="466"/>
                      </a:lnTo>
                      <a:lnTo>
                        <a:pt x="478" y="466"/>
                      </a:lnTo>
                      <a:lnTo>
                        <a:pt x="478" y="466"/>
                      </a:lnTo>
                      <a:lnTo>
                        <a:pt x="474" y="458"/>
                      </a:lnTo>
                      <a:lnTo>
                        <a:pt x="474" y="458"/>
                      </a:lnTo>
                      <a:lnTo>
                        <a:pt x="469" y="448"/>
                      </a:lnTo>
                      <a:lnTo>
                        <a:pt x="465" y="442"/>
                      </a:lnTo>
                      <a:lnTo>
                        <a:pt x="465" y="442"/>
                      </a:lnTo>
                      <a:lnTo>
                        <a:pt x="473" y="433"/>
                      </a:lnTo>
                      <a:lnTo>
                        <a:pt x="473" y="433"/>
                      </a:lnTo>
                      <a:lnTo>
                        <a:pt x="479" y="437"/>
                      </a:lnTo>
                      <a:lnTo>
                        <a:pt x="490" y="439"/>
                      </a:lnTo>
                      <a:lnTo>
                        <a:pt x="490" y="439"/>
                      </a:lnTo>
                      <a:lnTo>
                        <a:pt x="498" y="441"/>
                      </a:lnTo>
                      <a:lnTo>
                        <a:pt x="498" y="441"/>
                      </a:lnTo>
                      <a:lnTo>
                        <a:pt x="498" y="441"/>
                      </a:lnTo>
                      <a:lnTo>
                        <a:pt x="498" y="441"/>
                      </a:lnTo>
                      <a:lnTo>
                        <a:pt x="499" y="441"/>
                      </a:lnTo>
                      <a:lnTo>
                        <a:pt x="499" y="441"/>
                      </a:lnTo>
                      <a:lnTo>
                        <a:pt x="500" y="441"/>
                      </a:lnTo>
                      <a:lnTo>
                        <a:pt x="500" y="441"/>
                      </a:lnTo>
                      <a:lnTo>
                        <a:pt x="500" y="441"/>
                      </a:lnTo>
                      <a:lnTo>
                        <a:pt x="500" y="441"/>
                      </a:lnTo>
                      <a:lnTo>
                        <a:pt x="500" y="441"/>
                      </a:lnTo>
                      <a:lnTo>
                        <a:pt x="500" y="441"/>
                      </a:lnTo>
                      <a:lnTo>
                        <a:pt x="502" y="441"/>
                      </a:lnTo>
                      <a:lnTo>
                        <a:pt x="502" y="441"/>
                      </a:lnTo>
                      <a:lnTo>
                        <a:pt x="502" y="441"/>
                      </a:lnTo>
                      <a:lnTo>
                        <a:pt x="502" y="441"/>
                      </a:lnTo>
                      <a:lnTo>
                        <a:pt x="503" y="441"/>
                      </a:lnTo>
                      <a:lnTo>
                        <a:pt x="503" y="441"/>
                      </a:lnTo>
                      <a:lnTo>
                        <a:pt x="503" y="441"/>
                      </a:lnTo>
                      <a:lnTo>
                        <a:pt x="503" y="441"/>
                      </a:lnTo>
                      <a:lnTo>
                        <a:pt x="503" y="439"/>
                      </a:lnTo>
                      <a:lnTo>
                        <a:pt x="503" y="439"/>
                      </a:lnTo>
                      <a:lnTo>
                        <a:pt x="503" y="439"/>
                      </a:lnTo>
                      <a:lnTo>
                        <a:pt x="503" y="439"/>
                      </a:lnTo>
                      <a:lnTo>
                        <a:pt x="504" y="439"/>
                      </a:lnTo>
                      <a:lnTo>
                        <a:pt x="504" y="439"/>
                      </a:lnTo>
                      <a:lnTo>
                        <a:pt x="504" y="438"/>
                      </a:lnTo>
                      <a:lnTo>
                        <a:pt x="504" y="438"/>
                      </a:lnTo>
                      <a:lnTo>
                        <a:pt x="504" y="438"/>
                      </a:lnTo>
                      <a:lnTo>
                        <a:pt x="504" y="438"/>
                      </a:lnTo>
                      <a:lnTo>
                        <a:pt x="505" y="438"/>
                      </a:lnTo>
                      <a:lnTo>
                        <a:pt x="505" y="438"/>
                      </a:lnTo>
                      <a:lnTo>
                        <a:pt x="505" y="437"/>
                      </a:lnTo>
                      <a:lnTo>
                        <a:pt x="505" y="437"/>
                      </a:lnTo>
                      <a:lnTo>
                        <a:pt x="505" y="436"/>
                      </a:lnTo>
                      <a:lnTo>
                        <a:pt x="505" y="436"/>
                      </a:lnTo>
                      <a:lnTo>
                        <a:pt x="507" y="436"/>
                      </a:lnTo>
                      <a:lnTo>
                        <a:pt x="507" y="436"/>
                      </a:lnTo>
                      <a:lnTo>
                        <a:pt x="507" y="434"/>
                      </a:lnTo>
                      <a:lnTo>
                        <a:pt x="507" y="434"/>
                      </a:lnTo>
                      <a:lnTo>
                        <a:pt x="507" y="434"/>
                      </a:lnTo>
                      <a:lnTo>
                        <a:pt x="507" y="434"/>
                      </a:lnTo>
                      <a:lnTo>
                        <a:pt x="508" y="434"/>
                      </a:lnTo>
                      <a:lnTo>
                        <a:pt x="508" y="434"/>
                      </a:lnTo>
                      <a:lnTo>
                        <a:pt x="508" y="434"/>
                      </a:lnTo>
                      <a:lnTo>
                        <a:pt x="508" y="434"/>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8" y="431"/>
                      </a:lnTo>
                      <a:lnTo>
                        <a:pt x="508" y="431"/>
                      </a:lnTo>
                      <a:lnTo>
                        <a:pt x="508" y="429"/>
                      </a:lnTo>
                      <a:lnTo>
                        <a:pt x="508" y="429"/>
                      </a:lnTo>
                      <a:lnTo>
                        <a:pt x="507" y="428"/>
                      </a:lnTo>
                      <a:lnTo>
                        <a:pt x="507" y="428"/>
                      </a:lnTo>
                      <a:lnTo>
                        <a:pt x="507" y="428"/>
                      </a:lnTo>
                      <a:lnTo>
                        <a:pt x="507" y="428"/>
                      </a:lnTo>
                      <a:lnTo>
                        <a:pt x="503" y="422"/>
                      </a:lnTo>
                      <a:lnTo>
                        <a:pt x="503" y="422"/>
                      </a:lnTo>
                      <a:lnTo>
                        <a:pt x="497" y="412"/>
                      </a:lnTo>
                      <a:lnTo>
                        <a:pt x="490" y="407"/>
                      </a:lnTo>
                      <a:lnTo>
                        <a:pt x="490" y="407"/>
                      </a:lnTo>
                      <a:lnTo>
                        <a:pt x="497" y="397"/>
                      </a:lnTo>
                      <a:lnTo>
                        <a:pt x="497" y="397"/>
                      </a:lnTo>
                      <a:lnTo>
                        <a:pt x="504" y="399"/>
                      </a:lnTo>
                      <a:lnTo>
                        <a:pt x="514" y="400"/>
                      </a:lnTo>
                      <a:lnTo>
                        <a:pt x="514" y="400"/>
                      </a:lnTo>
                      <a:lnTo>
                        <a:pt x="523" y="400"/>
                      </a:lnTo>
                      <a:lnTo>
                        <a:pt x="523" y="400"/>
                      </a:lnTo>
                      <a:lnTo>
                        <a:pt x="523" y="400"/>
                      </a:lnTo>
                      <a:lnTo>
                        <a:pt x="523" y="400"/>
                      </a:lnTo>
                      <a:lnTo>
                        <a:pt x="524" y="400"/>
                      </a:lnTo>
                      <a:lnTo>
                        <a:pt x="524" y="400"/>
                      </a:lnTo>
                      <a:lnTo>
                        <a:pt x="524" y="400"/>
                      </a:lnTo>
                      <a:lnTo>
                        <a:pt x="524" y="400"/>
                      </a:lnTo>
                      <a:lnTo>
                        <a:pt x="526" y="400"/>
                      </a:lnTo>
                      <a:lnTo>
                        <a:pt x="526" y="400"/>
                      </a:lnTo>
                      <a:lnTo>
                        <a:pt x="526" y="399"/>
                      </a:lnTo>
                      <a:lnTo>
                        <a:pt x="526" y="399"/>
                      </a:lnTo>
                      <a:lnTo>
                        <a:pt x="527" y="399"/>
                      </a:lnTo>
                      <a:lnTo>
                        <a:pt x="527" y="399"/>
                      </a:lnTo>
                      <a:lnTo>
                        <a:pt x="527" y="399"/>
                      </a:lnTo>
                      <a:lnTo>
                        <a:pt x="527" y="399"/>
                      </a:lnTo>
                      <a:lnTo>
                        <a:pt x="527" y="399"/>
                      </a:lnTo>
                      <a:lnTo>
                        <a:pt x="527" y="399"/>
                      </a:lnTo>
                      <a:lnTo>
                        <a:pt x="528" y="399"/>
                      </a:lnTo>
                      <a:lnTo>
                        <a:pt x="528" y="399"/>
                      </a:lnTo>
                      <a:lnTo>
                        <a:pt x="528" y="398"/>
                      </a:lnTo>
                      <a:lnTo>
                        <a:pt x="528" y="398"/>
                      </a:lnTo>
                      <a:lnTo>
                        <a:pt x="528" y="398"/>
                      </a:lnTo>
                      <a:lnTo>
                        <a:pt x="528" y="398"/>
                      </a:lnTo>
                      <a:lnTo>
                        <a:pt x="528" y="397"/>
                      </a:lnTo>
                      <a:lnTo>
                        <a:pt x="528" y="397"/>
                      </a:lnTo>
                      <a:lnTo>
                        <a:pt x="528" y="397"/>
                      </a:lnTo>
                      <a:lnTo>
                        <a:pt x="528" y="397"/>
                      </a:lnTo>
                      <a:lnTo>
                        <a:pt x="529" y="397"/>
                      </a:lnTo>
                      <a:lnTo>
                        <a:pt x="529" y="397"/>
                      </a:lnTo>
                      <a:lnTo>
                        <a:pt x="529" y="395"/>
                      </a:lnTo>
                      <a:lnTo>
                        <a:pt x="529" y="395"/>
                      </a:lnTo>
                      <a:lnTo>
                        <a:pt x="529" y="395"/>
                      </a:lnTo>
                      <a:lnTo>
                        <a:pt x="529" y="395"/>
                      </a:lnTo>
                      <a:lnTo>
                        <a:pt x="531" y="394"/>
                      </a:lnTo>
                      <a:lnTo>
                        <a:pt x="531" y="394"/>
                      </a:lnTo>
                      <a:lnTo>
                        <a:pt x="531" y="394"/>
                      </a:lnTo>
                      <a:lnTo>
                        <a:pt x="531" y="394"/>
                      </a:lnTo>
                      <a:lnTo>
                        <a:pt x="531" y="393"/>
                      </a:lnTo>
                      <a:lnTo>
                        <a:pt x="531" y="393"/>
                      </a:lnTo>
                      <a:lnTo>
                        <a:pt x="531" y="393"/>
                      </a:lnTo>
                      <a:lnTo>
                        <a:pt x="531" y="393"/>
                      </a:lnTo>
                      <a:lnTo>
                        <a:pt x="531" y="391"/>
                      </a:lnTo>
                      <a:lnTo>
                        <a:pt x="531" y="391"/>
                      </a:lnTo>
                      <a:lnTo>
                        <a:pt x="531" y="391"/>
                      </a:lnTo>
                      <a:lnTo>
                        <a:pt x="531" y="391"/>
                      </a:lnTo>
                      <a:lnTo>
                        <a:pt x="531" y="390"/>
                      </a:lnTo>
                      <a:lnTo>
                        <a:pt x="531" y="390"/>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5" y="373"/>
                      </a:lnTo>
                      <a:lnTo>
                        <a:pt x="510" y="368"/>
                      </a:lnTo>
                      <a:lnTo>
                        <a:pt x="510" y="368"/>
                      </a:lnTo>
                      <a:lnTo>
                        <a:pt x="514" y="357"/>
                      </a:lnTo>
                      <a:lnTo>
                        <a:pt x="514" y="357"/>
                      </a:lnTo>
                      <a:lnTo>
                        <a:pt x="522" y="357"/>
                      </a:lnTo>
                      <a:lnTo>
                        <a:pt x="533" y="357"/>
                      </a:lnTo>
                      <a:lnTo>
                        <a:pt x="533" y="357"/>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4" y="354"/>
                      </a:lnTo>
                      <a:lnTo>
                        <a:pt x="544" y="354"/>
                      </a:lnTo>
                      <a:lnTo>
                        <a:pt x="544" y="354"/>
                      </a:lnTo>
                      <a:lnTo>
                        <a:pt x="544" y="354"/>
                      </a:lnTo>
                      <a:lnTo>
                        <a:pt x="544" y="354"/>
                      </a:lnTo>
                      <a:lnTo>
                        <a:pt x="544" y="354"/>
                      </a:lnTo>
                      <a:lnTo>
                        <a:pt x="544" y="354"/>
                      </a:lnTo>
                      <a:lnTo>
                        <a:pt x="544" y="354"/>
                      </a:lnTo>
                      <a:lnTo>
                        <a:pt x="546" y="352"/>
                      </a:lnTo>
                      <a:lnTo>
                        <a:pt x="546" y="352"/>
                      </a:lnTo>
                      <a:lnTo>
                        <a:pt x="546" y="352"/>
                      </a:lnTo>
                      <a:lnTo>
                        <a:pt x="546" y="352"/>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7" y="349"/>
                      </a:lnTo>
                      <a:lnTo>
                        <a:pt x="547" y="349"/>
                      </a:lnTo>
                      <a:lnTo>
                        <a:pt x="547" y="347"/>
                      </a:lnTo>
                      <a:lnTo>
                        <a:pt x="547" y="347"/>
                      </a:lnTo>
                      <a:lnTo>
                        <a:pt x="547" y="347"/>
                      </a:lnTo>
                      <a:lnTo>
                        <a:pt x="547" y="347"/>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7" y="344"/>
                      </a:lnTo>
                      <a:lnTo>
                        <a:pt x="547" y="344"/>
                      </a:lnTo>
                      <a:lnTo>
                        <a:pt x="546" y="342"/>
                      </a:lnTo>
                      <a:lnTo>
                        <a:pt x="546" y="342"/>
                      </a:lnTo>
                      <a:lnTo>
                        <a:pt x="546" y="342"/>
                      </a:lnTo>
                      <a:lnTo>
                        <a:pt x="546" y="342"/>
                      </a:lnTo>
                      <a:lnTo>
                        <a:pt x="546" y="342"/>
                      </a:lnTo>
                      <a:lnTo>
                        <a:pt x="546" y="342"/>
                      </a:lnTo>
                      <a:lnTo>
                        <a:pt x="544" y="341"/>
                      </a:lnTo>
                      <a:lnTo>
                        <a:pt x="544" y="341"/>
                      </a:lnTo>
                      <a:lnTo>
                        <a:pt x="544" y="341"/>
                      </a:lnTo>
                      <a:lnTo>
                        <a:pt x="544" y="341"/>
                      </a:lnTo>
                      <a:lnTo>
                        <a:pt x="538" y="336"/>
                      </a:lnTo>
                      <a:lnTo>
                        <a:pt x="538" y="336"/>
                      </a:lnTo>
                      <a:lnTo>
                        <a:pt x="529" y="330"/>
                      </a:lnTo>
                      <a:lnTo>
                        <a:pt x="522" y="326"/>
                      </a:lnTo>
                      <a:lnTo>
                        <a:pt x="522" y="326"/>
                      </a:lnTo>
                      <a:lnTo>
                        <a:pt x="524" y="315"/>
                      </a:lnTo>
                      <a:lnTo>
                        <a:pt x="524" y="315"/>
                      </a:lnTo>
                      <a:lnTo>
                        <a:pt x="532" y="315"/>
                      </a:lnTo>
                      <a:lnTo>
                        <a:pt x="543" y="312"/>
                      </a:lnTo>
                      <a:lnTo>
                        <a:pt x="543" y="312"/>
                      </a:lnTo>
                      <a:lnTo>
                        <a:pt x="551" y="308"/>
                      </a:lnTo>
                      <a:lnTo>
                        <a:pt x="551" y="308"/>
                      </a:lnTo>
                      <a:lnTo>
                        <a:pt x="552" y="308"/>
                      </a:lnTo>
                      <a:lnTo>
                        <a:pt x="552" y="308"/>
                      </a:lnTo>
                      <a:lnTo>
                        <a:pt x="552" y="308"/>
                      </a:lnTo>
                      <a:lnTo>
                        <a:pt x="552" y="308"/>
                      </a:lnTo>
                      <a:lnTo>
                        <a:pt x="552" y="307"/>
                      </a:lnTo>
                      <a:lnTo>
                        <a:pt x="552" y="307"/>
                      </a:lnTo>
                      <a:lnTo>
                        <a:pt x="553" y="307"/>
                      </a:lnTo>
                      <a:lnTo>
                        <a:pt x="553" y="307"/>
                      </a:lnTo>
                      <a:lnTo>
                        <a:pt x="553" y="307"/>
                      </a:lnTo>
                      <a:lnTo>
                        <a:pt x="553" y="307"/>
                      </a:lnTo>
                      <a:lnTo>
                        <a:pt x="553" y="307"/>
                      </a:lnTo>
                      <a:lnTo>
                        <a:pt x="553" y="307"/>
                      </a:lnTo>
                      <a:lnTo>
                        <a:pt x="553" y="306"/>
                      </a:lnTo>
                      <a:lnTo>
                        <a:pt x="553" y="306"/>
                      </a:lnTo>
                      <a:lnTo>
                        <a:pt x="555" y="306"/>
                      </a:lnTo>
                      <a:lnTo>
                        <a:pt x="555" y="306"/>
                      </a:lnTo>
                      <a:lnTo>
                        <a:pt x="555" y="305"/>
                      </a:lnTo>
                      <a:lnTo>
                        <a:pt x="555" y="305"/>
                      </a:lnTo>
                      <a:lnTo>
                        <a:pt x="555" y="305"/>
                      </a:lnTo>
                      <a:lnTo>
                        <a:pt x="555" y="305"/>
                      </a:lnTo>
                      <a:lnTo>
                        <a:pt x="555" y="305"/>
                      </a:lnTo>
                      <a:lnTo>
                        <a:pt x="555" y="305"/>
                      </a:lnTo>
                      <a:lnTo>
                        <a:pt x="555" y="303"/>
                      </a:lnTo>
                      <a:lnTo>
                        <a:pt x="555" y="303"/>
                      </a:lnTo>
                      <a:lnTo>
                        <a:pt x="555" y="303"/>
                      </a:lnTo>
                      <a:lnTo>
                        <a:pt x="555" y="303"/>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4"/>
                      </a:lnTo>
                      <a:lnTo>
                        <a:pt x="553" y="294"/>
                      </a:lnTo>
                      <a:lnTo>
                        <a:pt x="553" y="294"/>
                      </a:lnTo>
                      <a:lnTo>
                        <a:pt x="553" y="294"/>
                      </a:lnTo>
                      <a:lnTo>
                        <a:pt x="552" y="293"/>
                      </a:lnTo>
                      <a:lnTo>
                        <a:pt x="552" y="293"/>
                      </a:lnTo>
                      <a:lnTo>
                        <a:pt x="552" y="293"/>
                      </a:lnTo>
                      <a:lnTo>
                        <a:pt x="552" y="293"/>
                      </a:lnTo>
                      <a:lnTo>
                        <a:pt x="544" y="289"/>
                      </a:lnTo>
                      <a:lnTo>
                        <a:pt x="544" y="289"/>
                      </a:lnTo>
                      <a:lnTo>
                        <a:pt x="534" y="284"/>
                      </a:lnTo>
                      <a:lnTo>
                        <a:pt x="527" y="283"/>
                      </a:lnTo>
                      <a:lnTo>
                        <a:pt x="527" y="283"/>
                      </a:lnTo>
                      <a:lnTo>
                        <a:pt x="527" y="272"/>
                      </a:lnTo>
                      <a:lnTo>
                        <a:pt x="527" y="272"/>
                      </a:lnTo>
                      <a:lnTo>
                        <a:pt x="534" y="269"/>
                      </a:lnTo>
                      <a:lnTo>
                        <a:pt x="544" y="266"/>
                      </a:lnTo>
                      <a:lnTo>
                        <a:pt x="544" y="266"/>
                      </a:lnTo>
                      <a:lnTo>
                        <a:pt x="552" y="260"/>
                      </a:lnTo>
                      <a:lnTo>
                        <a:pt x="552" y="260"/>
                      </a:lnTo>
                      <a:lnTo>
                        <a:pt x="552" y="260"/>
                      </a:lnTo>
                      <a:lnTo>
                        <a:pt x="552" y="260"/>
                      </a:lnTo>
                      <a:lnTo>
                        <a:pt x="553" y="260"/>
                      </a:lnTo>
                      <a:lnTo>
                        <a:pt x="553" y="260"/>
                      </a:lnTo>
                      <a:lnTo>
                        <a:pt x="553" y="260"/>
                      </a:lnTo>
                      <a:lnTo>
                        <a:pt x="553" y="260"/>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5"/>
                      </a:lnTo>
                      <a:lnTo>
                        <a:pt x="555" y="255"/>
                      </a:lnTo>
                      <a:lnTo>
                        <a:pt x="555" y="255"/>
                      </a:lnTo>
                      <a:lnTo>
                        <a:pt x="555" y="255"/>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0"/>
                      </a:lnTo>
                      <a:lnTo>
                        <a:pt x="555" y="250"/>
                      </a:lnTo>
                      <a:lnTo>
                        <a:pt x="555" y="250"/>
                      </a:lnTo>
                      <a:lnTo>
                        <a:pt x="555" y="250"/>
                      </a:lnTo>
                      <a:lnTo>
                        <a:pt x="555" y="249"/>
                      </a:lnTo>
                      <a:lnTo>
                        <a:pt x="555" y="249"/>
                      </a:lnTo>
                      <a:lnTo>
                        <a:pt x="555" y="249"/>
                      </a:lnTo>
                      <a:lnTo>
                        <a:pt x="555" y="249"/>
                      </a:lnTo>
                      <a:lnTo>
                        <a:pt x="555" y="249"/>
                      </a:lnTo>
                      <a:lnTo>
                        <a:pt x="555" y="249"/>
                      </a:lnTo>
                      <a:lnTo>
                        <a:pt x="553" y="249"/>
                      </a:lnTo>
                      <a:lnTo>
                        <a:pt x="553" y="249"/>
                      </a:lnTo>
                      <a:lnTo>
                        <a:pt x="553" y="248"/>
                      </a:lnTo>
                      <a:lnTo>
                        <a:pt x="553" y="248"/>
                      </a:lnTo>
                      <a:lnTo>
                        <a:pt x="553" y="248"/>
                      </a:lnTo>
                      <a:lnTo>
                        <a:pt x="553" y="248"/>
                      </a:lnTo>
                      <a:lnTo>
                        <a:pt x="553" y="247"/>
                      </a:lnTo>
                      <a:lnTo>
                        <a:pt x="553" y="247"/>
                      </a:lnTo>
                      <a:lnTo>
                        <a:pt x="552" y="247"/>
                      </a:lnTo>
                      <a:lnTo>
                        <a:pt x="552" y="247"/>
                      </a:lnTo>
                      <a:lnTo>
                        <a:pt x="552" y="247"/>
                      </a:lnTo>
                      <a:lnTo>
                        <a:pt x="552" y="247"/>
                      </a:lnTo>
                      <a:lnTo>
                        <a:pt x="552" y="247"/>
                      </a:lnTo>
                      <a:lnTo>
                        <a:pt x="552" y="247"/>
                      </a:lnTo>
                      <a:lnTo>
                        <a:pt x="551" y="245"/>
                      </a:lnTo>
                      <a:lnTo>
                        <a:pt x="551" y="245"/>
                      </a:lnTo>
                      <a:lnTo>
                        <a:pt x="543" y="243"/>
                      </a:lnTo>
                      <a:lnTo>
                        <a:pt x="543" y="243"/>
                      </a:lnTo>
                      <a:lnTo>
                        <a:pt x="532" y="240"/>
                      </a:lnTo>
                      <a:lnTo>
                        <a:pt x="524" y="239"/>
                      </a:lnTo>
                      <a:lnTo>
                        <a:pt x="524" y="239"/>
                      </a:lnTo>
                      <a:lnTo>
                        <a:pt x="522" y="229"/>
                      </a:lnTo>
                      <a:lnTo>
                        <a:pt x="522" y="229"/>
                      </a:lnTo>
                      <a:lnTo>
                        <a:pt x="528" y="225"/>
                      </a:lnTo>
                      <a:lnTo>
                        <a:pt x="528" y="225"/>
                      </a:lnTo>
                      <a:lnTo>
                        <a:pt x="495" y="204"/>
                      </a:lnTo>
                      <a:lnTo>
                        <a:pt x="495" y="204"/>
                      </a:lnTo>
                      <a:lnTo>
                        <a:pt x="480" y="194"/>
                      </a:lnTo>
                      <a:lnTo>
                        <a:pt x="463" y="181"/>
                      </a:lnTo>
                      <a:lnTo>
                        <a:pt x="445" y="167"/>
                      </a:lnTo>
                      <a:lnTo>
                        <a:pt x="426" y="152"/>
                      </a:lnTo>
                      <a:lnTo>
                        <a:pt x="410" y="137"/>
                      </a:lnTo>
                      <a:lnTo>
                        <a:pt x="395" y="119"/>
                      </a:lnTo>
                      <a:lnTo>
                        <a:pt x="382" y="102"/>
                      </a:lnTo>
                      <a:lnTo>
                        <a:pt x="377" y="92"/>
                      </a:lnTo>
                      <a:lnTo>
                        <a:pt x="372" y="83"/>
                      </a:lnTo>
                      <a:lnTo>
                        <a:pt x="372" y="83"/>
                      </a:lnTo>
                      <a:lnTo>
                        <a:pt x="368" y="73"/>
                      </a:lnTo>
                      <a:lnTo>
                        <a:pt x="363" y="65"/>
                      </a:lnTo>
                      <a:lnTo>
                        <a:pt x="357" y="58"/>
                      </a:lnTo>
                      <a:lnTo>
                        <a:pt x="352" y="51"/>
                      </a:lnTo>
                      <a:lnTo>
                        <a:pt x="344" y="46"/>
                      </a:lnTo>
                      <a:lnTo>
                        <a:pt x="338" y="41"/>
                      </a:lnTo>
                      <a:lnTo>
                        <a:pt x="323" y="32"/>
                      </a:lnTo>
                      <a:lnTo>
                        <a:pt x="323" y="32"/>
                      </a:lnTo>
                      <a:lnTo>
                        <a:pt x="315" y="31"/>
                      </a:lnTo>
                      <a:lnTo>
                        <a:pt x="315" y="31"/>
                      </a:lnTo>
                      <a:lnTo>
                        <a:pt x="315" y="29"/>
                      </a:lnTo>
                      <a:lnTo>
                        <a:pt x="315" y="29"/>
                      </a:lnTo>
                      <a:lnTo>
                        <a:pt x="287" y="15"/>
                      </a:lnTo>
                      <a:lnTo>
                        <a:pt x="287" y="15"/>
                      </a:lnTo>
                      <a:lnTo>
                        <a:pt x="284" y="29"/>
                      </a:lnTo>
                      <a:lnTo>
                        <a:pt x="284" y="29"/>
                      </a:lnTo>
                      <a:lnTo>
                        <a:pt x="272" y="29"/>
                      </a:lnTo>
                      <a:lnTo>
                        <a:pt x="272" y="29"/>
                      </a:lnTo>
                      <a:close/>
                      <a:moveTo>
                        <a:pt x="303" y="218"/>
                      </a:moveTo>
                      <a:lnTo>
                        <a:pt x="298" y="234"/>
                      </a:lnTo>
                      <a:lnTo>
                        <a:pt x="298" y="234"/>
                      </a:lnTo>
                      <a:lnTo>
                        <a:pt x="304" y="238"/>
                      </a:lnTo>
                      <a:lnTo>
                        <a:pt x="310" y="243"/>
                      </a:lnTo>
                      <a:lnTo>
                        <a:pt x="315" y="249"/>
                      </a:lnTo>
                      <a:lnTo>
                        <a:pt x="320" y="257"/>
                      </a:lnTo>
                      <a:lnTo>
                        <a:pt x="323" y="264"/>
                      </a:lnTo>
                      <a:lnTo>
                        <a:pt x="325" y="273"/>
                      </a:lnTo>
                      <a:lnTo>
                        <a:pt x="325" y="281"/>
                      </a:lnTo>
                      <a:lnTo>
                        <a:pt x="324" y="289"/>
                      </a:lnTo>
                      <a:lnTo>
                        <a:pt x="324" y="289"/>
                      </a:lnTo>
                      <a:lnTo>
                        <a:pt x="321" y="298"/>
                      </a:lnTo>
                      <a:lnTo>
                        <a:pt x="316" y="307"/>
                      </a:lnTo>
                      <a:lnTo>
                        <a:pt x="310" y="313"/>
                      </a:lnTo>
                      <a:lnTo>
                        <a:pt x="303" y="318"/>
                      </a:lnTo>
                      <a:lnTo>
                        <a:pt x="294" y="323"/>
                      </a:lnTo>
                      <a:lnTo>
                        <a:pt x="285" y="325"/>
                      </a:lnTo>
                      <a:lnTo>
                        <a:pt x="275" y="326"/>
                      </a:lnTo>
                      <a:lnTo>
                        <a:pt x="266" y="323"/>
                      </a:lnTo>
                      <a:lnTo>
                        <a:pt x="266" y="323"/>
                      </a:lnTo>
                      <a:lnTo>
                        <a:pt x="256" y="321"/>
                      </a:lnTo>
                      <a:lnTo>
                        <a:pt x="248" y="316"/>
                      </a:lnTo>
                      <a:lnTo>
                        <a:pt x="242" y="308"/>
                      </a:lnTo>
                      <a:lnTo>
                        <a:pt x="236" y="301"/>
                      </a:lnTo>
                      <a:lnTo>
                        <a:pt x="232" y="293"/>
                      </a:lnTo>
                      <a:lnTo>
                        <a:pt x="231" y="284"/>
                      </a:lnTo>
                      <a:lnTo>
                        <a:pt x="229" y="274"/>
                      </a:lnTo>
                      <a:lnTo>
                        <a:pt x="232" y="264"/>
                      </a:lnTo>
                      <a:lnTo>
                        <a:pt x="232" y="264"/>
                      </a:lnTo>
                      <a:lnTo>
                        <a:pt x="235" y="257"/>
                      </a:lnTo>
                      <a:lnTo>
                        <a:pt x="240" y="249"/>
                      </a:lnTo>
                      <a:lnTo>
                        <a:pt x="245" y="243"/>
                      </a:lnTo>
                      <a:lnTo>
                        <a:pt x="252" y="238"/>
                      </a:lnTo>
                      <a:lnTo>
                        <a:pt x="260" y="234"/>
                      </a:lnTo>
                      <a:lnTo>
                        <a:pt x="267" y="232"/>
                      </a:lnTo>
                      <a:lnTo>
                        <a:pt x="275" y="230"/>
                      </a:lnTo>
                      <a:lnTo>
                        <a:pt x="282" y="230"/>
                      </a:lnTo>
                      <a:lnTo>
                        <a:pt x="286" y="214"/>
                      </a:lnTo>
                      <a:lnTo>
                        <a:pt x="303"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7" name="Freeform 20">
                  <a:extLst>
                    <a:ext uri="{FF2B5EF4-FFF2-40B4-BE49-F238E27FC236}">
                      <a16:creationId xmlns:a16="http://schemas.microsoft.com/office/drawing/2014/main" id="{62F00982-17B2-BB8E-87C0-81BB9F585038}"/>
                    </a:ext>
                  </a:extLst>
                </p:cNvPr>
                <p:cNvSpPr>
                  <a:spLocks noEditPoints="1"/>
                </p:cNvSpPr>
                <p:nvPr/>
              </p:nvSpPr>
              <p:spPr bwMode="auto">
                <a:xfrm>
                  <a:off x="2871141" y="5599171"/>
                  <a:ext cx="487657" cy="488950"/>
                </a:xfrm>
                <a:custGeom>
                  <a:avLst/>
                  <a:gdLst>
                    <a:gd name="T0" fmla="*/ 711 w 755"/>
                    <a:gd name="T1" fmla="*/ 311 h 756"/>
                    <a:gd name="T2" fmla="*/ 744 w 755"/>
                    <a:gd name="T3" fmla="*/ 278 h 756"/>
                    <a:gd name="T4" fmla="*/ 721 w 755"/>
                    <a:gd name="T5" fmla="*/ 229 h 756"/>
                    <a:gd name="T6" fmla="*/ 719 w 755"/>
                    <a:gd name="T7" fmla="*/ 213 h 756"/>
                    <a:gd name="T8" fmla="*/ 691 w 755"/>
                    <a:gd name="T9" fmla="*/ 165 h 756"/>
                    <a:gd name="T10" fmla="*/ 667 w 755"/>
                    <a:gd name="T11" fmla="*/ 157 h 756"/>
                    <a:gd name="T12" fmla="*/ 645 w 755"/>
                    <a:gd name="T13" fmla="*/ 111 h 756"/>
                    <a:gd name="T14" fmla="*/ 601 w 755"/>
                    <a:gd name="T15" fmla="*/ 78 h 756"/>
                    <a:gd name="T16" fmla="*/ 591 w 755"/>
                    <a:gd name="T17" fmla="*/ 65 h 756"/>
                    <a:gd name="T18" fmla="*/ 543 w 755"/>
                    <a:gd name="T19" fmla="*/ 39 h 756"/>
                    <a:gd name="T20" fmla="*/ 530 w 755"/>
                    <a:gd name="T21" fmla="*/ 33 h 756"/>
                    <a:gd name="T22" fmla="*/ 480 w 755"/>
                    <a:gd name="T23" fmla="*/ 14 h 756"/>
                    <a:gd name="T24" fmla="*/ 458 w 755"/>
                    <a:gd name="T25" fmla="*/ 23 h 756"/>
                    <a:gd name="T26" fmla="*/ 409 w 755"/>
                    <a:gd name="T27" fmla="*/ 1 h 756"/>
                    <a:gd name="T28" fmla="*/ 353 w 755"/>
                    <a:gd name="T29" fmla="*/ 2 h 756"/>
                    <a:gd name="T30" fmla="*/ 338 w 755"/>
                    <a:gd name="T31" fmla="*/ 2 h 756"/>
                    <a:gd name="T32" fmla="*/ 285 w 755"/>
                    <a:gd name="T33" fmla="*/ 11 h 756"/>
                    <a:gd name="T34" fmla="*/ 271 w 755"/>
                    <a:gd name="T35" fmla="*/ 20 h 756"/>
                    <a:gd name="T36" fmla="*/ 220 w 755"/>
                    <a:gd name="T37" fmla="*/ 34 h 756"/>
                    <a:gd name="T38" fmla="*/ 202 w 755"/>
                    <a:gd name="T39" fmla="*/ 88 h 756"/>
                    <a:gd name="T40" fmla="*/ 159 w 755"/>
                    <a:gd name="T41" fmla="*/ 69 h 756"/>
                    <a:gd name="T42" fmla="*/ 121 w 755"/>
                    <a:gd name="T43" fmla="*/ 106 h 756"/>
                    <a:gd name="T44" fmla="*/ 106 w 755"/>
                    <a:gd name="T45" fmla="*/ 115 h 756"/>
                    <a:gd name="T46" fmla="*/ 71 w 755"/>
                    <a:gd name="T47" fmla="*/ 156 h 756"/>
                    <a:gd name="T48" fmla="*/ 66 w 755"/>
                    <a:gd name="T49" fmla="*/ 173 h 756"/>
                    <a:gd name="T50" fmla="*/ 34 w 755"/>
                    <a:gd name="T51" fmla="*/ 218 h 756"/>
                    <a:gd name="T52" fmla="*/ 31 w 755"/>
                    <a:gd name="T53" fmla="*/ 269 h 756"/>
                    <a:gd name="T54" fmla="*/ 10 w 755"/>
                    <a:gd name="T55" fmla="*/ 285 h 756"/>
                    <a:gd name="T56" fmla="*/ 3 w 755"/>
                    <a:gd name="T57" fmla="*/ 338 h 756"/>
                    <a:gd name="T58" fmla="*/ 2 w 755"/>
                    <a:gd name="T59" fmla="*/ 354 h 756"/>
                    <a:gd name="T60" fmla="*/ 0 w 755"/>
                    <a:gd name="T61" fmla="*/ 407 h 756"/>
                    <a:gd name="T62" fmla="*/ 17 w 755"/>
                    <a:gd name="T63" fmla="*/ 424 h 756"/>
                    <a:gd name="T64" fmla="*/ 13 w 755"/>
                    <a:gd name="T65" fmla="*/ 477 h 756"/>
                    <a:gd name="T66" fmla="*/ 34 w 755"/>
                    <a:gd name="T67" fmla="*/ 526 h 756"/>
                    <a:gd name="T68" fmla="*/ 37 w 755"/>
                    <a:gd name="T69" fmla="*/ 543 h 756"/>
                    <a:gd name="T70" fmla="*/ 65 w 755"/>
                    <a:gd name="T71" fmla="*/ 589 h 756"/>
                    <a:gd name="T72" fmla="*/ 77 w 755"/>
                    <a:gd name="T73" fmla="*/ 601 h 756"/>
                    <a:gd name="T74" fmla="*/ 109 w 755"/>
                    <a:gd name="T75" fmla="*/ 644 h 756"/>
                    <a:gd name="T76" fmla="*/ 154 w 755"/>
                    <a:gd name="T77" fmla="*/ 634 h 756"/>
                    <a:gd name="T78" fmla="*/ 163 w 755"/>
                    <a:gd name="T79" fmla="*/ 690 h 756"/>
                    <a:gd name="T80" fmla="*/ 211 w 755"/>
                    <a:gd name="T81" fmla="*/ 715 h 756"/>
                    <a:gd name="T82" fmla="*/ 225 w 755"/>
                    <a:gd name="T83" fmla="*/ 723 h 756"/>
                    <a:gd name="T84" fmla="*/ 275 w 755"/>
                    <a:gd name="T85" fmla="*/ 742 h 756"/>
                    <a:gd name="T86" fmla="*/ 291 w 755"/>
                    <a:gd name="T87" fmla="*/ 742 h 756"/>
                    <a:gd name="T88" fmla="*/ 343 w 755"/>
                    <a:gd name="T89" fmla="*/ 754 h 756"/>
                    <a:gd name="T90" fmla="*/ 386 w 755"/>
                    <a:gd name="T91" fmla="*/ 717 h 756"/>
                    <a:gd name="T92" fmla="*/ 412 w 755"/>
                    <a:gd name="T93" fmla="*/ 754 h 756"/>
                    <a:gd name="T94" fmla="*/ 465 w 755"/>
                    <a:gd name="T95" fmla="*/ 742 h 756"/>
                    <a:gd name="T96" fmla="*/ 480 w 755"/>
                    <a:gd name="T97" fmla="*/ 742 h 756"/>
                    <a:gd name="T98" fmla="*/ 531 w 755"/>
                    <a:gd name="T99" fmla="*/ 723 h 756"/>
                    <a:gd name="T100" fmla="*/ 545 w 755"/>
                    <a:gd name="T101" fmla="*/ 715 h 756"/>
                    <a:gd name="T102" fmla="*/ 593 w 755"/>
                    <a:gd name="T103" fmla="*/ 690 h 756"/>
                    <a:gd name="T104" fmla="*/ 594 w 755"/>
                    <a:gd name="T105" fmla="*/ 652 h 756"/>
                    <a:gd name="T106" fmla="*/ 647 w 755"/>
                    <a:gd name="T107" fmla="*/ 645 h 756"/>
                    <a:gd name="T108" fmla="*/ 678 w 755"/>
                    <a:gd name="T109" fmla="*/ 601 h 756"/>
                    <a:gd name="T110" fmla="*/ 691 w 755"/>
                    <a:gd name="T111" fmla="*/ 591 h 756"/>
                    <a:gd name="T112" fmla="*/ 716 w 755"/>
                    <a:gd name="T113" fmla="*/ 544 h 756"/>
                    <a:gd name="T114" fmla="*/ 724 w 755"/>
                    <a:gd name="T115" fmla="*/ 532 h 756"/>
                    <a:gd name="T116" fmla="*/ 742 w 755"/>
                    <a:gd name="T117" fmla="*/ 481 h 756"/>
                    <a:gd name="T118" fmla="*/ 741 w 755"/>
                    <a:gd name="T119" fmla="*/ 465 h 756"/>
                    <a:gd name="T120" fmla="*/ 755 w 755"/>
                    <a:gd name="T121" fmla="*/ 412 h 756"/>
                    <a:gd name="T122" fmla="*/ 727 w 755"/>
                    <a:gd name="T123" fmla="*/ 368 h 756"/>
                    <a:gd name="T124" fmla="*/ 361 w 755"/>
                    <a:gd name="T125" fmla="*/ 44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 h="756">
                      <a:moveTo>
                        <a:pt x="755" y="346"/>
                      </a:moveTo>
                      <a:lnTo>
                        <a:pt x="755" y="346"/>
                      </a:lnTo>
                      <a:lnTo>
                        <a:pt x="755" y="346"/>
                      </a:lnTo>
                      <a:lnTo>
                        <a:pt x="755" y="346"/>
                      </a:lnTo>
                      <a:lnTo>
                        <a:pt x="755" y="345"/>
                      </a:lnTo>
                      <a:lnTo>
                        <a:pt x="755" y="345"/>
                      </a:lnTo>
                      <a:lnTo>
                        <a:pt x="755" y="344"/>
                      </a:lnTo>
                      <a:lnTo>
                        <a:pt x="755" y="344"/>
                      </a:lnTo>
                      <a:lnTo>
                        <a:pt x="755" y="343"/>
                      </a:lnTo>
                      <a:lnTo>
                        <a:pt x="755" y="343"/>
                      </a:lnTo>
                      <a:lnTo>
                        <a:pt x="755" y="341"/>
                      </a:lnTo>
                      <a:lnTo>
                        <a:pt x="755" y="341"/>
                      </a:lnTo>
                      <a:lnTo>
                        <a:pt x="755" y="341"/>
                      </a:lnTo>
                      <a:lnTo>
                        <a:pt x="755" y="341"/>
                      </a:lnTo>
                      <a:lnTo>
                        <a:pt x="754" y="340"/>
                      </a:lnTo>
                      <a:lnTo>
                        <a:pt x="754" y="340"/>
                      </a:lnTo>
                      <a:lnTo>
                        <a:pt x="754" y="340"/>
                      </a:lnTo>
                      <a:lnTo>
                        <a:pt x="754" y="340"/>
                      </a:lnTo>
                      <a:lnTo>
                        <a:pt x="754" y="339"/>
                      </a:lnTo>
                      <a:lnTo>
                        <a:pt x="754" y="339"/>
                      </a:lnTo>
                      <a:lnTo>
                        <a:pt x="754" y="339"/>
                      </a:lnTo>
                      <a:lnTo>
                        <a:pt x="754" y="339"/>
                      </a:lnTo>
                      <a:lnTo>
                        <a:pt x="754" y="338"/>
                      </a:lnTo>
                      <a:lnTo>
                        <a:pt x="754" y="338"/>
                      </a:lnTo>
                      <a:lnTo>
                        <a:pt x="754" y="338"/>
                      </a:lnTo>
                      <a:lnTo>
                        <a:pt x="754" y="338"/>
                      </a:lnTo>
                      <a:lnTo>
                        <a:pt x="753" y="336"/>
                      </a:lnTo>
                      <a:lnTo>
                        <a:pt x="753" y="336"/>
                      </a:lnTo>
                      <a:lnTo>
                        <a:pt x="753" y="336"/>
                      </a:lnTo>
                      <a:lnTo>
                        <a:pt x="753" y="336"/>
                      </a:lnTo>
                      <a:lnTo>
                        <a:pt x="751" y="336"/>
                      </a:lnTo>
                      <a:lnTo>
                        <a:pt x="751" y="336"/>
                      </a:lnTo>
                      <a:lnTo>
                        <a:pt x="751" y="336"/>
                      </a:lnTo>
                      <a:lnTo>
                        <a:pt x="751" y="336"/>
                      </a:lnTo>
                      <a:lnTo>
                        <a:pt x="750" y="335"/>
                      </a:lnTo>
                      <a:lnTo>
                        <a:pt x="750" y="335"/>
                      </a:lnTo>
                      <a:lnTo>
                        <a:pt x="739" y="331"/>
                      </a:lnTo>
                      <a:lnTo>
                        <a:pt x="739" y="331"/>
                      </a:lnTo>
                      <a:lnTo>
                        <a:pt x="724" y="327"/>
                      </a:lnTo>
                      <a:lnTo>
                        <a:pt x="713" y="326"/>
                      </a:lnTo>
                      <a:lnTo>
                        <a:pt x="713" y="326"/>
                      </a:lnTo>
                      <a:lnTo>
                        <a:pt x="711" y="311"/>
                      </a:lnTo>
                      <a:lnTo>
                        <a:pt x="711" y="311"/>
                      </a:lnTo>
                      <a:lnTo>
                        <a:pt x="720" y="307"/>
                      </a:lnTo>
                      <a:lnTo>
                        <a:pt x="732" y="298"/>
                      </a:lnTo>
                      <a:lnTo>
                        <a:pt x="732" y="298"/>
                      </a:lnTo>
                      <a:lnTo>
                        <a:pt x="741" y="291"/>
                      </a:lnTo>
                      <a:lnTo>
                        <a:pt x="741" y="291"/>
                      </a:lnTo>
                      <a:lnTo>
                        <a:pt x="741" y="291"/>
                      </a:lnTo>
                      <a:lnTo>
                        <a:pt x="741" y="291"/>
                      </a:lnTo>
                      <a:lnTo>
                        <a:pt x="741" y="291"/>
                      </a:lnTo>
                      <a:lnTo>
                        <a:pt x="741" y="291"/>
                      </a:lnTo>
                      <a:lnTo>
                        <a:pt x="742" y="290"/>
                      </a:lnTo>
                      <a:lnTo>
                        <a:pt x="742" y="290"/>
                      </a:lnTo>
                      <a:lnTo>
                        <a:pt x="742" y="290"/>
                      </a:lnTo>
                      <a:lnTo>
                        <a:pt x="742" y="290"/>
                      </a:lnTo>
                      <a:lnTo>
                        <a:pt x="744" y="288"/>
                      </a:lnTo>
                      <a:lnTo>
                        <a:pt x="744" y="288"/>
                      </a:lnTo>
                      <a:lnTo>
                        <a:pt x="744" y="288"/>
                      </a:lnTo>
                      <a:lnTo>
                        <a:pt x="744" y="288"/>
                      </a:lnTo>
                      <a:lnTo>
                        <a:pt x="745" y="287"/>
                      </a:lnTo>
                      <a:lnTo>
                        <a:pt x="745" y="287"/>
                      </a:lnTo>
                      <a:lnTo>
                        <a:pt x="745" y="287"/>
                      </a:lnTo>
                      <a:lnTo>
                        <a:pt x="745" y="287"/>
                      </a:lnTo>
                      <a:lnTo>
                        <a:pt x="745" y="286"/>
                      </a:lnTo>
                      <a:lnTo>
                        <a:pt x="745" y="286"/>
                      </a:lnTo>
                      <a:lnTo>
                        <a:pt x="745" y="286"/>
                      </a:lnTo>
                      <a:lnTo>
                        <a:pt x="745" y="286"/>
                      </a:lnTo>
                      <a:lnTo>
                        <a:pt x="745" y="285"/>
                      </a:lnTo>
                      <a:lnTo>
                        <a:pt x="745" y="285"/>
                      </a:lnTo>
                      <a:lnTo>
                        <a:pt x="745" y="285"/>
                      </a:lnTo>
                      <a:lnTo>
                        <a:pt x="745" y="285"/>
                      </a:lnTo>
                      <a:lnTo>
                        <a:pt x="745" y="283"/>
                      </a:lnTo>
                      <a:lnTo>
                        <a:pt x="745" y="283"/>
                      </a:lnTo>
                      <a:lnTo>
                        <a:pt x="744" y="283"/>
                      </a:lnTo>
                      <a:lnTo>
                        <a:pt x="744" y="283"/>
                      </a:lnTo>
                      <a:lnTo>
                        <a:pt x="744" y="282"/>
                      </a:lnTo>
                      <a:lnTo>
                        <a:pt x="744" y="282"/>
                      </a:lnTo>
                      <a:lnTo>
                        <a:pt x="744" y="281"/>
                      </a:lnTo>
                      <a:lnTo>
                        <a:pt x="744" y="281"/>
                      </a:lnTo>
                      <a:lnTo>
                        <a:pt x="744" y="280"/>
                      </a:lnTo>
                      <a:lnTo>
                        <a:pt x="744" y="280"/>
                      </a:lnTo>
                      <a:lnTo>
                        <a:pt x="744" y="278"/>
                      </a:lnTo>
                      <a:lnTo>
                        <a:pt x="744" y="278"/>
                      </a:lnTo>
                      <a:lnTo>
                        <a:pt x="742" y="278"/>
                      </a:lnTo>
                      <a:lnTo>
                        <a:pt x="742" y="278"/>
                      </a:lnTo>
                      <a:lnTo>
                        <a:pt x="742" y="277"/>
                      </a:lnTo>
                      <a:lnTo>
                        <a:pt x="742" y="277"/>
                      </a:lnTo>
                      <a:lnTo>
                        <a:pt x="742" y="277"/>
                      </a:lnTo>
                      <a:lnTo>
                        <a:pt x="742" y="277"/>
                      </a:lnTo>
                      <a:lnTo>
                        <a:pt x="742" y="276"/>
                      </a:lnTo>
                      <a:lnTo>
                        <a:pt x="742" y="276"/>
                      </a:lnTo>
                      <a:lnTo>
                        <a:pt x="742" y="275"/>
                      </a:lnTo>
                      <a:lnTo>
                        <a:pt x="742" y="275"/>
                      </a:lnTo>
                      <a:lnTo>
                        <a:pt x="741" y="275"/>
                      </a:lnTo>
                      <a:lnTo>
                        <a:pt x="741" y="275"/>
                      </a:lnTo>
                      <a:lnTo>
                        <a:pt x="741" y="275"/>
                      </a:lnTo>
                      <a:lnTo>
                        <a:pt x="741" y="275"/>
                      </a:lnTo>
                      <a:lnTo>
                        <a:pt x="741" y="273"/>
                      </a:lnTo>
                      <a:lnTo>
                        <a:pt x="741" y="273"/>
                      </a:lnTo>
                      <a:lnTo>
                        <a:pt x="741" y="273"/>
                      </a:lnTo>
                      <a:lnTo>
                        <a:pt x="741" y="273"/>
                      </a:lnTo>
                      <a:lnTo>
                        <a:pt x="740" y="272"/>
                      </a:lnTo>
                      <a:lnTo>
                        <a:pt x="740" y="272"/>
                      </a:lnTo>
                      <a:lnTo>
                        <a:pt x="739" y="272"/>
                      </a:lnTo>
                      <a:lnTo>
                        <a:pt x="739" y="272"/>
                      </a:lnTo>
                      <a:lnTo>
                        <a:pt x="739" y="272"/>
                      </a:lnTo>
                      <a:lnTo>
                        <a:pt x="739" y="272"/>
                      </a:lnTo>
                      <a:lnTo>
                        <a:pt x="737" y="272"/>
                      </a:lnTo>
                      <a:lnTo>
                        <a:pt x="737" y="272"/>
                      </a:lnTo>
                      <a:lnTo>
                        <a:pt x="736" y="271"/>
                      </a:lnTo>
                      <a:lnTo>
                        <a:pt x="736" y="271"/>
                      </a:lnTo>
                      <a:lnTo>
                        <a:pt x="736" y="271"/>
                      </a:lnTo>
                      <a:lnTo>
                        <a:pt x="736" y="271"/>
                      </a:lnTo>
                      <a:lnTo>
                        <a:pt x="725" y="269"/>
                      </a:lnTo>
                      <a:lnTo>
                        <a:pt x="725" y="269"/>
                      </a:lnTo>
                      <a:lnTo>
                        <a:pt x="710" y="268"/>
                      </a:lnTo>
                      <a:lnTo>
                        <a:pt x="700" y="268"/>
                      </a:lnTo>
                      <a:lnTo>
                        <a:pt x="700" y="268"/>
                      </a:lnTo>
                      <a:lnTo>
                        <a:pt x="695" y="254"/>
                      </a:lnTo>
                      <a:lnTo>
                        <a:pt x="695" y="254"/>
                      </a:lnTo>
                      <a:lnTo>
                        <a:pt x="702" y="249"/>
                      </a:lnTo>
                      <a:lnTo>
                        <a:pt x="713" y="238"/>
                      </a:lnTo>
                      <a:lnTo>
                        <a:pt x="713" y="238"/>
                      </a:lnTo>
                      <a:lnTo>
                        <a:pt x="721" y="229"/>
                      </a:lnTo>
                      <a:lnTo>
                        <a:pt x="721" y="229"/>
                      </a:lnTo>
                      <a:lnTo>
                        <a:pt x="721" y="229"/>
                      </a:lnTo>
                      <a:lnTo>
                        <a:pt x="721" y="229"/>
                      </a:lnTo>
                      <a:lnTo>
                        <a:pt x="722" y="228"/>
                      </a:lnTo>
                      <a:lnTo>
                        <a:pt x="722" y="228"/>
                      </a:lnTo>
                      <a:lnTo>
                        <a:pt x="722" y="228"/>
                      </a:lnTo>
                      <a:lnTo>
                        <a:pt x="722" y="228"/>
                      </a:lnTo>
                      <a:lnTo>
                        <a:pt x="722" y="227"/>
                      </a:lnTo>
                      <a:lnTo>
                        <a:pt x="722" y="227"/>
                      </a:lnTo>
                      <a:lnTo>
                        <a:pt x="722" y="227"/>
                      </a:lnTo>
                      <a:lnTo>
                        <a:pt x="722" y="227"/>
                      </a:lnTo>
                      <a:lnTo>
                        <a:pt x="724" y="224"/>
                      </a:lnTo>
                      <a:lnTo>
                        <a:pt x="724" y="224"/>
                      </a:lnTo>
                      <a:lnTo>
                        <a:pt x="724" y="224"/>
                      </a:lnTo>
                      <a:lnTo>
                        <a:pt x="724" y="224"/>
                      </a:lnTo>
                      <a:lnTo>
                        <a:pt x="722" y="223"/>
                      </a:lnTo>
                      <a:lnTo>
                        <a:pt x="722" y="223"/>
                      </a:lnTo>
                      <a:lnTo>
                        <a:pt x="722" y="223"/>
                      </a:lnTo>
                      <a:lnTo>
                        <a:pt x="722" y="223"/>
                      </a:lnTo>
                      <a:lnTo>
                        <a:pt x="722" y="222"/>
                      </a:lnTo>
                      <a:lnTo>
                        <a:pt x="722" y="222"/>
                      </a:lnTo>
                      <a:lnTo>
                        <a:pt x="722" y="220"/>
                      </a:lnTo>
                      <a:lnTo>
                        <a:pt x="722" y="220"/>
                      </a:lnTo>
                      <a:lnTo>
                        <a:pt x="722" y="219"/>
                      </a:lnTo>
                      <a:lnTo>
                        <a:pt x="722" y="219"/>
                      </a:lnTo>
                      <a:lnTo>
                        <a:pt x="721" y="219"/>
                      </a:lnTo>
                      <a:lnTo>
                        <a:pt x="721" y="219"/>
                      </a:lnTo>
                      <a:lnTo>
                        <a:pt x="721" y="218"/>
                      </a:lnTo>
                      <a:lnTo>
                        <a:pt x="721" y="218"/>
                      </a:lnTo>
                      <a:lnTo>
                        <a:pt x="720" y="217"/>
                      </a:lnTo>
                      <a:lnTo>
                        <a:pt x="720" y="217"/>
                      </a:lnTo>
                      <a:lnTo>
                        <a:pt x="720" y="217"/>
                      </a:lnTo>
                      <a:lnTo>
                        <a:pt x="720" y="217"/>
                      </a:lnTo>
                      <a:lnTo>
                        <a:pt x="720" y="215"/>
                      </a:lnTo>
                      <a:lnTo>
                        <a:pt x="720" y="215"/>
                      </a:lnTo>
                      <a:lnTo>
                        <a:pt x="720" y="215"/>
                      </a:lnTo>
                      <a:lnTo>
                        <a:pt x="720" y="215"/>
                      </a:lnTo>
                      <a:lnTo>
                        <a:pt x="719" y="214"/>
                      </a:lnTo>
                      <a:lnTo>
                        <a:pt x="719" y="214"/>
                      </a:lnTo>
                      <a:lnTo>
                        <a:pt x="719" y="214"/>
                      </a:lnTo>
                      <a:lnTo>
                        <a:pt x="719" y="214"/>
                      </a:lnTo>
                      <a:lnTo>
                        <a:pt x="719" y="213"/>
                      </a:lnTo>
                      <a:lnTo>
                        <a:pt x="719" y="213"/>
                      </a:lnTo>
                      <a:lnTo>
                        <a:pt x="717" y="213"/>
                      </a:lnTo>
                      <a:lnTo>
                        <a:pt x="717" y="213"/>
                      </a:lnTo>
                      <a:lnTo>
                        <a:pt x="716" y="212"/>
                      </a:lnTo>
                      <a:lnTo>
                        <a:pt x="716" y="212"/>
                      </a:lnTo>
                      <a:lnTo>
                        <a:pt x="716" y="212"/>
                      </a:lnTo>
                      <a:lnTo>
                        <a:pt x="716" y="212"/>
                      </a:lnTo>
                      <a:lnTo>
                        <a:pt x="715" y="210"/>
                      </a:lnTo>
                      <a:lnTo>
                        <a:pt x="715" y="210"/>
                      </a:lnTo>
                      <a:lnTo>
                        <a:pt x="713" y="210"/>
                      </a:lnTo>
                      <a:lnTo>
                        <a:pt x="713" y="210"/>
                      </a:lnTo>
                      <a:lnTo>
                        <a:pt x="712" y="210"/>
                      </a:lnTo>
                      <a:lnTo>
                        <a:pt x="712" y="210"/>
                      </a:lnTo>
                      <a:lnTo>
                        <a:pt x="712" y="210"/>
                      </a:lnTo>
                      <a:lnTo>
                        <a:pt x="712" y="210"/>
                      </a:lnTo>
                      <a:lnTo>
                        <a:pt x="701" y="210"/>
                      </a:lnTo>
                      <a:lnTo>
                        <a:pt x="701" y="210"/>
                      </a:lnTo>
                      <a:lnTo>
                        <a:pt x="686" y="213"/>
                      </a:lnTo>
                      <a:lnTo>
                        <a:pt x="676" y="215"/>
                      </a:lnTo>
                      <a:lnTo>
                        <a:pt x="676" y="215"/>
                      </a:lnTo>
                      <a:lnTo>
                        <a:pt x="668" y="201"/>
                      </a:lnTo>
                      <a:lnTo>
                        <a:pt x="668" y="201"/>
                      </a:lnTo>
                      <a:lnTo>
                        <a:pt x="674" y="194"/>
                      </a:lnTo>
                      <a:lnTo>
                        <a:pt x="684" y="181"/>
                      </a:lnTo>
                      <a:lnTo>
                        <a:pt x="684" y="181"/>
                      </a:lnTo>
                      <a:lnTo>
                        <a:pt x="690" y="173"/>
                      </a:lnTo>
                      <a:lnTo>
                        <a:pt x="690" y="173"/>
                      </a:lnTo>
                      <a:lnTo>
                        <a:pt x="690" y="173"/>
                      </a:lnTo>
                      <a:lnTo>
                        <a:pt x="690" y="173"/>
                      </a:lnTo>
                      <a:lnTo>
                        <a:pt x="691" y="170"/>
                      </a:lnTo>
                      <a:lnTo>
                        <a:pt x="691" y="170"/>
                      </a:lnTo>
                      <a:lnTo>
                        <a:pt x="691" y="170"/>
                      </a:lnTo>
                      <a:lnTo>
                        <a:pt x="691" y="170"/>
                      </a:lnTo>
                      <a:lnTo>
                        <a:pt x="691" y="169"/>
                      </a:lnTo>
                      <a:lnTo>
                        <a:pt x="691" y="169"/>
                      </a:lnTo>
                      <a:lnTo>
                        <a:pt x="691" y="169"/>
                      </a:lnTo>
                      <a:lnTo>
                        <a:pt x="691" y="169"/>
                      </a:lnTo>
                      <a:lnTo>
                        <a:pt x="691" y="166"/>
                      </a:lnTo>
                      <a:lnTo>
                        <a:pt x="691" y="166"/>
                      </a:lnTo>
                      <a:lnTo>
                        <a:pt x="691" y="166"/>
                      </a:lnTo>
                      <a:lnTo>
                        <a:pt x="691" y="166"/>
                      </a:lnTo>
                      <a:lnTo>
                        <a:pt x="691" y="165"/>
                      </a:lnTo>
                      <a:lnTo>
                        <a:pt x="691" y="165"/>
                      </a:lnTo>
                      <a:lnTo>
                        <a:pt x="691" y="165"/>
                      </a:lnTo>
                      <a:lnTo>
                        <a:pt x="691" y="165"/>
                      </a:lnTo>
                      <a:lnTo>
                        <a:pt x="690" y="164"/>
                      </a:lnTo>
                      <a:lnTo>
                        <a:pt x="690" y="164"/>
                      </a:lnTo>
                      <a:lnTo>
                        <a:pt x="690" y="164"/>
                      </a:lnTo>
                      <a:lnTo>
                        <a:pt x="690" y="164"/>
                      </a:lnTo>
                      <a:lnTo>
                        <a:pt x="690" y="162"/>
                      </a:lnTo>
                      <a:lnTo>
                        <a:pt x="690" y="162"/>
                      </a:lnTo>
                      <a:lnTo>
                        <a:pt x="688" y="162"/>
                      </a:lnTo>
                      <a:lnTo>
                        <a:pt x="688" y="162"/>
                      </a:lnTo>
                      <a:lnTo>
                        <a:pt x="688" y="161"/>
                      </a:lnTo>
                      <a:lnTo>
                        <a:pt x="688" y="161"/>
                      </a:lnTo>
                      <a:lnTo>
                        <a:pt x="687" y="160"/>
                      </a:lnTo>
                      <a:lnTo>
                        <a:pt x="687" y="160"/>
                      </a:lnTo>
                      <a:lnTo>
                        <a:pt x="687" y="159"/>
                      </a:lnTo>
                      <a:lnTo>
                        <a:pt x="687" y="159"/>
                      </a:lnTo>
                      <a:lnTo>
                        <a:pt x="686" y="159"/>
                      </a:lnTo>
                      <a:lnTo>
                        <a:pt x="686" y="159"/>
                      </a:lnTo>
                      <a:lnTo>
                        <a:pt x="686" y="157"/>
                      </a:lnTo>
                      <a:lnTo>
                        <a:pt x="686" y="157"/>
                      </a:lnTo>
                      <a:lnTo>
                        <a:pt x="684" y="157"/>
                      </a:lnTo>
                      <a:lnTo>
                        <a:pt x="684" y="157"/>
                      </a:lnTo>
                      <a:lnTo>
                        <a:pt x="684" y="157"/>
                      </a:lnTo>
                      <a:lnTo>
                        <a:pt x="684" y="157"/>
                      </a:lnTo>
                      <a:lnTo>
                        <a:pt x="684" y="156"/>
                      </a:lnTo>
                      <a:lnTo>
                        <a:pt x="684" y="156"/>
                      </a:lnTo>
                      <a:lnTo>
                        <a:pt x="684" y="156"/>
                      </a:lnTo>
                      <a:lnTo>
                        <a:pt x="684" y="156"/>
                      </a:lnTo>
                      <a:lnTo>
                        <a:pt x="682" y="155"/>
                      </a:lnTo>
                      <a:lnTo>
                        <a:pt x="682" y="155"/>
                      </a:lnTo>
                      <a:lnTo>
                        <a:pt x="682" y="155"/>
                      </a:lnTo>
                      <a:lnTo>
                        <a:pt x="682" y="155"/>
                      </a:lnTo>
                      <a:lnTo>
                        <a:pt x="679" y="155"/>
                      </a:lnTo>
                      <a:lnTo>
                        <a:pt x="679" y="155"/>
                      </a:lnTo>
                      <a:lnTo>
                        <a:pt x="679" y="155"/>
                      </a:lnTo>
                      <a:lnTo>
                        <a:pt x="679" y="155"/>
                      </a:lnTo>
                      <a:lnTo>
                        <a:pt x="678" y="155"/>
                      </a:lnTo>
                      <a:lnTo>
                        <a:pt x="678" y="155"/>
                      </a:lnTo>
                      <a:lnTo>
                        <a:pt x="678" y="155"/>
                      </a:lnTo>
                      <a:lnTo>
                        <a:pt x="678" y="155"/>
                      </a:lnTo>
                      <a:lnTo>
                        <a:pt x="667" y="157"/>
                      </a:lnTo>
                      <a:lnTo>
                        <a:pt x="667" y="157"/>
                      </a:lnTo>
                      <a:lnTo>
                        <a:pt x="652" y="161"/>
                      </a:lnTo>
                      <a:lnTo>
                        <a:pt x="642" y="166"/>
                      </a:lnTo>
                      <a:lnTo>
                        <a:pt x="642" y="166"/>
                      </a:lnTo>
                      <a:lnTo>
                        <a:pt x="633" y="155"/>
                      </a:lnTo>
                      <a:lnTo>
                        <a:pt x="633" y="155"/>
                      </a:lnTo>
                      <a:lnTo>
                        <a:pt x="639" y="146"/>
                      </a:lnTo>
                      <a:lnTo>
                        <a:pt x="645" y="132"/>
                      </a:lnTo>
                      <a:lnTo>
                        <a:pt x="645" y="132"/>
                      </a:lnTo>
                      <a:lnTo>
                        <a:pt x="649" y="121"/>
                      </a:lnTo>
                      <a:lnTo>
                        <a:pt x="649" y="121"/>
                      </a:lnTo>
                      <a:lnTo>
                        <a:pt x="649" y="121"/>
                      </a:lnTo>
                      <a:lnTo>
                        <a:pt x="649" y="121"/>
                      </a:lnTo>
                      <a:lnTo>
                        <a:pt x="650" y="120"/>
                      </a:lnTo>
                      <a:lnTo>
                        <a:pt x="650" y="120"/>
                      </a:lnTo>
                      <a:lnTo>
                        <a:pt x="650" y="118"/>
                      </a:lnTo>
                      <a:lnTo>
                        <a:pt x="650" y="118"/>
                      </a:lnTo>
                      <a:lnTo>
                        <a:pt x="650" y="118"/>
                      </a:lnTo>
                      <a:lnTo>
                        <a:pt x="650" y="118"/>
                      </a:lnTo>
                      <a:lnTo>
                        <a:pt x="650" y="117"/>
                      </a:lnTo>
                      <a:lnTo>
                        <a:pt x="650" y="117"/>
                      </a:lnTo>
                      <a:lnTo>
                        <a:pt x="650" y="116"/>
                      </a:lnTo>
                      <a:lnTo>
                        <a:pt x="650" y="116"/>
                      </a:lnTo>
                      <a:lnTo>
                        <a:pt x="650" y="116"/>
                      </a:lnTo>
                      <a:lnTo>
                        <a:pt x="650" y="116"/>
                      </a:lnTo>
                      <a:lnTo>
                        <a:pt x="649" y="115"/>
                      </a:lnTo>
                      <a:lnTo>
                        <a:pt x="649" y="115"/>
                      </a:lnTo>
                      <a:lnTo>
                        <a:pt x="649" y="115"/>
                      </a:lnTo>
                      <a:lnTo>
                        <a:pt x="649" y="115"/>
                      </a:lnTo>
                      <a:lnTo>
                        <a:pt x="649" y="115"/>
                      </a:lnTo>
                      <a:lnTo>
                        <a:pt x="649" y="115"/>
                      </a:lnTo>
                      <a:lnTo>
                        <a:pt x="649" y="113"/>
                      </a:lnTo>
                      <a:lnTo>
                        <a:pt x="649" y="113"/>
                      </a:lnTo>
                      <a:lnTo>
                        <a:pt x="648" y="113"/>
                      </a:lnTo>
                      <a:lnTo>
                        <a:pt x="648" y="113"/>
                      </a:lnTo>
                      <a:lnTo>
                        <a:pt x="648" y="112"/>
                      </a:lnTo>
                      <a:lnTo>
                        <a:pt x="648" y="112"/>
                      </a:lnTo>
                      <a:lnTo>
                        <a:pt x="647" y="112"/>
                      </a:lnTo>
                      <a:lnTo>
                        <a:pt x="647" y="112"/>
                      </a:lnTo>
                      <a:lnTo>
                        <a:pt x="647" y="111"/>
                      </a:lnTo>
                      <a:lnTo>
                        <a:pt x="647" y="111"/>
                      </a:lnTo>
                      <a:lnTo>
                        <a:pt x="645" y="111"/>
                      </a:lnTo>
                      <a:lnTo>
                        <a:pt x="645" y="111"/>
                      </a:lnTo>
                      <a:lnTo>
                        <a:pt x="644" y="110"/>
                      </a:lnTo>
                      <a:lnTo>
                        <a:pt x="644" y="110"/>
                      </a:lnTo>
                      <a:lnTo>
                        <a:pt x="644" y="108"/>
                      </a:lnTo>
                      <a:lnTo>
                        <a:pt x="644" y="108"/>
                      </a:lnTo>
                      <a:lnTo>
                        <a:pt x="643" y="108"/>
                      </a:lnTo>
                      <a:lnTo>
                        <a:pt x="643" y="108"/>
                      </a:lnTo>
                      <a:lnTo>
                        <a:pt x="643" y="108"/>
                      </a:lnTo>
                      <a:lnTo>
                        <a:pt x="643" y="108"/>
                      </a:lnTo>
                      <a:lnTo>
                        <a:pt x="642" y="107"/>
                      </a:lnTo>
                      <a:lnTo>
                        <a:pt x="642" y="107"/>
                      </a:lnTo>
                      <a:lnTo>
                        <a:pt x="642" y="107"/>
                      </a:lnTo>
                      <a:lnTo>
                        <a:pt x="642" y="107"/>
                      </a:lnTo>
                      <a:lnTo>
                        <a:pt x="640" y="106"/>
                      </a:lnTo>
                      <a:lnTo>
                        <a:pt x="640" y="106"/>
                      </a:lnTo>
                      <a:lnTo>
                        <a:pt x="640" y="106"/>
                      </a:lnTo>
                      <a:lnTo>
                        <a:pt x="640" y="106"/>
                      </a:lnTo>
                      <a:lnTo>
                        <a:pt x="638" y="106"/>
                      </a:lnTo>
                      <a:lnTo>
                        <a:pt x="638" y="106"/>
                      </a:lnTo>
                      <a:lnTo>
                        <a:pt x="638" y="106"/>
                      </a:lnTo>
                      <a:lnTo>
                        <a:pt x="638" y="106"/>
                      </a:lnTo>
                      <a:lnTo>
                        <a:pt x="637" y="106"/>
                      </a:lnTo>
                      <a:lnTo>
                        <a:pt x="637" y="106"/>
                      </a:lnTo>
                      <a:lnTo>
                        <a:pt x="637" y="106"/>
                      </a:lnTo>
                      <a:lnTo>
                        <a:pt x="637" y="106"/>
                      </a:lnTo>
                      <a:lnTo>
                        <a:pt x="634" y="106"/>
                      </a:lnTo>
                      <a:lnTo>
                        <a:pt x="634" y="106"/>
                      </a:lnTo>
                      <a:lnTo>
                        <a:pt x="634" y="106"/>
                      </a:lnTo>
                      <a:lnTo>
                        <a:pt x="634" y="106"/>
                      </a:lnTo>
                      <a:lnTo>
                        <a:pt x="624" y="111"/>
                      </a:lnTo>
                      <a:lnTo>
                        <a:pt x="624" y="111"/>
                      </a:lnTo>
                      <a:lnTo>
                        <a:pt x="610" y="117"/>
                      </a:lnTo>
                      <a:lnTo>
                        <a:pt x="601" y="123"/>
                      </a:lnTo>
                      <a:lnTo>
                        <a:pt x="601" y="123"/>
                      </a:lnTo>
                      <a:lnTo>
                        <a:pt x="590" y="113"/>
                      </a:lnTo>
                      <a:lnTo>
                        <a:pt x="590" y="113"/>
                      </a:lnTo>
                      <a:lnTo>
                        <a:pt x="594" y="104"/>
                      </a:lnTo>
                      <a:lnTo>
                        <a:pt x="599" y="89"/>
                      </a:lnTo>
                      <a:lnTo>
                        <a:pt x="599" y="89"/>
                      </a:lnTo>
                      <a:lnTo>
                        <a:pt x="601" y="78"/>
                      </a:lnTo>
                      <a:lnTo>
                        <a:pt x="601" y="78"/>
                      </a:lnTo>
                      <a:lnTo>
                        <a:pt x="601" y="78"/>
                      </a:lnTo>
                      <a:lnTo>
                        <a:pt x="601" y="78"/>
                      </a:lnTo>
                      <a:lnTo>
                        <a:pt x="601" y="76"/>
                      </a:lnTo>
                      <a:lnTo>
                        <a:pt x="601" y="76"/>
                      </a:lnTo>
                      <a:lnTo>
                        <a:pt x="601" y="76"/>
                      </a:lnTo>
                      <a:lnTo>
                        <a:pt x="601" y="76"/>
                      </a:lnTo>
                      <a:lnTo>
                        <a:pt x="601" y="74"/>
                      </a:lnTo>
                      <a:lnTo>
                        <a:pt x="601" y="74"/>
                      </a:lnTo>
                      <a:lnTo>
                        <a:pt x="600" y="74"/>
                      </a:lnTo>
                      <a:lnTo>
                        <a:pt x="600" y="74"/>
                      </a:lnTo>
                      <a:lnTo>
                        <a:pt x="600" y="73"/>
                      </a:lnTo>
                      <a:lnTo>
                        <a:pt x="600" y="73"/>
                      </a:lnTo>
                      <a:lnTo>
                        <a:pt x="600" y="73"/>
                      </a:lnTo>
                      <a:lnTo>
                        <a:pt x="600" y="73"/>
                      </a:lnTo>
                      <a:lnTo>
                        <a:pt x="600" y="72"/>
                      </a:lnTo>
                      <a:lnTo>
                        <a:pt x="600" y="72"/>
                      </a:lnTo>
                      <a:lnTo>
                        <a:pt x="600" y="72"/>
                      </a:lnTo>
                      <a:lnTo>
                        <a:pt x="600" y="72"/>
                      </a:lnTo>
                      <a:lnTo>
                        <a:pt x="599" y="70"/>
                      </a:lnTo>
                      <a:lnTo>
                        <a:pt x="599" y="70"/>
                      </a:lnTo>
                      <a:lnTo>
                        <a:pt x="599" y="70"/>
                      </a:lnTo>
                      <a:lnTo>
                        <a:pt x="599" y="70"/>
                      </a:lnTo>
                      <a:lnTo>
                        <a:pt x="598" y="70"/>
                      </a:lnTo>
                      <a:lnTo>
                        <a:pt x="598" y="70"/>
                      </a:lnTo>
                      <a:lnTo>
                        <a:pt x="598" y="69"/>
                      </a:lnTo>
                      <a:lnTo>
                        <a:pt x="598" y="69"/>
                      </a:lnTo>
                      <a:lnTo>
                        <a:pt x="596" y="69"/>
                      </a:lnTo>
                      <a:lnTo>
                        <a:pt x="596" y="69"/>
                      </a:lnTo>
                      <a:lnTo>
                        <a:pt x="596" y="69"/>
                      </a:lnTo>
                      <a:lnTo>
                        <a:pt x="596" y="69"/>
                      </a:lnTo>
                      <a:lnTo>
                        <a:pt x="595" y="68"/>
                      </a:lnTo>
                      <a:lnTo>
                        <a:pt x="595" y="68"/>
                      </a:lnTo>
                      <a:lnTo>
                        <a:pt x="594" y="67"/>
                      </a:lnTo>
                      <a:lnTo>
                        <a:pt x="594" y="67"/>
                      </a:lnTo>
                      <a:lnTo>
                        <a:pt x="594" y="67"/>
                      </a:lnTo>
                      <a:lnTo>
                        <a:pt x="594" y="67"/>
                      </a:lnTo>
                      <a:lnTo>
                        <a:pt x="593" y="65"/>
                      </a:lnTo>
                      <a:lnTo>
                        <a:pt x="593" y="65"/>
                      </a:lnTo>
                      <a:lnTo>
                        <a:pt x="593" y="65"/>
                      </a:lnTo>
                      <a:lnTo>
                        <a:pt x="593" y="65"/>
                      </a:lnTo>
                      <a:lnTo>
                        <a:pt x="591" y="65"/>
                      </a:lnTo>
                      <a:lnTo>
                        <a:pt x="591" y="65"/>
                      </a:lnTo>
                      <a:lnTo>
                        <a:pt x="591" y="65"/>
                      </a:lnTo>
                      <a:lnTo>
                        <a:pt x="591" y="65"/>
                      </a:lnTo>
                      <a:lnTo>
                        <a:pt x="590" y="64"/>
                      </a:lnTo>
                      <a:lnTo>
                        <a:pt x="590" y="64"/>
                      </a:lnTo>
                      <a:lnTo>
                        <a:pt x="590" y="64"/>
                      </a:lnTo>
                      <a:lnTo>
                        <a:pt x="590" y="64"/>
                      </a:lnTo>
                      <a:lnTo>
                        <a:pt x="587" y="64"/>
                      </a:lnTo>
                      <a:lnTo>
                        <a:pt x="587" y="64"/>
                      </a:lnTo>
                      <a:lnTo>
                        <a:pt x="586" y="64"/>
                      </a:lnTo>
                      <a:lnTo>
                        <a:pt x="586" y="64"/>
                      </a:lnTo>
                      <a:lnTo>
                        <a:pt x="585" y="65"/>
                      </a:lnTo>
                      <a:lnTo>
                        <a:pt x="585" y="65"/>
                      </a:lnTo>
                      <a:lnTo>
                        <a:pt x="585" y="65"/>
                      </a:lnTo>
                      <a:lnTo>
                        <a:pt x="585" y="65"/>
                      </a:lnTo>
                      <a:lnTo>
                        <a:pt x="584" y="65"/>
                      </a:lnTo>
                      <a:lnTo>
                        <a:pt x="584" y="65"/>
                      </a:lnTo>
                      <a:lnTo>
                        <a:pt x="584" y="65"/>
                      </a:lnTo>
                      <a:lnTo>
                        <a:pt x="584" y="65"/>
                      </a:lnTo>
                      <a:lnTo>
                        <a:pt x="584" y="65"/>
                      </a:lnTo>
                      <a:lnTo>
                        <a:pt x="584" y="65"/>
                      </a:lnTo>
                      <a:lnTo>
                        <a:pt x="574" y="72"/>
                      </a:lnTo>
                      <a:lnTo>
                        <a:pt x="574" y="72"/>
                      </a:lnTo>
                      <a:lnTo>
                        <a:pt x="561" y="81"/>
                      </a:lnTo>
                      <a:lnTo>
                        <a:pt x="553" y="88"/>
                      </a:lnTo>
                      <a:lnTo>
                        <a:pt x="553" y="88"/>
                      </a:lnTo>
                      <a:lnTo>
                        <a:pt x="541" y="81"/>
                      </a:lnTo>
                      <a:lnTo>
                        <a:pt x="541" y="81"/>
                      </a:lnTo>
                      <a:lnTo>
                        <a:pt x="543" y="70"/>
                      </a:lnTo>
                      <a:lnTo>
                        <a:pt x="545" y="55"/>
                      </a:lnTo>
                      <a:lnTo>
                        <a:pt x="545" y="55"/>
                      </a:lnTo>
                      <a:lnTo>
                        <a:pt x="546" y="44"/>
                      </a:lnTo>
                      <a:lnTo>
                        <a:pt x="546" y="44"/>
                      </a:lnTo>
                      <a:lnTo>
                        <a:pt x="546" y="44"/>
                      </a:lnTo>
                      <a:lnTo>
                        <a:pt x="546" y="44"/>
                      </a:lnTo>
                      <a:lnTo>
                        <a:pt x="545" y="42"/>
                      </a:lnTo>
                      <a:lnTo>
                        <a:pt x="545" y="42"/>
                      </a:lnTo>
                      <a:lnTo>
                        <a:pt x="545" y="42"/>
                      </a:lnTo>
                      <a:lnTo>
                        <a:pt x="545" y="42"/>
                      </a:lnTo>
                      <a:lnTo>
                        <a:pt x="545" y="40"/>
                      </a:lnTo>
                      <a:lnTo>
                        <a:pt x="545" y="40"/>
                      </a:lnTo>
                      <a:lnTo>
                        <a:pt x="545" y="40"/>
                      </a:lnTo>
                      <a:lnTo>
                        <a:pt x="545" y="40"/>
                      </a:lnTo>
                      <a:lnTo>
                        <a:pt x="543" y="39"/>
                      </a:lnTo>
                      <a:lnTo>
                        <a:pt x="543" y="39"/>
                      </a:lnTo>
                      <a:lnTo>
                        <a:pt x="543" y="39"/>
                      </a:lnTo>
                      <a:lnTo>
                        <a:pt x="543" y="39"/>
                      </a:lnTo>
                      <a:lnTo>
                        <a:pt x="543" y="38"/>
                      </a:lnTo>
                      <a:lnTo>
                        <a:pt x="543" y="38"/>
                      </a:lnTo>
                      <a:lnTo>
                        <a:pt x="543" y="38"/>
                      </a:lnTo>
                      <a:lnTo>
                        <a:pt x="543" y="38"/>
                      </a:lnTo>
                      <a:lnTo>
                        <a:pt x="542" y="38"/>
                      </a:lnTo>
                      <a:lnTo>
                        <a:pt x="542" y="38"/>
                      </a:lnTo>
                      <a:lnTo>
                        <a:pt x="542" y="36"/>
                      </a:lnTo>
                      <a:lnTo>
                        <a:pt x="542" y="36"/>
                      </a:lnTo>
                      <a:lnTo>
                        <a:pt x="541" y="36"/>
                      </a:lnTo>
                      <a:lnTo>
                        <a:pt x="541" y="36"/>
                      </a:lnTo>
                      <a:lnTo>
                        <a:pt x="541" y="36"/>
                      </a:lnTo>
                      <a:lnTo>
                        <a:pt x="541" y="36"/>
                      </a:lnTo>
                      <a:lnTo>
                        <a:pt x="540" y="35"/>
                      </a:lnTo>
                      <a:lnTo>
                        <a:pt x="540" y="35"/>
                      </a:lnTo>
                      <a:lnTo>
                        <a:pt x="540" y="35"/>
                      </a:lnTo>
                      <a:lnTo>
                        <a:pt x="540" y="35"/>
                      </a:lnTo>
                      <a:lnTo>
                        <a:pt x="538" y="35"/>
                      </a:lnTo>
                      <a:lnTo>
                        <a:pt x="538" y="35"/>
                      </a:lnTo>
                      <a:lnTo>
                        <a:pt x="536" y="34"/>
                      </a:lnTo>
                      <a:lnTo>
                        <a:pt x="536" y="34"/>
                      </a:lnTo>
                      <a:lnTo>
                        <a:pt x="536" y="34"/>
                      </a:lnTo>
                      <a:lnTo>
                        <a:pt x="536" y="34"/>
                      </a:lnTo>
                      <a:lnTo>
                        <a:pt x="535" y="34"/>
                      </a:lnTo>
                      <a:lnTo>
                        <a:pt x="535" y="34"/>
                      </a:lnTo>
                      <a:lnTo>
                        <a:pt x="535" y="34"/>
                      </a:lnTo>
                      <a:lnTo>
                        <a:pt x="535" y="34"/>
                      </a:lnTo>
                      <a:lnTo>
                        <a:pt x="533" y="33"/>
                      </a:lnTo>
                      <a:lnTo>
                        <a:pt x="533" y="33"/>
                      </a:lnTo>
                      <a:lnTo>
                        <a:pt x="533" y="33"/>
                      </a:lnTo>
                      <a:lnTo>
                        <a:pt x="533" y="33"/>
                      </a:lnTo>
                      <a:lnTo>
                        <a:pt x="532" y="33"/>
                      </a:lnTo>
                      <a:lnTo>
                        <a:pt x="532" y="33"/>
                      </a:lnTo>
                      <a:lnTo>
                        <a:pt x="532" y="33"/>
                      </a:lnTo>
                      <a:lnTo>
                        <a:pt x="532" y="33"/>
                      </a:lnTo>
                      <a:lnTo>
                        <a:pt x="531" y="33"/>
                      </a:lnTo>
                      <a:lnTo>
                        <a:pt x="531" y="33"/>
                      </a:lnTo>
                      <a:lnTo>
                        <a:pt x="531" y="33"/>
                      </a:lnTo>
                      <a:lnTo>
                        <a:pt x="531" y="33"/>
                      </a:lnTo>
                      <a:lnTo>
                        <a:pt x="530" y="33"/>
                      </a:lnTo>
                      <a:lnTo>
                        <a:pt x="530" y="33"/>
                      </a:lnTo>
                      <a:lnTo>
                        <a:pt x="530" y="33"/>
                      </a:lnTo>
                      <a:lnTo>
                        <a:pt x="530" y="33"/>
                      </a:lnTo>
                      <a:lnTo>
                        <a:pt x="528" y="34"/>
                      </a:lnTo>
                      <a:lnTo>
                        <a:pt x="528" y="34"/>
                      </a:lnTo>
                      <a:lnTo>
                        <a:pt x="526" y="35"/>
                      </a:lnTo>
                      <a:lnTo>
                        <a:pt x="526" y="35"/>
                      </a:lnTo>
                      <a:lnTo>
                        <a:pt x="526" y="35"/>
                      </a:lnTo>
                      <a:lnTo>
                        <a:pt x="526" y="35"/>
                      </a:lnTo>
                      <a:lnTo>
                        <a:pt x="526" y="35"/>
                      </a:lnTo>
                      <a:lnTo>
                        <a:pt x="526" y="35"/>
                      </a:lnTo>
                      <a:lnTo>
                        <a:pt x="518" y="42"/>
                      </a:lnTo>
                      <a:lnTo>
                        <a:pt x="518" y="42"/>
                      </a:lnTo>
                      <a:lnTo>
                        <a:pt x="507" y="54"/>
                      </a:lnTo>
                      <a:lnTo>
                        <a:pt x="501" y="62"/>
                      </a:lnTo>
                      <a:lnTo>
                        <a:pt x="501" y="62"/>
                      </a:lnTo>
                      <a:lnTo>
                        <a:pt x="487" y="57"/>
                      </a:lnTo>
                      <a:lnTo>
                        <a:pt x="487" y="57"/>
                      </a:lnTo>
                      <a:lnTo>
                        <a:pt x="488" y="47"/>
                      </a:lnTo>
                      <a:lnTo>
                        <a:pt x="487" y="30"/>
                      </a:lnTo>
                      <a:lnTo>
                        <a:pt x="487" y="30"/>
                      </a:lnTo>
                      <a:lnTo>
                        <a:pt x="484" y="20"/>
                      </a:lnTo>
                      <a:lnTo>
                        <a:pt x="484" y="20"/>
                      </a:lnTo>
                      <a:lnTo>
                        <a:pt x="485" y="20"/>
                      </a:lnTo>
                      <a:lnTo>
                        <a:pt x="485" y="20"/>
                      </a:lnTo>
                      <a:lnTo>
                        <a:pt x="484" y="20"/>
                      </a:lnTo>
                      <a:lnTo>
                        <a:pt x="484" y="20"/>
                      </a:lnTo>
                      <a:lnTo>
                        <a:pt x="484" y="18"/>
                      </a:lnTo>
                      <a:lnTo>
                        <a:pt x="484" y="18"/>
                      </a:lnTo>
                      <a:lnTo>
                        <a:pt x="483" y="16"/>
                      </a:lnTo>
                      <a:lnTo>
                        <a:pt x="483" y="16"/>
                      </a:lnTo>
                      <a:lnTo>
                        <a:pt x="483" y="16"/>
                      </a:lnTo>
                      <a:lnTo>
                        <a:pt x="483" y="16"/>
                      </a:lnTo>
                      <a:lnTo>
                        <a:pt x="483" y="15"/>
                      </a:lnTo>
                      <a:lnTo>
                        <a:pt x="483" y="15"/>
                      </a:lnTo>
                      <a:lnTo>
                        <a:pt x="483" y="15"/>
                      </a:lnTo>
                      <a:lnTo>
                        <a:pt x="483" y="15"/>
                      </a:lnTo>
                      <a:lnTo>
                        <a:pt x="482" y="14"/>
                      </a:lnTo>
                      <a:lnTo>
                        <a:pt x="482" y="14"/>
                      </a:lnTo>
                      <a:lnTo>
                        <a:pt x="482" y="14"/>
                      </a:lnTo>
                      <a:lnTo>
                        <a:pt x="482" y="14"/>
                      </a:lnTo>
                      <a:lnTo>
                        <a:pt x="480" y="14"/>
                      </a:lnTo>
                      <a:lnTo>
                        <a:pt x="480" y="14"/>
                      </a:lnTo>
                      <a:lnTo>
                        <a:pt x="480" y="14"/>
                      </a:lnTo>
                      <a:lnTo>
                        <a:pt x="480" y="14"/>
                      </a:lnTo>
                      <a:lnTo>
                        <a:pt x="479" y="14"/>
                      </a:lnTo>
                      <a:lnTo>
                        <a:pt x="479" y="14"/>
                      </a:lnTo>
                      <a:lnTo>
                        <a:pt x="479" y="13"/>
                      </a:lnTo>
                      <a:lnTo>
                        <a:pt x="479" y="13"/>
                      </a:lnTo>
                      <a:lnTo>
                        <a:pt x="478" y="13"/>
                      </a:lnTo>
                      <a:lnTo>
                        <a:pt x="478" y="13"/>
                      </a:lnTo>
                      <a:lnTo>
                        <a:pt x="478" y="13"/>
                      </a:lnTo>
                      <a:lnTo>
                        <a:pt x="478" y="13"/>
                      </a:lnTo>
                      <a:lnTo>
                        <a:pt x="475" y="13"/>
                      </a:lnTo>
                      <a:lnTo>
                        <a:pt x="475" y="13"/>
                      </a:lnTo>
                      <a:lnTo>
                        <a:pt x="474" y="11"/>
                      </a:lnTo>
                      <a:lnTo>
                        <a:pt x="474" y="11"/>
                      </a:lnTo>
                      <a:lnTo>
                        <a:pt x="474" y="11"/>
                      </a:lnTo>
                      <a:lnTo>
                        <a:pt x="474" y="11"/>
                      </a:lnTo>
                      <a:lnTo>
                        <a:pt x="473" y="11"/>
                      </a:lnTo>
                      <a:lnTo>
                        <a:pt x="473" y="11"/>
                      </a:lnTo>
                      <a:lnTo>
                        <a:pt x="473" y="11"/>
                      </a:lnTo>
                      <a:lnTo>
                        <a:pt x="473" y="11"/>
                      </a:lnTo>
                      <a:lnTo>
                        <a:pt x="472" y="11"/>
                      </a:lnTo>
                      <a:lnTo>
                        <a:pt x="472" y="11"/>
                      </a:lnTo>
                      <a:lnTo>
                        <a:pt x="470" y="11"/>
                      </a:lnTo>
                      <a:lnTo>
                        <a:pt x="470" y="11"/>
                      </a:lnTo>
                      <a:lnTo>
                        <a:pt x="470" y="11"/>
                      </a:lnTo>
                      <a:lnTo>
                        <a:pt x="470" y="11"/>
                      </a:lnTo>
                      <a:lnTo>
                        <a:pt x="469" y="11"/>
                      </a:lnTo>
                      <a:lnTo>
                        <a:pt x="469" y="11"/>
                      </a:lnTo>
                      <a:lnTo>
                        <a:pt x="468" y="11"/>
                      </a:lnTo>
                      <a:lnTo>
                        <a:pt x="468" y="11"/>
                      </a:lnTo>
                      <a:lnTo>
                        <a:pt x="468" y="11"/>
                      </a:lnTo>
                      <a:lnTo>
                        <a:pt x="468" y="11"/>
                      </a:lnTo>
                      <a:lnTo>
                        <a:pt x="468" y="13"/>
                      </a:lnTo>
                      <a:lnTo>
                        <a:pt x="468" y="13"/>
                      </a:lnTo>
                      <a:lnTo>
                        <a:pt x="467" y="13"/>
                      </a:lnTo>
                      <a:lnTo>
                        <a:pt x="467" y="13"/>
                      </a:lnTo>
                      <a:lnTo>
                        <a:pt x="464" y="14"/>
                      </a:lnTo>
                      <a:lnTo>
                        <a:pt x="464" y="14"/>
                      </a:lnTo>
                      <a:lnTo>
                        <a:pt x="464" y="15"/>
                      </a:lnTo>
                      <a:lnTo>
                        <a:pt x="464" y="15"/>
                      </a:lnTo>
                      <a:lnTo>
                        <a:pt x="458" y="23"/>
                      </a:lnTo>
                      <a:lnTo>
                        <a:pt x="458" y="23"/>
                      </a:lnTo>
                      <a:lnTo>
                        <a:pt x="449" y="36"/>
                      </a:lnTo>
                      <a:lnTo>
                        <a:pt x="444" y="45"/>
                      </a:lnTo>
                      <a:lnTo>
                        <a:pt x="444" y="45"/>
                      </a:lnTo>
                      <a:lnTo>
                        <a:pt x="430" y="43"/>
                      </a:lnTo>
                      <a:lnTo>
                        <a:pt x="430" y="43"/>
                      </a:lnTo>
                      <a:lnTo>
                        <a:pt x="429" y="33"/>
                      </a:lnTo>
                      <a:lnTo>
                        <a:pt x="425" y="18"/>
                      </a:lnTo>
                      <a:lnTo>
                        <a:pt x="425" y="18"/>
                      </a:lnTo>
                      <a:lnTo>
                        <a:pt x="421" y="7"/>
                      </a:lnTo>
                      <a:lnTo>
                        <a:pt x="421" y="7"/>
                      </a:lnTo>
                      <a:lnTo>
                        <a:pt x="421" y="6"/>
                      </a:lnTo>
                      <a:lnTo>
                        <a:pt x="421" y="6"/>
                      </a:lnTo>
                      <a:lnTo>
                        <a:pt x="419" y="4"/>
                      </a:lnTo>
                      <a:lnTo>
                        <a:pt x="419" y="4"/>
                      </a:lnTo>
                      <a:lnTo>
                        <a:pt x="419" y="4"/>
                      </a:lnTo>
                      <a:lnTo>
                        <a:pt x="419" y="4"/>
                      </a:lnTo>
                      <a:lnTo>
                        <a:pt x="419" y="2"/>
                      </a:lnTo>
                      <a:lnTo>
                        <a:pt x="419" y="2"/>
                      </a:lnTo>
                      <a:lnTo>
                        <a:pt x="419" y="2"/>
                      </a:lnTo>
                      <a:lnTo>
                        <a:pt x="419" y="2"/>
                      </a:lnTo>
                      <a:lnTo>
                        <a:pt x="417" y="2"/>
                      </a:lnTo>
                      <a:lnTo>
                        <a:pt x="417" y="2"/>
                      </a:lnTo>
                      <a:lnTo>
                        <a:pt x="417" y="1"/>
                      </a:lnTo>
                      <a:lnTo>
                        <a:pt x="417" y="1"/>
                      </a:lnTo>
                      <a:lnTo>
                        <a:pt x="416" y="1"/>
                      </a:lnTo>
                      <a:lnTo>
                        <a:pt x="416" y="1"/>
                      </a:lnTo>
                      <a:lnTo>
                        <a:pt x="416" y="1"/>
                      </a:lnTo>
                      <a:lnTo>
                        <a:pt x="416" y="1"/>
                      </a:lnTo>
                      <a:lnTo>
                        <a:pt x="415" y="1"/>
                      </a:lnTo>
                      <a:lnTo>
                        <a:pt x="415" y="1"/>
                      </a:lnTo>
                      <a:lnTo>
                        <a:pt x="414" y="1"/>
                      </a:lnTo>
                      <a:lnTo>
                        <a:pt x="414" y="1"/>
                      </a:lnTo>
                      <a:lnTo>
                        <a:pt x="412" y="1"/>
                      </a:lnTo>
                      <a:lnTo>
                        <a:pt x="412" y="1"/>
                      </a:lnTo>
                      <a:lnTo>
                        <a:pt x="412" y="1"/>
                      </a:lnTo>
                      <a:lnTo>
                        <a:pt x="412" y="1"/>
                      </a:lnTo>
                      <a:lnTo>
                        <a:pt x="411" y="1"/>
                      </a:lnTo>
                      <a:lnTo>
                        <a:pt x="411" y="1"/>
                      </a:lnTo>
                      <a:lnTo>
                        <a:pt x="410" y="1"/>
                      </a:lnTo>
                      <a:lnTo>
                        <a:pt x="410" y="1"/>
                      </a:lnTo>
                      <a:lnTo>
                        <a:pt x="409" y="1"/>
                      </a:lnTo>
                      <a:lnTo>
                        <a:pt x="409" y="1"/>
                      </a:lnTo>
                      <a:lnTo>
                        <a:pt x="407" y="0"/>
                      </a:lnTo>
                      <a:lnTo>
                        <a:pt x="407" y="0"/>
                      </a:lnTo>
                      <a:lnTo>
                        <a:pt x="407" y="0"/>
                      </a:lnTo>
                      <a:lnTo>
                        <a:pt x="407" y="0"/>
                      </a:lnTo>
                      <a:lnTo>
                        <a:pt x="406" y="0"/>
                      </a:lnTo>
                      <a:lnTo>
                        <a:pt x="406" y="0"/>
                      </a:lnTo>
                      <a:lnTo>
                        <a:pt x="406" y="0"/>
                      </a:lnTo>
                      <a:lnTo>
                        <a:pt x="406" y="0"/>
                      </a:lnTo>
                      <a:lnTo>
                        <a:pt x="405" y="1"/>
                      </a:lnTo>
                      <a:lnTo>
                        <a:pt x="405" y="1"/>
                      </a:lnTo>
                      <a:lnTo>
                        <a:pt x="405" y="1"/>
                      </a:lnTo>
                      <a:lnTo>
                        <a:pt x="405" y="1"/>
                      </a:lnTo>
                      <a:lnTo>
                        <a:pt x="404" y="1"/>
                      </a:lnTo>
                      <a:lnTo>
                        <a:pt x="404" y="1"/>
                      </a:lnTo>
                      <a:lnTo>
                        <a:pt x="404" y="1"/>
                      </a:lnTo>
                      <a:lnTo>
                        <a:pt x="404" y="1"/>
                      </a:lnTo>
                      <a:lnTo>
                        <a:pt x="402" y="2"/>
                      </a:lnTo>
                      <a:lnTo>
                        <a:pt x="402" y="2"/>
                      </a:lnTo>
                      <a:lnTo>
                        <a:pt x="402" y="2"/>
                      </a:lnTo>
                      <a:lnTo>
                        <a:pt x="402" y="2"/>
                      </a:lnTo>
                      <a:lnTo>
                        <a:pt x="401" y="4"/>
                      </a:lnTo>
                      <a:lnTo>
                        <a:pt x="401" y="4"/>
                      </a:lnTo>
                      <a:lnTo>
                        <a:pt x="400" y="5"/>
                      </a:lnTo>
                      <a:lnTo>
                        <a:pt x="400" y="5"/>
                      </a:lnTo>
                      <a:lnTo>
                        <a:pt x="400" y="5"/>
                      </a:lnTo>
                      <a:lnTo>
                        <a:pt x="400" y="5"/>
                      </a:lnTo>
                      <a:lnTo>
                        <a:pt x="395" y="15"/>
                      </a:lnTo>
                      <a:lnTo>
                        <a:pt x="395" y="15"/>
                      </a:lnTo>
                      <a:lnTo>
                        <a:pt x="388" y="29"/>
                      </a:lnTo>
                      <a:lnTo>
                        <a:pt x="385" y="39"/>
                      </a:lnTo>
                      <a:lnTo>
                        <a:pt x="385" y="39"/>
                      </a:lnTo>
                      <a:lnTo>
                        <a:pt x="371" y="39"/>
                      </a:lnTo>
                      <a:lnTo>
                        <a:pt x="371" y="39"/>
                      </a:lnTo>
                      <a:lnTo>
                        <a:pt x="367" y="29"/>
                      </a:lnTo>
                      <a:lnTo>
                        <a:pt x="361" y="15"/>
                      </a:lnTo>
                      <a:lnTo>
                        <a:pt x="361" y="15"/>
                      </a:lnTo>
                      <a:lnTo>
                        <a:pt x="356" y="5"/>
                      </a:lnTo>
                      <a:lnTo>
                        <a:pt x="356" y="5"/>
                      </a:lnTo>
                      <a:lnTo>
                        <a:pt x="356" y="5"/>
                      </a:lnTo>
                      <a:lnTo>
                        <a:pt x="356" y="5"/>
                      </a:lnTo>
                      <a:lnTo>
                        <a:pt x="353" y="2"/>
                      </a:lnTo>
                      <a:lnTo>
                        <a:pt x="353" y="2"/>
                      </a:lnTo>
                      <a:lnTo>
                        <a:pt x="353" y="2"/>
                      </a:lnTo>
                      <a:lnTo>
                        <a:pt x="353" y="2"/>
                      </a:lnTo>
                      <a:lnTo>
                        <a:pt x="352" y="1"/>
                      </a:lnTo>
                      <a:lnTo>
                        <a:pt x="352" y="1"/>
                      </a:lnTo>
                      <a:lnTo>
                        <a:pt x="352" y="1"/>
                      </a:lnTo>
                      <a:lnTo>
                        <a:pt x="352" y="1"/>
                      </a:lnTo>
                      <a:lnTo>
                        <a:pt x="351" y="1"/>
                      </a:lnTo>
                      <a:lnTo>
                        <a:pt x="351" y="1"/>
                      </a:lnTo>
                      <a:lnTo>
                        <a:pt x="351" y="1"/>
                      </a:lnTo>
                      <a:lnTo>
                        <a:pt x="351" y="1"/>
                      </a:lnTo>
                      <a:lnTo>
                        <a:pt x="349" y="0"/>
                      </a:lnTo>
                      <a:lnTo>
                        <a:pt x="349" y="0"/>
                      </a:lnTo>
                      <a:lnTo>
                        <a:pt x="349" y="0"/>
                      </a:lnTo>
                      <a:lnTo>
                        <a:pt x="349" y="0"/>
                      </a:lnTo>
                      <a:lnTo>
                        <a:pt x="348" y="0"/>
                      </a:lnTo>
                      <a:lnTo>
                        <a:pt x="348" y="0"/>
                      </a:lnTo>
                      <a:lnTo>
                        <a:pt x="348" y="0"/>
                      </a:lnTo>
                      <a:lnTo>
                        <a:pt x="348" y="0"/>
                      </a:lnTo>
                      <a:lnTo>
                        <a:pt x="347" y="1"/>
                      </a:lnTo>
                      <a:lnTo>
                        <a:pt x="347" y="1"/>
                      </a:lnTo>
                      <a:lnTo>
                        <a:pt x="347" y="1"/>
                      </a:lnTo>
                      <a:lnTo>
                        <a:pt x="347" y="1"/>
                      </a:lnTo>
                      <a:lnTo>
                        <a:pt x="344" y="1"/>
                      </a:lnTo>
                      <a:lnTo>
                        <a:pt x="344" y="1"/>
                      </a:lnTo>
                      <a:lnTo>
                        <a:pt x="343" y="1"/>
                      </a:lnTo>
                      <a:lnTo>
                        <a:pt x="343" y="1"/>
                      </a:lnTo>
                      <a:lnTo>
                        <a:pt x="343" y="1"/>
                      </a:lnTo>
                      <a:lnTo>
                        <a:pt x="343" y="1"/>
                      </a:lnTo>
                      <a:lnTo>
                        <a:pt x="342" y="1"/>
                      </a:lnTo>
                      <a:lnTo>
                        <a:pt x="342" y="1"/>
                      </a:lnTo>
                      <a:lnTo>
                        <a:pt x="342" y="1"/>
                      </a:lnTo>
                      <a:lnTo>
                        <a:pt x="342" y="1"/>
                      </a:lnTo>
                      <a:lnTo>
                        <a:pt x="341" y="1"/>
                      </a:lnTo>
                      <a:lnTo>
                        <a:pt x="341" y="1"/>
                      </a:lnTo>
                      <a:lnTo>
                        <a:pt x="339" y="1"/>
                      </a:lnTo>
                      <a:lnTo>
                        <a:pt x="339" y="1"/>
                      </a:lnTo>
                      <a:lnTo>
                        <a:pt x="339" y="1"/>
                      </a:lnTo>
                      <a:lnTo>
                        <a:pt x="339" y="1"/>
                      </a:lnTo>
                      <a:lnTo>
                        <a:pt x="338" y="2"/>
                      </a:lnTo>
                      <a:lnTo>
                        <a:pt x="338" y="2"/>
                      </a:lnTo>
                      <a:lnTo>
                        <a:pt x="338" y="2"/>
                      </a:lnTo>
                      <a:lnTo>
                        <a:pt x="338" y="2"/>
                      </a:lnTo>
                      <a:lnTo>
                        <a:pt x="338" y="2"/>
                      </a:lnTo>
                      <a:lnTo>
                        <a:pt x="338" y="2"/>
                      </a:lnTo>
                      <a:lnTo>
                        <a:pt x="337" y="4"/>
                      </a:lnTo>
                      <a:lnTo>
                        <a:pt x="337" y="4"/>
                      </a:lnTo>
                      <a:lnTo>
                        <a:pt x="337" y="4"/>
                      </a:lnTo>
                      <a:lnTo>
                        <a:pt x="337" y="4"/>
                      </a:lnTo>
                      <a:lnTo>
                        <a:pt x="336" y="5"/>
                      </a:lnTo>
                      <a:lnTo>
                        <a:pt x="336" y="5"/>
                      </a:lnTo>
                      <a:lnTo>
                        <a:pt x="334" y="6"/>
                      </a:lnTo>
                      <a:lnTo>
                        <a:pt x="334" y="6"/>
                      </a:lnTo>
                      <a:lnTo>
                        <a:pt x="334" y="7"/>
                      </a:lnTo>
                      <a:lnTo>
                        <a:pt x="334" y="7"/>
                      </a:lnTo>
                      <a:lnTo>
                        <a:pt x="334" y="6"/>
                      </a:lnTo>
                      <a:lnTo>
                        <a:pt x="334" y="6"/>
                      </a:lnTo>
                      <a:lnTo>
                        <a:pt x="330" y="18"/>
                      </a:lnTo>
                      <a:lnTo>
                        <a:pt x="330" y="18"/>
                      </a:lnTo>
                      <a:lnTo>
                        <a:pt x="328" y="33"/>
                      </a:lnTo>
                      <a:lnTo>
                        <a:pt x="327" y="43"/>
                      </a:lnTo>
                      <a:lnTo>
                        <a:pt x="327" y="43"/>
                      </a:lnTo>
                      <a:lnTo>
                        <a:pt x="312" y="45"/>
                      </a:lnTo>
                      <a:lnTo>
                        <a:pt x="312" y="45"/>
                      </a:lnTo>
                      <a:lnTo>
                        <a:pt x="307" y="36"/>
                      </a:lnTo>
                      <a:lnTo>
                        <a:pt x="299" y="23"/>
                      </a:lnTo>
                      <a:lnTo>
                        <a:pt x="299" y="23"/>
                      </a:lnTo>
                      <a:lnTo>
                        <a:pt x="291" y="15"/>
                      </a:lnTo>
                      <a:lnTo>
                        <a:pt x="291" y="15"/>
                      </a:lnTo>
                      <a:lnTo>
                        <a:pt x="291" y="14"/>
                      </a:lnTo>
                      <a:lnTo>
                        <a:pt x="291" y="14"/>
                      </a:lnTo>
                      <a:lnTo>
                        <a:pt x="289" y="13"/>
                      </a:lnTo>
                      <a:lnTo>
                        <a:pt x="289" y="13"/>
                      </a:lnTo>
                      <a:lnTo>
                        <a:pt x="289" y="13"/>
                      </a:lnTo>
                      <a:lnTo>
                        <a:pt x="289" y="13"/>
                      </a:lnTo>
                      <a:lnTo>
                        <a:pt x="288" y="11"/>
                      </a:lnTo>
                      <a:lnTo>
                        <a:pt x="288" y="11"/>
                      </a:lnTo>
                      <a:lnTo>
                        <a:pt x="288" y="11"/>
                      </a:lnTo>
                      <a:lnTo>
                        <a:pt x="288" y="11"/>
                      </a:lnTo>
                      <a:lnTo>
                        <a:pt x="286" y="11"/>
                      </a:lnTo>
                      <a:lnTo>
                        <a:pt x="286" y="11"/>
                      </a:lnTo>
                      <a:lnTo>
                        <a:pt x="286" y="11"/>
                      </a:lnTo>
                      <a:lnTo>
                        <a:pt x="286" y="11"/>
                      </a:lnTo>
                      <a:lnTo>
                        <a:pt x="285" y="11"/>
                      </a:lnTo>
                      <a:lnTo>
                        <a:pt x="285" y="11"/>
                      </a:lnTo>
                      <a:lnTo>
                        <a:pt x="285" y="11"/>
                      </a:lnTo>
                      <a:lnTo>
                        <a:pt x="285" y="11"/>
                      </a:lnTo>
                      <a:lnTo>
                        <a:pt x="284" y="11"/>
                      </a:lnTo>
                      <a:lnTo>
                        <a:pt x="284" y="11"/>
                      </a:lnTo>
                      <a:lnTo>
                        <a:pt x="283" y="11"/>
                      </a:lnTo>
                      <a:lnTo>
                        <a:pt x="283" y="11"/>
                      </a:lnTo>
                      <a:lnTo>
                        <a:pt x="281" y="11"/>
                      </a:lnTo>
                      <a:lnTo>
                        <a:pt x="281" y="11"/>
                      </a:lnTo>
                      <a:lnTo>
                        <a:pt x="281" y="11"/>
                      </a:lnTo>
                      <a:lnTo>
                        <a:pt x="281" y="11"/>
                      </a:lnTo>
                      <a:lnTo>
                        <a:pt x="280" y="13"/>
                      </a:lnTo>
                      <a:lnTo>
                        <a:pt x="280" y="13"/>
                      </a:lnTo>
                      <a:lnTo>
                        <a:pt x="279" y="13"/>
                      </a:lnTo>
                      <a:lnTo>
                        <a:pt x="279" y="13"/>
                      </a:lnTo>
                      <a:lnTo>
                        <a:pt x="278" y="13"/>
                      </a:lnTo>
                      <a:lnTo>
                        <a:pt x="278" y="13"/>
                      </a:lnTo>
                      <a:lnTo>
                        <a:pt x="276" y="13"/>
                      </a:lnTo>
                      <a:lnTo>
                        <a:pt x="276" y="13"/>
                      </a:lnTo>
                      <a:lnTo>
                        <a:pt x="276" y="14"/>
                      </a:lnTo>
                      <a:lnTo>
                        <a:pt x="276" y="14"/>
                      </a:lnTo>
                      <a:lnTo>
                        <a:pt x="275" y="14"/>
                      </a:lnTo>
                      <a:lnTo>
                        <a:pt x="275" y="14"/>
                      </a:lnTo>
                      <a:lnTo>
                        <a:pt x="275" y="14"/>
                      </a:lnTo>
                      <a:lnTo>
                        <a:pt x="275" y="14"/>
                      </a:lnTo>
                      <a:lnTo>
                        <a:pt x="274" y="14"/>
                      </a:lnTo>
                      <a:lnTo>
                        <a:pt x="274" y="14"/>
                      </a:lnTo>
                      <a:lnTo>
                        <a:pt x="274" y="14"/>
                      </a:lnTo>
                      <a:lnTo>
                        <a:pt x="274" y="14"/>
                      </a:lnTo>
                      <a:lnTo>
                        <a:pt x="273" y="15"/>
                      </a:lnTo>
                      <a:lnTo>
                        <a:pt x="273" y="15"/>
                      </a:lnTo>
                      <a:lnTo>
                        <a:pt x="273" y="15"/>
                      </a:lnTo>
                      <a:lnTo>
                        <a:pt x="273" y="15"/>
                      </a:lnTo>
                      <a:lnTo>
                        <a:pt x="273" y="16"/>
                      </a:lnTo>
                      <a:lnTo>
                        <a:pt x="273" y="16"/>
                      </a:lnTo>
                      <a:lnTo>
                        <a:pt x="273" y="16"/>
                      </a:lnTo>
                      <a:lnTo>
                        <a:pt x="273" y="16"/>
                      </a:lnTo>
                      <a:lnTo>
                        <a:pt x="271" y="18"/>
                      </a:lnTo>
                      <a:lnTo>
                        <a:pt x="271" y="18"/>
                      </a:lnTo>
                      <a:lnTo>
                        <a:pt x="271" y="20"/>
                      </a:lnTo>
                      <a:lnTo>
                        <a:pt x="271" y="20"/>
                      </a:lnTo>
                      <a:lnTo>
                        <a:pt x="271" y="20"/>
                      </a:lnTo>
                      <a:lnTo>
                        <a:pt x="271" y="20"/>
                      </a:lnTo>
                      <a:lnTo>
                        <a:pt x="269" y="30"/>
                      </a:lnTo>
                      <a:lnTo>
                        <a:pt x="269" y="30"/>
                      </a:lnTo>
                      <a:lnTo>
                        <a:pt x="269" y="47"/>
                      </a:lnTo>
                      <a:lnTo>
                        <a:pt x="269" y="57"/>
                      </a:lnTo>
                      <a:lnTo>
                        <a:pt x="269" y="57"/>
                      </a:lnTo>
                      <a:lnTo>
                        <a:pt x="255" y="62"/>
                      </a:lnTo>
                      <a:lnTo>
                        <a:pt x="255" y="62"/>
                      </a:lnTo>
                      <a:lnTo>
                        <a:pt x="249" y="54"/>
                      </a:lnTo>
                      <a:lnTo>
                        <a:pt x="238" y="42"/>
                      </a:lnTo>
                      <a:lnTo>
                        <a:pt x="238" y="42"/>
                      </a:lnTo>
                      <a:lnTo>
                        <a:pt x="230" y="35"/>
                      </a:lnTo>
                      <a:lnTo>
                        <a:pt x="230" y="35"/>
                      </a:lnTo>
                      <a:lnTo>
                        <a:pt x="230" y="35"/>
                      </a:lnTo>
                      <a:lnTo>
                        <a:pt x="230" y="35"/>
                      </a:lnTo>
                      <a:lnTo>
                        <a:pt x="230" y="35"/>
                      </a:lnTo>
                      <a:lnTo>
                        <a:pt x="230" y="35"/>
                      </a:lnTo>
                      <a:lnTo>
                        <a:pt x="228" y="34"/>
                      </a:lnTo>
                      <a:lnTo>
                        <a:pt x="228" y="34"/>
                      </a:lnTo>
                      <a:lnTo>
                        <a:pt x="228" y="34"/>
                      </a:lnTo>
                      <a:lnTo>
                        <a:pt x="228" y="34"/>
                      </a:lnTo>
                      <a:lnTo>
                        <a:pt x="227" y="33"/>
                      </a:lnTo>
                      <a:lnTo>
                        <a:pt x="227" y="33"/>
                      </a:lnTo>
                      <a:lnTo>
                        <a:pt x="226" y="33"/>
                      </a:lnTo>
                      <a:lnTo>
                        <a:pt x="226" y="33"/>
                      </a:lnTo>
                      <a:lnTo>
                        <a:pt x="225" y="33"/>
                      </a:lnTo>
                      <a:lnTo>
                        <a:pt x="225" y="33"/>
                      </a:lnTo>
                      <a:lnTo>
                        <a:pt x="225" y="33"/>
                      </a:lnTo>
                      <a:lnTo>
                        <a:pt x="225" y="33"/>
                      </a:lnTo>
                      <a:lnTo>
                        <a:pt x="223" y="33"/>
                      </a:lnTo>
                      <a:lnTo>
                        <a:pt x="223" y="33"/>
                      </a:lnTo>
                      <a:lnTo>
                        <a:pt x="223" y="33"/>
                      </a:lnTo>
                      <a:lnTo>
                        <a:pt x="223" y="33"/>
                      </a:lnTo>
                      <a:lnTo>
                        <a:pt x="222" y="33"/>
                      </a:lnTo>
                      <a:lnTo>
                        <a:pt x="222" y="33"/>
                      </a:lnTo>
                      <a:lnTo>
                        <a:pt x="222" y="33"/>
                      </a:lnTo>
                      <a:lnTo>
                        <a:pt x="222" y="33"/>
                      </a:lnTo>
                      <a:lnTo>
                        <a:pt x="221" y="34"/>
                      </a:lnTo>
                      <a:lnTo>
                        <a:pt x="221" y="34"/>
                      </a:lnTo>
                      <a:lnTo>
                        <a:pt x="221" y="34"/>
                      </a:lnTo>
                      <a:lnTo>
                        <a:pt x="221" y="34"/>
                      </a:lnTo>
                      <a:lnTo>
                        <a:pt x="220" y="34"/>
                      </a:lnTo>
                      <a:lnTo>
                        <a:pt x="220" y="34"/>
                      </a:lnTo>
                      <a:lnTo>
                        <a:pt x="220" y="34"/>
                      </a:lnTo>
                      <a:lnTo>
                        <a:pt x="220" y="34"/>
                      </a:lnTo>
                      <a:lnTo>
                        <a:pt x="218" y="35"/>
                      </a:lnTo>
                      <a:lnTo>
                        <a:pt x="218" y="35"/>
                      </a:lnTo>
                      <a:lnTo>
                        <a:pt x="216" y="35"/>
                      </a:lnTo>
                      <a:lnTo>
                        <a:pt x="216" y="35"/>
                      </a:lnTo>
                      <a:lnTo>
                        <a:pt x="216" y="35"/>
                      </a:lnTo>
                      <a:lnTo>
                        <a:pt x="216" y="35"/>
                      </a:lnTo>
                      <a:lnTo>
                        <a:pt x="215" y="36"/>
                      </a:lnTo>
                      <a:lnTo>
                        <a:pt x="215" y="36"/>
                      </a:lnTo>
                      <a:lnTo>
                        <a:pt x="215" y="36"/>
                      </a:lnTo>
                      <a:lnTo>
                        <a:pt x="215" y="36"/>
                      </a:lnTo>
                      <a:lnTo>
                        <a:pt x="213" y="36"/>
                      </a:lnTo>
                      <a:lnTo>
                        <a:pt x="213" y="36"/>
                      </a:lnTo>
                      <a:lnTo>
                        <a:pt x="213" y="38"/>
                      </a:lnTo>
                      <a:lnTo>
                        <a:pt x="213" y="38"/>
                      </a:lnTo>
                      <a:lnTo>
                        <a:pt x="212" y="38"/>
                      </a:lnTo>
                      <a:lnTo>
                        <a:pt x="212" y="38"/>
                      </a:lnTo>
                      <a:lnTo>
                        <a:pt x="212" y="38"/>
                      </a:lnTo>
                      <a:lnTo>
                        <a:pt x="212" y="38"/>
                      </a:lnTo>
                      <a:lnTo>
                        <a:pt x="212" y="39"/>
                      </a:lnTo>
                      <a:lnTo>
                        <a:pt x="212" y="39"/>
                      </a:lnTo>
                      <a:lnTo>
                        <a:pt x="212" y="39"/>
                      </a:lnTo>
                      <a:lnTo>
                        <a:pt x="212" y="39"/>
                      </a:lnTo>
                      <a:lnTo>
                        <a:pt x="211" y="40"/>
                      </a:lnTo>
                      <a:lnTo>
                        <a:pt x="211" y="40"/>
                      </a:lnTo>
                      <a:lnTo>
                        <a:pt x="211" y="40"/>
                      </a:lnTo>
                      <a:lnTo>
                        <a:pt x="211" y="40"/>
                      </a:lnTo>
                      <a:lnTo>
                        <a:pt x="211" y="42"/>
                      </a:lnTo>
                      <a:lnTo>
                        <a:pt x="211" y="42"/>
                      </a:lnTo>
                      <a:lnTo>
                        <a:pt x="211" y="42"/>
                      </a:lnTo>
                      <a:lnTo>
                        <a:pt x="211" y="42"/>
                      </a:lnTo>
                      <a:lnTo>
                        <a:pt x="211" y="44"/>
                      </a:lnTo>
                      <a:lnTo>
                        <a:pt x="211" y="44"/>
                      </a:lnTo>
                      <a:lnTo>
                        <a:pt x="211" y="44"/>
                      </a:lnTo>
                      <a:lnTo>
                        <a:pt x="211" y="44"/>
                      </a:lnTo>
                      <a:lnTo>
                        <a:pt x="211" y="55"/>
                      </a:lnTo>
                      <a:lnTo>
                        <a:pt x="211" y="55"/>
                      </a:lnTo>
                      <a:lnTo>
                        <a:pt x="212" y="70"/>
                      </a:lnTo>
                      <a:lnTo>
                        <a:pt x="215" y="81"/>
                      </a:lnTo>
                      <a:lnTo>
                        <a:pt x="215" y="81"/>
                      </a:lnTo>
                      <a:lnTo>
                        <a:pt x="202" y="88"/>
                      </a:lnTo>
                      <a:lnTo>
                        <a:pt x="202" y="88"/>
                      </a:lnTo>
                      <a:lnTo>
                        <a:pt x="194" y="81"/>
                      </a:lnTo>
                      <a:lnTo>
                        <a:pt x="182" y="72"/>
                      </a:lnTo>
                      <a:lnTo>
                        <a:pt x="182" y="72"/>
                      </a:lnTo>
                      <a:lnTo>
                        <a:pt x="173" y="65"/>
                      </a:lnTo>
                      <a:lnTo>
                        <a:pt x="173" y="65"/>
                      </a:lnTo>
                      <a:lnTo>
                        <a:pt x="172" y="65"/>
                      </a:lnTo>
                      <a:lnTo>
                        <a:pt x="172" y="65"/>
                      </a:lnTo>
                      <a:lnTo>
                        <a:pt x="170" y="65"/>
                      </a:lnTo>
                      <a:lnTo>
                        <a:pt x="170" y="65"/>
                      </a:lnTo>
                      <a:lnTo>
                        <a:pt x="170" y="65"/>
                      </a:lnTo>
                      <a:lnTo>
                        <a:pt x="170" y="65"/>
                      </a:lnTo>
                      <a:lnTo>
                        <a:pt x="169" y="64"/>
                      </a:lnTo>
                      <a:lnTo>
                        <a:pt x="169" y="64"/>
                      </a:lnTo>
                      <a:lnTo>
                        <a:pt x="169" y="64"/>
                      </a:lnTo>
                      <a:lnTo>
                        <a:pt x="169" y="64"/>
                      </a:lnTo>
                      <a:lnTo>
                        <a:pt x="168" y="64"/>
                      </a:lnTo>
                      <a:lnTo>
                        <a:pt x="168" y="64"/>
                      </a:lnTo>
                      <a:lnTo>
                        <a:pt x="168" y="64"/>
                      </a:lnTo>
                      <a:lnTo>
                        <a:pt x="168" y="64"/>
                      </a:lnTo>
                      <a:lnTo>
                        <a:pt x="167" y="64"/>
                      </a:lnTo>
                      <a:lnTo>
                        <a:pt x="167" y="64"/>
                      </a:lnTo>
                      <a:lnTo>
                        <a:pt x="165" y="64"/>
                      </a:lnTo>
                      <a:lnTo>
                        <a:pt x="165" y="64"/>
                      </a:lnTo>
                      <a:lnTo>
                        <a:pt x="165" y="65"/>
                      </a:lnTo>
                      <a:lnTo>
                        <a:pt x="165" y="65"/>
                      </a:lnTo>
                      <a:lnTo>
                        <a:pt x="164" y="65"/>
                      </a:lnTo>
                      <a:lnTo>
                        <a:pt x="164" y="65"/>
                      </a:lnTo>
                      <a:lnTo>
                        <a:pt x="164" y="65"/>
                      </a:lnTo>
                      <a:lnTo>
                        <a:pt x="164" y="65"/>
                      </a:lnTo>
                      <a:lnTo>
                        <a:pt x="163" y="65"/>
                      </a:lnTo>
                      <a:lnTo>
                        <a:pt x="163" y="65"/>
                      </a:lnTo>
                      <a:lnTo>
                        <a:pt x="163" y="67"/>
                      </a:lnTo>
                      <a:lnTo>
                        <a:pt x="163" y="67"/>
                      </a:lnTo>
                      <a:lnTo>
                        <a:pt x="162" y="67"/>
                      </a:lnTo>
                      <a:lnTo>
                        <a:pt x="162" y="67"/>
                      </a:lnTo>
                      <a:lnTo>
                        <a:pt x="160" y="68"/>
                      </a:lnTo>
                      <a:lnTo>
                        <a:pt x="160" y="68"/>
                      </a:lnTo>
                      <a:lnTo>
                        <a:pt x="159" y="69"/>
                      </a:lnTo>
                      <a:lnTo>
                        <a:pt x="159" y="69"/>
                      </a:lnTo>
                      <a:lnTo>
                        <a:pt x="159" y="69"/>
                      </a:lnTo>
                      <a:lnTo>
                        <a:pt x="159" y="69"/>
                      </a:lnTo>
                      <a:lnTo>
                        <a:pt x="158" y="69"/>
                      </a:lnTo>
                      <a:lnTo>
                        <a:pt x="158" y="69"/>
                      </a:lnTo>
                      <a:lnTo>
                        <a:pt x="158" y="70"/>
                      </a:lnTo>
                      <a:lnTo>
                        <a:pt x="158" y="70"/>
                      </a:lnTo>
                      <a:lnTo>
                        <a:pt x="157" y="70"/>
                      </a:lnTo>
                      <a:lnTo>
                        <a:pt x="157" y="70"/>
                      </a:lnTo>
                      <a:lnTo>
                        <a:pt x="157" y="70"/>
                      </a:lnTo>
                      <a:lnTo>
                        <a:pt x="157" y="70"/>
                      </a:lnTo>
                      <a:lnTo>
                        <a:pt x="157" y="72"/>
                      </a:lnTo>
                      <a:lnTo>
                        <a:pt x="157" y="72"/>
                      </a:lnTo>
                      <a:lnTo>
                        <a:pt x="155" y="72"/>
                      </a:lnTo>
                      <a:lnTo>
                        <a:pt x="155" y="72"/>
                      </a:lnTo>
                      <a:lnTo>
                        <a:pt x="155" y="73"/>
                      </a:lnTo>
                      <a:lnTo>
                        <a:pt x="155" y="73"/>
                      </a:lnTo>
                      <a:lnTo>
                        <a:pt x="155" y="73"/>
                      </a:lnTo>
                      <a:lnTo>
                        <a:pt x="155" y="73"/>
                      </a:lnTo>
                      <a:lnTo>
                        <a:pt x="155" y="74"/>
                      </a:lnTo>
                      <a:lnTo>
                        <a:pt x="155" y="74"/>
                      </a:lnTo>
                      <a:lnTo>
                        <a:pt x="155" y="74"/>
                      </a:lnTo>
                      <a:lnTo>
                        <a:pt x="155" y="74"/>
                      </a:lnTo>
                      <a:lnTo>
                        <a:pt x="155" y="76"/>
                      </a:lnTo>
                      <a:lnTo>
                        <a:pt x="155" y="76"/>
                      </a:lnTo>
                      <a:lnTo>
                        <a:pt x="155" y="77"/>
                      </a:lnTo>
                      <a:lnTo>
                        <a:pt x="155" y="77"/>
                      </a:lnTo>
                      <a:lnTo>
                        <a:pt x="155" y="78"/>
                      </a:lnTo>
                      <a:lnTo>
                        <a:pt x="155" y="78"/>
                      </a:lnTo>
                      <a:lnTo>
                        <a:pt x="155" y="78"/>
                      </a:lnTo>
                      <a:lnTo>
                        <a:pt x="155" y="78"/>
                      </a:lnTo>
                      <a:lnTo>
                        <a:pt x="157" y="89"/>
                      </a:lnTo>
                      <a:lnTo>
                        <a:pt x="157" y="89"/>
                      </a:lnTo>
                      <a:lnTo>
                        <a:pt x="162" y="104"/>
                      </a:lnTo>
                      <a:lnTo>
                        <a:pt x="165" y="113"/>
                      </a:lnTo>
                      <a:lnTo>
                        <a:pt x="165" y="113"/>
                      </a:lnTo>
                      <a:lnTo>
                        <a:pt x="154" y="123"/>
                      </a:lnTo>
                      <a:lnTo>
                        <a:pt x="154" y="123"/>
                      </a:lnTo>
                      <a:lnTo>
                        <a:pt x="145" y="117"/>
                      </a:lnTo>
                      <a:lnTo>
                        <a:pt x="131" y="111"/>
                      </a:lnTo>
                      <a:lnTo>
                        <a:pt x="131" y="111"/>
                      </a:lnTo>
                      <a:lnTo>
                        <a:pt x="121" y="106"/>
                      </a:lnTo>
                      <a:lnTo>
                        <a:pt x="121" y="106"/>
                      </a:lnTo>
                      <a:lnTo>
                        <a:pt x="121" y="106"/>
                      </a:lnTo>
                      <a:lnTo>
                        <a:pt x="121" y="106"/>
                      </a:lnTo>
                      <a:lnTo>
                        <a:pt x="118" y="106"/>
                      </a:lnTo>
                      <a:lnTo>
                        <a:pt x="118" y="106"/>
                      </a:lnTo>
                      <a:lnTo>
                        <a:pt x="118" y="106"/>
                      </a:lnTo>
                      <a:lnTo>
                        <a:pt x="118" y="106"/>
                      </a:lnTo>
                      <a:lnTo>
                        <a:pt x="116" y="106"/>
                      </a:lnTo>
                      <a:lnTo>
                        <a:pt x="116" y="106"/>
                      </a:lnTo>
                      <a:lnTo>
                        <a:pt x="116" y="106"/>
                      </a:lnTo>
                      <a:lnTo>
                        <a:pt x="116" y="106"/>
                      </a:lnTo>
                      <a:lnTo>
                        <a:pt x="115" y="106"/>
                      </a:lnTo>
                      <a:lnTo>
                        <a:pt x="115" y="106"/>
                      </a:lnTo>
                      <a:lnTo>
                        <a:pt x="115" y="106"/>
                      </a:lnTo>
                      <a:lnTo>
                        <a:pt x="115" y="106"/>
                      </a:lnTo>
                      <a:lnTo>
                        <a:pt x="114" y="107"/>
                      </a:lnTo>
                      <a:lnTo>
                        <a:pt x="114" y="107"/>
                      </a:lnTo>
                      <a:lnTo>
                        <a:pt x="114" y="107"/>
                      </a:lnTo>
                      <a:lnTo>
                        <a:pt x="114" y="107"/>
                      </a:lnTo>
                      <a:lnTo>
                        <a:pt x="113" y="108"/>
                      </a:lnTo>
                      <a:lnTo>
                        <a:pt x="113" y="108"/>
                      </a:lnTo>
                      <a:lnTo>
                        <a:pt x="113" y="108"/>
                      </a:lnTo>
                      <a:lnTo>
                        <a:pt x="113" y="108"/>
                      </a:lnTo>
                      <a:lnTo>
                        <a:pt x="111" y="108"/>
                      </a:lnTo>
                      <a:lnTo>
                        <a:pt x="111" y="108"/>
                      </a:lnTo>
                      <a:lnTo>
                        <a:pt x="111" y="110"/>
                      </a:lnTo>
                      <a:lnTo>
                        <a:pt x="111" y="110"/>
                      </a:lnTo>
                      <a:lnTo>
                        <a:pt x="110" y="111"/>
                      </a:lnTo>
                      <a:lnTo>
                        <a:pt x="110" y="111"/>
                      </a:lnTo>
                      <a:lnTo>
                        <a:pt x="109" y="111"/>
                      </a:lnTo>
                      <a:lnTo>
                        <a:pt x="109" y="111"/>
                      </a:lnTo>
                      <a:lnTo>
                        <a:pt x="109" y="112"/>
                      </a:lnTo>
                      <a:lnTo>
                        <a:pt x="109" y="112"/>
                      </a:lnTo>
                      <a:lnTo>
                        <a:pt x="107" y="112"/>
                      </a:lnTo>
                      <a:lnTo>
                        <a:pt x="107" y="112"/>
                      </a:lnTo>
                      <a:lnTo>
                        <a:pt x="107" y="113"/>
                      </a:lnTo>
                      <a:lnTo>
                        <a:pt x="107" y="113"/>
                      </a:lnTo>
                      <a:lnTo>
                        <a:pt x="106" y="113"/>
                      </a:lnTo>
                      <a:lnTo>
                        <a:pt x="106" y="113"/>
                      </a:lnTo>
                      <a:lnTo>
                        <a:pt x="106" y="115"/>
                      </a:lnTo>
                      <a:lnTo>
                        <a:pt x="106" y="115"/>
                      </a:lnTo>
                      <a:lnTo>
                        <a:pt x="106" y="115"/>
                      </a:lnTo>
                      <a:lnTo>
                        <a:pt x="106" y="115"/>
                      </a:lnTo>
                      <a:lnTo>
                        <a:pt x="106" y="115"/>
                      </a:lnTo>
                      <a:lnTo>
                        <a:pt x="106" y="115"/>
                      </a:lnTo>
                      <a:lnTo>
                        <a:pt x="106" y="116"/>
                      </a:lnTo>
                      <a:lnTo>
                        <a:pt x="106" y="116"/>
                      </a:lnTo>
                      <a:lnTo>
                        <a:pt x="106" y="116"/>
                      </a:lnTo>
                      <a:lnTo>
                        <a:pt x="106" y="116"/>
                      </a:lnTo>
                      <a:lnTo>
                        <a:pt x="106" y="117"/>
                      </a:lnTo>
                      <a:lnTo>
                        <a:pt x="106" y="117"/>
                      </a:lnTo>
                      <a:lnTo>
                        <a:pt x="106" y="118"/>
                      </a:lnTo>
                      <a:lnTo>
                        <a:pt x="106" y="118"/>
                      </a:lnTo>
                      <a:lnTo>
                        <a:pt x="106" y="121"/>
                      </a:lnTo>
                      <a:lnTo>
                        <a:pt x="106" y="121"/>
                      </a:lnTo>
                      <a:lnTo>
                        <a:pt x="106" y="122"/>
                      </a:lnTo>
                      <a:lnTo>
                        <a:pt x="106" y="122"/>
                      </a:lnTo>
                      <a:lnTo>
                        <a:pt x="110" y="132"/>
                      </a:lnTo>
                      <a:lnTo>
                        <a:pt x="110" y="132"/>
                      </a:lnTo>
                      <a:lnTo>
                        <a:pt x="118" y="146"/>
                      </a:lnTo>
                      <a:lnTo>
                        <a:pt x="123" y="155"/>
                      </a:lnTo>
                      <a:lnTo>
                        <a:pt x="123" y="155"/>
                      </a:lnTo>
                      <a:lnTo>
                        <a:pt x="114" y="166"/>
                      </a:lnTo>
                      <a:lnTo>
                        <a:pt x="114" y="166"/>
                      </a:lnTo>
                      <a:lnTo>
                        <a:pt x="104" y="161"/>
                      </a:lnTo>
                      <a:lnTo>
                        <a:pt x="89" y="157"/>
                      </a:lnTo>
                      <a:lnTo>
                        <a:pt x="89" y="157"/>
                      </a:lnTo>
                      <a:lnTo>
                        <a:pt x="78" y="155"/>
                      </a:lnTo>
                      <a:lnTo>
                        <a:pt x="78" y="155"/>
                      </a:lnTo>
                      <a:lnTo>
                        <a:pt x="78" y="155"/>
                      </a:lnTo>
                      <a:lnTo>
                        <a:pt x="78" y="155"/>
                      </a:lnTo>
                      <a:lnTo>
                        <a:pt x="76" y="155"/>
                      </a:lnTo>
                      <a:lnTo>
                        <a:pt x="76" y="155"/>
                      </a:lnTo>
                      <a:lnTo>
                        <a:pt x="75" y="155"/>
                      </a:lnTo>
                      <a:lnTo>
                        <a:pt x="75" y="155"/>
                      </a:lnTo>
                      <a:lnTo>
                        <a:pt x="75" y="155"/>
                      </a:lnTo>
                      <a:lnTo>
                        <a:pt x="75" y="155"/>
                      </a:lnTo>
                      <a:lnTo>
                        <a:pt x="73" y="155"/>
                      </a:lnTo>
                      <a:lnTo>
                        <a:pt x="73" y="155"/>
                      </a:lnTo>
                      <a:lnTo>
                        <a:pt x="73" y="155"/>
                      </a:lnTo>
                      <a:lnTo>
                        <a:pt x="73" y="155"/>
                      </a:lnTo>
                      <a:lnTo>
                        <a:pt x="72" y="156"/>
                      </a:lnTo>
                      <a:lnTo>
                        <a:pt x="72" y="156"/>
                      </a:lnTo>
                      <a:lnTo>
                        <a:pt x="71" y="156"/>
                      </a:lnTo>
                      <a:lnTo>
                        <a:pt x="71" y="156"/>
                      </a:lnTo>
                      <a:lnTo>
                        <a:pt x="71" y="156"/>
                      </a:lnTo>
                      <a:lnTo>
                        <a:pt x="71" y="156"/>
                      </a:lnTo>
                      <a:lnTo>
                        <a:pt x="71" y="157"/>
                      </a:lnTo>
                      <a:lnTo>
                        <a:pt x="71" y="157"/>
                      </a:lnTo>
                      <a:lnTo>
                        <a:pt x="70" y="157"/>
                      </a:lnTo>
                      <a:lnTo>
                        <a:pt x="70" y="157"/>
                      </a:lnTo>
                      <a:lnTo>
                        <a:pt x="70" y="159"/>
                      </a:lnTo>
                      <a:lnTo>
                        <a:pt x="70" y="159"/>
                      </a:lnTo>
                      <a:lnTo>
                        <a:pt x="68" y="159"/>
                      </a:lnTo>
                      <a:lnTo>
                        <a:pt x="68" y="159"/>
                      </a:lnTo>
                      <a:lnTo>
                        <a:pt x="68" y="160"/>
                      </a:lnTo>
                      <a:lnTo>
                        <a:pt x="68" y="160"/>
                      </a:lnTo>
                      <a:lnTo>
                        <a:pt x="67" y="161"/>
                      </a:lnTo>
                      <a:lnTo>
                        <a:pt x="67" y="161"/>
                      </a:lnTo>
                      <a:lnTo>
                        <a:pt x="67" y="162"/>
                      </a:lnTo>
                      <a:lnTo>
                        <a:pt x="67" y="162"/>
                      </a:lnTo>
                      <a:lnTo>
                        <a:pt x="67" y="162"/>
                      </a:lnTo>
                      <a:lnTo>
                        <a:pt x="67" y="162"/>
                      </a:lnTo>
                      <a:lnTo>
                        <a:pt x="66" y="164"/>
                      </a:lnTo>
                      <a:lnTo>
                        <a:pt x="66" y="164"/>
                      </a:lnTo>
                      <a:lnTo>
                        <a:pt x="66" y="164"/>
                      </a:lnTo>
                      <a:lnTo>
                        <a:pt x="66" y="164"/>
                      </a:lnTo>
                      <a:lnTo>
                        <a:pt x="65" y="165"/>
                      </a:lnTo>
                      <a:lnTo>
                        <a:pt x="65" y="165"/>
                      </a:lnTo>
                      <a:lnTo>
                        <a:pt x="65" y="165"/>
                      </a:lnTo>
                      <a:lnTo>
                        <a:pt x="65" y="165"/>
                      </a:lnTo>
                      <a:lnTo>
                        <a:pt x="65" y="166"/>
                      </a:lnTo>
                      <a:lnTo>
                        <a:pt x="65" y="166"/>
                      </a:lnTo>
                      <a:lnTo>
                        <a:pt x="65" y="166"/>
                      </a:lnTo>
                      <a:lnTo>
                        <a:pt x="65" y="166"/>
                      </a:lnTo>
                      <a:lnTo>
                        <a:pt x="65" y="167"/>
                      </a:lnTo>
                      <a:lnTo>
                        <a:pt x="65" y="167"/>
                      </a:lnTo>
                      <a:lnTo>
                        <a:pt x="65" y="167"/>
                      </a:lnTo>
                      <a:lnTo>
                        <a:pt x="65" y="167"/>
                      </a:lnTo>
                      <a:lnTo>
                        <a:pt x="65" y="169"/>
                      </a:lnTo>
                      <a:lnTo>
                        <a:pt x="65" y="169"/>
                      </a:lnTo>
                      <a:lnTo>
                        <a:pt x="65" y="169"/>
                      </a:lnTo>
                      <a:lnTo>
                        <a:pt x="65" y="169"/>
                      </a:lnTo>
                      <a:lnTo>
                        <a:pt x="65" y="170"/>
                      </a:lnTo>
                      <a:lnTo>
                        <a:pt x="65" y="170"/>
                      </a:lnTo>
                      <a:lnTo>
                        <a:pt x="66" y="173"/>
                      </a:lnTo>
                      <a:lnTo>
                        <a:pt x="66" y="173"/>
                      </a:lnTo>
                      <a:lnTo>
                        <a:pt x="66" y="173"/>
                      </a:lnTo>
                      <a:lnTo>
                        <a:pt x="66" y="173"/>
                      </a:lnTo>
                      <a:lnTo>
                        <a:pt x="71" y="181"/>
                      </a:lnTo>
                      <a:lnTo>
                        <a:pt x="71" y="181"/>
                      </a:lnTo>
                      <a:lnTo>
                        <a:pt x="81" y="195"/>
                      </a:lnTo>
                      <a:lnTo>
                        <a:pt x="89" y="203"/>
                      </a:lnTo>
                      <a:lnTo>
                        <a:pt x="89" y="203"/>
                      </a:lnTo>
                      <a:lnTo>
                        <a:pt x="81" y="215"/>
                      </a:lnTo>
                      <a:lnTo>
                        <a:pt x="81" y="215"/>
                      </a:lnTo>
                      <a:lnTo>
                        <a:pt x="71" y="213"/>
                      </a:lnTo>
                      <a:lnTo>
                        <a:pt x="55" y="210"/>
                      </a:lnTo>
                      <a:lnTo>
                        <a:pt x="55" y="210"/>
                      </a:lnTo>
                      <a:lnTo>
                        <a:pt x="44" y="210"/>
                      </a:lnTo>
                      <a:lnTo>
                        <a:pt x="44" y="210"/>
                      </a:lnTo>
                      <a:lnTo>
                        <a:pt x="43" y="210"/>
                      </a:lnTo>
                      <a:lnTo>
                        <a:pt x="43" y="210"/>
                      </a:lnTo>
                      <a:lnTo>
                        <a:pt x="42" y="210"/>
                      </a:lnTo>
                      <a:lnTo>
                        <a:pt x="42" y="210"/>
                      </a:lnTo>
                      <a:lnTo>
                        <a:pt x="42" y="210"/>
                      </a:lnTo>
                      <a:lnTo>
                        <a:pt x="41" y="212"/>
                      </a:lnTo>
                      <a:lnTo>
                        <a:pt x="41" y="212"/>
                      </a:lnTo>
                      <a:lnTo>
                        <a:pt x="39" y="212"/>
                      </a:lnTo>
                      <a:lnTo>
                        <a:pt x="39" y="212"/>
                      </a:lnTo>
                      <a:lnTo>
                        <a:pt x="39" y="212"/>
                      </a:lnTo>
                      <a:lnTo>
                        <a:pt x="39" y="212"/>
                      </a:lnTo>
                      <a:lnTo>
                        <a:pt x="38" y="212"/>
                      </a:lnTo>
                      <a:lnTo>
                        <a:pt x="38" y="212"/>
                      </a:lnTo>
                      <a:lnTo>
                        <a:pt x="38" y="213"/>
                      </a:lnTo>
                      <a:lnTo>
                        <a:pt x="38" y="213"/>
                      </a:lnTo>
                      <a:lnTo>
                        <a:pt x="38" y="213"/>
                      </a:lnTo>
                      <a:lnTo>
                        <a:pt x="38" y="213"/>
                      </a:lnTo>
                      <a:lnTo>
                        <a:pt x="37" y="213"/>
                      </a:lnTo>
                      <a:lnTo>
                        <a:pt x="37" y="213"/>
                      </a:lnTo>
                      <a:lnTo>
                        <a:pt x="37" y="214"/>
                      </a:lnTo>
                      <a:lnTo>
                        <a:pt x="37" y="214"/>
                      </a:lnTo>
                      <a:lnTo>
                        <a:pt x="36" y="214"/>
                      </a:lnTo>
                      <a:lnTo>
                        <a:pt x="36" y="214"/>
                      </a:lnTo>
                      <a:lnTo>
                        <a:pt x="36" y="215"/>
                      </a:lnTo>
                      <a:lnTo>
                        <a:pt x="36" y="215"/>
                      </a:lnTo>
                      <a:lnTo>
                        <a:pt x="36" y="217"/>
                      </a:lnTo>
                      <a:lnTo>
                        <a:pt x="36" y="217"/>
                      </a:lnTo>
                      <a:lnTo>
                        <a:pt x="36" y="217"/>
                      </a:lnTo>
                      <a:lnTo>
                        <a:pt x="36" y="217"/>
                      </a:lnTo>
                      <a:lnTo>
                        <a:pt x="34" y="218"/>
                      </a:lnTo>
                      <a:lnTo>
                        <a:pt x="34" y="218"/>
                      </a:lnTo>
                      <a:lnTo>
                        <a:pt x="34" y="219"/>
                      </a:lnTo>
                      <a:lnTo>
                        <a:pt x="34" y="219"/>
                      </a:lnTo>
                      <a:lnTo>
                        <a:pt x="34" y="219"/>
                      </a:lnTo>
                      <a:lnTo>
                        <a:pt x="34" y="219"/>
                      </a:lnTo>
                      <a:lnTo>
                        <a:pt x="33" y="220"/>
                      </a:lnTo>
                      <a:lnTo>
                        <a:pt x="33" y="220"/>
                      </a:lnTo>
                      <a:lnTo>
                        <a:pt x="33" y="222"/>
                      </a:lnTo>
                      <a:lnTo>
                        <a:pt x="33" y="222"/>
                      </a:lnTo>
                      <a:lnTo>
                        <a:pt x="33" y="223"/>
                      </a:lnTo>
                      <a:lnTo>
                        <a:pt x="33" y="223"/>
                      </a:lnTo>
                      <a:lnTo>
                        <a:pt x="33" y="223"/>
                      </a:lnTo>
                      <a:lnTo>
                        <a:pt x="33" y="223"/>
                      </a:lnTo>
                      <a:lnTo>
                        <a:pt x="33" y="224"/>
                      </a:lnTo>
                      <a:lnTo>
                        <a:pt x="33" y="224"/>
                      </a:lnTo>
                      <a:lnTo>
                        <a:pt x="33" y="224"/>
                      </a:lnTo>
                      <a:lnTo>
                        <a:pt x="33" y="224"/>
                      </a:lnTo>
                      <a:lnTo>
                        <a:pt x="33" y="225"/>
                      </a:lnTo>
                      <a:lnTo>
                        <a:pt x="33" y="225"/>
                      </a:lnTo>
                      <a:lnTo>
                        <a:pt x="33" y="225"/>
                      </a:lnTo>
                      <a:lnTo>
                        <a:pt x="33" y="225"/>
                      </a:lnTo>
                      <a:lnTo>
                        <a:pt x="33" y="227"/>
                      </a:lnTo>
                      <a:lnTo>
                        <a:pt x="33" y="227"/>
                      </a:lnTo>
                      <a:lnTo>
                        <a:pt x="33" y="227"/>
                      </a:lnTo>
                      <a:lnTo>
                        <a:pt x="33" y="227"/>
                      </a:lnTo>
                      <a:lnTo>
                        <a:pt x="33" y="228"/>
                      </a:lnTo>
                      <a:lnTo>
                        <a:pt x="33" y="228"/>
                      </a:lnTo>
                      <a:lnTo>
                        <a:pt x="33" y="228"/>
                      </a:lnTo>
                      <a:lnTo>
                        <a:pt x="34" y="229"/>
                      </a:lnTo>
                      <a:lnTo>
                        <a:pt x="34" y="229"/>
                      </a:lnTo>
                      <a:lnTo>
                        <a:pt x="34" y="229"/>
                      </a:lnTo>
                      <a:lnTo>
                        <a:pt x="34" y="229"/>
                      </a:lnTo>
                      <a:lnTo>
                        <a:pt x="34" y="229"/>
                      </a:lnTo>
                      <a:lnTo>
                        <a:pt x="42" y="238"/>
                      </a:lnTo>
                      <a:lnTo>
                        <a:pt x="42" y="238"/>
                      </a:lnTo>
                      <a:lnTo>
                        <a:pt x="53" y="249"/>
                      </a:lnTo>
                      <a:lnTo>
                        <a:pt x="62" y="256"/>
                      </a:lnTo>
                      <a:lnTo>
                        <a:pt x="62" y="256"/>
                      </a:lnTo>
                      <a:lnTo>
                        <a:pt x="57" y="268"/>
                      </a:lnTo>
                      <a:lnTo>
                        <a:pt x="57" y="268"/>
                      </a:lnTo>
                      <a:lnTo>
                        <a:pt x="47" y="268"/>
                      </a:lnTo>
                      <a:lnTo>
                        <a:pt x="31" y="269"/>
                      </a:lnTo>
                      <a:lnTo>
                        <a:pt x="31" y="269"/>
                      </a:lnTo>
                      <a:lnTo>
                        <a:pt x="21" y="271"/>
                      </a:lnTo>
                      <a:lnTo>
                        <a:pt x="21" y="271"/>
                      </a:lnTo>
                      <a:lnTo>
                        <a:pt x="19" y="271"/>
                      </a:lnTo>
                      <a:lnTo>
                        <a:pt x="19" y="271"/>
                      </a:lnTo>
                      <a:lnTo>
                        <a:pt x="17" y="272"/>
                      </a:lnTo>
                      <a:lnTo>
                        <a:pt x="17" y="272"/>
                      </a:lnTo>
                      <a:lnTo>
                        <a:pt x="17" y="272"/>
                      </a:lnTo>
                      <a:lnTo>
                        <a:pt x="17" y="272"/>
                      </a:lnTo>
                      <a:lnTo>
                        <a:pt x="15" y="273"/>
                      </a:lnTo>
                      <a:lnTo>
                        <a:pt x="15" y="273"/>
                      </a:lnTo>
                      <a:lnTo>
                        <a:pt x="15" y="273"/>
                      </a:lnTo>
                      <a:lnTo>
                        <a:pt x="15" y="273"/>
                      </a:lnTo>
                      <a:lnTo>
                        <a:pt x="14" y="275"/>
                      </a:lnTo>
                      <a:lnTo>
                        <a:pt x="14" y="275"/>
                      </a:lnTo>
                      <a:lnTo>
                        <a:pt x="14" y="275"/>
                      </a:lnTo>
                      <a:lnTo>
                        <a:pt x="14" y="275"/>
                      </a:lnTo>
                      <a:lnTo>
                        <a:pt x="14" y="275"/>
                      </a:lnTo>
                      <a:lnTo>
                        <a:pt x="14" y="275"/>
                      </a:lnTo>
                      <a:lnTo>
                        <a:pt x="13" y="276"/>
                      </a:lnTo>
                      <a:lnTo>
                        <a:pt x="13" y="276"/>
                      </a:lnTo>
                      <a:lnTo>
                        <a:pt x="13" y="277"/>
                      </a:lnTo>
                      <a:lnTo>
                        <a:pt x="13" y="277"/>
                      </a:lnTo>
                      <a:lnTo>
                        <a:pt x="13" y="277"/>
                      </a:lnTo>
                      <a:lnTo>
                        <a:pt x="13" y="277"/>
                      </a:lnTo>
                      <a:lnTo>
                        <a:pt x="13" y="278"/>
                      </a:lnTo>
                      <a:lnTo>
                        <a:pt x="13" y="278"/>
                      </a:lnTo>
                      <a:lnTo>
                        <a:pt x="13" y="278"/>
                      </a:lnTo>
                      <a:lnTo>
                        <a:pt x="13" y="278"/>
                      </a:lnTo>
                      <a:lnTo>
                        <a:pt x="12" y="280"/>
                      </a:lnTo>
                      <a:lnTo>
                        <a:pt x="12" y="280"/>
                      </a:lnTo>
                      <a:lnTo>
                        <a:pt x="12" y="281"/>
                      </a:lnTo>
                      <a:lnTo>
                        <a:pt x="12" y="281"/>
                      </a:lnTo>
                      <a:lnTo>
                        <a:pt x="12" y="282"/>
                      </a:lnTo>
                      <a:lnTo>
                        <a:pt x="12" y="282"/>
                      </a:lnTo>
                      <a:lnTo>
                        <a:pt x="12" y="283"/>
                      </a:lnTo>
                      <a:lnTo>
                        <a:pt x="12" y="283"/>
                      </a:lnTo>
                      <a:lnTo>
                        <a:pt x="12" y="283"/>
                      </a:lnTo>
                      <a:lnTo>
                        <a:pt x="12" y="283"/>
                      </a:lnTo>
                      <a:lnTo>
                        <a:pt x="10" y="285"/>
                      </a:lnTo>
                      <a:lnTo>
                        <a:pt x="10" y="285"/>
                      </a:lnTo>
                      <a:lnTo>
                        <a:pt x="10" y="285"/>
                      </a:lnTo>
                      <a:lnTo>
                        <a:pt x="10" y="285"/>
                      </a:lnTo>
                      <a:lnTo>
                        <a:pt x="10" y="286"/>
                      </a:lnTo>
                      <a:lnTo>
                        <a:pt x="10" y="286"/>
                      </a:lnTo>
                      <a:lnTo>
                        <a:pt x="10" y="286"/>
                      </a:lnTo>
                      <a:lnTo>
                        <a:pt x="10" y="286"/>
                      </a:lnTo>
                      <a:lnTo>
                        <a:pt x="12" y="287"/>
                      </a:lnTo>
                      <a:lnTo>
                        <a:pt x="12" y="287"/>
                      </a:lnTo>
                      <a:lnTo>
                        <a:pt x="12" y="287"/>
                      </a:lnTo>
                      <a:lnTo>
                        <a:pt x="12" y="287"/>
                      </a:lnTo>
                      <a:lnTo>
                        <a:pt x="12" y="288"/>
                      </a:lnTo>
                      <a:lnTo>
                        <a:pt x="12" y="288"/>
                      </a:lnTo>
                      <a:lnTo>
                        <a:pt x="12" y="288"/>
                      </a:lnTo>
                      <a:lnTo>
                        <a:pt x="12" y="288"/>
                      </a:lnTo>
                      <a:lnTo>
                        <a:pt x="14" y="291"/>
                      </a:lnTo>
                      <a:lnTo>
                        <a:pt x="14" y="291"/>
                      </a:lnTo>
                      <a:lnTo>
                        <a:pt x="14" y="292"/>
                      </a:lnTo>
                      <a:lnTo>
                        <a:pt x="14" y="292"/>
                      </a:lnTo>
                      <a:lnTo>
                        <a:pt x="14" y="292"/>
                      </a:lnTo>
                      <a:lnTo>
                        <a:pt x="23" y="298"/>
                      </a:lnTo>
                      <a:lnTo>
                        <a:pt x="23" y="298"/>
                      </a:lnTo>
                      <a:lnTo>
                        <a:pt x="36" y="307"/>
                      </a:lnTo>
                      <a:lnTo>
                        <a:pt x="46" y="312"/>
                      </a:lnTo>
                      <a:lnTo>
                        <a:pt x="46" y="312"/>
                      </a:lnTo>
                      <a:lnTo>
                        <a:pt x="43" y="326"/>
                      </a:lnTo>
                      <a:lnTo>
                        <a:pt x="43" y="326"/>
                      </a:lnTo>
                      <a:lnTo>
                        <a:pt x="32" y="327"/>
                      </a:lnTo>
                      <a:lnTo>
                        <a:pt x="17" y="331"/>
                      </a:lnTo>
                      <a:lnTo>
                        <a:pt x="17" y="331"/>
                      </a:lnTo>
                      <a:lnTo>
                        <a:pt x="7" y="335"/>
                      </a:lnTo>
                      <a:lnTo>
                        <a:pt x="7" y="335"/>
                      </a:lnTo>
                      <a:lnTo>
                        <a:pt x="7" y="335"/>
                      </a:lnTo>
                      <a:lnTo>
                        <a:pt x="7" y="335"/>
                      </a:lnTo>
                      <a:lnTo>
                        <a:pt x="5" y="335"/>
                      </a:lnTo>
                      <a:lnTo>
                        <a:pt x="5" y="335"/>
                      </a:lnTo>
                      <a:lnTo>
                        <a:pt x="5" y="336"/>
                      </a:lnTo>
                      <a:lnTo>
                        <a:pt x="5" y="336"/>
                      </a:lnTo>
                      <a:lnTo>
                        <a:pt x="4" y="336"/>
                      </a:lnTo>
                      <a:lnTo>
                        <a:pt x="4" y="336"/>
                      </a:lnTo>
                      <a:lnTo>
                        <a:pt x="3" y="336"/>
                      </a:lnTo>
                      <a:lnTo>
                        <a:pt x="3" y="336"/>
                      </a:lnTo>
                      <a:lnTo>
                        <a:pt x="3" y="338"/>
                      </a:lnTo>
                      <a:lnTo>
                        <a:pt x="3" y="338"/>
                      </a:lnTo>
                      <a:lnTo>
                        <a:pt x="3" y="338"/>
                      </a:lnTo>
                      <a:lnTo>
                        <a:pt x="3" y="338"/>
                      </a:lnTo>
                      <a:lnTo>
                        <a:pt x="2" y="339"/>
                      </a:lnTo>
                      <a:lnTo>
                        <a:pt x="2" y="339"/>
                      </a:lnTo>
                      <a:lnTo>
                        <a:pt x="2" y="339"/>
                      </a:lnTo>
                      <a:lnTo>
                        <a:pt x="2" y="339"/>
                      </a:lnTo>
                      <a:lnTo>
                        <a:pt x="2" y="340"/>
                      </a:lnTo>
                      <a:lnTo>
                        <a:pt x="2" y="340"/>
                      </a:lnTo>
                      <a:lnTo>
                        <a:pt x="2" y="340"/>
                      </a:lnTo>
                      <a:lnTo>
                        <a:pt x="2" y="340"/>
                      </a:lnTo>
                      <a:lnTo>
                        <a:pt x="2" y="341"/>
                      </a:lnTo>
                      <a:lnTo>
                        <a:pt x="2" y="341"/>
                      </a:lnTo>
                      <a:lnTo>
                        <a:pt x="0" y="341"/>
                      </a:lnTo>
                      <a:lnTo>
                        <a:pt x="0" y="341"/>
                      </a:lnTo>
                      <a:lnTo>
                        <a:pt x="0" y="343"/>
                      </a:lnTo>
                      <a:lnTo>
                        <a:pt x="0" y="343"/>
                      </a:lnTo>
                      <a:lnTo>
                        <a:pt x="0" y="344"/>
                      </a:lnTo>
                      <a:lnTo>
                        <a:pt x="0" y="344"/>
                      </a:lnTo>
                      <a:lnTo>
                        <a:pt x="0" y="345"/>
                      </a:lnTo>
                      <a:lnTo>
                        <a:pt x="0" y="345"/>
                      </a:lnTo>
                      <a:lnTo>
                        <a:pt x="0" y="346"/>
                      </a:lnTo>
                      <a:lnTo>
                        <a:pt x="0" y="346"/>
                      </a:lnTo>
                      <a:lnTo>
                        <a:pt x="0" y="346"/>
                      </a:lnTo>
                      <a:lnTo>
                        <a:pt x="0" y="346"/>
                      </a:lnTo>
                      <a:lnTo>
                        <a:pt x="0" y="348"/>
                      </a:lnTo>
                      <a:lnTo>
                        <a:pt x="0" y="348"/>
                      </a:lnTo>
                      <a:lnTo>
                        <a:pt x="0" y="349"/>
                      </a:lnTo>
                      <a:lnTo>
                        <a:pt x="0" y="349"/>
                      </a:lnTo>
                      <a:lnTo>
                        <a:pt x="0" y="350"/>
                      </a:lnTo>
                      <a:lnTo>
                        <a:pt x="0" y="350"/>
                      </a:lnTo>
                      <a:lnTo>
                        <a:pt x="0" y="350"/>
                      </a:lnTo>
                      <a:lnTo>
                        <a:pt x="0" y="350"/>
                      </a:lnTo>
                      <a:lnTo>
                        <a:pt x="0" y="351"/>
                      </a:lnTo>
                      <a:lnTo>
                        <a:pt x="0" y="351"/>
                      </a:lnTo>
                      <a:lnTo>
                        <a:pt x="0" y="351"/>
                      </a:lnTo>
                      <a:lnTo>
                        <a:pt x="0" y="351"/>
                      </a:lnTo>
                      <a:lnTo>
                        <a:pt x="2" y="353"/>
                      </a:lnTo>
                      <a:lnTo>
                        <a:pt x="2" y="353"/>
                      </a:lnTo>
                      <a:lnTo>
                        <a:pt x="2" y="353"/>
                      </a:lnTo>
                      <a:lnTo>
                        <a:pt x="2" y="353"/>
                      </a:lnTo>
                      <a:lnTo>
                        <a:pt x="2" y="354"/>
                      </a:lnTo>
                      <a:lnTo>
                        <a:pt x="2" y="354"/>
                      </a:lnTo>
                      <a:lnTo>
                        <a:pt x="2" y="354"/>
                      </a:lnTo>
                      <a:lnTo>
                        <a:pt x="2" y="354"/>
                      </a:lnTo>
                      <a:lnTo>
                        <a:pt x="3" y="355"/>
                      </a:lnTo>
                      <a:lnTo>
                        <a:pt x="3" y="355"/>
                      </a:lnTo>
                      <a:lnTo>
                        <a:pt x="3" y="355"/>
                      </a:lnTo>
                      <a:lnTo>
                        <a:pt x="3" y="355"/>
                      </a:lnTo>
                      <a:lnTo>
                        <a:pt x="4" y="356"/>
                      </a:lnTo>
                      <a:lnTo>
                        <a:pt x="4" y="356"/>
                      </a:lnTo>
                      <a:lnTo>
                        <a:pt x="5" y="356"/>
                      </a:lnTo>
                      <a:lnTo>
                        <a:pt x="5" y="356"/>
                      </a:lnTo>
                      <a:lnTo>
                        <a:pt x="14" y="361"/>
                      </a:lnTo>
                      <a:lnTo>
                        <a:pt x="14" y="361"/>
                      </a:lnTo>
                      <a:lnTo>
                        <a:pt x="29" y="368"/>
                      </a:lnTo>
                      <a:lnTo>
                        <a:pt x="39" y="370"/>
                      </a:lnTo>
                      <a:lnTo>
                        <a:pt x="39" y="370"/>
                      </a:lnTo>
                      <a:lnTo>
                        <a:pt x="39" y="385"/>
                      </a:lnTo>
                      <a:lnTo>
                        <a:pt x="39" y="385"/>
                      </a:lnTo>
                      <a:lnTo>
                        <a:pt x="29" y="388"/>
                      </a:lnTo>
                      <a:lnTo>
                        <a:pt x="14" y="394"/>
                      </a:lnTo>
                      <a:lnTo>
                        <a:pt x="14" y="394"/>
                      </a:lnTo>
                      <a:lnTo>
                        <a:pt x="5" y="401"/>
                      </a:lnTo>
                      <a:lnTo>
                        <a:pt x="5" y="399"/>
                      </a:lnTo>
                      <a:lnTo>
                        <a:pt x="5" y="399"/>
                      </a:lnTo>
                      <a:lnTo>
                        <a:pt x="4" y="401"/>
                      </a:lnTo>
                      <a:lnTo>
                        <a:pt x="4" y="401"/>
                      </a:lnTo>
                      <a:lnTo>
                        <a:pt x="3" y="401"/>
                      </a:lnTo>
                      <a:lnTo>
                        <a:pt x="3" y="401"/>
                      </a:lnTo>
                      <a:lnTo>
                        <a:pt x="3" y="402"/>
                      </a:lnTo>
                      <a:lnTo>
                        <a:pt x="3" y="402"/>
                      </a:lnTo>
                      <a:lnTo>
                        <a:pt x="2" y="402"/>
                      </a:lnTo>
                      <a:lnTo>
                        <a:pt x="2" y="402"/>
                      </a:lnTo>
                      <a:lnTo>
                        <a:pt x="2" y="402"/>
                      </a:lnTo>
                      <a:lnTo>
                        <a:pt x="2" y="402"/>
                      </a:lnTo>
                      <a:lnTo>
                        <a:pt x="0" y="404"/>
                      </a:lnTo>
                      <a:lnTo>
                        <a:pt x="0" y="404"/>
                      </a:lnTo>
                      <a:lnTo>
                        <a:pt x="0" y="404"/>
                      </a:lnTo>
                      <a:lnTo>
                        <a:pt x="0" y="404"/>
                      </a:lnTo>
                      <a:lnTo>
                        <a:pt x="0" y="406"/>
                      </a:lnTo>
                      <a:lnTo>
                        <a:pt x="0" y="406"/>
                      </a:lnTo>
                      <a:lnTo>
                        <a:pt x="0" y="406"/>
                      </a:lnTo>
                      <a:lnTo>
                        <a:pt x="0" y="406"/>
                      </a:lnTo>
                      <a:lnTo>
                        <a:pt x="0" y="407"/>
                      </a:lnTo>
                      <a:lnTo>
                        <a:pt x="0" y="407"/>
                      </a:lnTo>
                      <a:lnTo>
                        <a:pt x="0" y="408"/>
                      </a:lnTo>
                      <a:lnTo>
                        <a:pt x="0" y="408"/>
                      </a:lnTo>
                      <a:lnTo>
                        <a:pt x="0" y="409"/>
                      </a:lnTo>
                      <a:lnTo>
                        <a:pt x="0" y="409"/>
                      </a:lnTo>
                      <a:lnTo>
                        <a:pt x="0" y="409"/>
                      </a:lnTo>
                      <a:lnTo>
                        <a:pt x="0" y="409"/>
                      </a:lnTo>
                      <a:lnTo>
                        <a:pt x="0" y="411"/>
                      </a:lnTo>
                      <a:lnTo>
                        <a:pt x="0" y="411"/>
                      </a:lnTo>
                      <a:lnTo>
                        <a:pt x="0" y="412"/>
                      </a:lnTo>
                      <a:lnTo>
                        <a:pt x="0" y="412"/>
                      </a:lnTo>
                      <a:lnTo>
                        <a:pt x="0" y="413"/>
                      </a:lnTo>
                      <a:lnTo>
                        <a:pt x="0" y="413"/>
                      </a:lnTo>
                      <a:lnTo>
                        <a:pt x="0" y="414"/>
                      </a:lnTo>
                      <a:lnTo>
                        <a:pt x="0" y="414"/>
                      </a:lnTo>
                      <a:lnTo>
                        <a:pt x="2" y="414"/>
                      </a:lnTo>
                      <a:lnTo>
                        <a:pt x="2" y="414"/>
                      </a:lnTo>
                      <a:lnTo>
                        <a:pt x="2" y="416"/>
                      </a:lnTo>
                      <a:lnTo>
                        <a:pt x="2" y="416"/>
                      </a:lnTo>
                      <a:lnTo>
                        <a:pt x="2" y="416"/>
                      </a:lnTo>
                      <a:lnTo>
                        <a:pt x="2" y="416"/>
                      </a:lnTo>
                      <a:lnTo>
                        <a:pt x="2" y="417"/>
                      </a:lnTo>
                      <a:lnTo>
                        <a:pt x="2" y="417"/>
                      </a:lnTo>
                      <a:lnTo>
                        <a:pt x="2" y="417"/>
                      </a:lnTo>
                      <a:lnTo>
                        <a:pt x="2" y="417"/>
                      </a:lnTo>
                      <a:lnTo>
                        <a:pt x="3" y="418"/>
                      </a:lnTo>
                      <a:lnTo>
                        <a:pt x="3" y="418"/>
                      </a:lnTo>
                      <a:lnTo>
                        <a:pt x="3" y="418"/>
                      </a:lnTo>
                      <a:lnTo>
                        <a:pt x="3" y="418"/>
                      </a:lnTo>
                      <a:lnTo>
                        <a:pt x="3" y="419"/>
                      </a:lnTo>
                      <a:lnTo>
                        <a:pt x="3" y="419"/>
                      </a:lnTo>
                      <a:lnTo>
                        <a:pt x="4" y="419"/>
                      </a:lnTo>
                      <a:lnTo>
                        <a:pt x="4" y="419"/>
                      </a:lnTo>
                      <a:lnTo>
                        <a:pt x="4" y="419"/>
                      </a:lnTo>
                      <a:lnTo>
                        <a:pt x="4" y="419"/>
                      </a:lnTo>
                      <a:lnTo>
                        <a:pt x="5" y="419"/>
                      </a:lnTo>
                      <a:lnTo>
                        <a:pt x="5" y="419"/>
                      </a:lnTo>
                      <a:lnTo>
                        <a:pt x="7" y="421"/>
                      </a:lnTo>
                      <a:lnTo>
                        <a:pt x="7" y="421"/>
                      </a:lnTo>
                      <a:lnTo>
                        <a:pt x="7" y="421"/>
                      </a:lnTo>
                      <a:lnTo>
                        <a:pt x="7" y="421"/>
                      </a:lnTo>
                      <a:lnTo>
                        <a:pt x="17" y="424"/>
                      </a:lnTo>
                      <a:lnTo>
                        <a:pt x="17" y="424"/>
                      </a:lnTo>
                      <a:lnTo>
                        <a:pt x="32" y="428"/>
                      </a:lnTo>
                      <a:lnTo>
                        <a:pt x="43" y="429"/>
                      </a:lnTo>
                      <a:lnTo>
                        <a:pt x="43" y="429"/>
                      </a:lnTo>
                      <a:lnTo>
                        <a:pt x="46" y="443"/>
                      </a:lnTo>
                      <a:lnTo>
                        <a:pt x="46" y="443"/>
                      </a:lnTo>
                      <a:lnTo>
                        <a:pt x="36" y="448"/>
                      </a:lnTo>
                      <a:lnTo>
                        <a:pt x="23" y="457"/>
                      </a:lnTo>
                      <a:lnTo>
                        <a:pt x="23" y="457"/>
                      </a:lnTo>
                      <a:lnTo>
                        <a:pt x="14" y="465"/>
                      </a:lnTo>
                      <a:lnTo>
                        <a:pt x="14" y="465"/>
                      </a:lnTo>
                      <a:lnTo>
                        <a:pt x="14" y="465"/>
                      </a:lnTo>
                      <a:lnTo>
                        <a:pt x="14" y="465"/>
                      </a:lnTo>
                      <a:lnTo>
                        <a:pt x="14" y="465"/>
                      </a:lnTo>
                      <a:lnTo>
                        <a:pt x="14" y="465"/>
                      </a:lnTo>
                      <a:lnTo>
                        <a:pt x="13" y="466"/>
                      </a:lnTo>
                      <a:lnTo>
                        <a:pt x="13" y="466"/>
                      </a:lnTo>
                      <a:lnTo>
                        <a:pt x="13" y="466"/>
                      </a:lnTo>
                      <a:lnTo>
                        <a:pt x="13" y="466"/>
                      </a:lnTo>
                      <a:lnTo>
                        <a:pt x="12" y="467"/>
                      </a:lnTo>
                      <a:lnTo>
                        <a:pt x="12" y="467"/>
                      </a:lnTo>
                      <a:lnTo>
                        <a:pt x="12" y="467"/>
                      </a:lnTo>
                      <a:lnTo>
                        <a:pt x="12" y="467"/>
                      </a:lnTo>
                      <a:lnTo>
                        <a:pt x="10" y="470"/>
                      </a:lnTo>
                      <a:lnTo>
                        <a:pt x="10" y="470"/>
                      </a:lnTo>
                      <a:lnTo>
                        <a:pt x="10" y="470"/>
                      </a:lnTo>
                      <a:lnTo>
                        <a:pt x="10" y="470"/>
                      </a:lnTo>
                      <a:lnTo>
                        <a:pt x="10" y="471"/>
                      </a:lnTo>
                      <a:lnTo>
                        <a:pt x="10" y="471"/>
                      </a:lnTo>
                      <a:lnTo>
                        <a:pt x="10" y="471"/>
                      </a:lnTo>
                      <a:lnTo>
                        <a:pt x="10" y="471"/>
                      </a:lnTo>
                      <a:lnTo>
                        <a:pt x="12" y="472"/>
                      </a:lnTo>
                      <a:lnTo>
                        <a:pt x="12" y="472"/>
                      </a:lnTo>
                      <a:lnTo>
                        <a:pt x="12" y="472"/>
                      </a:lnTo>
                      <a:lnTo>
                        <a:pt x="12" y="472"/>
                      </a:lnTo>
                      <a:lnTo>
                        <a:pt x="12" y="474"/>
                      </a:lnTo>
                      <a:lnTo>
                        <a:pt x="12" y="474"/>
                      </a:lnTo>
                      <a:lnTo>
                        <a:pt x="12" y="475"/>
                      </a:lnTo>
                      <a:lnTo>
                        <a:pt x="12" y="475"/>
                      </a:lnTo>
                      <a:lnTo>
                        <a:pt x="12" y="476"/>
                      </a:lnTo>
                      <a:lnTo>
                        <a:pt x="12" y="476"/>
                      </a:lnTo>
                      <a:lnTo>
                        <a:pt x="13" y="477"/>
                      </a:lnTo>
                      <a:lnTo>
                        <a:pt x="13" y="477"/>
                      </a:lnTo>
                      <a:lnTo>
                        <a:pt x="13" y="477"/>
                      </a:lnTo>
                      <a:lnTo>
                        <a:pt x="13" y="477"/>
                      </a:lnTo>
                      <a:lnTo>
                        <a:pt x="13" y="479"/>
                      </a:lnTo>
                      <a:lnTo>
                        <a:pt x="13" y="479"/>
                      </a:lnTo>
                      <a:lnTo>
                        <a:pt x="13" y="479"/>
                      </a:lnTo>
                      <a:lnTo>
                        <a:pt x="13" y="479"/>
                      </a:lnTo>
                      <a:lnTo>
                        <a:pt x="13" y="480"/>
                      </a:lnTo>
                      <a:lnTo>
                        <a:pt x="13" y="480"/>
                      </a:lnTo>
                      <a:lnTo>
                        <a:pt x="14" y="481"/>
                      </a:lnTo>
                      <a:lnTo>
                        <a:pt x="14" y="481"/>
                      </a:lnTo>
                      <a:lnTo>
                        <a:pt x="14" y="481"/>
                      </a:lnTo>
                      <a:lnTo>
                        <a:pt x="14" y="481"/>
                      </a:lnTo>
                      <a:lnTo>
                        <a:pt x="14" y="481"/>
                      </a:lnTo>
                      <a:lnTo>
                        <a:pt x="14" y="481"/>
                      </a:lnTo>
                      <a:lnTo>
                        <a:pt x="15" y="482"/>
                      </a:lnTo>
                      <a:lnTo>
                        <a:pt x="15" y="482"/>
                      </a:lnTo>
                      <a:lnTo>
                        <a:pt x="15" y="482"/>
                      </a:lnTo>
                      <a:lnTo>
                        <a:pt x="15" y="482"/>
                      </a:lnTo>
                      <a:lnTo>
                        <a:pt x="15" y="484"/>
                      </a:lnTo>
                      <a:lnTo>
                        <a:pt x="15" y="484"/>
                      </a:lnTo>
                      <a:lnTo>
                        <a:pt x="17" y="484"/>
                      </a:lnTo>
                      <a:lnTo>
                        <a:pt x="17" y="484"/>
                      </a:lnTo>
                      <a:lnTo>
                        <a:pt x="18" y="484"/>
                      </a:lnTo>
                      <a:lnTo>
                        <a:pt x="18" y="484"/>
                      </a:lnTo>
                      <a:lnTo>
                        <a:pt x="18" y="484"/>
                      </a:lnTo>
                      <a:lnTo>
                        <a:pt x="18" y="484"/>
                      </a:lnTo>
                      <a:lnTo>
                        <a:pt x="19" y="485"/>
                      </a:lnTo>
                      <a:lnTo>
                        <a:pt x="19" y="485"/>
                      </a:lnTo>
                      <a:lnTo>
                        <a:pt x="19" y="485"/>
                      </a:lnTo>
                      <a:lnTo>
                        <a:pt x="19" y="485"/>
                      </a:lnTo>
                      <a:lnTo>
                        <a:pt x="31" y="486"/>
                      </a:lnTo>
                      <a:lnTo>
                        <a:pt x="31" y="486"/>
                      </a:lnTo>
                      <a:lnTo>
                        <a:pt x="46" y="487"/>
                      </a:lnTo>
                      <a:lnTo>
                        <a:pt x="57" y="487"/>
                      </a:lnTo>
                      <a:lnTo>
                        <a:pt x="57" y="487"/>
                      </a:lnTo>
                      <a:lnTo>
                        <a:pt x="62" y="501"/>
                      </a:lnTo>
                      <a:lnTo>
                        <a:pt x="62" y="501"/>
                      </a:lnTo>
                      <a:lnTo>
                        <a:pt x="53" y="506"/>
                      </a:lnTo>
                      <a:lnTo>
                        <a:pt x="42" y="518"/>
                      </a:lnTo>
                      <a:lnTo>
                        <a:pt x="42" y="518"/>
                      </a:lnTo>
                      <a:lnTo>
                        <a:pt x="34" y="526"/>
                      </a:lnTo>
                      <a:lnTo>
                        <a:pt x="34" y="526"/>
                      </a:lnTo>
                      <a:lnTo>
                        <a:pt x="34" y="526"/>
                      </a:lnTo>
                      <a:lnTo>
                        <a:pt x="34" y="526"/>
                      </a:lnTo>
                      <a:lnTo>
                        <a:pt x="34" y="526"/>
                      </a:lnTo>
                      <a:lnTo>
                        <a:pt x="34" y="526"/>
                      </a:lnTo>
                      <a:lnTo>
                        <a:pt x="33" y="528"/>
                      </a:lnTo>
                      <a:lnTo>
                        <a:pt x="33" y="528"/>
                      </a:lnTo>
                      <a:lnTo>
                        <a:pt x="33" y="528"/>
                      </a:lnTo>
                      <a:lnTo>
                        <a:pt x="33" y="528"/>
                      </a:lnTo>
                      <a:lnTo>
                        <a:pt x="33" y="529"/>
                      </a:lnTo>
                      <a:lnTo>
                        <a:pt x="33" y="529"/>
                      </a:lnTo>
                      <a:lnTo>
                        <a:pt x="33" y="529"/>
                      </a:lnTo>
                      <a:lnTo>
                        <a:pt x="33" y="529"/>
                      </a:lnTo>
                      <a:lnTo>
                        <a:pt x="33" y="532"/>
                      </a:lnTo>
                      <a:lnTo>
                        <a:pt x="33" y="532"/>
                      </a:lnTo>
                      <a:lnTo>
                        <a:pt x="33" y="533"/>
                      </a:lnTo>
                      <a:lnTo>
                        <a:pt x="33" y="533"/>
                      </a:lnTo>
                      <a:lnTo>
                        <a:pt x="33" y="533"/>
                      </a:lnTo>
                      <a:lnTo>
                        <a:pt x="33" y="533"/>
                      </a:lnTo>
                      <a:lnTo>
                        <a:pt x="33" y="533"/>
                      </a:lnTo>
                      <a:lnTo>
                        <a:pt x="33" y="533"/>
                      </a:lnTo>
                      <a:lnTo>
                        <a:pt x="33" y="534"/>
                      </a:lnTo>
                      <a:lnTo>
                        <a:pt x="33" y="534"/>
                      </a:lnTo>
                      <a:lnTo>
                        <a:pt x="33" y="535"/>
                      </a:lnTo>
                      <a:lnTo>
                        <a:pt x="33" y="535"/>
                      </a:lnTo>
                      <a:lnTo>
                        <a:pt x="34" y="537"/>
                      </a:lnTo>
                      <a:lnTo>
                        <a:pt x="34" y="537"/>
                      </a:lnTo>
                      <a:lnTo>
                        <a:pt x="34" y="537"/>
                      </a:lnTo>
                      <a:lnTo>
                        <a:pt x="34" y="537"/>
                      </a:lnTo>
                      <a:lnTo>
                        <a:pt x="34" y="538"/>
                      </a:lnTo>
                      <a:lnTo>
                        <a:pt x="34" y="538"/>
                      </a:lnTo>
                      <a:lnTo>
                        <a:pt x="36" y="539"/>
                      </a:lnTo>
                      <a:lnTo>
                        <a:pt x="36" y="539"/>
                      </a:lnTo>
                      <a:lnTo>
                        <a:pt x="36" y="539"/>
                      </a:lnTo>
                      <a:lnTo>
                        <a:pt x="36" y="539"/>
                      </a:lnTo>
                      <a:lnTo>
                        <a:pt x="36" y="540"/>
                      </a:lnTo>
                      <a:lnTo>
                        <a:pt x="36" y="540"/>
                      </a:lnTo>
                      <a:lnTo>
                        <a:pt x="36" y="542"/>
                      </a:lnTo>
                      <a:lnTo>
                        <a:pt x="36" y="542"/>
                      </a:lnTo>
                      <a:lnTo>
                        <a:pt x="37" y="542"/>
                      </a:lnTo>
                      <a:lnTo>
                        <a:pt x="37" y="542"/>
                      </a:lnTo>
                      <a:lnTo>
                        <a:pt x="37" y="543"/>
                      </a:lnTo>
                      <a:lnTo>
                        <a:pt x="37" y="543"/>
                      </a:lnTo>
                      <a:lnTo>
                        <a:pt x="38" y="543"/>
                      </a:lnTo>
                      <a:lnTo>
                        <a:pt x="38" y="543"/>
                      </a:lnTo>
                      <a:lnTo>
                        <a:pt x="38" y="543"/>
                      </a:lnTo>
                      <a:lnTo>
                        <a:pt x="38" y="543"/>
                      </a:lnTo>
                      <a:lnTo>
                        <a:pt x="39" y="544"/>
                      </a:lnTo>
                      <a:lnTo>
                        <a:pt x="39" y="544"/>
                      </a:lnTo>
                      <a:lnTo>
                        <a:pt x="41" y="544"/>
                      </a:lnTo>
                      <a:lnTo>
                        <a:pt x="41" y="544"/>
                      </a:lnTo>
                      <a:lnTo>
                        <a:pt x="42" y="545"/>
                      </a:lnTo>
                      <a:lnTo>
                        <a:pt x="42" y="545"/>
                      </a:lnTo>
                      <a:lnTo>
                        <a:pt x="42" y="545"/>
                      </a:lnTo>
                      <a:lnTo>
                        <a:pt x="42" y="545"/>
                      </a:lnTo>
                      <a:lnTo>
                        <a:pt x="43" y="545"/>
                      </a:lnTo>
                      <a:lnTo>
                        <a:pt x="43" y="545"/>
                      </a:lnTo>
                      <a:lnTo>
                        <a:pt x="43" y="545"/>
                      </a:lnTo>
                      <a:lnTo>
                        <a:pt x="43" y="545"/>
                      </a:lnTo>
                      <a:lnTo>
                        <a:pt x="55" y="545"/>
                      </a:lnTo>
                      <a:lnTo>
                        <a:pt x="55" y="545"/>
                      </a:lnTo>
                      <a:lnTo>
                        <a:pt x="71" y="543"/>
                      </a:lnTo>
                      <a:lnTo>
                        <a:pt x="81" y="542"/>
                      </a:lnTo>
                      <a:lnTo>
                        <a:pt x="81" y="542"/>
                      </a:lnTo>
                      <a:lnTo>
                        <a:pt x="87" y="554"/>
                      </a:lnTo>
                      <a:lnTo>
                        <a:pt x="87" y="554"/>
                      </a:lnTo>
                      <a:lnTo>
                        <a:pt x="81" y="562"/>
                      </a:lnTo>
                      <a:lnTo>
                        <a:pt x="71" y="574"/>
                      </a:lnTo>
                      <a:lnTo>
                        <a:pt x="71" y="574"/>
                      </a:lnTo>
                      <a:lnTo>
                        <a:pt x="66" y="583"/>
                      </a:lnTo>
                      <a:lnTo>
                        <a:pt x="66" y="583"/>
                      </a:lnTo>
                      <a:lnTo>
                        <a:pt x="66" y="583"/>
                      </a:lnTo>
                      <a:lnTo>
                        <a:pt x="66" y="583"/>
                      </a:lnTo>
                      <a:lnTo>
                        <a:pt x="65" y="586"/>
                      </a:lnTo>
                      <a:lnTo>
                        <a:pt x="65" y="586"/>
                      </a:lnTo>
                      <a:lnTo>
                        <a:pt x="65" y="586"/>
                      </a:lnTo>
                      <a:lnTo>
                        <a:pt x="65" y="586"/>
                      </a:lnTo>
                      <a:lnTo>
                        <a:pt x="65" y="587"/>
                      </a:lnTo>
                      <a:lnTo>
                        <a:pt x="65" y="587"/>
                      </a:lnTo>
                      <a:lnTo>
                        <a:pt x="65" y="587"/>
                      </a:lnTo>
                      <a:lnTo>
                        <a:pt x="65" y="587"/>
                      </a:lnTo>
                      <a:lnTo>
                        <a:pt x="65" y="589"/>
                      </a:lnTo>
                      <a:lnTo>
                        <a:pt x="65" y="589"/>
                      </a:lnTo>
                      <a:lnTo>
                        <a:pt x="65" y="589"/>
                      </a:lnTo>
                      <a:lnTo>
                        <a:pt x="65" y="589"/>
                      </a:lnTo>
                      <a:lnTo>
                        <a:pt x="65" y="591"/>
                      </a:lnTo>
                      <a:lnTo>
                        <a:pt x="65" y="591"/>
                      </a:lnTo>
                      <a:lnTo>
                        <a:pt x="65" y="591"/>
                      </a:lnTo>
                      <a:lnTo>
                        <a:pt x="65" y="591"/>
                      </a:lnTo>
                      <a:lnTo>
                        <a:pt x="66" y="592"/>
                      </a:lnTo>
                      <a:lnTo>
                        <a:pt x="66" y="592"/>
                      </a:lnTo>
                      <a:lnTo>
                        <a:pt x="66" y="592"/>
                      </a:lnTo>
                      <a:lnTo>
                        <a:pt x="66" y="592"/>
                      </a:lnTo>
                      <a:lnTo>
                        <a:pt x="67" y="593"/>
                      </a:lnTo>
                      <a:lnTo>
                        <a:pt x="67" y="593"/>
                      </a:lnTo>
                      <a:lnTo>
                        <a:pt x="67" y="593"/>
                      </a:lnTo>
                      <a:lnTo>
                        <a:pt x="67" y="593"/>
                      </a:lnTo>
                      <a:lnTo>
                        <a:pt x="67" y="594"/>
                      </a:lnTo>
                      <a:lnTo>
                        <a:pt x="67" y="594"/>
                      </a:lnTo>
                      <a:lnTo>
                        <a:pt x="68" y="596"/>
                      </a:lnTo>
                      <a:lnTo>
                        <a:pt x="68" y="596"/>
                      </a:lnTo>
                      <a:lnTo>
                        <a:pt x="68" y="597"/>
                      </a:lnTo>
                      <a:lnTo>
                        <a:pt x="68" y="597"/>
                      </a:lnTo>
                      <a:lnTo>
                        <a:pt x="70" y="598"/>
                      </a:lnTo>
                      <a:lnTo>
                        <a:pt x="70" y="598"/>
                      </a:lnTo>
                      <a:lnTo>
                        <a:pt x="70" y="598"/>
                      </a:lnTo>
                      <a:lnTo>
                        <a:pt x="70" y="598"/>
                      </a:lnTo>
                      <a:lnTo>
                        <a:pt x="71" y="598"/>
                      </a:lnTo>
                      <a:lnTo>
                        <a:pt x="71" y="598"/>
                      </a:lnTo>
                      <a:lnTo>
                        <a:pt x="71" y="598"/>
                      </a:lnTo>
                      <a:lnTo>
                        <a:pt x="71" y="598"/>
                      </a:lnTo>
                      <a:lnTo>
                        <a:pt x="71" y="600"/>
                      </a:lnTo>
                      <a:lnTo>
                        <a:pt x="71" y="600"/>
                      </a:lnTo>
                      <a:lnTo>
                        <a:pt x="72" y="600"/>
                      </a:lnTo>
                      <a:lnTo>
                        <a:pt x="72" y="600"/>
                      </a:lnTo>
                      <a:lnTo>
                        <a:pt x="73" y="601"/>
                      </a:lnTo>
                      <a:lnTo>
                        <a:pt x="73" y="601"/>
                      </a:lnTo>
                      <a:lnTo>
                        <a:pt x="75" y="601"/>
                      </a:lnTo>
                      <a:lnTo>
                        <a:pt x="75" y="601"/>
                      </a:lnTo>
                      <a:lnTo>
                        <a:pt x="76" y="601"/>
                      </a:lnTo>
                      <a:lnTo>
                        <a:pt x="76" y="601"/>
                      </a:lnTo>
                      <a:lnTo>
                        <a:pt x="76" y="601"/>
                      </a:lnTo>
                      <a:lnTo>
                        <a:pt x="76" y="601"/>
                      </a:lnTo>
                      <a:lnTo>
                        <a:pt x="77" y="601"/>
                      </a:lnTo>
                      <a:lnTo>
                        <a:pt x="77" y="601"/>
                      </a:lnTo>
                      <a:lnTo>
                        <a:pt x="77" y="601"/>
                      </a:lnTo>
                      <a:lnTo>
                        <a:pt x="77" y="601"/>
                      </a:lnTo>
                      <a:lnTo>
                        <a:pt x="89" y="598"/>
                      </a:lnTo>
                      <a:lnTo>
                        <a:pt x="89" y="598"/>
                      </a:lnTo>
                      <a:lnTo>
                        <a:pt x="104" y="594"/>
                      </a:lnTo>
                      <a:lnTo>
                        <a:pt x="114" y="591"/>
                      </a:lnTo>
                      <a:lnTo>
                        <a:pt x="114" y="591"/>
                      </a:lnTo>
                      <a:lnTo>
                        <a:pt x="123" y="602"/>
                      </a:lnTo>
                      <a:lnTo>
                        <a:pt x="123" y="602"/>
                      </a:lnTo>
                      <a:lnTo>
                        <a:pt x="118" y="610"/>
                      </a:lnTo>
                      <a:lnTo>
                        <a:pt x="110" y="625"/>
                      </a:lnTo>
                      <a:lnTo>
                        <a:pt x="110" y="625"/>
                      </a:lnTo>
                      <a:lnTo>
                        <a:pt x="106" y="635"/>
                      </a:lnTo>
                      <a:lnTo>
                        <a:pt x="106" y="635"/>
                      </a:lnTo>
                      <a:lnTo>
                        <a:pt x="106" y="635"/>
                      </a:lnTo>
                      <a:lnTo>
                        <a:pt x="106" y="635"/>
                      </a:lnTo>
                      <a:lnTo>
                        <a:pt x="106" y="635"/>
                      </a:lnTo>
                      <a:lnTo>
                        <a:pt x="106" y="635"/>
                      </a:lnTo>
                      <a:lnTo>
                        <a:pt x="106" y="636"/>
                      </a:lnTo>
                      <a:lnTo>
                        <a:pt x="106" y="636"/>
                      </a:lnTo>
                      <a:lnTo>
                        <a:pt x="106" y="637"/>
                      </a:lnTo>
                      <a:lnTo>
                        <a:pt x="106" y="637"/>
                      </a:lnTo>
                      <a:lnTo>
                        <a:pt x="106" y="639"/>
                      </a:lnTo>
                      <a:lnTo>
                        <a:pt x="106" y="639"/>
                      </a:lnTo>
                      <a:lnTo>
                        <a:pt x="106" y="639"/>
                      </a:lnTo>
                      <a:lnTo>
                        <a:pt x="106" y="639"/>
                      </a:lnTo>
                      <a:lnTo>
                        <a:pt x="106" y="640"/>
                      </a:lnTo>
                      <a:lnTo>
                        <a:pt x="106" y="640"/>
                      </a:lnTo>
                      <a:lnTo>
                        <a:pt x="106" y="640"/>
                      </a:lnTo>
                      <a:lnTo>
                        <a:pt x="106" y="640"/>
                      </a:lnTo>
                      <a:lnTo>
                        <a:pt x="106" y="641"/>
                      </a:lnTo>
                      <a:lnTo>
                        <a:pt x="106" y="641"/>
                      </a:lnTo>
                      <a:lnTo>
                        <a:pt x="106" y="641"/>
                      </a:lnTo>
                      <a:lnTo>
                        <a:pt x="106" y="641"/>
                      </a:lnTo>
                      <a:lnTo>
                        <a:pt x="106" y="642"/>
                      </a:lnTo>
                      <a:lnTo>
                        <a:pt x="106" y="642"/>
                      </a:lnTo>
                      <a:lnTo>
                        <a:pt x="107" y="642"/>
                      </a:lnTo>
                      <a:lnTo>
                        <a:pt x="107" y="642"/>
                      </a:lnTo>
                      <a:lnTo>
                        <a:pt x="107" y="644"/>
                      </a:lnTo>
                      <a:lnTo>
                        <a:pt x="107" y="644"/>
                      </a:lnTo>
                      <a:lnTo>
                        <a:pt x="107" y="644"/>
                      </a:lnTo>
                      <a:lnTo>
                        <a:pt x="107" y="644"/>
                      </a:lnTo>
                      <a:lnTo>
                        <a:pt x="109" y="644"/>
                      </a:lnTo>
                      <a:lnTo>
                        <a:pt x="109" y="644"/>
                      </a:lnTo>
                      <a:lnTo>
                        <a:pt x="109" y="645"/>
                      </a:lnTo>
                      <a:lnTo>
                        <a:pt x="109" y="645"/>
                      </a:lnTo>
                      <a:lnTo>
                        <a:pt x="110" y="646"/>
                      </a:lnTo>
                      <a:lnTo>
                        <a:pt x="110" y="646"/>
                      </a:lnTo>
                      <a:lnTo>
                        <a:pt x="111" y="646"/>
                      </a:lnTo>
                      <a:lnTo>
                        <a:pt x="111" y="646"/>
                      </a:lnTo>
                      <a:lnTo>
                        <a:pt x="111" y="647"/>
                      </a:lnTo>
                      <a:lnTo>
                        <a:pt x="111" y="647"/>
                      </a:lnTo>
                      <a:lnTo>
                        <a:pt x="113" y="647"/>
                      </a:lnTo>
                      <a:lnTo>
                        <a:pt x="113" y="647"/>
                      </a:lnTo>
                      <a:lnTo>
                        <a:pt x="113" y="647"/>
                      </a:lnTo>
                      <a:lnTo>
                        <a:pt x="113" y="647"/>
                      </a:lnTo>
                      <a:lnTo>
                        <a:pt x="114" y="649"/>
                      </a:lnTo>
                      <a:lnTo>
                        <a:pt x="114" y="649"/>
                      </a:lnTo>
                      <a:lnTo>
                        <a:pt x="114" y="649"/>
                      </a:lnTo>
                      <a:lnTo>
                        <a:pt x="114" y="649"/>
                      </a:lnTo>
                      <a:lnTo>
                        <a:pt x="115" y="650"/>
                      </a:lnTo>
                      <a:lnTo>
                        <a:pt x="115" y="650"/>
                      </a:lnTo>
                      <a:lnTo>
                        <a:pt x="115" y="650"/>
                      </a:lnTo>
                      <a:lnTo>
                        <a:pt x="115" y="650"/>
                      </a:lnTo>
                      <a:lnTo>
                        <a:pt x="116" y="650"/>
                      </a:lnTo>
                      <a:lnTo>
                        <a:pt x="116" y="650"/>
                      </a:lnTo>
                      <a:lnTo>
                        <a:pt x="116" y="650"/>
                      </a:lnTo>
                      <a:lnTo>
                        <a:pt x="116" y="650"/>
                      </a:lnTo>
                      <a:lnTo>
                        <a:pt x="118" y="650"/>
                      </a:lnTo>
                      <a:lnTo>
                        <a:pt x="118" y="650"/>
                      </a:lnTo>
                      <a:lnTo>
                        <a:pt x="118" y="650"/>
                      </a:lnTo>
                      <a:lnTo>
                        <a:pt x="118" y="650"/>
                      </a:lnTo>
                      <a:lnTo>
                        <a:pt x="119" y="650"/>
                      </a:lnTo>
                      <a:lnTo>
                        <a:pt x="119" y="650"/>
                      </a:lnTo>
                      <a:lnTo>
                        <a:pt x="119" y="650"/>
                      </a:lnTo>
                      <a:lnTo>
                        <a:pt x="119" y="650"/>
                      </a:lnTo>
                      <a:lnTo>
                        <a:pt x="121" y="650"/>
                      </a:lnTo>
                      <a:lnTo>
                        <a:pt x="121" y="650"/>
                      </a:lnTo>
                      <a:lnTo>
                        <a:pt x="121" y="650"/>
                      </a:lnTo>
                      <a:lnTo>
                        <a:pt x="121" y="650"/>
                      </a:lnTo>
                      <a:lnTo>
                        <a:pt x="131" y="646"/>
                      </a:lnTo>
                      <a:lnTo>
                        <a:pt x="131" y="646"/>
                      </a:lnTo>
                      <a:lnTo>
                        <a:pt x="145" y="639"/>
                      </a:lnTo>
                      <a:lnTo>
                        <a:pt x="154" y="634"/>
                      </a:lnTo>
                      <a:lnTo>
                        <a:pt x="154" y="634"/>
                      </a:lnTo>
                      <a:lnTo>
                        <a:pt x="165" y="642"/>
                      </a:lnTo>
                      <a:lnTo>
                        <a:pt x="165" y="642"/>
                      </a:lnTo>
                      <a:lnTo>
                        <a:pt x="162" y="652"/>
                      </a:lnTo>
                      <a:lnTo>
                        <a:pt x="157" y="666"/>
                      </a:lnTo>
                      <a:lnTo>
                        <a:pt x="157" y="666"/>
                      </a:lnTo>
                      <a:lnTo>
                        <a:pt x="155" y="678"/>
                      </a:lnTo>
                      <a:lnTo>
                        <a:pt x="155" y="678"/>
                      </a:lnTo>
                      <a:lnTo>
                        <a:pt x="155" y="680"/>
                      </a:lnTo>
                      <a:lnTo>
                        <a:pt x="155" y="680"/>
                      </a:lnTo>
                      <a:lnTo>
                        <a:pt x="155" y="680"/>
                      </a:lnTo>
                      <a:lnTo>
                        <a:pt x="155" y="680"/>
                      </a:lnTo>
                      <a:lnTo>
                        <a:pt x="155" y="681"/>
                      </a:lnTo>
                      <a:lnTo>
                        <a:pt x="155" y="681"/>
                      </a:lnTo>
                      <a:lnTo>
                        <a:pt x="155" y="681"/>
                      </a:lnTo>
                      <a:lnTo>
                        <a:pt x="155" y="681"/>
                      </a:lnTo>
                      <a:lnTo>
                        <a:pt x="155" y="683"/>
                      </a:lnTo>
                      <a:lnTo>
                        <a:pt x="155" y="683"/>
                      </a:lnTo>
                      <a:lnTo>
                        <a:pt x="155" y="683"/>
                      </a:lnTo>
                      <a:lnTo>
                        <a:pt x="155" y="683"/>
                      </a:lnTo>
                      <a:lnTo>
                        <a:pt x="155" y="684"/>
                      </a:lnTo>
                      <a:lnTo>
                        <a:pt x="155" y="684"/>
                      </a:lnTo>
                      <a:lnTo>
                        <a:pt x="157" y="684"/>
                      </a:lnTo>
                      <a:lnTo>
                        <a:pt x="157" y="684"/>
                      </a:lnTo>
                      <a:lnTo>
                        <a:pt x="157" y="685"/>
                      </a:lnTo>
                      <a:lnTo>
                        <a:pt x="157" y="685"/>
                      </a:lnTo>
                      <a:lnTo>
                        <a:pt x="157" y="685"/>
                      </a:lnTo>
                      <a:lnTo>
                        <a:pt x="157" y="685"/>
                      </a:lnTo>
                      <a:lnTo>
                        <a:pt x="158" y="686"/>
                      </a:lnTo>
                      <a:lnTo>
                        <a:pt x="158" y="686"/>
                      </a:lnTo>
                      <a:lnTo>
                        <a:pt x="158" y="686"/>
                      </a:lnTo>
                      <a:lnTo>
                        <a:pt x="158" y="686"/>
                      </a:lnTo>
                      <a:lnTo>
                        <a:pt x="159" y="686"/>
                      </a:lnTo>
                      <a:lnTo>
                        <a:pt x="159" y="686"/>
                      </a:lnTo>
                      <a:lnTo>
                        <a:pt x="159" y="688"/>
                      </a:lnTo>
                      <a:lnTo>
                        <a:pt x="159" y="688"/>
                      </a:lnTo>
                      <a:lnTo>
                        <a:pt x="160" y="688"/>
                      </a:lnTo>
                      <a:lnTo>
                        <a:pt x="160" y="688"/>
                      </a:lnTo>
                      <a:lnTo>
                        <a:pt x="162" y="689"/>
                      </a:lnTo>
                      <a:lnTo>
                        <a:pt x="162" y="689"/>
                      </a:lnTo>
                      <a:lnTo>
                        <a:pt x="162" y="689"/>
                      </a:lnTo>
                      <a:lnTo>
                        <a:pt x="162" y="689"/>
                      </a:lnTo>
                      <a:lnTo>
                        <a:pt x="163" y="690"/>
                      </a:lnTo>
                      <a:lnTo>
                        <a:pt x="163" y="690"/>
                      </a:lnTo>
                      <a:lnTo>
                        <a:pt x="164" y="690"/>
                      </a:lnTo>
                      <a:lnTo>
                        <a:pt x="164" y="690"/>
                      </a:lnTo>
                      <a:lnTo>
                        <a:pt x="164" y="690"/>
                      </a:lnTo>
                      <a:lnTo>
                        <a:pt x="164" y="690"/>
                      </a:lnTo>
                      <a:lnTo>
                        <a:pt x="165" y="690"/>
                      </a:lnTo>
                      <a:lnTo>
                        <a:pt x="165" y="690"/>
                      </a:lnTo>
                      <a:lnTo>
                        <a:pt x="165" y="691"/>
                      </a:lnTo>
                      <a:lnTo>
                        <a:pt x="165" y="691"/>
                      </a:lnTo>
                      <a:lnTo>
                        <a:pt x="167" y="691"/>
                      </a:lnTo>
                      <a:lnTo>
                        <a:pt x="167" y="691"/>
                      </a:lnTo>
                      <a:lnTo>
                        <a:pt x="167" y="691"/>
                      </a:lnTo>
                      <a:lnTo>
                        <a:pt x="167" y="691"/>
                      </a:lnTo>
                      <a:lnTo>
                        <a:pt x="167" y="691"/>
                      </a:lnTo>
                      <a:lnTo>
                        <a:pt x="167" y="691"/>
                      </a:lnTo>
                      <a:lnTo>
                        <a:pt x="168" y="691"/>
                      </a:lnTo>
                      <a:lnTo>
                        <a:pt x="168" y="691"/>
                      </a:lnTo>
                      <a:lnTo>
                        <a:pt x="169" y="691"/>
                      </a:lnTo>
                      <a:lnTo>
                        <a:pt x="169" y="691"/>
                      </a:lnTo>
                      <a:lnTo>
                        <a:pt x="170" y="690"/>
                      </a:lnTo>
                      <a:lnTo>
                        <a:pt x="170" y="690"/>
                      </a:lnTo>
                      <a:lnTo>
                        <a:pt x="170" y="690"/>
                      </a:lnTo>
                      <a:lnTo>
                        <a:pt x="170" y="690"/>
                      </a:lnTo>
                      <a:lnTo>
                        <a:pt x="172" y="690"/>
                      </a:lnTo>
                      <a:lnTo>
                        <a:pt x="172" y="690"/>
                      </a:lnTo>
                      <a:lnTo>
                        <a:pt x="182" y="684"/>
                      </a:lnTo>
                      <a:lnTo>
                        <a:pt x="182" y="684"/>
                      </a:lnTo>
                      <a:lnTo>
                        <a:pt x="194" y="675"/>
                      </a:lnTo>
                      <a:lnTo>
                        <a:pt x="202" y="668"/>
                      </a:lnTo>
                      <a:lnTo>
                        <a:pt x="202" y="668"/>
                      </a:lnTo>
                      <a:lnTo>
                        <a:pt x="215" y="675"/>
                      </a:lnTo>
                      <a:lnTo>
                        <a:pt x="215" y="675"/>
                      </a:lnTo>
                      <a:lnTo>
                        <a:pt x="212" y="685"/>
                      </a:lnTo>
                      <a:lnTo>
                        <a:pt x="211" y="700"/>
                      </a:lnTo>
                      <a:lnTo>
                        <a:pt x="211" y="700"/>
                      </a:lnTo>
                      <a:lnTo>
                        <a:pt x="211" y="713"/>
                      </a:lnTo>
                      <a:lnTo>
                        <a:pt x="211" y="713"/>
                      </a:lnTo>
                      <a:lnTo>
                        <a:pt x="211" y="714"/>
                      </a:lnTo>
                      <a:lnTo>
                        <a:pt x="211" y="714"/>
                      </a:lnTo>
                      <a:lnTo>
                        <a:pt x="211" y="714"/>
                      </a:lnTo>
                      <a:lnTo>
                        <a:pt x="211" y="714"/>
                      </a:lnTo>
                      <a:lnTo>
                        <a:pt x="211" y="715"/>
                      </a:lnTo>
                      <a:lnTo>
                        <a:pt x="211" y="715"/>
                      </a:lnTo>
                      <a:lnTo>
                        <a:pt x="211" y="715"/>
                      </a:lnTo>
                      <a:lnTo>
                        <a:pt x="211" y="715"/>
                      </a:lnTo>
                      <a:lnTo>
                        <a:pt x="212" y="717"/>
                      </a:lnTo>
                      <a:lnTo>
                        <a:pt x="212" y="717"/>
                      </a:lnTo>
                      <a:lnTo>
                        <a:pt x="212" y="717"/>
                      </a:lnTo>
                      <a:lnTo>
                        <a:pt x="212" y="717"/>
                      </a:lnTo>
                      <a:lnTo>
                        <a:pt x="212" y="718"/>
                      </a:lnTo>
                      <a:lnTo>
                        <a:pt x="212" y="718"/>
                      </a:lnTo>
                      <a:lnTo>
                        <a:pt x="213" y="718"/>
                      </a:lnTo>
                      <a:lnTo>
                        <a:pt x="213" y="718"/>
                      </a:lnTo>
                      <a:lnTo>
                        <a:pt x="213" y="719"/>
                      </a:lnTo>
                      <a:lnTo>
                        <a:pt x="213" y="719"/>
                      </a:lnTo>
                      <a:lnTo>
                        <a:pt x="213" y="719"/>
                      </a:lnTo>
                      <a:lnTo>
                        <a:pt x="213" y="719"/>
                      </a:lnTo>
                      <a:lnTo>
                        <a:pt x="215" y="719"/>
                      </a:lnTo>
                      <a:lnTo>
                        <a:pt x="215" y="719"/>
                      </a:lnTo>
                      <a:lnTo>
                        <a:pt x="215" y="719"/>
                      </a:lnTo>
                      <a:lnTo>
                        <a:pt x="215" y="719"/>
                      </a:lnTo>
                      <a:lnTo>
                        <a:pt x="216" y="720"/>
                      </a:lnTo>
                      <a:lnTo>
                        <a:pt x="216" y="720"/>
                      </a:lnTo>
                      <a:lnTo>
                        <a:pt x="217" y="720"/>
                      </a:lnTo>
                      <a:lnTo>
                        <a:pt x="217" y="720"/>
                      </a:lnTo>
                      <a:lnTo>
                        <a:pt x="218" y="720"/>
                      </a:lnTo>
                      <a:lnTo>
                        <a:pt x="218" y="720"/>
                      </a:lnTo>
                      <a:lnTo>
                        <a:pt x="220" y="722"/>
                      </a:lnTo>
                      <a:lnTo>
                        <a:pt x="220" y="722"/>
                      </a:lnTo>
                      <a:lnTo>
                        <a:pt x="220" y="722"/>
                      </a:lnTo>
                      <a:lnTo>
                        <a:pt x="220" y="722"/>
                      </a:lnTo>
                      <a:lnTo>
                        <a:pt x="221" y="722"/>
                      </a:lnTo>
                      <a:lnTo>
                        <a:pt x="221" y="722"/>
                      </a:lnTo>
                      <a:lnTo>
                        <a:pt x="221" y="723"/>
                      </a:lnTo>
                      <a:lnTo>
                        <a:pt x="221" y="723"/>
                      </a:lnTo>
                      <a:lnTo>
                        <a:pt x="222" y="723"/>
                      </a:lnTo>
                      <a:lnTo>
                        <a:pt x="222" y="723"/>
                      </a:lnTo>
                      <a:lnTo>
                        <a:pt x="222" y="723"/>
                      </a:lnTo>
                      <a:lnTo>
                        <a:pt x="222" y="723"/>
                      </a:lnTo>
                      <a:lnTo>
                        <a:pt x="223" y="723"/>
                      </a:lnTo>
                      <a:lnTo>
                        <a:pt x="223" y="723"/>
                      </a:lnTo>
                      <a:lnTo>
                        <a:pt x="223" y="723"/>
                      </a:lnTo>
                      <a:lnTo>
                        <a:pt x="223" y="723"/>
                      </a:lnTo>
                      <a:lnTo>
                        <a:pt x="225" y="723"/>
                      </a:lnTo>
                      <a:lnTo>
                        <a:pt x="225" y="723"/>
                      </a:lnTo>
                      <a:lnTo>
                        <a:pt x="225" y="723"/>
                      </a:lnTo>
                      <a:lnTo>
                        <a:pt x="225" y="723"/>
                      </a:lnTo>
                      <a:lnTo>
                        <a:pt x="226" y="723"/>
                      </a:lnTo>
                      <a:lnTo>
                        <a:pt x="226" y="723"/>
                      </a:lnTo>
                      <a:lnTo>
                        <a:pt x="226" y="723"/>
                      </a:lnTo>
                      <a:lnTo>
                        <a:pt x="226" y="723"/>
                      </a:lnTo>
                      <a:lnTo>
                        <a:pt x="227" y="722"/>
                      </a:lnTo>
                      <a:lnTo>
                        <a:pt x="227" y="722"/>
                      </a:lnTo>
                      <a:lnTo>
                        <a:pt x="227" y="722"/>
                      </a:lnTo>
                      <a:lnTo>
                        <a:pt x="227" y="722"/>
                      </a:lnTo>
                      <a:lnTo>
                        <a:pt x="238" y="714"/>
                      </a:lnTo>
                      <a:lnTo>
                        <a:pt x="238" y="714"/>
                      </a:lnTo>
                      <a:lnTo>
                        <a:pt x="249" y="703"/>
                      </a:lnTo>
                      <a:lnTo>
                        <a:pt x="255" y="694"/>
                      </a:lnTo>
                      <a:lnTo>
                        <a:pt x="255" y="694"/>
                      </a:lnTo>
                      <a:lnTo>
                        <a:pt x="269" y="699"/>
                      </a:lnTo>
                      <a:lnTo>
                        <a:pt x="269" y="699"/>
                      </a:lnTo>
                      <a:lnTo>
                        <a:pt x="269" y="709"/>
                      </a:lnTo>
                      <a:lnTo>
                        <a:pt x="269" y="725"/>
                      </a:lnTo>
                      <a:lnTo>
                        <a:pt x="269" y="725"/>
                      </a:lnTo>
                      <a:lnTo>
                        <a:pt x="271" y="737"/>
                      </a:lnTo>
                      <a:lnTo>
                        <a:pt x="271" y="737"/>
                      </a:lnTo>
                      <a:lnTo>
                        <a:pt x="271" y="737"/>
                      </a:lnTo>
                      <a:lnTo>
                        <a:pt x="271" y="738"/>
                      </a:lnTo>
                      <a:lnTo>
                        <a:pt x="271" y="738"/>
                      </a:lnTo>
                      <a:lnTo>
                        <a:pt x="271" y="738"/>
                      </a:lnTo>
                      <a:lnTo>
                        <a:pt x="271" y="738"/>
                      </a:lnTo>
                      <a:lnTo>
                        <a:pt x="273" y="739"/>
                      </a:lnTo>
                      <a:lnTo>
                        <a:pt x="273" y="739"/>
                      </a:lnTo>
                      <a:lnTo>
                        <a:pt x="273" y="739"/>
                      </a:lnTo>
                      <a:lnTo>
                        <a:pt x="273" y="739"/>
                      </a:lnTo>
                      <a:lnTo>
                        <a:pt x="273" y="741"/>
                      </a:lnTo>
                      <a:lnTo>
                        <a:pt x="273" y="741"/>
                      </a:lnTo>
                      <a:lnTo>
                        <a:pt x="274" y="741"/>
                      </a:lnTo>
                      <a:lnTo>
                        <a:pt x="274" y="741"/>
                      </a:lnTo>
                      <a:lnTo>
                        <a:pt x="274" y="742"/>
                      </a:lnTo>
                      <a:lnTo>
                        <a:pt x="274" y="742"/>
                      </a:lnTo>
                      <a:lnTo>
                        <a:pt x="274" y="742"/>
                      </a:lnTo>
                      <a:lnTo>
                        <a:pt x="274" y="742"/>
                      </a:lnTo>
                      <a:lnTo>
                        <a:pt x="275" y="742"/>
                      </a:lnTo>
                      <a:lnTo>
                        <a:pt x="275" y="742"/>
                      </a:lnTo>
                      <a:lnTo>
                        <a:pt x="275" y="742"/>
                      </a:lnTo>
                      <a:lnTo>
                        <a:pt x="275" y="742"/>
                      </a:lnTo>
                      <a:lnTo>
                        <a:pt x="276" y="743"/>
                      </a:lnTo>
                      <a:lnTo>
                        <a:pt x="276" y="743"/>
                      </a:lnTo>
                      <a:lnTo>
                        <a:pt x="276" y="743"/>
                      </a:lnTo>
                      <a:lnTo>
                        <a:pt x="276" y="743"/>
                      </a:lnTo>
                      <a:lnTo>
                        <a:pt x="278" y="743"/>
                      </a:lnTo>
                      <a:lnTo>
                        <a:pt x="278" y="743"/>
                      </a:lnTo>
                      <a:lnTo>
                        <a:pt x="279" y="743"/>
                      </a:lnTo>
                      <a:lnTo>
                        <a:pt x="279" y="743"/>
                      </a:lnTo>
                      <a:lnTo>
                        <a:pt x="280" y="743"/>
                      </a:lnTo>
                      <a:lnTo>
                        <a:pt x="280" y="743"/>
                      </a:lnTo>
                      <a:lnTo>
                        <a:pt x="281" y="744"/>
                      </a:lnTo>
                      <a:lnTo>
                        <a:pt x="281" y="744"/>
                      </a:lnTo>
                      <a:lnTo>
                        <a:pt x="281" y="744"/>
                      </a:lnTo>
                      <a:lnTo>
                        <a:pt x="281" y="744"/>
                      </a:lnTo>
                      <a:lnTo>
                        <a:pt x="283" y="744"/>
                      </a:lnTo>
                      <a:lnTo>
                        <a:pt x="283" y="744"/>
                      </a:lnTo>
                      <a:lnTo>
                        <a:pt x="284" y="744"/>
                      </a:lnTo>
                      <a:lnTo>
                        <a:pt x="284" y="744"/>
                      </a:lnTo>
                      <a:lnTo>
                        <a:pt x="284" y="744"/>
                      </a:lnTo>
                      <a:lnTo>
                        <a:pt x="284" y="744"/>
                      </a:lnTo>
                      <a:lnTo>
                        <a:pt x="285" y="744"/>
                      </a:lnTo>
                      <a:lnTo>
                        <a:pt x="285" y="744"/>
                      </a:lnTo>
                      <a:lnTo>
                        <a:pt x="285" y="744"/>
                      </a:lnTo>
                      <a:lnTo>
                        <a:pt x="285" y="744"/>
                      </a:lnTo>
                      <a:lnTo>
                        <a:pt x="286" y="744"/>
                      </a:lnTo>
                      <a:lnTo>
                        <a:pt x="286" y="744"/>
                      </a:lnTo>
                      <a:lnTo>
                        <a:pt x="286" y="744"/>
                      </a:lnTo>
                      <a:lnTo>
                        <a:pt x="286" y="744"/>
                      </a:lnTo>
                      <a:lnTo>
                        <a:pt x="288" y="744"/>
                      </a:lnTo>
                      <a:lnTo>
                        <a:pt x="288" y="744"/>
                      </a:lnTo>
                      <a:lnTo>
                        <a:pt x="288" y="744"/>
                      </a:lnTo>
                      <a:lnTo>
                        <a:pt x="288" y="744"/>
                      </a:lnTo>
                      <a:lnTo>
                        <a:pt x="289" y="743"/>
                      </a:lnTo>
                      <a:lnTo>
                        <a:pt x="289" y="743"/>
                      </a:lnTo>
                      <a:lnTo>
                        <a:pt x="289" y="743"/>
                      </a:lnTo>
                      <a:lnTo>
                        <a:pt x="289" y="743"/>
                      </a:lnTo>
                      <a:lnTo>
                        <a:pt x="290" y="743"/>
                      </a:lnTo>
                      <a:lnTo>
                        <a:pt x="290" y="743"/>
                      </a:lnTo>
                      <a:lnTo>
                        <a:pt x="291" y="742"/>
                      </a:lnTo>
                      <a:lnTo>
                        <a:pt x="291" y="742"/>
                      </a:lnTo>
                      <a:lnTo>
                        <a:pt x="291" y="742"/>
                      </a:lnTo>
                      <a:lnTo>
                        <a:pt x="291" y="742"/>
                      </a:lnTo>
                      <a:lnTo>
                        <a:pt x="299" y="733"/>
                      </a:lnTo>
                      <a:lnTo>
                        <a:pt x="299" y="733"/>
                      </a:lnTo>
                      <a:lnTo>
                        <a:pt x="307" y="720"/>
                      </a:lnTo>
                      <a:lnTo>
                        <a:pt x="312" y="710"/>
                      </a:lnTo>
                      <a:lnTo>
                        <a:pt x="312" y="710"/>
                      </a:lnTo>
                      <a:lnTo>
                        <a:pt x="327" y="713"/>
                      </a:lnTo>
                      <a:lnTo>
                        <a:pt x="327" y="713"/>
                      </a:lnTo>
                      <a:lnTo>
                        <a:pt x="328" y="723"/>
                      </a:lnTo>
                      <a:lnTo>
                        <a:pt x="330" y="738"/>
                      </a:lnTo>
                      <a:lnTo>
                        <a:pt x="330" y="738"/>
                      </a:lnTo>
                      <a:lnTo>
                        <a:pt x="336" y="749"/>
                      </a:lnTo>
                      <a:lnTo>
                        <a:pt x="336" y="749"/>
                      </a:lnTo>
                      <a:lnTo>
                        <a:pt x="336" y="749"/>
                      </a:lnTo>
                      <a:lnTo>
                        <a:pt x="336" y="751"/>
                      </a:lnTo>
                      <a:lnTo>
                        <a:pt x="336" y="751"/>
                      </a:lnTo>
                      <a:lnTo>
                        <a:pt x="336" y="751"/>
                      </a:lnTo>
                      <a:lnTo>
                        <a:pt x="336" y="751"/>
                      </a:lnTo>
                      <a:lnTo>
                        <a:pt x="337" y="752"/>
                      </a:lnTo>
                      <a:lnTo>
                        <a:pt x="337" y="752"/>
                      </a:lnTo>
                      <a:lnTo>
                        <a:pt x="337" y="752"/>
                      </a:lnTo>
                      <a:lnTo>
                        <a:pt x="337" y="752"/>
                      </a:lnTo>
                      <a:lnTo>
                        <a:pt x="338" y="753"/>
                      </a:lnTo>
                      <a:lnTo>
                        <a:pt x="338" y="753"/>
                      </a:lnTo>
                      <a:lnTo>
                        <a:pt x="338" y="753"/>
                      </a:lnTo>
                      <a:lnTo>
                        <a:pt x="338" y="753"/>
                      </a:lnTo>
                      <a:lnTo>
                        <a:pt x="339" y="754"/>
                      </a:lnTo>
                      <a:lnTo>
                        <a:pt x="339" y="754"/>
                      </a:lnTo>
                      <a:lnTo>
                        <a:pt x="339" y="754"/>
                      </a:lnTo>
                      <a:lnTo>
                        <a:pt x="339" y="754"/>
                      </a:lnTo>
                      <a:lnTo>
                        <a:pt x="341" y="754"/>
                      </a:lnTo>
                      <a:lnTo>
                        <a:pt x="341" y="754"/>
                      </a:lnTo>
                      <a:lnTo>
                        <a:pt x="341" y="754"/>
                      </a:lnTo>
                      <a:lnTo>
                        <a:pt x="341" y="754"/>
                      </a:lnTo>
                      <a:lnTo>
                        <a:pt x="342" y="754"/>
                      </a:lnTo>
                      <a:lnTo>
                        <a:pt x="342" y="754"/>
                      </a:lnTo>
                      <a:lnTo>
                        <a:pt x="342" y="754"/>
                      </a:lnTo>
                      <a:lnTo>
                        <a:pt x="342" y="754"/>
                      </a:lnTo>
                      <a:lnTo>
                        <a:pt x="343" y="754"/>
                      </a:lnTo>
                      <a:lnTo>
                        <a:pt x="343" y="754"/>
                      </a:lnTo>
                      <a:lnTo>
                        <a:pt x="343" y="754"/>
                      </a:lnTo>
                      <a:lnTo>
                        <a:pt x="343" y="754"/>
                      </a:lnTo>
                      <a:lnTo>
                        <a:pt x="344" y="754"/>
                      </a:lnTo>
                      <a:lnTo>
                        <a:pt x="344" y="754"/>
                      </a:lnTo>
                      <a:lnTo>
                        <a:pt x="347" y="754"/>
                      </a:lnTo>
                      <a:lnTo>
                        <a:pt x="347" y="754"/>
                      </a:lnTo>
                      <a:lnTo>
                        <a:pt x="347" y="756"/>
                      </a:lnTo>
                      <a:lnTo>
                        <a:pt x="347" y="756"/>
                      </a:lnTo>
                      <a:lnTo>
                        <a:pt x="348" y="756"/>
                      </a:lnTo>
                      <a:lnTo>
                        <a:pt x="348" y="756"/>
                      </a:lnTo>
                      <a:lnTo>
                        <a:pt x="348" y="756"/>
                      </a:lnTo>
                      <a:lnTo>
                        <a:pt x="348" y="756"/>
                      </a:lnTo>
                      <a:lnTo>
                        <a:pt x="349" y="756"/>
                      </a:lnTo>
                      <a:lnTo>
                        <a:pt x="349" y="756"/>
                      </a:lnTo>
                      <a:lnTo>
                        <a:pt x="349" y="756"/>
                      </a:lnTo>
                      <a:lnTo>
                        <a:pt x="349" y="756"/>
                      </a:lnTo>
                      <a:lnTo>
                        <a:pt x="351" y="754"/>
                      </a:lnTo>
                      <a:lnTo>
                        <a:pt x="351" y="754"/>
                      </a:lnTo>
                      <a:lnTo>
                        <a:pt x="351" y="754"/>
                      </a:lnTo>
                      <a:lnTo>
                        <a:pt x="351" y="754"/>
                      </a:lnTo>
                      <a:lnTo>
                        <a:pt x="352" y="754"/>
                      </a:lnTo>
                      <a:lnTo>
                        <a:pt x="352" y="754"/>
                      </a:lnTo>
                      <a:lnTo>
                        <a:pt x="352" y="754"/>
                      </a:lnTo>
                      <a:lnTo>
                        <a:pt x="352" y="754"/>
                      </a:lnTo>
                      <a:lnTo>
                        <a:pt x="353" y="754"/>
                      </a:lnTo>
                      <a:lnTo>
                        <a:pt x="353" y="754"/>
                      </a:lnTo>
                      <a:lnTo>
                        <a:pt x="353" y="753"/>
                      </a:lnTo>
                      <a:lnTo>
                        <a:pt x="353" y="753"/>
                      </a:lnTo>
                      <a:lnTo>
                        <a:pt x="354" y="753"/>
                      </a:lnTo>
                      <a:lnTo>
                        <a:pt x="354" y="753"/>
                      </a:lnTo>
                      <a:lnTo>
                        <a:pt x="354" y="753"/>
                      </a:lnTo>
                      <a:lnTo>
                        <a:pt x="354" y="753"/>
                      </a:lnTo>
                      <a:lnTo>
                        <a:pt x="356" y="752"/>
                      </a:lnTo>
                      <a:lnTo>
                        <a:pt x="356" y="752"/>
                      </a:lnTo>
                      <a:lnTo>
                        <a:pt x="356" y="751"/>
                      </a:lnTo>
                      <a:lnTo>
                        <a:pt x="356" y="751"/>
                      </a:lnTo>
                      <a:lnTo>
                        <a:pt x="356" y="751"/>
                      </a:lnTo>
                      <a:lnTo>
                        <a:pt x="361" y="741"/>
                      </a:lnTo>
                      <a:lnTo>
                        <a:pt x="361" y="741"/>
                      </a:lnTo>
                      <a:lnTo>
                        <a:pt x="367" y="727"/>
                      </a:lnTo>
                      <a:lnTo>
                        <a:pt x="371" y="717"/>
                      </a:lnTo>
                      <a:lnTo>
                        <a:pt x="371" y="717"/>
                      </a:lnTo>
                      <a:lnTo>
                        <a:pt x="386" y="717"/>
                      </a:lnTo>
                      <a:lnTo>
                        <a:pt x="386" y="717"/>
                      </a:lnTo>
                      <a:lnTo>
                        <a:pt x="388" y="727"/>
                      </a:lnTo>
                      <a:lnTo>
                        <a:pt x="395" y="741"/>
                      </a:lnTo>
                      <a:lnTo>
                        <a:pt x="395" y="741"/>
                      </a:lnTo>
                      <a:lnTo>
                        <a:pt x="400" y="752"/>
                      </a:lnTo>
                      <a:lnTo>
                        <a:pt x="400" y="752"/>
                      </a:lnTo>
                      <a:lnTo>
                        <a:pt x="400" y="752"/>
                      </a:lnTo>
                      <a:lnTo>
                        <a:pt x="400" y="752"/>
                      </a:lnTo>
                      <a:lnTo>
                        <a:pt x="401" y="753"/>
                      </a:lnTo>
                      <a:lnTo>
                        <a:pt x="401" y="753"/>
                      </a:lnTo>
                      <a:lnTo>
                        <a:pt x="401" y="753"/>
                      </a:lnTo>
                      <a:lnTo>
                        <a:pt x="401" y="753"/>
                      </a:lnTo>
                      <a:lnTo>
                        <a:pt x="402" y="753"/>
                      </a:lnTo>
                      <a:lnTo>
                        <a:pt x="402" y="753"/>
                      </a:lnTo>
                      <a:lnTo>
                        <a:pt x="402" y="754"/>
                      </a:lnTo>
                      <a:lnTo>
                        <a:pt x="402" y="754"/>
                      </a:lnTo>
                      <a:lnTo>
                        <a:pt x="404" y="754"/>
                      </a:lnTo>
                      <a:lnTo>
                        <a:pt x="404" y="754"/>
                      </a:lnTo>
                      <a:lnTo>
                        <a:pt x="404" y="754"/>
                      </a:lnTo>
                      <a:lnTo>
                        <a:pt x="404" y="754"/>
                      </a:lnTo>
                      <a:lnTo>
                        <a:pt x="405" y="754"/>
                      </a:lnTo>
                      <a:lnTo>
                        <a:pt x="405" y="754"/>
                      </a:lnTo>
                      <a:lnTo>
                        <a:pt x="405" y="754"/>
                      </a:lnTo>
                      <a:lnTo>
                        <a:pt x="405" y="754"/>
                      </a:lnTo>
                      <a:lnTo>
                        <a:pt x="406" y="756"/>
                      </a:lnTo>
                      <a:lnTo>
                        <a:pt x="406" y="756"/>
                      </a:lnTo>
                      <a:lnTo>
                        <a:pt x="406" y="756"/>
                      </a:lnTo>
                      <a:lnTo>
                        <a:pt x="406" y="756"/>
                      </a:lnTo>
                      <a:lnTo>
                        <a:pt x="407" y="756"/>
                      </a:lnTo>
                      <a:lnTo>
                        <a:pt x="407" y="756"/>
                      </a:lnTo>
                      <a:lnTo>
                        <a:pt x="407" y="756"/>
                      </a:lnTo>
                      <a:lnTo>
                        <a:pt x="407" y="756"/>
                      </a:lnTo>
                      <a:lnTo>
                        <a:pt x="409" y="756"/>
                      </a:lnTo>
                      <a:lnTo>
                        <a:pt x="409" y="756"/>
                      </a:lnTo>
                      <a:lnTo>
                        <a:pt x="410" y="756"/>
                      </a:lnTo>
                      <a:lnTo>
                        <a:pt x="410" y="756"/>
                      </a:lnTo>
                      <a:lnTo>
                        <a:pt x="411" y="754"/>
                      </a:lnTo>
                      <a:lnTo>
                        <a:pt x="411" y="754"/>
                      </a:lnTo>
                      <a:lnTo>
                        <a:pt x="412" y="754"/>
                      </a:lnTo>
                      <a:lnTo>
                        <a:pt x="412" y="754"/>
                      </a:lnTo>
                      <a:lnTo>
                        <a:pt x="412" y="754"/>
                      </a:lnTo>
                      <a:lnTo>
                        <a:pt x="412" y="754"/>
                      </a:lnTo>
                      <a:lnTo>
                        <a:pt x="414" y="754"/>
                      </a:lnTo>
                      <a:lnTo>
                        <a:pt x="414" y="754"/>
                      </a:lnTo>
                      <a:lnTo>
                        <a:pt x="415" y="754"/>
                      </a:lnTo>
                      <a:lnTo>
                        <a:pt x="415" y="754"/>
                      </a:lnTo>
                      <a:lnTo>
                        <a:pt x="416" y="754"/>
                      </a:lnTo>
                      <a:lnTo>
                        <a:pt x="416" y="754"/>
                      </a:lnTo>
                      <a:lnTo>
                        <a:pt x="416" y="754"/>
                      </a:lnTo>
                      <a:lnTo>
                        <a:pt x="416" y="754"/>
                      </a:lnTo>
                      <a:lnTo>
                        <a:pt x="416" y="754"/>
                      </a:lnTo>
                      <a:lnTo>
                        <a:pt x="416" y="754"/>
                      </a:lnTo>
                      <a:lnTo>
                        <a:pt x="417" y="754"/>
                      </a:lnTo>
                      <a:lnTo>
                        <a:pt x="417" y="754"/>
                      </a:lnTo>
                      <a:lnTo>
                        <a:pt x="417" y="753"/>
                      </a:lnTo>
                      <a:lnTo>
                        <a:pt x="417" y="753"/>
                      </a:lnTo>
                      <a:lnTo>
                        <a:pt x="417" y="753"/>
                      </a:lnTo>
                      <a:lnTo>
                        <a:pt x="417" y="753"/>
                      </a:lnTo>
                      <a:lnTo>
                        <a:pt x="419" y="752"/>
                      </a:lnTo>
                      <a:lnTo>
                        <a:pt x="419" y="752"/>
                      </a:lnTo>
                      <a:lnTo>
                        <a:pt x="419" y="752"/>
                      </a:lnTo>
                      <a:lnTo>
                        <a:pt x="419" y="752"/>
                      </a:lnTo>
                      <a:lnTo>
                        <a:pt x="420" y="752"/>
                      </a:lnTo>
                      <a:lnTo>
                        <a:pt x="420" y="752"/>
                      </a:lnTo>
                      <a:lnTo>
                        <a:pt x="420" y="751"/>
                      </a:lnTo>
                      <a:lnTo>
                        <a:pt x="420" y="751"/>
                      </a:lnTo>
                      <a:lnTo>
                        <a:pt x="421" y="749"/>
                      </a:lnTo>
                      <a:lnTo>
                        <a:pt x="421" y="749"/>
                      </a:lnTo>
                      <a:lnTo>
                        <a:pt x="421" y="749"/>
                      </a:lnTo>
                      <a:lnTo>
                        <a:pt x="421" y="749"/>
                      </a:lnTo>
                      <a:lnTo>
                        <a:pt x="425" y="738"/>
                      </a:lnTo>
                      <a:lnTo>
                        <a:pt x="425" y="738"/>
                      </a:lnTo>
                      <a:lnTo>
                        <a:pt x="429" y="724"/>
                      </a:lnTo>
                      <a:lnTo>
                        <a:pt x="430" y="713"/>
                      </a:lnTo>
                      <a:lnTo>
                        <a:pt x="430" y="713"/>
                      </a:lnTo>
                      <a:lnTo>
                        <a:pt x="444" y="710"/>
                      </a:lnTo>
                      <a:lnTo>
                        <a:pt x="444" y="710"/>
                      </a:lnTo>
                      <a:lnTo>
                        <a:pt x="449" y="720"/>
                      </a:lnTo>
                      <a:lnTo>
                        <a:pt x="458" y="733"/>
                      </a:lnTo>
                      <a:lnTo>
                        <a:pt x="458" y="733"/>
                      </a:lnTo>
                      <a:lnTo>
                        <a:pt x="465" y="742"/>
                      </a:lnTo>
                      <a:lnTo>
                        <a:pt x="465" y="742"/>
                      </a:lnTo>
                      <a:lnTo>
                        <a:pt x="465" y="742"/>
                      </a:lnTo>
                      <a:lnTo>
                        <a:pt x="465" y="742"/>
                      </a:lnTo>
                      <a:lnTo>
                        <a:pt x="467" y="743"/>
                      </a:lnTo>
                      <a:lnTo>
                        <a:pt x="467" y="743"/>
                      </a:lnTo>
                      <a:lnTo>
                        <a:pt x="467" y="743"/>
                      </a:lnTo>
                      <a:lnTo>
                        <a:pt x="467" y="743"/>
                      </a:lnTo>
                      <a:lnTo>
                        <a:pt x="468" y="743"/>
                      </a:lnTo>
                      <a:lnTo>
                        <a:pt x="468" y="743"/>
                      </a:lnTo>
                      <a:lnTo>
                        <a:pt x="468" y="744"/>
                      </a:lnTo>
                      <a:lnTo>
                        <a:pt x="468" y="744"/>
                      </a:lnTo>
                      <a:lnTo>
                        <a:pt x="469" y="744"/>
                      </a:lnTo>
                      <a:lnTo>
                        <a:pt x="469" y="744"/>
                      </a:lnTo>
                      <a:lnTo>
                        <a:pt x="469" y="744"/>
                      </a:lnTo>
                      <a:lnTo>
                        <a:pt x="469" y="744"/>
                      </a:lnTo>
                      <a:lnTo>
                        <a:pt x="470" y="744"/>
                      </a:lnTo>
                      <a:lnTo>
                        <a:pt x="470" y="744"/>
                      </a:lnTo>
                      <a:lnTo>
                        <a:pt x="470" y="744"/>
                      </a:lnTo>
                      <a:lnTo>
                        <a:pt x="470" y="744"/>
                      </a:lnTo>
                      <a:lnTo>
                        <a:pt x="472" y="744"/>
                      </a:lnTo>
                      <a:lnTo>
                        <a:pt x="472" y="744"/>
                      </a:lnTo>
                      <a:lnTo>
                        <a:pt x="472" y="744"/>
                      </a:lnTo>
                      <a:lnTo>
                        <a:pt x="472" y="744"/>
                      </a:lnTo>
                      <a:lnTo>
                        <a:pt x="473" y="744"/>
                      </a:lnTo>
                      <a:lnTo>
                        <a:pt x="473" y="744"/>
                      </a:lnTo>
                      <a:lnTo>
                        <a:pt x="473" y="744"/>
                      </a:lnTo>
                      <a:lnTo>
                        <a:pt x="473" y="744"/>
                      </a:lnTo>
                      <a:lnTo>
                        <a:pt x="474" y="744"/>
                      </a:lnTo>
                      <a:lnTo>
                        <a:pt x="474" y="744"/>
                      </a:lnTo>
                      <a:lnTo>
                        <a:pt x="474" y="744"/>
                      </a:lnTo>
                      <a:lnTo>
                        <a:pt x="474" y="744"/>
                      </a:lnTo>
                      <a:lnTo>
                        <a:pt x="475" y="743"/>
                      </a:lnTo>
                      <a:lnTo>
                        <a:pt x="475" y="743"/>
                      </a:lnTo>
                      <a:lnTo>
                        <a:pt x="478" y="743"/>
                      </a:lnTo>
                      <a:lnTo>
                        <a:pt x="478" y="743"/>
                      </a:lnTo>
                      <a:lnTo>
                        <a:pt x="478" y="743"/>
                      </a:lnTo>
                      <a:lnTo>
                        <a:pt x="478" y="743"/>
                      </a:lnTo>
                      <a:lnTo>
                        <a:pt x="479" y="743"/>
                      </a:lnTo>
                      <a:lnTo>
                        <a:pt x="479" y="743"/>
                      </a:lnTo>
                      <a:lnTo>
                        <a:pt x="479" y="743"/>
                      </a:lnTo>
                      <a:lnTo>
                        <a:pt x="479" y="743"/>
                      </a:lnTo>
                      <a:lnTo>
                        <a:pt x="480" y="742"/>
                      </a:lnTo>
                      <a:lnTo>
                        <a:pt x="480" y="742"/>
                      </a:lnTo>
                      <a:lnTo>
                        <a:pt x="480" y="742"/>
                      </a:lnTo>
                      <a:lnTo>
                        <a:pt x="480" y="742"/>
                      </a:lnTo>
                      <a:lnTo>
                        <a:pt x="482" y="742"/>
                      </a:lnTo>
                      <a:lnTo>
                        <a:pt x="482" y="742"/>
                      </a:lnTo>
                      <a:lnTo>
                        <a:pt x="482" y="742"/>
                      </a:lnTo>
                      <a:lnTo>
                        <a:pt x="482" y="742"/>
                      </a:lnTo>
                      <a:lnTo>
                        <a:pt x="483" y="741"/>
                      </a:lnTo>
                      <a:lnTo>
                        <a:pt x="483" y="741"/>
                      </a:lnTo>
                      <a:lnTo>
                        <a:pt x="483" y="741"/>
                      </a:lnTo>
                      <a:lnTo>
                        <a:pt x="483" y="741"/>
                      </a:lnTo>
                      <a:lnTo>
                        <a:pt x="483" y="739"/>
                      </a:lnTo>
                      <a:lnTo>
                        <a:pt x="483" y="739"/>
                      </a:lnTo>
                      <a:lnTo>
                        <a:pt x="483" y="739"/>
                      </a:lnTo>
                      <a:lnTo>
                        <a:pt x="483" y="739"/>
                      </a:lnTo>
                      <a:lnTo>
                        <a:pt x="484" y="738"/>
                      </a:lnTo>
                      <a:lnTo>
                        <a:pt x="484" y="738"/>
                      </a:lnTo>
                      <a:lnTo>
                        <a:pt x="484" y="738"/>
                      </a:lnTo>
                      <a:lnTo>
                        <a:pt x="484" y="738"/>
                      </a:lnTo>
                      <a:lnTo>
                        <a:pt x="484" y="737"/>
                      </a:lnTo>
                      <a:lnTo>
                        <a:pt x="484" y="737"/>
                      </a:lnTo>
                      <a:lnTo>
                        <a:pt x="484" y="737"/>
                      </a:lnTo>
                      <a:lnTo>
                        <a:pt x="484" y="737"/>
                      </a:lnTo>
                      <a:lnTo>
                        <a:pt x="487" y="725"/>
                      </a:lnTo>
                      <a:lnTo>
                        <a:pt x="487" y="725"/>
                      </a:lnTo>
                      <a:lnTo>
                        <a:pt x="488" y="709"/>
                      </a:lnTo>
                      <a:lnTo>
                        <a:pt x="487" y="699"/>
                      </a:lnTo>
                      <a:lnTo>
                        <a:pt x="487" y="699"/>
                      </a:lnTo>
                      <a:lnTo>
                        <a:pt x="501" y="694"/>
                      </a:lnTo>
                      <a:lnTo>
                        <a:pt x="501" y="694"/>
                      </a:lnTo>
                      <a:lnTo>
                        <a:pt x="507" y="703"/>
                      </a:lnTo>
                      <a:lnTo>
                        <a:pt x="518" y="714"/>
                      </a:lnTo>
                      <a:lnTo>
                        <a:pt x="518" y="714"/>
                      </a:lnTo>
                      <a:lnTo>
                        <a:pt x="528" y="722"/>
                      </a:lnTo>
                      <a:lnTo>
                        <a:pt x="528" y="722"/>
                      </a:lnTo>
                      <a:lnTo>
                        <a:pt x="528" y="722"/>
                      </a:lnTo>
                      <a:lnTo>
                        <a:pt x="528" y="722"/>
                      </a:lnTo>
                      <a:lnTo>
                        <a:pt x="530" y="723"/>
                      </a:lnTo>
                      <a:lnTo>
                        <a:pt x="530" y="723"/>
                      </a:lnTo>
                      <a:lnTo>
                        <a:pt x="530" y="723"/>
                      </a:lnTo>
                      <a:lnTo>
                        <a:pt x="530" y="723"/>
                      </a:lnTo>
                      <a:lnTo>
                        <a:pt x="531" y="723"/>
                      </a:lnTo>
                      <a:lnTo>
                        <a:pt x="531" y="723"/>
                      </a:lnTo>
                      <a:lnTo>
                        <a:pt x="531" y="723"/>
                      </a:lnTo>
                      <a:lnTo>
                        <a:pt x="531" y="723"/>
                      </a:lnTo>
                      <a:lnTo>
                        <a:pt x="532" y="723"/>
                      </a:lnTo>
                      <a:lnTo>
                        <a:pt x="532" y="723"/>
                      </a:lnTo>
                      <a:lnTo>
                        <a:pt x="532" y="723"/>
                      </a:lnTo>
                      <a:lnTo>
                        <a:pt x="532" y="723"/>
                      </a:lnTo>
                      <a:lnTo>
                        <a:pt x="533" y="723"/>
                      </a:lnTo>
                      <a:lnTo>
                        <a:pt x="533" y="723"/>
                      </a:lnTo>
                      <a:lnTo>
                        <a:pt x="533" y="723"/>
                      </a:lnTo>
                      <a:lnTo>
                        <a:pt x="533" y="723"/>
                      </a:lnTo>
                      <a:lnTo>
                        <a:pt x="535" y="723"/>
                      </a:lnTo>
                      <a:lnTo>
                        <a:pt x="535" y="723"/>
                      </a:lnTo>
                      <a:lnTo>
                        <a:pt x="535" y="722"/>
                      </a:lnTo>
                      <a:lnTo>
                        <a:pt x="535" y="722"/>
                      </a:lnTo>
                      <a:lnTo>
                        <a:pt x="536" y="722"/>
                      </a:lnTo>
                      <a:lnTo>
                        <a:pt x="536" y="722"/>
                      </a:lnTo>
                      <a:lnTo>
                        <a:pt x="536" y="722"/>
                      </a:lnTo>
                      <a:lnTo>
                        <a:pt x="536" y="722"/>
                      </a:lnTo>
                      <a:lnTo>
                        <a:pt x="538" y="720"/>
                      </a:lnTo>
                      <a:lnTo>
                        <a:pt x="538" y="720"/>
                      </a:lnTo>
                      <a:lnTo>
                        <a:pt x="540" y="720"/>
                      </a:lnTo>
                      <a:lnTo>
                        <a:pt x="540" y="720"/>
                      </a:lnTo>
                      <a:lnTo>
                        <a:pt x="540" y="720"/>
                      </a:lnTo>
                      <a:lnTo>
                        <a:pt x="540" y="720"/>
                      </a:lnTo>
                      <a:lnTo>
                        <a:pt x="541" y="719"/>
                      </a:lnTo>
                      <a:lnTo>
                        <a:pt x="541" y="719"/>
                      </a:lnTo>
                      <a:lnTo>
                        <a:pt x="541" y="719"/>
                      </a:lnTo>
                      <a:lnTo>
                        <a:pt x="541" y="719"/>
                      </a:lnTo>
                      <a:lnTo>
                        <a:pt x="542" y="719"/>
                      </a:lnTo>
                      <a:lnTo>
                        <a:pt x="542" y="719"/>
                      </a:lnTo>
                      <a:lnTo>
                        <a:pt x="542" y="719"/>
                      </a:lnTo>
                      <a:lnTo>
                        <a:pt x="542" y="719"/>
                      </a:lnTo>
                      <a:lnTo>
                        <a:pt x="543" y="718"/>
                      </a:lnTo>
                      <a:lnTo>
                        <a:pt x="543" y="718"/>
                      </a:lnTo>
                      <a:lnTo>
                        <a:pt x="543" y="718"/>
                      </a:lnTo>
                      <a:lnTo>
                        <a:pt x="543" y="718"/>
                      </a:lnTo>
                      <a:lnTo>
                        <a:pt x="543" y="717"/>
                      </a:lnTo>
                      <a:lnTo>
                        <a:pt x="543" y="717"/>
                      </a:lnTo>
                      <a:lnTo>
                        <a:pt x="543" y="717"/>
                      </a:lnTo>
                      <a:lnTo>
                        <a:pt x="543" y="717"/>
                      </a:lnTo>
                      <a:lnTo>
                        <a:pt x="545" y="715"/>
                      </a:lnTo>
                      <a:lnTo>
                        <a:pt x="545" y="715"/>
                      </a:lnTo>
                      <a:lnTo>
                        <a:pt x="545" y="715"/>
                      </a:lnTo>
                      <a:lnTo>
                        <a:pt x="545" y="715"/>
                      </a:lnTo>
                      <a:lnTo>
                        <a:pt x="545" y="714"/>
                      </a:lnTo>
                      <a:lnTo>
                        <a:pt x="545" y="714"/>
                      </a:lnTo>
                      <a:lnTo>
                        <a:pt x="545" y="714"/>
                      </a:lnTo>
                      <a:lnTo>
                        <a:pt x="545" y="714"/>
                      </a:lnTo>
                      <a:lnTo>
                        <a:pt x="545" y="713"/>
                      </a:lnTo>
                      <a:lnTo>
                        <a:pt x="545" y="713"/>
                      </a:lnTo>
                      <a:lnTo>
                        <a:pt x="545" y="713"/>
                      </a:lnTo>
                      <a:lnTo>
                        <a:pt x="545" y="700"/>
                      </a:lnTo>
                      <a:lnTo>
                        <a:pt x="545" y="700"/>
                      </a:lnTo>
                      <a:lnTo>
                        <a:pt x="543" y="685"/>
                      </a:lnTo>
                      <a:lnTo>
                        <a:pt x="541" y="675"/>
                      </a:lnTo>
                      <a:lnTo>
                        <a:pt x="541" y="675"/>
                      </a:lnTo>
                      <a:lnTo>
                        <a:pt x="553" y="668"/>
                      </a:lnTo>
                      <a:lnTo>
                        <a:pt x="553" y="668"/>
                      </a:lnTo>
                      <a:lnTo>
                        <a:pt x="561" y="675"/>
                      </a:lnTo>
                      <a:lnTo>
                        <a:pt x="574" y="684"/>
                      </a:lnTo>
                      <a:lnTo>
                        <a:pt x="574" y="684"/>
                      </a:lnTo>
                      <a:lnTo>
                        <a:pt x="584" y="690"/>
                      </a:lnTo>
                      <a:lnTo>
                        <a:pt x="584" y="690"/>
                      </a:lnTo>
                      <a:lnTo>
                        <a:pt x="585" y="690"/>
                      </a:lnTo>
                      <a:lnTo>
                        <a:pt x="585" y="690"/>
                      </a:lnTo>
                      <a:lnTo>
                        <a:pt x="586" y="690"/>
                      </a:lnTo>
                      <a:lnTo>
                        <a:pt x="586" y="690"/>
                      </a:lnTo>
                      <a:lnTo>
                        <a:pt x="587" y="691"/>
                      </a:lnTo>
                      <a:lnTo>
                        <a:pt x="587" y="691"/>
                      </a:lnTo>
                      <a:lnTo>
                        <a:pt x="587" y="691"/>
                      </a:lnTo>
                      <a:lnTo>
                        <a:pt x="587" y="691"/>
                      </a:lnTo>
                      <a:lnTo>
                        <a:pt x="589" y="691"/>
                      </a:lnTo>
                      <a:lnTo>
                        <a:pt x="589" y="691"/>
                      </a:lnTo>
                      <a:lnTo>
                        <a:pt x="589" y="691"/>
                      </a:lnTo>
                      <a:lnTo>
                        <a:pt x="589" y="691"/>
                      </a:lnTo>
                      <a:lnTo>
                        <a:pt x="590" y="691"/>
                      </a:lnTo>
                      <a:lnTo>
                        <a:pt x="590" y="691"/>
                      </a:lnTo>
                      <a:lnTo>
                        <a:pt x="590" y="691"/>
                      </a:lnTo>
                      <a:lnTo>
                        <a:pt x="590" y="691"/>
                      </a:lnTo>
                      <a:lnTo>
                        <a:pt x="591" y="690"/>
                      </a:lnTo>
                      <a:lnTo>
                        <a:pt x="591" y="690"/>
                      </a:lnTo>
                      <a:lnTo>
                        <a:pt x="591" y="690"/>
                      </a:lnTo>
                      <a:lnTo>
                        <a:pt x="591" y="690"/>
                      </a:lnTo>
                      <a:lnTo>
                        <a:pt x="593" y="690"/>
                      </a:lnTo>
                      <a:lnTo>
                        <a:pt x="593" y="690"/>
                      </a:lnTo>
                      <a:lnTo>
                        <a:pt x="593" y="690"/>
                      </a:lnTo>
                      <a:lnTo>
                        <a:pt x="593" y="690"/>
                      </a:lnTo>
                      <a:lnTo>
                        <a:pt x="594" y="689"/>
                      </a:lnTo>
                      <a:lnTo>
                        <a:pt x="594" y="689"/>
                      </a:lnTo>
                      <a:lnTo>
                        <a:pt x="594" y="689"/>
                      </a:lnTo>
                      <a:lnTo>
                        <a:pt x="594" y="689"/>
                      </a:lnTo>
                      <a:lnTo>
                        <a:pt x="595" y="688"/>
                      </a:lnTo>
                      <a:lnTo>
                        <a:pt x="595" y="688"/>
                      </a:lnTo>
                      <a:lnTo>
                        <a:pt x="596" y="688"/>
                      </a:lnTo>
                      <a:lnTo>
                        <a:pt x="596" y="688"/>
                      </a:lnTo>
                      <a:lnTo>
                        <a:pt x="596" y="686"/>
                      </a:lnTo>
                      <a:lnTo>
                        <a:pt x="596" y="686"/>
                      </a:lnTo>
                      <a:lnTo>
                        <a:pt x="598" y="686"/>
                      </a:lnTo>
                      <a:lnTo>
                        <a:pt x="598" y="686"/>
                      </a:lnTo>
                      <a:lnTo>
                        <a:pt x="598" y="686"/>
                      </a:lnTo>
                      <a:lnTo>
                        <a:pt x="598" y="686"/>
                      </a:lnTo>
                      <a:lnTo>
                        <a:pt x="599" y="685"/>
                      </a:lnTo>
                      <a:lnTo>
                        <a:pt x="599" y="685"/>
                      </a:lnTo>
                      <a:lnTo>
                        <a:pt x="599" y="685"/>
                      </a:lnTo>
                      <a:lnTo>
                        <a:pt x="599" y="685"/>
                      </a:lnTo>
                      <a:lnTo>
                        <a:pt x="600" y="684"/>
                      </a:lnTo>
                      <a:lnTo>
                        <a:pt x="600" y="684"/>
                      </a:lnTo>
                      <a:lnTo>
                        <a:pt x="600" y="684"/>
                      </a:lnTo>
                      <a:lnTo>
                        <a:pt x="600" y="684"/>
                      </a:lnTo>
                      <a:lnTo>
                        <a:pt x="600" y="683"/>
                      </a:lnTo>
                      <a:lnTo>
                        <a:pt x="600" y="683"/>
                      </a:lnTo>
                      <a:lnTo>
                        <a:pt x="600" y="683"/>
                      </a:lnTo>
                      <a:lnTo>
                        <a:pt x="600" y="683"/>
                      </a:lnTo>
                      <a:lnTo>
                        <a:pt x="600" y="681"/>
                      </a:lnTo>
                      <a:lnTo>
                        <a:pt x="600" y="681"/>
                      </a:lnTo>
                      <a:lnTo>
                        <a:pt x="600" y="681"/>
                      </a:lnTo>
                      <a:lnTo>
                        <a:pt x="600" y="681"/>
                      </a:lnTo>
                      <a:lnTo>
                        <a:pt x="601" y="680"/>
                      </a:lnTo>
                      <a:lnTo>
                        <a:pt x="601" y="680"/>
                      </a:lnTo>
                      <a:lnTo>
                        <a:pt x="601" y="680"/>
                      </a:lnTo>
                      <a:lnTo>
                        <a:pt x="601" y="680"/>
                      </a:lnTo>
                      <a:lnTo>
                        <a:pt x="601" y="679"/>
                      </a:lnTo>
                      <a:lnTo>
                        <a:pt x="601" y="679"/>
                      </a:lnTo>
                      <a:lnTo>
                        <a:pt x="601" y="678"/>
                      </a:lnTo>
                      <a:lnTo>
                        <a:pt x="601" y="678"/>
                      </a:lnTo>
                      <a:lnTo>
                        <a:pt x="599" y="666"/>
                      </a:lnTo>
                      <a:lnTo>
                        <a:pt x="599" y="666"/>
                      </a:lnTo>
                      <a:lnTo>
                        <a:pt x="594" y="652"/>
                      </a:lnTo>
                      <a:lnTo>
                        <a:pt x="590" y="642"/>
                      </a:lnTo>
                      <a:lnTo>
                        <a:pt x="590" y="642"/>
                      </a:lnTo>
                      <a:lnTo>
                        <a:pt x="601" y="634"/>
                      </a:lnTo>
                      <a:lnTo>
                        <a:pt x="601" y="634"/>
                      </a:lnTo>
                      <a:lnTo>
                        <a:pt x="610" y="639"/>
                      </a:lnTo>
                      <a:lnTo>
                        <a:pt x="624" y="646"/>
                      </a:lnTo>
                      <a:lnTo>
                        <a:pt x="624" y="646"/>
                      </a:lnTo>
                      <a:lnTo>
                        <a:pt x="635" y="650"/>
                      </a:lnTo>
                      <a:lnTo>
                        <a:pt x="635" y="650"/>
                      </a:lnTo>
                      <a:lnTo>
                        <a:pt x="635" y="650"/>
                      </a:lnTo>
                      <a:lnTo>
                        <a:pt x="635" y="650"/>
                      </a:lnTo>
                      <a:lnTo>
                        <a:pt x="637" y="650"/>
                      </a:lnTo>
                      <a:lnTo>
                        <a:pt x="637" y="650"/>
                      </a:lnTo>
                      <a:lnTo>
                        <a:pt x="637" y="650"/>
                      </a:lnTo>
                      <a:lnTo>
                        <a:pt x="637" y="650"/>
                      </a:lnTo>
                      <a:lnTo>
                        <a:pt x="638" y="650"/>
                      </a:lnTo>
                      <a:lnTo>
                        <a:pt x="638" y="650"/>
                      </a:lnTo>
                      <a:lnTo>
                        <a:pt x="639" y="650"/>
                      </a:lnTo>
                      <a:lnTo>
                        <a:pt x="639" y="650"/>
                      </a:lnTo>
                      <a:lnTo>
                        <a:pt x="639" y="650"/>
                      </a:lnTo>
                      <a:lnTo>
                        <a:pt x="639" y="650"/>
                      </a:lnTo>
                      <a:lnTo>
                        <a:pt x="640" y="650"/>
                      </a:lnTo>
                      <a:lnTo>
                        <a:pt x="640" y="650"/>
                      </a:lnTo>
                      <a:lnTo>
                        <a:pt x="640" y="650"/>
                      </a:lnTo>
                      <a:lnTo>
                        <a:pt x="640" y="650"/>
                      </a:lnTo>
                      <a:lnTo>
                        <a:pt x="642" y="650"/>
                      </a:lnTo>
                      <a:lnTo>
                        <a:pt x="642" y="650"/>
                      </a:lnTo>
                      <a:lnTo>
                        <a:pt x="642" y="649"/>
                      </a:lnTo>
                      <a:lnTo>
                        <a:pt x="642" y="649"/>
                      </a:lnTo>
                      <a:lnTo>
                        <a:pt x="642" y="649"/>
                      </a:lnTo>
                      <a:lnTo>
                        <a:pt x="642" y="649"/>
                      </a:lnTo>
                      <a:lnTo>
                        <a:pt x="643" y="647"/>
                      </a:lnTo>
                      <a:lnTo>
                        <a:pt x="643" y="647"/>
                      </a:lnTo>
                      <a:lnTo>
                        <a:pt x="643" y="647"/>
                      </a:lnTo>
                      <a:lnTo>
                        <a:pt x="643" y="647"/>
                      </a:lnTo>
                      <a:lnTo>
                        <a:pt x="644" y="647"/>
                      </a:lnTo>
                      <a:lnTo>
                        <a:pt x="644" y="647"/>
                      </a:lnTo>
                      <a:lnTo>
                        <a:pt x="644" y="646"/>
                      </a:lnTo>
                      <a:lnTo>
                        <a:pt x="644" y="646"/>
                      </a:lnTo>
                      <a:lnTo>
                        <a:pt x="645" y="646"/>
                      </a:lnTo>
                      <a:lnTo>
                        <a:pt x="645" y="646"/>
                      </a:lnTo>
                      <a:lnTo>
                        <a:pt x="647" y="645"/>
                      </a:lnTo>
                      <a:lnTo>
                        <a:pt x="647" y="645"/>
                      </a:lnTo>
                      <a:lnTo>
                        <a:pt x="647" y="644"/>
                      </a:lnTo>
                      <a:lnTo>
                        <a:pt x="647" y="644"/>
                      </a:lnTo>
                      <a:lnTo>
                        <a:pt x="648" y="644"/>
                      </a:lnTo>
                      <a:lnTo>
                        <a:pt x="648" y="644"/>
                      </a:lnTo>
                      <a:lnTo>
                        <a:pt x="648" y="644"/>
                      </a:lnTo>
                      <a:lnTo>
                        <a:pt x="648" y="644"/>
                      </a:lnTo>
                      <a:lnTo>
                        <a:pt x="649" y="642"/>
                      </a:lnTo>
                      <a:lnTo>
                        <a:pt x="649" y="642"/>
                      </a:lnTo>
                      <a:lnTo>
                        <a:pt x="649" y="642"/>
                      </a:lnTo>
                      <a:lnTo>
                        <a:pt x="649" y="642"/>
                      </a:lnTo>
                      <a:lnTo>
                        <a:pt x="649" y="641"/>
                      </a:lnTo>
                      <a:lnTo>
                        <a:pt x="649" y="641"/>
                      </a:lnTo>
                      <a:lnTo>
                        <a:pt x="649" y="641"/>
                      </a:lnTo>
                      <a:lnTo>
                        <a:pt x="649" y="641"/>
                      </a:lnTo>
                      <a:lnTo>
                        <a:pt x="649" y="640"/>
                      </a:lnTo>
                      <a:lnTo>
                        <a:pt x="649" y="640"/>
                      </a:lnTo>
                      <a:lnTo>
                        <a:pt x="650" y="640"/>
                      </a:lnTo>
                      <a:lnTo>
                        <a:pt x="650" y="640"/>
                      </a:lnTo>
                      <a:lnTo>
                        <a:pt x="650" y="639"/>
                      </a:lnTo>
                      <a:lnTo>
                        <a:pt x="650" y="639"/>
                      </a:lnTo>
                      <a:lnTo>
                        <a:pt x="650" y="639"/>
                      </a:lnTo>
                      <a:lnTo>
                        <a:pt x="650" y="639"/>
                      </a:lnTo>
                      <a:lnTo>
                        <a:pt x="650" y="637"/>
                      </a:lnTo>
                      <a:lnTo>
                        <a:pt x="650" y="637"/>
                      </a:lnTo>
                      <a:lnTo>
                        <a:pt x="650" y="636"/>
                      </a:lnTo>
                      <a:lnTo>
                        <a:pt x="650" y="636"/>
                      </a:lnTo>
                      <a:lnTo>
                        <a:pt x="649" y="635"/>
                      </a:lnTo>
                      <a:lnTo>
                        <a:pt x="649" y="635"/>
                      </a:lnTo>
                      <a:lnTo>
                        <a:pt x="649" y="635"/>
                      </a:lnTo>
                      <a:lnTo>
                        <a:pt x="649" y="635"/>
                      </a:lnTo>
                      <a:lnTo>
                        <a:pt x="645" y="625"/>
                      </a:lnTo>
                      <a:lnTo>
                        <a:pt x="645" y="625"/>
                      </a:lnTo>
                      <a:lnTo>
                        <a:pt x="639" y="611"/>
                      </a:lnTo>
                      <a:lnTo>
                        <a:pt x="633" y="602"/>
                      </a:lnTo>
                      <a:lnTo>
                        <a:pt x="633" y="602"/>
                      </a:lnTo>
                      <a:lnTo>
                        <a:pt x="643" y="591"/>
                      </a:lnTo>
                      <a:lnTo>
                        <a:pt x="643" y="591"/>
                      </a:lnTo>
                      <a:lnTo>
                        <a:pt x="652" y="594"/>
                      </a:lnTo>
                      <a:lnTo>
                        <a:pt x="667" y="598"/>
                      </a:lnTo>
                      <a:lnTo>
                        <a:pt x="667" y="598"/>
                      </a:lnTo>
                      <a:lnTo>
                        <a:pt x="678" y="601"/>
                      </a:lnTo>
                      <a:lnTo>
                        <a:pt x="678" y="601"/>
                      </a:lnTo>
                      <a:lnTo>
                        <a:pt x="678" y="601"/>
                      </a:lnTo>
                      <a:lnTo>
                        <a:pt x="678" y="601"/>
                      </a:lnTo>
                      <a:lnTo>
                        <a:pt x="679" y="601"/>
                      </a:lnTo>
                      <a:lnTo>
                        <a:pt x="679" y="601"/>
                      </a:lnTo>
                      <a:lnTo>
                        <a:pt x="681" y="601"/>
                      </a:lnTo>
                      <a:lnTo>
                        <a:pt x="681" y="601"/>
                      </a:lnTo>
                      <a:lnTo>
                        <a:pt x="682" y="601"/>
                      </a:lnTo>
                      <a:lnTo>
                        <a:pt x="682" y="601"/>
                      </a:lnTo>
                      <a:lnTo>
                        <a:pt x="682" y="601"/>
                      </a:lnTo>
                      <a:lnTo>
                        <a:pt x="682" y="601"/>
                      </a:lnTo>
                      <a:lnTo>
                        <a:pt x="683" y="601"/>
                      </a:lnTo>
                      <a:lnTo>
                        <a:pt x="683" y="601"/>
                      </a:lnTo>
                      <a:lnTo>
                        <a:pt x="683" y="600"/>
                      </a:lnTo>
                      <a:lnTo>
                        <a:pt x="683" y="600"/>
                      </a:lnTo>
                      <a:lnTo>
                        <a:pt x="684" y="600"/>
                      </a:lnTo>
                      <a:lnTo>
                        <a:pt x="684" y="600"/>
                      </a:lnTo>
                      <a:lnTo>
                        <a:pt x="684" y="600"/>
                      </a:lnTo>
                      <a:lnTo>
                        <a:pt x="684" y="600"/>
                      </a:lnTo>
                      <a:lnTo>
                        <a:pt x="684" y="598"/>
                      </a:lnTo>
                      <a:lnTo>
                        <a:pt x="684" y="598"/>
                      </a:lnTo>
                      <a:lnTo>
                        <a:pt x="684" y="598"/>
                      </a:lnTo>
                      <a:lnTo>
                        <a:pt x="684" y="598"/>
                      </a:lnTo>
                      <a:lnTo>
                        <a:pt x="686" y="598"/>
                      </a:lnTo>
                      <a:lnTo>
                        <a:pt x="686" y="598"/>
                      </a:lnTo>
                      <a:lnTo>
                        <a:pt x="686" y="597"/>
                      </a:lnTo>
                      <a:lnTo>
                        <a:pt x="686" y="597"/>
                      </a:lnTo>
                      <a:lnTo>
                        <a:pt x="687" y="597"/>
                      </a:lnTo>
                      <a:lnTo>
                        <a:pt x="687" y="597"/>
                      </a:lnTo>
                      <a:lnTo>
                        <a:pt x="687" y="596"/>
                      </a:lnTo>
                      <a:lnTo>
                        <a:pt x="687" y="596"/>
                      </a:lnTo>
                      <a:lnTo>
                        <a:pt x="688" y="594"/>
                      </a:lnTo>
                      <a:lnTo>
                        <a:pt x="688" y="594"/>
                      </a:lnTo>
                      <a:lnTo>
                        <a:pt x="688" y="593"/>
                      </a:lnTo>
                      <a:lnTo>
                        <a:pt x="688" y="593"/>
                      </a:lnTo>
                      <a:lnTo>
                        <a:pt x="690" y="593"/>
                      </a:lnTo>
                      <a:lnTo>
                        <a:pt x="690" y="593"/>
                      </a:lnTo>
                      <a:lnTo>
                        <a:pt x="690" y="592"/>
                      </a:lnTo>
                      <a:lnTo>
                        <a:pt x="690" y="592"/>
                      </a:lnTo>
                      <a:lnTo>
                        <a:pt x="690" y="592"/>
                      </a:lnTo>
                      <a:lnTo>
                        <a:pt x="690" y="592"/>
                      </a:lnTo>
                      <a:lnTo>
                        <a:pt x="691" y="591"/>
                      </a:lnTo>
                      <a:lnTo>
                        <a:pt x="691" y="591"/>
                      </a:lnTo>
                      <a:lnTo>
                        <a:pt x="691" y="591"/>
                      </a:lnTo>
                      <a:lnTo>
                        <a:pt x="691" y="591"/>
                      </a:lnTo>
                      <a:lnTo>
                        <a:pt x="691" y="589"/>
                      </a:lnTo>
                      <a:lnTo>
                        <a:pt x="691" y="589"/>
                      </a:lnTo>
                      <a:lnTo>
                        <a:pt x="691" y="589"/>
                      </a:lnTo>
                      <a:lnTo>
                        <a:pt x="691" y="589"/>
                      </a:lnTo>
                      <a:lnTo>
                        <a:pt x="691" y="588"/>
                      </a:lnTo>
                      <a:lnTo>
                        <a:pt x="691" y="588"/>
                      </a:lnTo>
                      <a:lnTo>
                        <a:pt x="691" y="588"/>
                      </a:lnTo>
                      <a:lnTo>
                        <a:pt x="691" y="588"/>
                      </a:lnTo>
                      <a:lnTo>
                        <a:pt x="691" y="587"/>
                      </a:lnTo>
                      <a:lnTo>
                        <a:pt x="691" y="587"/>
                      </a:lnTo>
                      <a:lnTo>
                        <a:pt x="691" y="587"/>
                      </a:lnTo>
                      <a:lnTo>
                        <a:pt x="691" y="587"/>
                      </a:lnTo>
                      <a:lnTo>
                        <a:pt x="691" y="586"/>
                      </a:lnTo>
                      <a:lnTo>
                        <a:pt x="691" y="586"/>
                      </a:lnTo>
                      <a:lnTo>
                        <a:pt x="691" y="586"/>
                      </a:lnTo>
                      <a:lnTo>
                        <a:pt x="691" y="586"/>
                      </a:lnTo>
                      <a:lnTo>
                        <a:pt x="691" y="584"/>
                      </a:lnTo>
                      <a:lnTo>
                        <a:pt x="691" y="584"/>
                      </a:lnTo>
                      <a:lnTo>
                        <a:pt x="690" y="584"/>
                      </a:lnTo>
                      <a:lnTo>
                        <a:pt x="690" y="584"/>
                      </a:lnTo>
                      <a:lnTo>
                        <a:pt x="684" y="574"/>
                      </a:lnTo>
                      <a:lnTo>
                        <a:pt x="684" y="574"/>
                      </a:lnTo>
                      <a:lnTo>
                        <a:pt x="676" y="562"/>
                      </a:lnTo>
                      <a:lnTo>
                        <a:pt x="668" y="554"/>
                      </a:lnTo>
                      <a:lnTo>
                        <a:pt x="668" y="554"/>
                      </a:lnTo>
                      <a:lnTo>
                        <a:pt x="676" y="542"/>
                      </a:lnTo>
                      <a:lnTo>
                        <a:pt x="676" y="542"/>
                      </a:lnTo>
                      <a:lnTo>
                        <a:pt x="686" y="543"/>
                      </a:lnTo>
                      <a:lnTo>
                        <a:pt x="701" y="545"/>
                      </a:lnTo>
                      <a:lnTo>
                        <a:pt x="701" y="545"/>
                      </a:lnTo>
                      <a:lnTo>
                        <a:pt x="712" y="545"/>
                      </a:lnTo>
                      <a:lnTo>
                        <a:pt x="712" y="545"/>
                      </a:lnTo>
                      <a:lnTo>
                        <a:pt x="712" y="545"/>
                      </a:lnTo>
                      <a:lnTo>
                        <a:pt x="712" y="545"/>
                      </a:lnTo>
                      <a:lnTo>
                        <a:pt x="713" y="545"/>
                      </a:lnTo>
                      <a:lnTo>
                        <a:pt x="713" y="545"/>
                      </a:lnTo>
                      <a:lnTo>
                        <a:pt x="715" y="545"/>
                      </a:lnTo>
                      <a:lnTo>
                        <a:pt x="715" y="545"/>
                      </a:lnTo>
                      <a:lnTo>
                        <a:pt x="716" y="544"/>
                      </a:lnTo>
                      <a:lnTo>
                        <a:pt x="716" y="544"/>
                      </a:lnTo>
                      <a:lnTo>
                        <a:pt x="716" y="544"/>
                      </a:lnTo>
                      <a:lnTo>
                        <a:pt x="716" y="544"/>
                      </a:lnTo>
                      <a:lnTo>
                        <a:pt x="717" y="544"/>
                      </a:lnTo>
                      <a:lnTo>
                        <a:pt x="717" y="544"/>
                      </a:lnTo>
                      <a:lnTo>
                        <a:pt x="717" y="544"/>
                      </a:lnTo>
                      <a:lnTo>
                        <a:pt x="717" y="544"/>
                      </a:lnTo>
                      <a:lnTo>
                        <a:pt x="717" y="543"/>
                      </a:lnTo>
                      <a:lnTo>
                        <a:pt x="717" y="543"/>
                      </a:lnTo>
                      <a:lnTo>
                        <a:pt x="719" y="543"/>
                      </a:lnTo>
                      <a:lnTo>
                        <a:pt x="719" y="543"/>
                      </a:lnTo>
                      <a:lnTo>
                        <a:pt x="719" y="542"/>
                      </a:lnTo>
                      <a:lnTo>
                        <a:pt x="719" y="542"/>
                      </a:lnTo>
                      <a:lnTo>
                        <a:pt x="719" y="542"/>
                      </a:lnTo>
                      <a:lnTo>
                        <a:pt x="719" y="542"/>
                      </a:lnTo>
                      <a:lnTo>
                        <a:pt x="720" y="542"/>
                      </a:lnTo>
                      <a:lnTo>
                        <a:pt x="720" y="542"/>
                      </a:lnTo>
                      <a:lnTo>
                        <a:pt x="720" y="540"/>
                      </a:lnTo>
                      <a:lnTo>
                        <a:pt x="720" y="540"/>
                      </a:lnTo>
                      <a:lnTo>
                        <a:pt x="720" y="539"/>
                      </a:lnTo>
                      <a:lnTo>
                        <a:pt x="720" y="539"/>
                      </a:lnTo>
                      <a:lnTo>
                        <a:pt x="720" y="539"/>
                      </a:lnTo>
                      <a:lnTo>
                        <a:pt x="720" y="539"/>
                      </a:lnTo>
                      <a:lnTo>
                        <a:pt x="721" y="538"/>
                      </a:lnTo>
                      <a:lnTo>
                        <a:pt x="721" y="538"/>
                      </a:lnTo>
                      <a:lnTo>
                        <a:pt x="721" y="537"/>
                      </a:lnTo>
                      <a:lnTo>
                        <a:pt x="721" y="537"/>
                      </a:lnTo>
                      <a:lnTo>
                        <a:pt x="722" y="537"/>
                      </a:lnTo>
                      <a:lnTo>
                        <a:pt x="722" y="537"/>
                      </a:lnTo>
                      <a:lnTo>
                        <a:pt x="722" y="535"/>
                      </a:lnTo>
                      <a:lnTo>
                        <a:pt x="722" y="535"/>
                      </a:lnTo>
                      <a:lnTo>
                        <a:pt x="722" y="535"/>
                      </a:lnTo>
                      <a:lnTo>
                        <a:pt x="722" y="535"/>
                      </a:lnTo>
                      <a:lnTo>
                        <a:pt x="722" y="534"/>
                      </a:lnTo>
                      <a:lnTo>
                        <a:pt x="722" y="534"/>
                      </a:lnTo>
                      <a:lnTo>
                        <a:pt x="722" y="533"/>
                      </a:lnTo>
                      <a:lnTo>
                        <a:pt x="722" y="533"/>
                      </a:lnTo>
                      <a:lnTo>
                        <a:pt x="724" y="533"/>
                      </a:lnTo>
                      <a:lnTo>
                        <a:pt x="724" y="533"/>
                      </a:lnTo>
                      <a:lnTo>
                        <a:pt x="724" y="532"/>
                      </a:lnTo>
                      <a:lnTo>
                        <a:pt x="724" y="532"/>
                      </a:lnTo>
                      <a:lnTo>
                        <a:pt x="724" y="532"/>
                      </a:lnTo>
                      <a:lnTo>
                        <a:pt x="724" y="532"/>
                      </a:lnTo>
                      <a:lnTo>
                        <a:pt x="724" y="530"/>
                      </a:lnTo>
                      <a:lnTo>
                        <a:pt x="724" y="530"/>
                      </a:lnTo>
                      <a:lnTo>
                        <a:pt x="722" y="530"/>
                      </a:lnTo>
                      <a:lnTo>
                        <a:pt x="722" y="530"/>
                      </a:lnTo>
                      <a:lnTo>
                        <a:pt x="722" y="529"/>
                      </a:lnTo>
                      <a:lnTo>
                        <a:pt x="722" y="529"/>
                      </a:lnTo>
                      <a:lnTo>
                        <a:pt x="722" y="528"/>
                      </a:lnTo>
                      <a:lnTo>
                        <a:pt x="722" y="528"/>
                      </a:lnTo>
                      <a:lnTo>
                        <a:pt x="722" y="528"/>
                      </a:lnTo>
                      <a:lnTo>
                        <a:pt x="722" y="528"/>
                      </a:lnTo>
                      <a:lnTo>
                        <a:pt x="713" y="518"/>
                      </a:lnTo>
                      <a:lnTo>
                        <a:pt x="713" y="518"/>
                      </a:lnTo>
                      <a:lnTo>
                        <a:pt x="702" y="508"/>
                      </a:lnTo>
                      <a:lnTo>
                        <a:pt x="695" y="501"/>
                      </a:lnTo>
                      <a:lnTo>
                        <a:pt x="695" y="501"/>
                      </a:lnTo>
                      <a:lnTo>
                        <a:pt x="700" y="487"/>
                      </a:lnTo>
                      <a:lnTo>
                        <a:pt x="700" y="487"/>
                      </a:lnTo>
                      <a:lnTo>
                        <a:pt x="710" y="487"/>
                      </a:lnTo>
                      <a:lnTo>
                        <a:pt x="725" y="486"/>
                      </a:lnTo>
                      <a:lnTo>
                        <a:pt x="725" y="486"/>
                      </a:lnTo>
                      <a:lnTo>
                        <a:pt x="736" y="485"/>
                      </a:lnTo>
                      <a:lnTo>
                        <a:pt x="736" y="485"/>
                      </a:lnTo>
                      <a:lnTo>
                        <a:pt x="736" y="485"/>
                      </a:lnTo>
                      <a:lnTo>
                        <a:pt x="736" y="485"/>
                      </a:lnTo>
                      <a:lnTo>
                        <a:pt x="737" y="484"/>
                      </a:lnTo>
                      <a:lnTo>
                        <a:pt x="737" y="484"/>
                      </a:lnTo>
                      <a:lnTo>
                        <a:pt x="739" y="484"/>
                      </a:lnTo>
                      <a:lnTo>
                        <a:pt x="739" y="484"/>
                      </a:lnTo>
                      <a:lnTo>
                        <a:pt x="740" y="484"/>
                      </a:lnTo>
                      <a:lnTo>
                        <a:pt x="740" y="484"/>
                      </a:lnTo>
                      <a:lnTo>
                        <a:pt x="740" y="484"/>
                      </a:lnTo>
                      <a:lnTo>
                        <a:pt x="740" y="484"/>
                      </a:lnTo>
                      <a:lnTo>
                        <a:pt x="741" y="482"/>
                      </a:lnTo>
                      <a:lnTo>
                        <a:pt x="741" y="482"/>
                      </a:lnTo>
                      <a:lnTo>
                        <a:pt x="741" y="482"/>
                      </a:lnTo>
                      <a:lnTo>
                        <a:pt x="741" y="482"/>
                      </a:lnTo>
                      <a:lnTo>
                        <a:pt x="741" y="481"/>
                      </a:lnTo>
                      <a:lnTo>
                        <a:pt x="741" y="481"/>
                      </a:lnTo>
                      <a:lnTo>
                        <a:pt x="741" y="481"/>
                      </a:lnTo>
                      <a:lnTo>
                        <a:pt x="741" y="481"/>
                      </a:lnTo>
                      <a:lnTo>
                        <a:pt x="742" y="481"/>
                      </a:lnTo>
                      <a:lnTo>
                        <a:pt x="742" y="481"/>
                      </a:lnTo>
                      <a:lnTo>
                        <a:pt x="742" y="480"/>
                      </a:lnTo>
                      <a:lnTo>
                        <a:pt x="742" y="480"/>
                      </a:lnTo>
                      <a:lnTo>
                        <a:pt x="742" y="479"/>
                      </a:lnTo>
                      <a:lnTo>
                        <a:pt x="742" y="479"/>
                      </a:lnTo>
                      <a:lnTo>
                        <a:pt x="742" y="479"/>
                      </a:lnTo>
                      <a:lnTo>
                        <a:pt x="742" y="479"/>
                      </a:lnTo>
                      <a:lnTo>
                        <a:pt x="742" y="477"/>
                      </a:lnTo>
                      <a:lnTo>
                        <a:pt x="742" y="477"/>
                      </a:lnTo>
                      <a:lnTo>
                        <a:pt x="744" y="477"/>
                      </a:lnTo>
                      <a:lnTo>
                        <a:pt x="744" y="477"/>
                      </a:lnTo>
                      <a:lnTo>
                        <a:pt x="744" y="476"/>
                      </a:lnTo>
                      <a:lnTo>
                        <a:pt x="744" y="476"/>
                      </a:lnTo>
                      <a:lnTo>
                        <a:pt x="744" y="475"/>
                      </a:lnTo>
                      <a:lnTo>
                        <a:pt x="744" y="475"/>
                      </a:lnTo>
                      <a:lnTo>
                        <a:pt x="744" y="474"/>
                      </a:lnTo>
                      <a:lnTo>
                        <a:pt x="744" y="474"/>
                      </a:lnTo>
                      <a:lnTo>
                        <a:pt x="744" y="472"/>
                      </a:lnTo>
                      <a:lnTo>
                        <a:pt x="744" y="472"/>
                      </a:lnTo>
                      <a:lnTo>
                        <a:pt x="745" y="472"/>
                      </a:lnTo>
                      <a:lnTo>
                        <a:pt x="745" y="472"/>
                      </a:lnTo>
                      <a:lnTo>
                        <a:pt x="745" y="471"/>
                      </a:lnTo>
                      <a:lnTo>
                        <a:pt x="745" y="471"/>
                      </a:lnTo>
                      <a:lnTo>
                        <a:pt x="745" y="471"/>
                      </a:lnTo>
                      <a:lnTo>
                        <a:pt x="745" y="471"/>
                      </a:lnTo>
                      <a:lnTo>
                        <a:pt x="745" y="470"/>
                      </a:lnTo>
                      <a:lnTo>
                        <a:pt x="745" y="470"/>
                      </a:lnTo>
                      <a:lnTo>
                        <a:pt x="745" y="470"/>
                      </a:lnTo>
                      <a:lnTo>
                        <a:pt x="745" y="470"/>
                      </a:lnTo>
                      <a:lnTo>
                        <a:pt x="745" y="469"/>
                      </a:lnTo>
                      <a:lnTo>
                        <a:pt x="745" y="469"/>
                      </a:lnTo>
                      <a:lnTo>
                        <a:pt x="745" y="469"/>
                      </a:lnTo>
                      <a:lnTo>
                        <a:pt x="745" y="469"/>
                      </a:lnTo>
                      <a:lnTo>
                        <a:pt x="744" y="467"/>
                      </a:lnTo>
                      <a:lnTo>
                        <a:pt x="744" y="467"/>
                      </a:lnTo>
                      <a:lnTo>
                        <a:pt x="744" y="467"/>
                      </a:lnTo>
                      <a:lnTo>
                        <a:pt x="744" y="467"/>
                      </a:lnTo>
                      <a:lnTo>
                        <a:pt x="744" y="466"/>
                      </a:lnTo>
                      <a:lnTo>
                        <a:pt x="744" y="466"/>
                      </a:lnTo>
                      <a:lnTo>
                        <a:pt x="742" y="466"/>
                      </a:lnTo>
                      <a:lnTo>
                        <a:pt x="742" y="466"/>
                      </a:lnTo>
                      <a:lnTo>
                        <a:pt x="741" y="465"/>
                      </a:lnTo>
                      <a:lnTo>
                        <a:pt x="741" y="465"/>
                      </a:lnTo>
                      <a:lnTo>
                        <a:pt x="741" y="465"/>
                      </a:lnTo>
                      <a:lnTo>
                        <a:pt x="732" y="457"/>
                      </a:lnTo>
                      <a:lnTo>
                        <a:pt x="732" y="457"/>
                      </a:lnTo>
                      <a:lnTo>
                        <a:pt x="720" y="448"/>
                      </a:lnTo>
                      <a:lnTo>
                        <a:pt x="711" y="445"/>
                      </a:lnTo>
                      <a:lnTo>
                        <a:pt x="711" y="445"/>
                      </a:lnTo>
                      <a:lnTo>
                        <a:pt x="713" y="429"/>
                      </a:lnTo>
                      <a:lnTo>
                        <a:pt x="713" y="429"/>
                      </a:lnTo>
                      <a:lnTo>
                        <a:pt x="724" y="428"/>
                      </a:lnTo>
                      <a:lnTo>
                        <a:pt x="739" y="424"/>
                      </a:lnTo>
                      <a:lnTo>
                        <a:pt x="739" y="424"/>
                      </a:lnTo>
                      <a:lnTo>
                        <a:pt x="750" y="421"/>
                      </a:lnTo>
                      <a:lnTo>
                        <a:pt x="750" y="421"/>
                      </a:lnTo>
                      <a:lnTo>
                        <a:pt x="751" y="419"/>
                      </a:lnTo>
                      <a:lnTo>
                        <a:pt x="751" y="419"/>
                      </a:lnTo>
                      <a:lnTo>
                        <a:pt x="751" y="419"/>
                      </a:lnTo>
                      <a:lnTo>
                        <a:pt x="751" y="419"/>
                      </a:lnTo>
                      <a:lnTo>
                        <a:pt x="753" y="419"/>
                      </a:lnTo>
                      <a:lnTo>
                        <a:pt x="753" y="419"/>
                      </a:lnTo>
                      <a:lnTo>
                        <a:pt x="753" y="419"/>
                      </a:lnTo>
                      <a:lnTo>
                        <a:pt x="753" y="419"/>
                      </a:lnTo>
                      <a:lnTo>
                        <a:pt x="754" y="418"/>
                      </a:lnTo>
                      <a:lnTo>
                        <a:pt x="754" y="418"/>
                      </a:lnTo>
                      <a:lnTo>
                        <a:pt x="754" y="418"/>
                      </a:lnTo>
                      <a:lnTo>
                        <a:pt x="754" y="418"/>
                      </a:lnTo>
                      <a:lnTo>
                        <a:pt x="754" y="417"/>
                      </a:lnTo>
                      <a:lnTo>
                        <a:pt x="754" y="417"/>
                      </a:lnTo>
                      <a:lnTo>
                        <a:pt x="754" y="417"/>
                      </a:lnTo>
                      <a:lnTo>
                        <a:pt x="754" y="417"/>
                      </a:lnTo>
                      <a:lnTo>
                        <a:pt x="754" y="416"/>
                      </a:lnTo>
                      <a:lnTo>
                        <a:pt x="754" y="416"/>
                      </a:lnTo>
                      <a:lnTo>
                        <a:pt x="754" y="416"/>
                      </a:lnTo>
                      <a:lnTo>
                        <a:pt x="754" y="416"/>
                      </a:lnTo>
                      <a:lnTo>
                        <a:pt x="755" y="414"/>
                      </a:lnTo>
                      <a:lnTo>
                        <a:pt x="755" y="414"/>
                      </a:lnTo>
                      <a:lnTo>
                        <a:pt x="755" y="414"/>
                      </a:lnTo>
                      <a:lnTo>
                        <a:pt x="755" y="414"/>
                      </a:lnTo>
                      <a:lnTo>
                        <a:pt x="755" y="413"/>
                      </a:lnTo>
                      <a:lnTo>
                        <a:pt x="755" y="413"/>
                      </a:lnTo>
                      <a:lnTo>
                        <a:pt x="755" y="412"/>
                      </a:lnTo>
                      <a:lnTo>
                        <a:pt x="755" y="412"/>
                      </a:lnTo>
                      <a:lnTo>
                        <a:pt x="755" y="411"/>
                      </a:lnTo>
                      <a:lnTo>
                        <a:pt x="755" y="411"/>
                      </a:lnTo>
                      <a:lnTo>
                        <a:pt x="755" y="409"/>
                      </a:lnTo>
                      <a:lnTo>
                        <a:pt x="755" y="409"/>
                      </a:lnTo>
                      <a:lnTo>
                        <a:pt x="755" y="409"/>
                      </a:lnTo>
                      <a:lnTo>
                        <a:pt x="755" y="409"/>
                      </a:lnTo>
                      <a:lnTo>
                        <a:pt x="755" y="408"/>
                      </a:lnTo>
                      <a:lnTo>
                        <a:pt x="755" y="408"/>
                      </a:lnTo>
                      <a:lnTo>
                        <a:pt x="755" y="407"/>
                      </a:lnTo>
                      <a:lnTo>
                        <a:pt x="755" y="407"/>
                      </a:lnTo>
                      <a:lnTo>
                        <a:pt x="755" y="406"/>
                      </a:lnTo>
                      <a:lnTo>
                        <a:pt x="755" y="406"/>
                      </a:lnTo>
                      <a:lnTo>
                        <a:pt x="755" y="406"/>
                      </a:lnTo>
                      <a:lnTo>
                        <a:pt x="755" y="406"/>
                      </a:lnTo>
                      <a:lnTo>
                        <a:pt x="755" y="406"/>
                      </a:lnTo>
                      <a:lnTo>
                        <a:pt x="755" y="406"/>
                      </a:lnTo>
                      <a:lnTo>
                        <a:pt x="755" y="404"/>
                      </a:lnTo>
                      <a:lnTo>
                        <a:pt x="755" y="404"/>
                      </a:lnTo>
                      <a:lnTo>
                        <a:pt x="755" y="404"/>
                      </a:lnTo>
                      <a:lnTo>
                        <a:pt x="755" y="404"/>
                      </a:lnTo>
                      <a:lnTo>
                        <a:pt x="755" y="403"/>
                      </a:lnTo>
                      <a:lnTo>
                        <a:pt x="755" y="403"/>
                      </a:lnTo>
                      <a:lnTo>
                        <a:pt x="754" y="403"/>
                      </a:lnTo>
                      <a:lnTo>
                        <a:pt x="754" y="403"/>
                      </a:lnTo>
                      <a:lnTo>
                        <a:pt x="754" y="402"/>
                      </a:lnTo>
                      <a:lnTo>
                        <a:pt x="754" y="402"/>
                      </a:lnTo>
                      <a:lnTo>
                        <a:pt x="753" y="402"/>
                      </a:lnTo>
                      <a:lnTo>
                        <a:pt x="753" y="402"/>
                      </a:lnTo>
                      <a:lnTo>
                        <a:pt x="753" y="402"/>
                      </a:lnTo>
                      <a:lnTo>
                        <a:pt x="753" y="402"/>
                      </a:lnTo>
                      <a:lnTo>
                        <a:pt x="751" y="401"/>
                      </a:lnTo>
                      <a:lnTo>
                        <a:pt x="751" y="401"/>
                      </a:lnTo>
                      <a:lnTo>
                        <a:pt x="751" y="401"/>
                      </a:lnTo>
                      <a:lnTo>
                        <a:pt x="751" y="401"/>
                      </a:lnTo>
                      <a:lnTo>
                        <a:pt x="741" y="394"/>
                      </a:lnTo>
                      <a:lnTo>
                        <a:pt x="741" y="394"/>
                      </a:lnTo>
                      <a:lnTo>
                        <a:pt x="727" y="388"/>
                      </a:lnTo>
                      <a:lnTo>
                        <a:pt x="717" y="385"/>
                      </a:lnTo>
                      <a:lnTo>
                        <a:pt x="717" y="385"/>
                      </a:lnTo>
                      <a:lnTo>
                        <a:pt x="717" y="370"/>
                      </a:lnTo>
                      <a:lnTo>
                        <a:pt x="717" y="370"/>
                      </a:lnTo>
                      <a:lnTo>
                        <a:pt x="727" y="368"/>
                      </a:lnTo>
                      <a:lnTo>
                        <a:pt x="741" y="361"/>
                      </a:lnTo>
                      <a:lnTo>
                        <a:pt x="741" y="361"/>
                      </a:lnTo>
                      <a:lnTo>
                        <a:pt x="751" y="355"/>
                      </a:lnTo>
                      <a:lnTo>
                        <a:pt x="751" y="355"/>
                      </a:lnTo>
                      <a:lnTo>
                        <a:pt x="751" y="355"/>
                      </a:lnTo>
                      <a:lnTo>
                        <a:pt x="751" y="355"/>
                      </a:lnTo>
                      <a:lnTo>
                        <a:pt x="753" y="355"/>
                      </a:lnTo>
                      <a:lnTo>
                        <a:pt x="753" y="355"/>
                      </a:lnTo>
                      <a:lnTo>
                        <a:pt x="753" y="354"/>
                      </a:lnTo>
                      <a:lnTo>
                        <a:pt x="753" y="354"/>
                      </a:lnTo>
                      <a:lnTo>
                        <a:pt x="754" y="354"/>
                      </a:lnTo>
                      <a:lnTo>
                        <a:pt x="754" y="354"/>
                      </a:lnTo>
                      <a:lnTo>
                        <a:pt x="754" y="353"/>
                      </a:lnTo>
                      <a:lnTo>
                        <a:pt x="754" y="353"/>
                      </a:lnTo>
                      <a:lnTo>
                        <a:pt x="755" y="353"/>
                      </a:lnTo>
                      <a:lnTo>
                        <a:pt x="755" y="353"/>
                      </a:lnTo>
                      <a:lnTo>
                        <a:pt x="755" y="351"/>
                      </a:lnTo>
                      <a:lnTo>
                        <a:pt x="755" y="351"/>
                      </a:lnTo>
                      <a:lnTo>
                        <a:pt x="755" y="351"/>
                      </a:lnTo>
                      <a:lnTo>
                        <a:pt x="755" y="351"/>
                      </a:lnTo>
                      <a:lnTo>
                        <a:pt x="755" y="350"/>
                      </a:lnTo>
                      <a:lnTo>
                        <a:pt x="755" y="350"/>
                      </a:lnTo>
                      <a:lnTo>
                        <a:pt x="755" y="350"/>
                      </a:lnTo>
                      <a:lnTo>
                        <a:pt x="755" y="350"/>
                      </a:lnTo>
                      <a:lnTo>
                        <a:pt x="755" y="350"/>
                      </a:lnTo>
                      <a:lnTo>
                        <a:pt x="755" y="350"/>
                      </a:lnTo>
                      <a:lnTo>
                        <a:pt x="755" y="349"/>
                      </a:lnTo>
                      <a:lnTo>
                        <a:pt x="755" y="349"/>
                      </a:lnTo>
                      <a:lnTo>
                        <a:pt x="755" y="348"/>
                      </a:lnTo>
                      <a:lnTo>
                        <a:pt x="755" y="348"/>
                      </a:lnTo>
                      <a:lnTo>
                        <a:pt x="755" y="346"/>
                      </a:lnTo>
                      <a:lnTo>
                        <a:pt x="755" y="346"/>
                      </a:lnTo>
                      <a:close/>
                      <a:moveTo>
                        <a:pt x="441" y="394"/>
                      </a:moveTo>
                      <a:lnTo>
                        <a:pt x="441" y="394"/>
                      </a:lnTo>
                      <a:lnTo>
                        <a:pt x="436" y="407"/>
                      </a:lnTo>
                      <a:lnTo>
                        <a:pt x="430" y="418"/>
                      </a:lnTo>
                      <a:lnTo>
                        <a:pt x="421" y="427"/>
                      </a:lnTo>
                      <a:lnTo>
                        <a:pt x="411" y="435"/>
                      </a:lnTo>
                      <a:lnTo>
                        <a:pt x="400" y="440"/>
                      </a:lnTo>
                      <a:lnTo>
                        <a:pt x="387" y="443"/>
                      </a:lnTo>
                      <a:lnTo>
                        <a:pt x="375" y="443"/>
                      </a:lnTo>
                      <a:lnTo>
                        <a:pt x="361" y="441"/>
                      </a:lnTo>
                      <a:lnTo>
                        <a:pt x="361" y="441"/>
                      </a:lnTo>
                      <a:lnTo>
                        <a:pt x="348" y="437"/>
                      </a:lnTo>
                      <a:lnTo>
                        <a:pt x="338" y="429"/>
                      </a:lnTo>
                      <a:lnTo>
                        <a:pt x="328" y="421"/>
                      </a:lnTo>
                      <a:lnTo>
                        <a:pt x="322" y="411"/>
                      </a:lnTo>
                      <a:lnTo>
                        <a:pt x="317" y="399"/>
                      </a:lnTo>
                      <a:lnTo>
                        <a:pt x="313" y="387"/>
                      </a:lnTo>
                      <a:lnTo>
                        <a:pt x="313" y="374"/>
                      </a:lnTo>
                      <a:lnTo>
                        <a:pt x="315" y="360"/>
                      </a:lnTo>
                      <a:lnTo>
                        <a:pt x="315" y="360"/>
                      </a:lnTo>
                      <a:lnTo>
                        <a:pt x="319" y="350"/>
                      </a:lnTo>
                      <a:lnTo>
                        <a:pt x="325" y="340"/>
                      </a:lnTo>
                      <a:lnTo>
                        <a:pt x="333" y="331"/>
                      </a:lnTo>
                      <a:lnTo>
                        <a:pt x="343" y="325"/>
                      </a:lnTo>
                      <a:lnTo>
                        <a:pt x="353" y="319"/>
                      </a:lnTo>
                      <a:lnTo>
                        <a:pt x="363" y="315"/>
                      </a:lnTo>
                      <a:lnTo>
                        <a:pt x="373" y="314"/>
                      </a:lnTo>
                      <a:lnTo>
                        <a:pt x="383" y="314"/>
                      </a:lnTo>
                      <a:lnTo>
                        <a:pt x="390" y="291"/>
                      </a:lnTo>
                      <a:lnTo>
                        <a:pt x="411" y="296"/>
                      </a:lnTo>
                      <a:lnTo>
                        <a:pt x="405" y="319"/>
                      </a:lnTo>
                      <a:lnTo>
                        <a:pt x="405" y="319"/>
                      </a:lnTo>
                      <a:lnTo>
                        <a:pt x="414" y="324"/>
                      </a:lnTo>
                      <a:lnTo>
                        <a:pt x="422" y="331"/>
                      </a:lnTo>
                      <a:lnTo>
                        <a:pt x="430" y="339"/>
                      </a:lnTo>
                      <a:lnTo>
                        <a:pt x="435" y="349"/>
                      </a:lnTo>
                      <a:lnTo>
                        <a:pt x="440" y="360"/>
                      </a:lnTo>
                      <a:lnTo>
                        <a:pt x="443" y="372"/>
                      </a:lnTo>
                      <a:lnTo>
                        <a:pt x="443" y="383"/>
                      </a:lnTo>
                      <a:lnTo>
                        <a:pt x="441" y="394"/>
                      </a:lnTo>
                      <a:lnTo>
                        <a:pt x="441" y="39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8" name="Freeform 21">
                  <a:extLst>
                    <a:ext uri="{FF2B5EF4-FFF2-40B4-BE49-F238E27FC236}">
                      <a16:creationId xmlns:a16="http://schemas.microsoft.com/office/drawing/2014/main" id="{50B298D1-4A0D-60B5-F4AE-8995DC0EAF5D}"/>
                    </a:ext>
                  </a:extLst>
                </p:cNvPr>
                <p:cNvSpPr>
                  <a:spLocks noEditPoints="1"/>
                </p:cNvSpPr>
                <p:nvPr/>
              </p:nvSpPr>
              <p:spPr bwMode="auto">
                <a:xfrm>
                  <a:off x="4601869" y="3512726"/>
                  <a:ext cx="358305" cy="359598"/>
                </a:xfrm>
                <a:custGeom>
                  <a:avLst/>
                  <a:gdLst>
                    <a:gd name="T0" fmla="*/ 436 w 555"/>
                    <a:gd name="T1" fmla="*/ 49 h 554"/>
                    <a:gd name="T2" fmla="*/ 401 w 555"/>
                    <a:gd name="T3" fmla="*/ 30 h 554"/>
                    <a:gd name="T4" fmla="*/ 391 w 555"/>
                    <a:gd name="T5" fmla="*/ 24 h 554"/>
                    <a:gd name="T6" fmla="*/ 354 w 555"/>
                    <a:gd name="T7" fmla="*/ 11 h 554"/>
                    <a:gd name="T8" fmla="*/ 343 w 555"/>
                    <a:gd name="T9" fmla="*/ 9 h 554"/>
                    <a:gd name="T10" fmla="*/ 303 w 555"/>
                    <a:gd name="T11" fmla="*/ 1 h 554"/>
                    <a:gd name="T12" fmla="*/ 270 w 555"/>
                    <a:gd name="T13" fmla="*/ 21 h 554"/>
                    <a:gd name="T14" fmla="*/ 250 w 555"/>
                    <a:gd name="T15" fmla="*/ 1 h 554"/>
                    <a:gd name="T16" fmla="*/ 211 w 555"/>
                    <a:gd name="T17" fmla="*/ 9 h 554"/>
                    <a:gd name="T18" fmla="*/ 201 w 555"/>
                    <a:gd name="T19" fmla="*/ 13 h 554"/>
                    <a:gd name="T20" fmla="*/ 163 w 555"/>
                    <a:gd name="T21" fmla="*/ 24 h 554"/>
                    <a:gd name="T22" fmla="*/ 154 w 555"/>
                    <a:gd name="T23" fmla="*/ 33 h 554"/>
                    <a:gd name="T24" fmla="*/ 119 w 555"/>
                    <a:gd name="T25" fmla="*/ 49 h 554"/>
                    <a:gd name="T26" fmla="*/ 107 w 555"/>
                    <a:gd name="T27" fmla="*/ 86 h 554"/>
                    <a:gd name="T28" fmla="*/ 78 w 555"/>
                    <a:gd name="T29" fmla="*/ 83 h 554"/>
                    <a:gd name="T30" fmla="*/ 53 w 555"/>
                    <a:gd name="T31" fmla="*/ 115 h 554"/>
                    <a:gd name="T32" fmla="*/ 48 w 555"/>
                    <a:gd name="T33" fmla="*/ 125 h 554"/>
                    <a:gd name="T34" fmla="*/ 27 w 555"/>
                    <a:gd name="T35" fmla="*/ 157 h 554"/>
                    <a:gd name="T36" fmla="*/ 31 w 555"/>
                    <a:gd name="T37" fmla="*/ 175 h 554"/>
                    <a:gd name="T38" fmla="*/ 9 w 555"/>
                    <a:gd name="T39" fmla="*/ 207 h 554"/>
                    <a:gd name="T40" fmla="*/ 4 w 555"/>
                    <a:gd name="T41" fmla="*/ 247 h 554"/>
                    <a:gd name="T42" fmla="*/ 0 w 555"/>
                    <a:gd name="T43" fmla="*/ 258 h 554"/>
                    <a:gd name="T44" fmla="*/ 0 w 555"/>
                    <a:gd name="T45" fmla="*/ 297 h 554"/>
                    <a:gd name="T46" fmla="*/ 4 w 555"/>
                    <a:gd name="T47" fmla="*/ 309 h 554"/>
                    <a:gd name="T48" fmla="*/ 9 w 555"/>
                    <a:gd name="T49" fmla="*/ 348 h 554"/>
                    <a:gd name="T50" fmla="*/ 42 w 555"/>
                    <a:gd name="T51" fmla="*/ 358 h 554"/>
                    <a:gd name="T52" fmla="*/ 27 w 555"/>
                    <a:gd name="T53" fmla="*/ 397 h 554"/>
                    <a:gd name="T54" fmla="*/ 48 w 555"/>
                    <a:gd name="T55" fmla="*/ 429 h 554"/>
                    <a:gd name="T56" fmla="*/ 55 w 555"/>
                    <a:gd name="T57" fmla="*/ 441 h 554"/>
                    <a:gd name="T58" fmla="*/ 78 w 555"/>
                    <a:gd name="T59" fmla="*/ 471 h 554"/>
                    <a:gd name="T60" fmla="*/ 89 w 555"/>
                    <a:gd name="T61" fmla="*/ 477 h 554"/>
                    <a:gd name="T62" fmla="*/ 118 w 555"/>
                    <a:gd name="T63" fmla="*/ 505 h 554"/>
                    <a:gd name="T64" fmla="*/ 155 w 555"/>
                    <a:gd name="T65" fmla="*/ 515 h 554"/>
                    <a:gd name="T66" fmla="*/ 163 w 555"/>
                    <a:gd name="T67" fmla="*/ 530 h 554"/>
                    <a:gd name="T68" fmla="*/ 201 w 555"/>
                    <a:gd name="T69" fmla="*/ 544 h 554"/>
                    <a:gd name="T70" fmla="*/ 212 w 555"/>
                    <a:gd name="T71" fmla="*/ 547 h 554"/>
                    <a:gd name="T72" fmla="*/ 250 w 555"/>
                    <a:gd name="T73" fmla="*/ 554 h 554"/>
                    <a:gd name="T74" fmla="*/ 261 w 555"/>
                    <a:gd name="T75" fmla="*/ 552 h 554"/>
                    <a:gd name="T76" fmla="*/ 300 w 555"/>
                    <a:gd name="T77" fmla="*/ 554 h 554"/>
                    <a:gd name="T78" fmla="*/ 329 w 555"/>
                    <a:gd name="T79" fmla="*/ 529 h 554"/>
                    <a:gd name="T80" fmla="*/ 352 w 555"/>
                    <a:gd name="T81" fmla="*/ 545 h 554"/>
                    <a:gd name="T82" fmla="*/ 388 w 555"/>
                    <a:gd name="T83" fmla="*/ 530 h 554"/>
                    <a:gd name="T84" fmla="*/ 400 w 555"/>
                    <a:gd name="T85" fmla="*/ 526 h 554"/>
                    <a:gd name="T86" fmla="*/ 434 w 555"/>
                    <a:gd name="T87" fmla="*/ 508 h 554"/>
                    <a:gd name="T88" fmla="*/ 441 w 555"/>
                    <a:gd name="T89" fmla="*/ 498 h 554"/>
                    <a:gd name="T90" fmla="*/ 473 w 555"/>
                    <a:gd name="T91" fmla="*/ 475 h 554"/>
                    <a:gd name="T92" fmla="*/ 472 w 555"/>
                    <a:gd name="T93" fmla="*/ 433 h 554"/>
                    <a:gd name="T94" fmla="*/ 506 w 555"/>
                    <a:gd name="T95" fmla="*/ 436 h 554"/>
                    <a:gd name="T96" fmla="*/ 523 w 555"/>
                    <a:gd name="T97" fmla="*/ 401 h 554"/>
                    <a:gd name="T98" fmla="*/ 531 w 555"/>
                    <a:gd name="T99" fmla="*/ 392 h 554"/>
                    <a:gd name="T100" fmla="*/ 545 w 555"/>
                    <a:gd name="T101" fmla="*/ 354 h 554"/>
                    <a:gd name="T102" fmla="*/ 546 w 555"/>
                    <a:gd name="T103" fmla="*/ 343 h 554"/>
                    <a:gd name="T104" fmla="*/ 555 w 555"/>
                    <a:gd name="T105" fmla="*/ 305 h 554"/>
                    <a:gd name="T106" fmla="*/ 535 w 555"/>
                    <a:gd name="T107" fmla="*/ 285 h 554"/>
                    <a:gd name="T108" fmla="*/ 555 w 555"/>
                    <a:gd name="T109" fmla="*/ 252 h 554"/>
                    <a:gd name="T110" fmla="*/ 545 w 555"/>
                    <a:gd name="T111" fmla="*/ 214 h 554"/>
                    <a:gd name="T112" fmla="*/ 545 w 555"/>
                    <a:gd name="T113" fmla="*/ 203 h 554"/>
                    <a:gd name="T114" fmla="*/ 531 w 555"/>
                    <a:gd name="T115" fmla="*/ 166 h 554"/>
                    <a:gd name="T116" fmla="*/ 524 w 555"/>
                    <a:gd name="T117" fmla="*/ 155 h 554"/>
                    <a:gd name="T118" fmla="*/ 506 w 555"/>
                    <a:gd name="T119" fmla="*/ 120 h 554"/>
                    <a:gd name="T120" fmla="*/ 474 w 555"/>
                    <a:gd name="T121" fmla="*/ 97 h 554"/>
                    <a:gd name="T122" fmla="*/ 473 w 555"/>
                    <a:gd name="T123" fmla="*/ 79 h 554"/>
                    <a:gd name="T124" fmla="*/ 241 w 555"/>
                    <a:gd name="T125" fmla="*/ 30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4">
                      <a:moveTo>
                        <a:pt x="434" y="83"/>
                      </a:moveTo>
                      <a:lnTo>
                        <a:pt x="434" y="83"/>
                      </a:lnTo>
                      <a:lnTo>
                        <a:pt x="436" y="77"/>
                      </a:lnTo>
                      <a:lnTo>
                        <a:pt x="440" y="65"/>
                      </a:lnTo>
                      <a:lnTo>
                        <a:pt x="440" y="65"/>
                      </a:lnTo>
                      <a:lnTo>
                        <a:pt x="441" y="58"/>
                      </a:lnTo>
                      <a:lnTo>
                        <a:pt x="441" y="58"/>
                      </a:lnTo>
                      <a:lnTo>
                        <a:pt x="441" y="57"/>
                      </a:lnTo>
                      <a:lnTo>
                        <a:pt x="441" y="57"/>
                      </a:lnTo>
                      <a:lnTo>
                        <a:pt x="441" y="55"/>
                      </a:lnTo>
                      <a:lnTo>
                        <a:pt x="441" y="55"/>
                      </a:lnTo>
                      <a:lnTo>
                        <a:pt x="441" y="55"/>
                      </a:lnTo>
                      <a:lnTo>
                        <a:pt x="441" y="55"/>
                      </a:lnTo>
                      <a:lnTo>
                        <a:pt x="441" y="55"/>
                      </a:lnTo>
                      <a:lnTo>
                        <a:pt x="441" y="55"/>
                      </a:lnTo>
                      <a:lnTo>
                        <a:pt x="441" y="54"/>
                      </a:lnTo>
                      <a:lnTo>
                        <a:pt x="441" y="54"/>
                      </a:lnTo>
                      <a:lnTo>
                        <a:pt x="441" y="54"/>
                      </a:lnTo>
                      <a:lnTo>
                        <a:pt x="441" y="54"/>
                      </a:lnTo>
                      <a:lnTo>
                        <a:pt x="441" y="54"/>
                      </a:lnTo>
                      <a:lnTo>
                        <a:pt x="441" y="54"/>
                      </a:lnTo>
                      <a:lnTo>
                        <a:pt x="440" y="53"/>
                      </a:lnTo>
                      <a:lnTo>
                        <a:pt x="440" y="53"/>
                      </a:lnTo>
                      <a:lnTo>
                        <a:pt x="440" y="53"/>
                      </a:lnTo>
                      <a:lnTo>
                        <a:pt x="440" y="53"/>
                      </a:lnTo>
                      <a:lnTo>
                        <a:pt x="440" y="52"/>
                      </a:lnTo>
                      <a:lnTo>
                        <a:pt x="440" y="52"/>
                      </a:lnTo>
                      <a:lnTo>
                        <a:pt x="440" y="52"/>
                      </a:lnTo>
                      <a:lnTo>
                        <a:pt x="440" y="52"/>
                      </a:lnTo>
                      <a:lnTo>
                        <a:pt x="439" y="52"/>
                      </a:lnTo>
                      <a:lnTo>
                        <a:pt x="439" y="52"/>
                      </a:lnTo>
                      <a:lnTo>
                        <a:pt x="439" y="52"/>
                      </a:lnTo>
                      <a:lnTo>
                        <a:pt x="439" y="52"/>
                      </a:lnTo>
                      <a:lnTo>
                        <a:pt x="439" y="50"/>
                      </a:lnTo>
                      <a:lnTo>
                        <a:pt x="439" y="50"/>
                      </a:lnTo>
                      <a:lnTo>
                        <a:pt x="438" y="50"/>
                      </a:lnTo>
                      <a:lnTo>
                        <a:pt x="438" y="50"/>
                      </a:lnTo>
                      <a:lnTo>
                        <a:pt x="438" y="50"/>
                      </a:lnTo>
                      <a:lnTo>
                        <a:pt x="438" y="50"/>
                      </a:lnTo>
                      <a:lnTo>
                        <a:pt x="436" y="49"/>
                      </a:lnTo>
                      <a:lnTo>
                        <a:pt x="436" y="49"/>
                      </a:lnTo>
                      <a:lnTo>
                        <a:pt x="436" y="49"/>
                      </a:lnTo>
                      <a:lnTo>
                        <a:pt x="436" y="49"/>
                      </a:lnTo>
                      <a:lnTo>
                        <a:pt x="435" y="49"/>
                      </a:lnTo>
                      <a:lnTo>
                        <a:pt x="435" y="49"/>
                      </a:lnTo>
                      <a:lnTo>
                        <a:pt x="435" y="48"/>
                      </a:lnTo>
                      <a:lnTo>
                        <a:pt x="435" y="48"/>
                      </a:lnTo>
                      <a:lnTo>
                        <a:pt x="434" y="48"/>
                      </a:lnTo>
                      <a:lnTo>
                        <a:pt x="434" y="48"/>
                      </a:lnTo>
                      <a:lnTo>
                        <a:pt x="434" y="48"/>
                      </a:lnTo>
                      <a:lnTo>
                        <a:pt x="434" y="48"/>
                      </a:lnTo>
                      <a:lnTo>
                        <a:pt x="434" y="48"/>
                      </a:lnTo>
                      <a:lnTo>
                        <a:pt x="434" y="48"/>
                      </a:lnTo>
                      <a:lnTo>
                        <a:pt x="433" y="48"/>
                      </a:lnTo>
                      <a:lnTo>
                        <a:pt x="433" y="48"/>
                      </a:lnTo>
                      <a:lnTo>
                        <a:pt x="431" y="48"/>
                      </a:lnTo>
                      <a:lnTo>
                        <a:pt x="431" y="48"/>
                      </a:lnTo>
                      <a:lnTo>
                        <a:pt x="431" y="48"/>
                      </a:lnTo>
                      <a:lnTo>
                        <a:pt x="431" y="48"/>
                      </a:lnTo>
                      <a:lnTo>
                        <a:pt x="430" y="48"/>
                      </a:lnTo>
                      <a:lnTo>
                        <a:pt x="430" y="48"/>
                      </a:lnTo>
                      <a:lnTo>
                        <a:pt x="430" y="48"/>
                      </a:lnTo>
                      <a:lnTo>
                        <a:pt x="430" y="48"/>
                      </a:lnTo>
                      <a:lnTo>
                        <a:pt x="429" y="48"/>
                      </a:lnTo>
                      <a:lnTo>
                        <a:pt x="429" y="48"/>
                      </a:lnTo>
                      <a:lnTo>
                        <a:pt x="429" y="48"/>
                      </a:lnTo>
                      <a:lnTo>
                        <a:pt x="429" y="48"/>
                      </a:lnTo>
                      <a:lnTo>
                        <a:pt x="429" y="48"/>
                      </a:lnTo>
                      <a:lnTo>
                        <a:pt x="429" y="48"/>
                      </a:lnTo>
                      <a:lnTo>
                        <a:pt x="421" y="53"/>
                      </a:lnTo>
                      <a:lnTo>
                        <a:pt x="421" y="53"/>
                      </a:lnTo>
                      <a:lnTo>
                        <a:pt x="412" y="59"/>
                      </a:lnTo>
                      <a:lnTo>
                        <a:pt x="407" y="64"/>
                      </a:lnTo>
                      <a:lnTo>
                        <a:pt x="407" y="64"/>
                      </a:lnTo>
                      <a:lnTo>
                        <a:pt x="397" y="59"/>
                      </a:lnTo>
                      <a:lnTo>
                        <a:pt x="397" y="59"/>
                      </a:lnTo>
                      <a:lnTo>
                        <a:pt x="400" y="52"/>
                      </a:lnTo>
                      <a:lnTo>
                        <a:pt x="401" y="40"/>
                      </a:lnTo>
                      <a:lnTo>
                        <a:pt x="401" y="40"/>
                      </a:lnTo>
                      <a:lnTo>
                        <a:pt x="401" y="33"/>
                      </a:lnTo>
                      <a:lnTo>
                        <a:pt x="401" y="33"/>
                      </a:lnTo>
                      <a:lnTo>
                        <a:pt x="401" y="33"/>
                      </a:lnTo>
                      <a:lnTo>
                        <a:pt x="401" y="33"/>
                      </a:lnTo>
                      <a:lnTo>
                        <a:pt x="401" y="30"/>
                      </a:lnTo>
                      <a:lnTo>
                        <a:pt x="401" y="30"/>
                      </a:lnTo>
                      <a:lnTo>
                        <a:pt x="401" y="30"/>
                      </a:lnTo>
                      <a:lnTo>
                        <a:pt x="401" y="30"/>
                      </a:lnTo>
                      <a:lnTo>
                        <a:pt x="400" y="30"/>
                      </a:lnTo>
                      <a:lnTo>
                        <a:pt x="400" y="30"/>
                      </a:lnTo>
                      <a:lnTo>
                        <a:pt x="400" y="29"/>
                      </a:lnTo>
                      <a:lnTo>
                        <a:pt x="400" y="29"/>
                      </a:lnTo>
                      <a:lnTo>
                        <a:pt x="400" y="29"/>
                      </a:lnTo>
                      <a:lnTo>
                        <a:pt x="400" y="29"/>
                      </a:lnTo>
                      <a:lnTo>
                        <a:pt x="400" y="29"/>
                      </a:lnTo>
                      <a:lnTo>
                        <a:pt x="400" y="29"/>
                      </a:lnTo>
                      <a:lnTo>
                        <a:pt x="398" y="28"/>
                      </a:lnTo>
                      <a:lnTo>
                        <a:pt x="398" y="28"/>
                      </a:lnTo>
                      <a:lnTo>
                        <a:pt x="398" y="28"/>
                      </a:lnTo>
                      <a:lnTo>
                        <a:pt x="398" y="28"/>
                      </a:lnTo>
                      <a:lnTo>
                        <a:pt x="398" y="28"/>
                      </a:lnTo>
                      <a:lnTo>
                        <a:pt x="398" y="28"/>
                      </a:lnTo>
                      <a:lnTo>
                        <a:pt x="398" y="28"/>
                      </a:lnTo>
                      <a:lnTo>
                        <a:pt x="398" y="28"/>
                      </a:lnTo>
                      <a:lnTo>
                        <a:pt x="397" y="26"/>
                      </a:lnTo>
                      <a:lnTo>
                        <a:pt x="397" y="26"/>
                      </a:lnTo>
                      <a:lnTo>
                        <a:pt x="397" y="26"/>
                      </a:lnTo>
                      <a:lnTo>
                        <a:pt x="397" y="26"/>
                      </a:lnTo>
                      <a:lnTo>
                        <a:pt x="396" y="26"/>
                      </a:lnTo>
                      <a:lnTo>
                        <a:pt x="396" y="26"/>
                      </a:lnTo>
                      <a:lnTo>
                        <a:pt x="396" y="26"/>
                      </a:lnTo>
                      <a:lnTo>
                        <a:pt x="396" y="26"/>
                      </a:lnTo>
                      <a:lnTo>
                        <a:pt x="395" y="25"/>
                      </a:lnTo>
                      <a:lnTo>
                        <a:pt x="395" y="25"/>
                      </a:lnTo>
                      <a:lnTo>
                        <a:pt x="395" y="25"/>
                      </a:lnTo>
                      <a:lnTo>
                        <a:pt x="395" y="25"/>
                      </a:lnTo>
                      <a:lnTo>
                        <a:pt x="393" y="25"/>
                      </a:lnTo>
                      <a:lnTo>
                        <a:pt x="393" y="25"/>
                      </a:lnTo>
                      <a:lnTo>
                        <a:pt x="393" y="25"/>
                      </a:lnTo>
                      <a:lnTo>
                        <a:pt x="393" y="25"/>
                      </a:lnTo>
                      <a:lnTo>
                        <a:pt x="392" y="25"/>
                      </a:lnTo>
                      <a:lnTo>
                        <a:pt x="392" y="25"/>
                      </a:lnTo>
                      <a:lnTo>
                        <a:pt x="392" y="24"/>
                      </a:lnTo>
                      <a:lnTo>
                        <a:pt x="392" y="24"/>
                      </a:lnTo>
                      <a:lnTo>
                        <a:pt x="392" y="24"/>
                      </a:lnTo>
                      <a:lnTo>
                        <a:pt x="392" y="24"/>
                      </a:lnTo>
                      <a:lnTo>
                        <a:pt x="391" y="24"/>
                      </a:lnTo>
                      <a:lnTo>
                        <a:pt x="391" y="24"/>
                      </a:lnTo>
                      <a:lnTo>
                        <a:pt x="391" y="24"/>
                      </a:lnTo>
                      <a:lnTo>
                        <a:pt x="391" y="24"/>
                      </a:lnTo>
                      <a:lnTo>
                        <a:pt x="390" y="24"/>
                      </a:lnTo>
                      <a:lnTo>
                        <a:pt x="390" y="24"/>
                      </a:lnTo>
                      <a:lnTo>
                        <a:pt x="390" y="24"/>
                      </a:lnTo>
                      <a:lnTo>
                        <a:pt x="390" y="24"/>
                      </a:lnTo>
                      <a:lnTo>
                        <a:pt x="388" y="24"/>
                      </a:lnTo>
                      <a:lnTo>
                        <a:pt x="388" y="24"/>
                      </a:lnTo>
                      <a:lnTo>
                        <a:pt x="388" y="24"/>
                      </a:lnTo>
                      <a:lnTo>
                        <a:pt x="388" y="24"/>
                      </a:lnTo>
                      <a:lnTo>
                        <a:pt x="387" y="25"/>
                      </a:lnTo>
                      <a:lnTo>
                        <a:pt x="387" y="25"/>
                      </a:lnTo>
                      <a:lnTo>
                        <a:pt x="386" y="25"/>
                      </a:lnTo>
                      <a:lnTo>
                        <a:pt x="386" y="25"/>
                      </a:lnTo>
                      <a:lnTo>
                        <a:pt x="386" y="25"/>
                      </a:lnTo>
                      <a:lnTo>
                        <a:pt x="386" y="25"/>
                      </a:lnTo>
                      <a:lnTo>
                        <a:pt x="386" y="26"/>
                      </a:lnTo>
                      <a:lnTo>
                        <a:pt x="386" y="26"/>
                      </a:lnTo>
                      <a:lnTo>
                        <a:pt x="381" y="31"/>
                      </a:lnTo>
                      <a:lnTo>
                        <a:pt x="381" y="31"/>
                      </a:lnTo>
                      <a:lnTo>
                        <a:pt x="372" y="39"/>
                      </a:lnTo>
                      <a:lnTo>
                        <a:pt x="368" y="45"/>
                      </a:lnTo>
                      <a:lnTo>
                        <a:pt x="368" y="45"/>
                      </a:lnTo>
                      <a:lnTo>
                        <a:pt x="358" y="42"/>
                      </a:lnTo>
                      <a:lnTo>
                        <a:pt x="358" y="42"/>
                      </a:lnTo>
                      <a:lnTo>
                        <a:pt x="358" y="34"/>
                      </a:lnTo>
                      <a:lnTo>
                        <a:pt x="357" y="23"/>
                      </a:lnTo>
                      <a:lnTo>
                        <a:pt x="357" y="23"/>
                      </a:lnTo>
                      <a:lnTo>
                        <a:pt x="356" y="15"/>
                      </a:lnTo>
                      <a:lnTo>
                        <a:pt x="356" y="15"/>
                      </a:lnTo>
                      <a:lnTo>
                        <a:pt x="356" y="15"/>
                      </a:lnTo>
                      <a:lnTo>
                        <a:pt x="356" y="15"/>
                      </a:lnTo>
                      <a:lnTo>
                        <a:pt x="356" y="15"/>
                      </a:lnTo>
                      <a:lnTo>
                        <a:pt x="356" y="15"/>
                      </a:lnTo>
                      <a:lnTo>
                        <a:pt x="356" y="14"/>
                      </a:lnTo>
                      <a:lnTo>
                        <a:pt x="356" y="14"/>
                      </a:lnTo>
                      <a:lnTo>
                        <a:pt x="356" y="13"/>
                      </a:lnTo>
                      <a:lnTo>
                        <a:pt x="356" y="13"/>
                      </a:lnTo>
                      <a:lnTo>
                        <a:pt x="356" y="13"/>
                      </a:lnTo>
                      <a:lnTo>
                        <a:pt x="356" y="13"/>
                      </a:lnTo>
                      <a:lnTo>
                        <a:pt x="354" y="11"/>
                      </a:lnTo>
                      <a:lnTo>
                        <a:pt x="354" y="11"/>
                      </a:lnTo>
                      <a:lnTo>
                        <a:pt x="354" y="11"/>
                      </a:lnTo>
                      <a:lnTo>
                        <a:pt x="354" y="11"/>
                      </a:lnTo>
                      <a:lnTo>
                        <a:pt x="354" y="11"/>
                      </a:lnTo>
                      <a:lnTo>
                        <a:pt x="354" y="11"/>
                      </a:lnTo>
                      <a:lnTo>
                        <a:pt x="353" y="10"/>
                      </a:lnTo>
                      <a:lnTo>
                        <a:pt x="353" y="10"/>
                      </a:lnTo>
                      <a:lnTo>
                        <a:pt x="353" y="10"/>
                      </a:lnTo>
                      <a:lnTo>
                        <a:pt x="353" y="10"/>
                      </a:lnTo>
                      <a:lnTo>
                        <a:pt x="353" y="10"/>
                      </a:lnTo>
                      <a:lnTo>
                        <a:pt x="353" y="10"/>
                      </a:lnTo>
                      <a:lnTo>
                        <a:pt x="352" y="10"/>
                      </a:lnTo>
                      <a:lnTo>
                        <a:pt x="352" y="10"/>
                      </a:lnTo>
                      <a:lnTo>
                        <a:pt x="352" y="10"/>
                      </a:lnTo>
                      <a:lnTo>
                        <a:pt x="352" y="10"/>
                      </a:lnTo>
                      <a:lnTo>
                        <a:pt x="351" y="10"/>
                      </a:lnTo>
                      <a:lnTo>
                        <a:pt x="351" y="10"/>
                      </a:lnTo>
                      <a:lnTo>
                        <a:pt x="351" y="9"/>
                      </a:lnTo>
                      <a:lnTo>
                        <a:pt x="351" y="9"/>
                      </a:lnTo>
                      <a:lnTo>
                        <a:pt x="349" y="9"/>
                      </a:lnTo>
                      <a:lnTo>
                        <a:pt x="349" y="9"/>
                      </a:lnTo>
                      <a:lnTo>
                        <a:pt x="348" y="9"/>
                      </a:lnTo>
                      <a:lnTo>
                        <a:pt x="348" y="9"/>
                      </a:lnTo>
                      <a:lnTo>
                        <a:pt x="348" y="9"/>
                      </a:lnTo>
                      <a:lnTo>
                        <a:pt x="348" y="9"/>
                      </a:lnTo>
                      <a:lnTo>
                        <a:pt x="347" y="9"/>
                      </a:lnTo>
                      <a:lnTo>
                        <a:pt x="347" y="9"/>
                      </a:lnTo>
                      <a:lnTo>
                        <a:pt x="347" y="9"/>
                      </a:lnTo>
                      <a:lnTo>
                        <a:pt x="347" y="9"/>
                      </a:lnTo>
                      <a:lnTo>
                        <a:pt x="346" y="9"/>
                      </a:lnTo>
                      <a:lnTo>
                        <a:pt x="346" y="9"/>
                      </a:lnTo>
                      <a:lnTo>
                        <a:pt x="346" y="9"/>
                      </a:lnTo>
                      <a:lnTo>
                        <a:pt x="346" y="9"/>
                      </a:lnTo>
                      <a:lnTo>
                        <a:pt x="346" y="9"/>
                      </a:lnTo>
                      <a:lnTo>
                        <a:pt x="346" y="9"/>
                      </a:lnTo>
                      <a:lnTo>
                        <a:pt x="346" y="9"/>
                      </a:lnTo>
                      <a:lnTo>
                        <a:pt x="346" y="9"/>
                      </a:lnTo>
                      <a:lnTo>
                        <a:pt x="344" y="9"/>
                      </a:lnTo>
                      <a:lnTo>
                        <a:pt x="344" y="9"/>
                      </a:lnTo>
                      <a:lnTo>
                        <a:pt x="344" y="9"/>
                      </a:lnTo>
                      <a:lnTo>
                        <a:pt x="343" y="9"/>
                      </a:lnTo>
                      <a:lnTo>
                        <a:pt x="343" y="9"/>
                      </a:lnTo>
                      <a:lnTo>
                        <a:pt x="343" y="9"/>
                      </a:lnTo>
                      <a:lnTo>
                        <a:pt x="343" y="9"/>
                      </a:lnTo>
                      <a:lnTo>
                        <a:pt x="341" y="10"/>
                      </a:lnTo>
                      <a:lnTo>
                        <a:pt x="341" y="10"/>
                      </a:lnTo>
                      <a:lnTo>
                        <a:pt x="341" y="11"/>
                      </a:lnTo>
                      <a:lnTo>
                        <a:pt x="341" y="11"/>
                      </a:lnTo>
                      <a:lnTo>
                        <a:pt x="335" y="16"/>
                      </a:lnTo>
                      <a:lnTo>
                        <a:pt x="335" y="16"/>
                      </a:lnTo>
                      <a:lnTo>
                        <a:pt x="329" y="26"/>
                      </a:lnTo>
                      <a:lnTo>
                        <a:pt x="327" y="34"/>
                      </a:lnTo>
                      <a:lnTo>
                        <a:pt x="327" y="34"/>
                      </a:lnTo>
                      <a:lnTo>
                        <a:pt x="315" y="31"/>
                      </a:lnTo>
                      <a:lnTo>
                        <a:pt x="315" y="31"/>
                      </a:lnTo>
                      <a:lnTo>
                        <a:pt x="314" y="24"/>
                      </a:lnTo>
                      <a:lnTo>
                        <a:pt x="312" y="13"/>
                      </a:lnTo>
                      <a:lnTo>
                        <a:pt x="312" y="13"/>
                      </a:lnTo>
                      <a:lnTo>
                        <a:pt x="309" y="5"/>
                      </a:lnTo>
                      <a:lnTo>
                        <a:pt x="309" y="5"/>
                      </a:lnTo>
                      <a:lnTo>
                        <a:pt x="309" y="5"/>
                      </a:lnTo>
                      <a:lnTo>
                        <a:pt x="309" y="5"/>
                      </a:lnTo>
                      <a:lnTo>
                        <a:pt x="308" y="2"/>
                      </a:lnTo>
                      <a:lnTo>
                        <a:pt x="308" y="2"/>
                      </a:lnTo>
                      <a:lnTo>
                        <a:pt x="308" y="2"/>
                      </a:lnTo>
                      <a:lnTo>
                        <a:pt x="308" y="2"/>
                      </a:lnTo>
                      <a:lnTo>
                        <a:pt x="308" y="2"/>
                      </a:lnTo>
                      <a:lnTo>
                        <a:pt x="308" y="2"/>
                      </a:lnTo>
                      <a:lnTo>
                        <a:pt x="308" y="2"/>
                      </a:lnTo>
                      <a:lnTo>
                        <a:pt x="308" y="2"/>
                      </a:lnTo>
                      <a:lnTo>
                        <a:pt x="307" y="1"/>
                      </a:lnTo>
                      <a:lnTo>
                        <a:pt x="307" y="1"/>
                      </a:lnTo>
                      <a:lnTo>
                        <a:pt x="307" y="1"/>
                      </a:lnTo>
                      <a:lnTo>
                        <a:pt x="307" y="1"/>
                      </a:lnTo>
                      <a:lnTo>
                        <a:pt x="305" y="1"/>
                      </a:lnTo>
                      <a:lnTo>
                        <a:pt x="305" y="1"/>
                      </a:lnTo>
                      <a:lnTo>
                        <a:pt x="305" y="1"/>
                      </a:lnTo>
                      <a:lnTo>
                        <a:pt x="305" y="1"/>
                      </a:lnTo>
                      <a:lnTo>
                        <a:pt x="304" y="1"/>
                      </a:lnTo>
                      <a:lnTo>
                        <a:pt x="304" y="1"/>
                      </a:lnTo>
                      <a:lnTo>
                        <a:pt x="304" y="1"/>
                      </a:lnTo>
                      <a:lnTo>
                        <a:pt x="304" y="1"/>
                      </a:lnTo>
                      <a:lnTo>
                        <a:pt x="303" y="1"/>
                      </a:lnTo>
                      <a:lnTo>
                        <a:pt x="303" y="1"/>
                      </a:lnTo>
                      <a:lnTo>
                        <a:pt x="303" y="1"/>
                      </a:lnTo>
                      <a:lnTo>
                        <a:pt x="303" y="1"/>
                      </a:lnTo>
                      <a:lnTo>
                        <a:pt x="301" y="1"/>
                      </a:lnTo>
                      <a:lnTo>
                        <a:pt x="301" y="1"/>
                      </a:lnTo>
                      <a:lnTo>
                        <a:pt x="300" y="0"/>
                      </a:lnTo>
                      <a:lnTo>
                        <a:pt x="300" y="0"/>
                      </a:lnTo>
                      <a:lnTo>
                        <a:pt x="300" y="0"/>
                      </a:lnTo>
                      <a:lnTo>
                        <a:pt x="300" y="0"/>
                      </a:lnTo>
                      <a:lnTo>
                        <a:pt x="299" y="0"/>
                      </a:lnTo>
                      <a:lnTo>
                        <a:pt x="299" y="0"/>
                      </a:lnTo>
                      <a:lnTo>
                        <a:pt x="299" y="0"/>
                      </a:lnTo>
                      <a:lnTo>
                        <a:pt x="299" y="0"/>
                      </a:lnTo>
                      <a:lnTo>
                        <a:pt x="298" y="0"/>
                      </a:lnTo>
                      <a:lnTo>
                        <a:pt x="298" y="0"/>
                      </a:lnTo>
                      <a:lnTo>
                        <a:pt x="298" y="0"/>
                      </a:lnTo>
                      <a:lnTo>
                        <a:pt x="298" y="0"/>
                      </a:lnTo>
                      <a:lnTo>
                        <a:pt x="298" y="1"/>
                      </a:lnTo>
                      <a:lnTo>
                        <a:pt x="298" y="1"/>
                      </a:lnTo>
                      <a:lnTo>
                        <a:pt x="298" y="1"/>
                      </a:lnTo>
                      <a:lnTo>
                        <a:pt x="298" y="1"/>
                      </a:lnTo>
                      <a:lnTo>
                        <a:pt x="296" y="1"/>
                      </a:lnTo>
                      <a:lnTo>
                        <a:pt x="296" y="1"/>
                      </a:lnTo>
                      <a:lnTo>
                        <a:pt x="296" y="1"/>
                      </a:lnTo>
                      <a:lnTo>
                        <a:pt x="296" y="1"/>
                      </a:lnTo>
                      <a:lnTo>
                        <a:pt x="295" y="1"/>
                      </a:lnTo>
                      <a:lnTo>
                        <a:pt x="295" y="1"/>
                      </a:lnTo>
                      <a:lnTo>
                        <a:pt x="295" y="1"/>
                      </a:lnTo>
                      <a:lnTo>
                        <a:pt x="295" y="1"/>
                      </a:lnTo>
                      <a:lnTo>
                        <a:pt x="295" y="2"/>
                      </a:lnTo>
                      <a:lnTo>
                        <a:pt x="295" y="2"/>
                      </a:lnTo>
                      <a:lnTo>
                        <a:pt x="294" y="4"/>
                      </a:lnTo>
                      <a:lnTo>
                        <a:pt x="294" y="4"/>
                      </a:lnTo>
                      <a:lnTo>
                        <a:pt x="294" y="4"/>
                      </a:lnTo>
                      <a:lnTo>
                        <a:pt x="294" y="4"/>
                      </a:lnTo>
                      <a:lnTo>
                        <a:pt x="290" y="11"/>
                      </a:lnTo>
                      <a:lnTo>
                        <a:pt x="290" y="11"/>
                      </a:lnTo>
                      <a:lnTo>
                        <a:pt x="285" y="21"/>
                      </a:lnTo>
                      <a:lnTo>
                        <a:pt x="283" y="29"/>
                      </a:lnTo>
                      <a:lnTo>
                        <a:pt x="283" y="29"/>
                      </a:lnTo>
                      <a:lnTo>
                        <a:pt x="273" y="29"/>
                      </a:lnTo>
                      <a:lnTo>
                        <a:pt x="273" y="29"/>
                      </a:lnTo>
                      <a:lnTo>
                        <a:pt x="270" y="21"/>
                      </a:lnTo>
                      <a:lnTo>
                        <a:pt x="265" y="11"/>
                      </a:lnTo>
                      <a:lnTo>
                        <a:pt x="265" y="11"/>
                      </a:lnTo>
                      <a:lnTo>
                        <a:pt x="261" y="4"/>
                      </a:lnTo>
                      <a:lnTo>
                        <a:pt x="261" y="4"/>
                      </a:lnTo>
                      <a:lnTo>
                        <a:pt x="261" y="4"/>
                      </a:lnTo>
                      <a:lnTo>
                        <a:pt x="261" y="4"/>
                      </a:lnTo>
                      <a:lnTo>
                        <a:pt x="260" y="1"/>
                      </a:lnTo>
                      <a:lnTo>
                        <a:pt x="260" y="1"/>
                      </a:lnTo>
                      <a:lnTo>
                        <a:pt x="260" y="1"/>
                      </a:lnTo>
                      <a:lnTo>
                        <a:pt x="260" y="1"/>
                      </a:lnTo>
                      <a:lnTo>
                        <a:pt x="259" y="1"/>
                      </a:lnTo>
                      <a:lnTo>
                        <a:pt x="259" y="1"/>
                      </a:lnTo>
                      <a:lnTo>
                        <a:pt x="259" y="1"/>
                      </a:lnTo>
                      <a:lnTo>
                        <a:pt x="259" y="1"/>
                      </a:lnTo>
                      <a:lnTo>
                        <a:pt x="259" y="1"/>
                      </a:lnTo>
                      <a:lnTo>
                        <a:pt x="259" y="1"/>
                      </a:lnTo>
                      <a:lnTo>
                        <a:pt x="257" y="1"/>
                      </a:lnTo>
                      <a:lnTo>
                        <a:pt x="257" y="1"/>
                      </a:lnTo>
                      <a:lnTo>
                        <a:pt x="257" y="0"/>
                      </a:lnTo>
                      <a:lnTo>
                        <a:pt x="257" y="0"/>
                      </a:lnTo>
                      <a:lnTo>
                        <a:pt x="257" y="0"/>
                      </a:lnTo>
                      <a:lnTo>
                        <a:pt x="257" y="0"/>
                      </a:lnTo>
                      <a:lnTo>
                        <a:pt x="256" y="0"/>
                      </a:lnTo>
                      <a:lnTo>
                        <a:pt x="256" y="0"/>
                      </a:lnTo>
                      <a:lnTo>
                        <a:pt x="256" y="0"/>
                      </a:lnTo>
                      <a:lnTo>
                        <a:pt x="256" y="0"/>
                      </a:lnTo>
                      <a:lnTo>
                        <a:pt x="255" y="0"/>
                      </a:lnTo>
                      <a:lnTo>
                        <a:pt x="255" y="0"/>
                      </a:lnTo>
                      <a:lnTo>
                        <a:pt x="255" y="0"/>
                      </a:lnTo>
                      <a:lnTo>
                        <a:pt x="255" y="0"/>
                      </a:lnTo>
                      <a:lnTo>
                        <a:pt x="254" y="1"/>
                      </a:lnTo>
                      <a:lnTo>
                        <a:pt x="254"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49" y="1"/>
                      </a:lnTo>
                      <a:lnTo>
                        <a:pt x="249" y="1"/>
                      </a:lnTo>
                      <a:lnTo>
                        <a:pt x="249" y="1"/>
                      </a:lnTo>
                      <a:lnTo>
                        <a:pt x="249" y="1"/>
                      </a:lnTo>
                      <a:lnTo>
                        <a:pt x="249" y="2"/>
                      </a:lnTo>
                      <a:lnTo>
                        <a:pt x="249" y="2"/>
                      </a:lnTo>
                      <a:lnTo>
                        <a:pt x="249" y="2"/>
                      </a:lnTo>
                      <a:lnTo>
                        <a:pt x="249" y="2"/>
                      </a:lnTo>
                      <a:lnTo>
                        <a:pt x="247" y="2"/>
                      </a:lnTo>
                      <a:lnTo>
                        <a:pt x="247" y="2"/>
                      </a:lnTo>
                      <a:lnTo>
                        <a:pt x="247" y="2"/>
                      </a:lnTo>
                      <a:lnTo>
                        <a:pt x="247" y="2"/>
                      </a:lnTo>
                      <a:lnTo>
                        <a:pt x="246" y="4"/>
                      </a:lnTo>
                      <a:lnTo>
                        <a:pt x="246" y="4"/>
                      </a:lnTo>
                      <a:lnTo>
                        <a:pt x="246" y="5"/>
                      </a:lnTo>
                      <a:lnTo>
                        <a:pt x="246" y="5"/>
                      </a:lnTo>
                      <a:lnTo>
                        <a:pt x="246" y="5"/>
                      </a:lnTo>
                      <a:lnTo>
                        <a:pt x="246" y="5"/>
                      </a:lnTo>
                      <a:lnTo>
                        <a:pt x="246" y="5"/>
                      </a:lnTo>
                      <a:lnTo>
                        <a:pt x="246" y="5"/>
                      </a:lnTo>
                      <a:lnTo>
                        <a:pt x="244" y="13"/>
                      </a:lnTo>
                      <a:lnTo>
                        <a:pt x="244" y="13"/>
                      </a:lnTo>
                      <a:lnTo>
                        <a:pt x="241" y="24"/>
                      </a:lnTo>
                      <a:lnTo>
                        <a:pt x="240" y="31"/>
                      </a:lnTo>
                      <a:lnTo>
                        <a:pt x="240" y="31"/>
                      </a:lnTo>
                      <a:lnTo>
                        <a:pt x="230" y="34"/>
                      </a:lnTo>
                      <a:lnTo>
                        <a:pt x="230" y="34"/>
                      </a:lnTo>
                      <a:lnTo>
                        <a:pt x="226" y="26"/>
                      </a:lnTo>
                      <a:lnTo>
                        <a:pt x="220" y="16"/>
                      </a:lnTo>
                      <a:lnTo>
                        <a:pt x="220" y="16"/>
                      </a:lnTo>
                      <a:lnTo>
                        <a:pt x="215" y="11"/>
                      </a:lnTo>
                      <a:lnTo>
                        <a:pt x="215" y="11"/>
                      </a:lnTo>
                      <a:lnTo>
                        <a:pt x="215" y="10"/>
                      </a:lnTo>
                      <a:lnTo>
                        <a:pt x="215" y="10"/>
                      </a:lnTo>
                      <a:lnTo>
                        <a:pt x="212" y="9"/>
                      </a:lnTo>
                      <a:lnTo>
                        <a:pt x="212" y="9"/>
                      </a:lnTo>
                      <a:lnTo>
                        <a:pt x="212" y="9"/>
                      </a:lnTo>
                      <a:lnTo>
                        <a:pt x="212" y="9"/>
                      </a:lnTo>
                      <a:lnTo>
                        <a:pt x="211" y="9"/>
                      </a:lnTo>
                      <a:lnTo>
                        <a:pt x="211" y="9"/>
                      </a:lnTo>
                      <a:lnTo>
                        <a:pt x="211" y="9"/>
                      </a:lnTo>
                      <a:lnTo>
                        <a:pt x="211" y="9"/>
                      </a:lnTo>
                      <a:lnTo>
                        <a:pt x="211" y="9"/>
                      </a:lnTo>
                      <a:lnTo>
                        <a:pt x="211" y="9"/>
                      </a:lnTo>
                      <a:lnTo>
                        <a:pt x="210" y="9"/>
                      </a:lnTo>
                      <a:lnTo>
                        <a:pt x="210" y="9"/>
                      </a:lnTo>
                      <a:lnTo>
                        <a:pt x="210" y="9"/>
                      </a:lnTo>
                      <a:lnTo>
                        <a:pt x="210" y="9"/>
                      </a:lnTo>
                      <a:lnTo>
                        <a:pt x="210" y="9"/>
                      </a:lnTo>
                      <a:lnTo>
                        <a:pt x="210"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2" y="10"/>
                      </a:lnTo>
                      <a:lnTo>
                        <a:pt x="202" y="10"/>
                      </a:lnTo>
                      <a:lnTo>
                        <a:pt x="202" y="10"/>
                      </a:lnTo>
                      <a:lnTo>
                        <a:pt x="202" y="10"/>
                      </a:lnTo>
                      <a:lnTo>
                        <a:pt x="202" y="10"/>
                      </a:lnTo>
                      <a:lnTo>
                        <a:pt x="202" y="10"/>
                      </a:lnTo>
                      <a:lnTo>
                        <a:pt x="202" y="11"/>
                      </a:lnTo>
                      <a:lnTo>
                        <a:pt x="202" y="11"/>
                      </a:lnTo>
                      <a:lnTo>
                        <a:pt x="201" y="11"/>
                      </a:lnTo>
                      <a:lnTo>
                        <a:pt x="201" y="11"/>
                      </a:lnTo>
                      <a:lnTo>
                        <a:pt x="201" y="11"/>
                      </a:lnTo>
                      <a:lnTo>
                        <a:pt x="201" y="11"/>
                      </a:lnTo>
                      <a:lnTo>
                        <a:pt x="201" y="13"/>
                      </a:lnTo>
                      <a:lnTo>
                        <a:pt x="201" y="13"/>
                      </a:lnTo>
                      <a:lnTo>
                        <a:pt x="199" y="13"/>
                      </a:lnTo>
                      <a:lnTo>
                        <a:pt x="199" y="13"/>
                      </a:lnTo>
                      <a:lnTo>
                        <a:pt x="199" y="14"/>
                      </a:lnTo>
                      <a:lnTo>
                        <a:pt x="199" y="14"/>
                      </a:lnTo>
                      <a:lnTo>
                        <a:pt x="199" y="15"/>
                      </a:lnTo>
                      <a:lnTo>
                        <a:pt x="199" y="15"/>
                      </a:lnTo>
                      <a:lnTo>
                        <a:pt x="199" y="15"/>
                      </a:lnTo>
                      <a:lnTo>
                        <a:pt x="199" y="15"/>
                      </a:lnTo>
                      <a:lnTo>
                        <a:pt x="198" y="23"/>
                      </a:lnTo>
                      <a:lnTo>
                        <a:pt x="198" y="23"/>
                      </a:lnTo>
                      <a:lnTo>
                        <a:pt x="197" y="34"/>
                      </a:lnTo>
                      <a:lnTo>
                        <a:pt x="198" y="42"/>
                      </a:lnTo>
                      <a:lnTo>
                        <a:pt x="198" y="42"/>
                      </a:lnTo>
                      <a:lnTo>
                        <a:pt x="188" y="45"/>
                      </a:lnTo>
                      <a:lnTo>
                        <a:pt x="188" y="45"/>
                      </a:lnTo>
                      <a:lnTo>
                        <a:pt x="183" y="39"/>
                      </a:lnTo>
                      <a:lnTo>
                        <a:pt x="175" y="31"/>
                      </a:lnTo>
                      <a:lnTo>
                        <a:pt x="175" y="31"/>
                      </a:lnTo>
                      <a:lnTo>
                        <a:pt x="169" y="26"/>
                      </a:lnTo>
                      <a:lnTo>
                        <a:pt x="169" y="26"/>
                      </a:lnTo>
                      <a:lnTo>
                        <a:pt x="169" y="26"/>
                      </a:lnTo>
                      <a:lnTo>
                        <a:pt x="169" y="25"/>
                      </a:lnTo>
                      <a:lnTo>
                        <a:pt x="169" y="25"/>
                      </a:lnTo>
                      <a:lnTo>
                        <a:pt x="168" y="25"/>
                      </a:lnTo>
                      <a:lnTo>
                        <a:pt x="168" y="25"/>
                      </a:lnTo>
                      <a:lnTo>
                        <a:pt x="168" y="25"/>
                      </a:lnTo>
                      <a:lnTo>
                        <a:pt x="167" y="24"/>
                      </a:lnTo>
                      <a:lnTo>
                        <a:pt x="167" y="24"/>
                      </a:lnTo>
                      <a:lnTo>
                        <a:pt x="167" y="24"/>
                      </a:lnTo>
                      <a:lnTo>
                        <a:pt x="167" y="24"/>
                      </a:lnTo>
                      <a:lnTo>
                        <a:pt x="165" y="24"/>
                      </a:lnTo>
                      <a:lnTo>
                        <a:pt x="165" y="24"/>
                      </a:lnTo>
                      <a:lnTo>
                        <a:pt x="165" y="24"/>
                      </a:lnTo>
                      <a:lnTo>
                        <a:pt x="165" y="24"/>
                      </a:lnTo>
                      <a:lnTo>
                        <a:pt x="164" y="24"/>
                      </a:lnTo>
                      <a:lnTo>
                        <a:pt x="164" y="24"/>
                      </a:lnTo>
                      <a:lnTo>
                        <a:pt x="164" y="24"/>
                      </a:lnTo>
                      <a:lnTo>
                        <a:pt x="164" y="24"/>
                      </a:lnTo>
                      <a:lnTo>
                        <a:pt x="164" y="24"/>
                      </a:lnTo>
                      <a:lnTo>
                        <a:pt x="164" y="24"/>
                      </a:lnTo>
                      <a:lnTo>
                        <a:pt x="163" y="24"/>
                      </a:lnTo>
                      <a:lnTo>
                        <a:pt x="163" y="24"/>
                      </a:lnTo>
                      <a:lnTo>
                        <a:pt x="163" y="25"/>
                      </a:lnTo>
                      <a:lnTo>
                        <a:pt x="163" y="25"/>
                      </a:lnTo>
                      <a:lnTo>
                        <a:pt x="163" y="25"/>
                      </a:lnTo>
                      <a:lnTo>
                        <a:pt x="163" y="25"/>
                      </a:lnTo>
                      <a:lnTo>
                        <a:pt x="162" y="25"/>
                      </a:lnTo>
                      <a:lnTo>
                        <a:pt x="162" y="25"/>
                      </a:lnTo>
                      <a:lnTo>
                        <a:pt x="162" y="25"/>
                      </a:lnTo>
                      <a:lnTo>
                        <a:pt x="162" y="25"/>
                      </a:lnTo>
                      <a:lnTo>
                        <a:pt x="160" y="25"/>
                      </a:lnTo>
                      <a:lnTo>
                        <a:pt x="160" y="25"/>
                      </a:lnTo>
                      <a:lnTo>
                        <a:pt x="159" y="26"/>
                      </a:lnTo>
                      <a:lnTo>
                        <a:pt x="159" y="26"/>
                      </a:lnTo>
                      <a:lnTo>
                        <a:pt x="159" y="26"/>
                      </a:lnTo>
                      <a:lnTo>
                        <a:pt x="159" y="26"/>
                      </a:lnTo>
                      <a:lnTo>
                        <a:pt x="158" y="26"/>
                      </a:lnTo>
                      <a:lnTo>
                        <a:pt x="158" y="26"/>
                      </a:lnTo>
                      <a:lnTo>
                        <a:pt x="158" y="26"/>
                      </a:lnTo>
                      <a:lnTo>
                        <a:pt x="158" y="26"/>
                      </a:lnTo>
                      <a:lnTo>
                        <a:pt x="157" y="28"/>
                      </a:lnTo>
                      <a:lnTo>
                        <a:pt x="157" y="28"/>
                      </a:lnTo>
                      <a:lnTo>
                        <a:pt x="157" y="28"/>
                      </a:lnTo>
                      <a:lnTo>
                        <a:pt x="157" y="28"/>
                      </a:lnTo>
                      <a:lnTo>
                        <a:pt x="157" y="28"/>
                      </a:lnTo>
                      <a:lnTo>
                        <a:pt x="157" y="28"/>
                      </a:lnTo>
                      <a:lnTo>
                        <a:pt x="157" y="28"/>
                      </a:lnTo>
                      <a:lnTo>
                        <a:pt x="157" y="28"/>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3"/>
                      </a:lnTo>
                      <a:lnTo>
                        <a:pt x="155" y="33"/>
                      </a:lnTo>
                      <a:lnTo>
                        <a:pt x="154" y="33"/>
                      </a:lnTo>
                      <a:lnTo>
                        <a:pt x="154" y="33"/>
                      </a:lnTo>
                      <a:lnTo>
                        <a:pt x="155" y="40"/>
                      </a:lnTo>
                      <a:lnTo>
                        <a:pt x="155" y="40"/>
                      </a:lnTo>
                      <a:lnTo>
                        <a:pt x="157" y="52"/>
                      </a:lnTo>
                      <a:lnTo>
                        <a:pt x="158" y="59"/>
                      </a:lnTo>
                      <a:lnTo>
                        <a:pt x="158" y="59"/>
                      </a:lnTo>
                      <a:lnTo>
                        <a:pt x="149" y="65"/>
                      </a:lnTo>
                      <a:lnTo>
                        <a:pt x="149" y="65"/>
                      </a:lnTo>
                      <a:lnTo>
                        <a:pt x="143" y="59"/>
                      </a:lnTo>
                      <a:lnTo>
                        <a:pt x="134" y="53"/>
                      </a:lnTo>
                      <a:lnTo>
                        <a:pt x="134" y="53"/>
                      </a:lnTo>
                      <a:lnTo>
                        <a:pt x="126" y="49"/>
                      </a:lnTo>
                      <a:lnTo>
                        <a:pt x="126" y="49"/>
                      </a:lnTo>
                      <a:lnTo>
                        <a:pt x="126" y="48"/>
                      </a:lnTo>
                      <a:lnTo>
                        <a:pt x="126" y="48"/>
                      </a:lnTo>
                      <a:lnTo>
                        <a:pt x="125" y="48"/>
                      </a:lnTo>
                      <a:lnTo>
                        <a:pt x="125" y="48"/>
                      </a:lnTo>
                      <a:lnTo>
                        <a:pt x="125" y="48"/>
                      </a:lnTo>
                      <a:lnTo>
                        <a:pt x="125" y="48"/>
                      </a:lnTo>
                      <a:lnTo>
                        <a:pt x="124" y="48"/>
                      </a:lnTo>
                      <a:lnTo>
                        <a:pt x="124" y="48"/>
                      </a:lnTo>
                      <a:lnTo>
                        <a:pt x="124" y="48"/>
                      </a:lnTo>
                      <a:lnTo>
                        <a:pt x="124" y="48"/>
                      </a:lnTo>
                      <a:lnTo>
                        <a:pt x="124" y="48"/>
                      </a:lnTo>
                      <a:lnTo>
                        <a:pt x="124" y="48"/>
                      </a:lnTo>
                      <a:lnTo>
                        <a:pt x="123" y="48"/>
                      </a:lnTo>
                      <a:lnTo>
                        <a:pt x="123" y="48"/>
                      </a:lnTo>
                      <a:lnTo>
                        <a:pt x="123" y="48"/>
                      </a:lnTo>
                      <a:lnTo>
                        <a:pt x="123" y="48"/>
                      </a:lnTo>
                      <a:lnTo>
                        <a:pt x="123" y="48"/>
                      </a:lnTo>
                      <a:lnTo>
                        <a:pt x="123" y="48"/>
                      </a:lnTo>
                      <a:lnTo>
                        <a:pt x="121" y="48"/>
                      </a:lnTo>
                      <a:lnTo>
                        <a:pt x="121" y="48"/>
                      </a:lnTo>
                      <a:lnTo>
                        <a:pt x="121" y="48"/>
                      </a:lnTo>
                      <a:lnTo>
                        <a:pt x="121" y="48"/>
                      </a:lnTo>
                      <a:lnTo>
                        <a:pt x="120" y="48"/>
                      </a:lnTo>
                      <a:lnTo>
                        <a:pt x="120" y="48"/>
                      </a:lnTo>
                      <a:lnTo>
                        <a:pt x="120" y="48"/>
                      </a:lnTo>
                      <a:lnTo>
                        <a:pt x="120" y="48"/>
                      </a:lnTo>
                      <a:lnTo>
                        <a:pt x="119" y="49"/>
                      </a:lnTo>
                      <a:lnTo>
                        <a:pt x="119" y="49"/>
                      </a:lnTo>
                      <a:lnTo>
                        <a:pt x="119" y="49"/>
                      </a:lnTo>
                      <a:lnTo>
                        <a:pt x="119" y="49"/>
                      </a:lnTo>
                      <a:lnTo>
                        <a:pt x="119" y="50"/>
                      </a:lnTo>
                      <a:lnTo>
                        <a:pt x="119" y="50"/>
                      </a:lnTo>
                      <a:lnTo>
                        <a:pt x="118" y="50"/>
                      </a:lnTo>
                      <a:lnTo>
                        <a:pt x="118" y="50"/>
                      </a:lnTo>
                      <a:lnTo>
                        <a:pt x="118" y="50"/>
                      </a:lnTo>
                      <a:lnTo>
                        <a:pt x="118" y="50"/>
                      </a:lnTo>
                      <a:lnTo>
                        <a:pt x="116" y="52"/>
                      </a:lnTo>
                      <a:lnTo>
                        <a:pt x="116" y="52"/>
                      </a:lnTo>
                      <a:lnTo>
                        <a:pt x="116" y="52"/>
                      </a:lnTo>
                      <a:lnTo>
                        <a:pt x="116" y="52"/>
                      </a:lnTo>
                      <a:lnTo>
                        <a:pt x="115" y="52"/>
                      </a:lnTo>
                      <a:lnTo>
                        <a:pt x="115" y="52"/>
                      </a:lnTo>
                      <a:lnTo>
                        <a:pt x="115" y="52"/>
                      </a:lnTo>
                      <a:lnTo>
                        <a:pt x="115" y="52"/>
                      </a:lnTo>
                      <a:lnTo>
                        <a:pt x="115" y="53"/>
                      </a:lnTo>
                      <a:lnTo>
                        <a:pt x="115" y="53"/>
                      </a:lnTo>
                      <a:lnTo>
                        <a:pt x="115" y="53"/>
                      </a:lnTo>
                      <a:lnTo>
                        <a:pt x="115" y="53"/>
                      </a:lnTo>
                      <a:lnTo>
                        <a:pt x="114" y="54"/>
                      </a:lnTo>
                      <a:lnTo>
                        <a:pt x="114" y="54"/>
                      </a:lnTo>
                      <a:lnTo>
                        <a:pt x="114" y="54"/>
                      </a:lnTo>
                      <a:lnTo>
                        <a:pt x="114" y="54"/>
                      </a:lnTo>
                      <a:lnTo>
                        <a:pt x="114" y="54"/>
                      </a:lnTo>
                      <a:lnTo>
                        <a:pt x="114" y="54"/>
                      </a:lnTo>
                      <a:lnTo>
                        <a:pt x="114" y="55"/>
                      </a:lnTo>
                      <a:lnTo>
                        <a:pt x="114" y="55"/>
                      </a:lnTo>
                      <a:lnTo>
                        <a:pt x="114" y="55"/>
                      </a:lnTo>
                      <a:lnTo>
                        <a:pt x="114" y="55"/>
                      </a:lnTo>
                      <a:lnTo>
                        <a:pt x="114" y="57"/>
                      </a:lnTo>
                      <a:lnTo>
                        <a:pt x="114" y="57"/>
                      </a:lnTo>
                      <a:lnTo>
                        <a:pt x="114" y="58"/>
                      </a:lnTo>
                      <a:lnTo>
                        <a:pt x="114" y="58"/>
                      </a:lnTo>
                      <a:lnTo>
                        <a:pt x="114" y="58"/>
                      </a:lnTo>
                      <a:lnTo>
                        <a:pt x="114" y="58"/>
                      </a:lnTo>
                      <a:lnTo>
                        <a:pt x="115" y="65"/>
                      </a:lnTo>
                      <a:lnTo>
                        <a:pt x="115" y="65"/>
                      </a:lnTo>
                      <a:lnTo>
                        <a:pt x="119" y="77"/>
                      </a:lnTo>
                      <a:lnTo>
                        <a:pt x="121" y="83"/>
                      </a:lnTo>
                      <a:lnTo>
                        <a:pt x="121" y="83"/>
                      </a:lnTo>
                      <a:lnTo>
                        <a:pt x="114" y="91"/>
                      </a:lnTo>
                      <a:lnTo>
                        <a:pt x="114" y="91"/>
                      </a:lnTo>
                      <a:lnTo>
                        <a:pt x="107" y="86"/>
                      </a:lnTo>
                      <a:lnTo>
                        <a:pt x="97" y="81"/>
                      </a:lnTo>
                      <a:lnTo>
                        <a:pt x="97" y="81"/>
                      </a:lnTo>
                      <a:lnTo>
                        <a:pt x="90" y="78"/>
                      </a:lnTo>
                      <a:lnTo>
                        <a:pt x="90" y="78"/>
                      </a:lnTo>
                      <a:lnTo>
                        <a:pt x="90" y="78"/>
                      </a:lnTo>
                      <a:lnTo>
                        <a:pt x="90" y="78"/>
                      </a:lnTo>
                      <a:lnTo>
                        <a:pt x="87" y="78"/>
                      </a:lnTo>
                      <a:lnTo>
                        <a:pt x="87" y="78"/>
                      </a:lnTo>
                      <a:lnTo>
                        <a:pt x="86" y="78"/>
                      </a:lnTo>
                      <a:lnTo>
                        <a:pt x="86" y="78"/>
                      </a:lnTo>
                      <a:lnTo>
                        <a:pt x="86" y="78"/>
                      </a:lnTo>
                      <a:lnTo>
                        <a:pt x="86" y="78"/>
                      </a:lnTo>
                      <a:lnTo>
                        <a:pt x="86" y="78"/>
                      </a:lnTo>
                      <a:lnTo>
                        <a:pt x="86" y="78"/>
                      </a:lnTo>
                      <a:lnTo>
                        <a:pt x="85" y="78"/>
                      </a:lnTo>
                      <a:lnTo>
                        <a:pt x="85" y="78"/>
                      </a:lnTo>
                      <a:lnTo>
                        <a:pt x="85" y="78"/>
                      </a:lnTo>
                      <a:lnTo>
                        <a:pt x="85" y="78"/>
                      </a:lnTo>
                      <a:lnTo>
                        <a:pt x="84" y="78"/>
                      </a:lnTo>
                      <a:lnTo>
                        <a:pt x="84" y="78"/>
                      </a:lnTo>
                      <a:lnTo>
                        <a:pt x="84" y="78"/>
                      </a:lnTo>
                      <a:lnTo>
                        <a:pt x="84" y="78"/>
                      </a:lnTo>
                      <a:lnTo>
                        <a:pt x="84" y="79"/>
                      </a:lnTo>
                      <a:lnTo>
                        <a:pt x="84" y="79"/>
                      </a:lnTo>
                      <a:lnTo>
                        <a:pt x="82" y="79"/>
                      </a:lnTo>
                      <a:lnTo>
                        <a:pt x="82" y="79"/>
                      </a:lnTo>
                      <a:lnTo>
                        <a:pt x="82" y="81"/>
                      </a:lnTo>
                      <a:lnTo>
                        <a:pt x="82" y="81"/>
                      </a:lnTo>
                      <a:lnTo>
                        <a:pt x="82" y="81"/>
                      </a:lnTo>
                      <a:lnTo>
                        <a:pt x="82" y="81"/>
                      </a:lnTo>
                      <a:lnTo>
                        <a:pt x="81" y="81"/>
                      </a:lnTo>
                      <a:lnTo>
                        <a:pt x="81" y="81"/>
                      </a:lnTo>
                      <a:lnTo>
                        <a:pt x="80" y="82"/>
                      </a:lnTo>
                      <a:lnTo>
                        <a:pt x="80"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6"/>
                      </a:lnTo>
                      <a:lnTo>
                        <a:pt x="78" y="86"/>
                      </a:lnTo>
                      <a:lnTo>
                        <a:pt x="78" y="86"/>
                      </a:lnTo>
                      <a:lnTo>
                        <a:pt x="78" y="86"/>
                      </a:lnTo>
                      <a:lnTo>
                        <a:pt x="77" y="87"/>
                      </a:lnTo>
                      <a:lnTo>
                        <a:pt x="77" y="87"/>
                      </a:lnTo>
                      <a:lnTo>
                        <a:pt x="77" y="87"/>
                      </a:lnTo>
                      <a:lnTo>
                        <a:pt x="77" y="87"/>
                      </a:lnTo>
                      <a:lnTo>
                        <a:pt x="78" y="89"/>
                      </a:lnTo>
                      <a:lnTo>
                        <a:pt x="78" y="89"/>
                      </a:lnTo>
                      <a:lnTo>
                        <a:pt x="78" y="89"/>
                      </a:lnTo>
                      <a:lnTo>
                        <a:pt x="78" y="89"/>
                      </a:lnTo>
                      <a:lnTo>
                        <a:pt x="81" y="97"/>
                      </a:lnTo>
                      <a:lnTo>
                        <a:pt x="81" y="97"/>
                      </a:lnTo>
                      <a:lnTo>
                        <a:pt x="86" y="107"/>
                      </a:lnTo>
                      <a:lnTo>
                        <a:pt x="91" y="113"/>
                      </a:lnTo>
                      <a:lnTo>
                        <a:pt x="91" y="113"/>
                      </a:lnTo>
                      <a:lnTo>
                        <a:pt x="84" y="122"/>
                      </a:lnTo>
                      <a:lnTo>
                        <a:pt x="84" y="122"/>
                      </a:lnTo>
                      <a:lnTo>
                        <a:pt x="77" y="118"/>
                      </a:lnTo>
                      <a:lnTo>
                        <a:pt x="66" y="116"/>
                      </a:lnTo>
                      <a:lnTo>
                        <a:pt x="66" y="116"/>
                      </a:lnTo>
                      <a:lnTo>
                        <a:pt x="57" y="113"/>
                      </a:lnTo>
                      <a:lnTo>
                        <a:pt x="57" y="113"/>
                      </a:lnTo>
                      <a:lnTo>
                        <a:pt x="57" y="113"/>
                      </a:lnTo>
                      <a:lnTo>
                        <a:pt x="57" y="113"/>
                      </a:lnTo>
                      <a:lnTo>
                        <a:pt x="56" y="113"/>
                      </a:lnTo>
                      <a:lnTo>
                        <a:pt x="56" y="113"/>
                      </a:lnTo>
                      <a:lnTo>
                        <a:pt x="55" y="113"/>
                      </a:lnTo>
                      <a:lnTo>
                        <a:pt x="55" y="113"/>
                      </a:lnTo>
                      <a:lnTo>
                        <a:pt x="55" y="113"/>
                      </a:lnTo>
                      <a:lnTo>
                        <a:pt x="55" y="113"/>
                      </a:lnTo>
                      <a:lnTo>
                        <a:pt x="53" y="115"/>
                      </a:lnTo>
                      <a:lnTo>
                        <a:pt x="53" y="115"/>
                      </a:lnTo>
                      <a:lnTo>
                        <a:pt x="53" y="115"/>
                      </a:lnTo>
                      <a:lnTo>
                        <a:pt x="53" y="115"/>
                      </a:lnTo>
                      <a:lnTo>
                        <a:pt x="53" y="115"/>
                      </a:lnTo>
                      <a:lnTo>
                        <a:pt x="53" y="115"/>
                      </a:lnTo>
                      <a:lnTo>
                        <a:pt x="53" y="115"/>
                      </a:lnTo>
                      <a:lnTo>
                        <a:pt x="53" y="115"/>
                      </a:lnTo>
                      <a:lnTo>
                        <a:pt x="52" y="115"/>
                      </a:lnTo>
                      <a:lnTo>
                        <a:pt x="52" y="115"/>
                      </a:lnTo>
                      <a:lnTo>
                        <a:pt x="52" y="116"/>
                      </a:lnTo>
                      <a:lnTo>
                        <a:pt x="52" y="116"/>
                      </a:lnTo>
                      <a:lnTo>
                        <a:pt x="52" y="116"/>
                      </a:lnTo>
                      <a:lnTo>
                        <a:pt x="52" y="116"/>
                      </a:lnTo>
                      <a:lnTo>
                        <a:pt x="51" y="116"/>
                      </a:lnTo>
                      <a:lnTo>
                        <a:pt x="51" y="116"/>
                      </a:lnTo>
                      <a:lnTo>
                        <a:pt x="51" y="117"/>
                      </a:lnTo>
                      <a:lnTo>
                        <a:pt x="51" y="117"/>
                      </a:lnTo>
                      <a:lnTo>
                        <a:pt x="51" y="117"/>
                      </a:lnTo>
                      <a:lnTo>
                        <a:pt x="51" y="117"/>
                      </a:lnTo>
                      <a:lnTo>
                        <a:pt x="50" y="118"/>
                      </a:lnTo>
                      <a:lnTo>
                        <a:pt x="50" y="118"/>
                      </a:lnTo>
                      <a:lnTo>
                        <a:pt x="50" y="118"/>
                      </a:lnTo>
                      <a:lnTo>
                        <a:pt x="50" y="118"/>
                      </a:lnTo>
                      <a:lnTo>
                        <a:pt x="50" y="120"/>
                      </a:lnTo>
                      <a:lnTo>
                        <a:pt x="50" y="120"/>
                      </a:lnTo>
                      <a:lnTo>
                        <a:pt x="48" y="120"/>
                      </a:lnTo>
                      <a:lnTo>
                        <a:pt x="48" y="120"/>
                      </a:lnTo>
                      <a:lnTo>
                        <a:pt x="48" y="121"/>
                      </a:lnTo>
                      <a:lnTo>
                        <a:pt x="48" y="121"/>
                      </a:lnTo>
                      <a:lnTo>
                        <a:pt x="48" y="121"/>
                      </a:lnTo>
                      <a:lnTo>
                        <a:pt x="48" y="121"/>
                      </a:lnTo>
                      <a:lnTo>
                        <a:pt x="48" y="121"/>
                      </a:lnTo>
                      <a:lnTo>
                        <a:pt x="48" y="121"/>
                      </a:lnTo>
                      <a:lnTo>
                        <a:pt x="48" y="122"/>
                      </a:lnTo>
                      <a:lnTo>
                        <a:pt x="48" y="122"/>
                      </a:lnTo>
                      <a:lnTo>
                        <a:pt x="48" y="122"/>
                      </a:lnTo>
                      <a:lnTo>
                        <a:pt x="48" y="122"/>
                      </a:lnTo>
                      <a:lnTo>
                        <a:pt x="47" y="123"/>
                      </a:lnTo>
                      <a:lnTo>
                        <a:pt x="47" y="123"/>
                      </a:lnTo>
                      <a:lnTo>
                        <a:pt x="47" y="123"/>
                      </a:lnTo>
                      <a:lnTo>
                        <a:pt x="47" y="123"/>
                      </a:lnTo>
                      <a:lnTo>
                        <a:pt x="48" y="123"/>
                      </a:lnTo>
                      <a:lnTo>
                        <a:pt x="48" y="123"/>
                      </a:lnTo>
                      <a:lnTo>
                        <a:pt x="48" y="125"/>
                      </a:lnTo>
                      <a:lnTo>
                        <a:pt x="48" y="125"/>
                      </a:lnTo>
                      <a:lnTo>
                        <a:pt x="48" y="125"/>
                      </a:lnTo>
                      <a:lnTo>
                        <a:pt x="48" y="125"/>
                      </a:lnTo>
                      <a:lnTo>
                        <a:pt x="48" y="127"/>
                      </a:lnTo>
                      <a:lnTo>
                        <a:pt x="48" y="127"/>
                      </a:lnTo>
                      <a:lnTo>
                        <a:pt x="48" y="127"/>
                      </a:lnTo>
                      <a:lnTo>
                        <a:pt x="48" y="127"/>
                      </a:lnTo>
                      <a:lnTo>
                        <a:pt x="53" y="133"/>
                      </a:lnTo>
                      <a:lnTo>
                        <a:pt x="53" y="133"/>
                      </a:lnTo>
                      <a:lnTo>
                        <a:pt x="60" y="144"/>
                      </a:lnTo>
                      <a:lnTo>
                        <a:pt x="65" y="149"/>
                      </a:lnTo>
                      <a:lnTo>
                        <a:pt x="65" y="149"/>
                      </a:lnTo>
                      <a:lnTo>
                        <a:pt x="60" y="157"/>
                      </a:lnTo>
                      <a:lnTo>
                        <a:pt x="60" y="157"/>
                      </a:lnTo>
                      <a:lnTo>
                        <a:pt x="52" y="156"/>
                      </a:lnTo>
                      <a:lnTo>
                        <a:pt x="41" y="155"/>
                      </a:lnTo>
                      <a:lnTo>
                        <a:pt x="41" y="155"/>
                      </a:lnTo>
                      <a:lnTo>
                        <a:pt x="33" y="155"/>
                      </a:lnTo>
                      <a:lnTo>
                        <a:pt x="33" y="155"/>
                      </a:lnTo>
                      <a:lnTo>
                        <a:pt x="32" y="155"/>
                      </a:lnTo>
                      <a:lnTo>
                        <a:pt x="32" y="155"/>
                      </a:lnTo>
                      <a:lnTo>
                        <a:pt x="31" y="155"/>
                      </a:lnTo>
                      <a:lnTo>
                        <a:pt x="31" y="155"/>
                      </a:lnTo>
                      <a:lnTo>
                        <a:pt x="31" y="155"/>
                      </a:lnTo>
                      <a:lnTo>
                        <a:pt x="29" y="155"/>
                      </a:lnTo>
                      <a:lnTo>
                        <a:pt x="29" y="155"/>
                      </a:lnTo>
                      <a:lnTo>
                        <a:pt x="29" y="155"/>
                      </a:lnTo>
                      <a:lnTo>
                        <a:pt x="29" y="155"/>
                      </a:lnTo>
                      <a:lnTo>
                        <a:pt x="29" y="155"/>
                      </a:lnTo>
                      <a:lnTo>
                        <a:pt x="29" y="155"/>
                      </a:lnTo>
                      <a:lnTo>
                        <a:pt x="29" y="156"/>
                      </a:lnTo>
                      <a:lnTo>
                        <a:pt x="29" y="156"/>
                      </a:lnTo>
                      <a:lnTo>
                        <a:pt x="28" y="156"/>
                      </a:lnTo>
                      <a:lnTo>
                        <a:pt x="28" y="156"/>
                      </a:lnTo>
                      <a:lnTo>
                        <a:pt x="28" y="156"/>
                      </a:lnTo>
                      <a:lnTo>
                        <a:pt x="28" y="156"/>
                      </a:lnTo>
                      <a:lnTo>
                        <a:pt x="28" y="156"/>
                      </a:lnTo>
                      <a:lnTo>
                        <a:pt x="28" y="156"/>
                      </a:lnTo>
                      <a:lnTo>
                        <a:pt x="27" y="157"/>
                      </a:lnTo>
                      <a:lnTo>
                        <a:pt x="27" y="157"/>
                      </a:lnTo>
                      <a:lnTo>
                        <a:pt x="27" y="157"/>
                      </a:lnTo>
                      <a:lnTo>
                        <a:pt x="27" y="157"/>
                      </a:lnTo>
                      <a:lnTo>
                        <a:pt x="27" y="157"/>
                      </a:lnTo>
                      <a:lnTo>
                        <a:pt x="27" y="157"/>
                      </a:lnTo>
                      <a:lnTo>
                        <a:pt x="27" y="159"/>
                      </a:lnTo>
                      <a:lnTo>
                        <a:pt x="27" y="159"/>
                      </a:lnTo>
                      <a:lnTo>
                        <a:pt x="27" y="159"/>
                      </a:lnTo>
                      <a:lnTo>
                        <a:pt x="27" y="159"/>
                      </a:lnTo>
                      <a:lnTo>
                        <a:pt x="26" y="160"/>
                      </a:lnTo>
                      <a:lnTo>
                        <a:pt x="26" y="160"/>
                      </a:lnTo>
                      <a:lnTo>
                        <a:pt x="26" y="161"/>
                      </a:lnTo>
                      <a:lnTo>
                        <a:pt x="26" y="161"/>
                      </a:lnTo>
                      <a:lnTo>
                        <a:pt x="26" y="161"/>
                      </a:lnTo>
                      <a:lnTo>
                        <a:pt x="26" y="161"/>
                      </a:lnTo>
                      <a:lnTo>
                        <a:pt x="24" y="162"/>
                      </a:lnTo>
                      <a:lnTo>
                        <a:pt x="24" y="162"/>
                      </a:lnTo>
                      <a:lnTo>
                        <a:pt x="24" y="162"/>
                      </a:lnTo>
                      <a:lnTo>
                        <a:pt x="24" y="162"/>
                      </a:lnTo>
                      <a:lnTo>
                        <a:pt x="24" y="164"/>
                      </a:lnTo>
                      <a:lnTo>
                        <a:pt x="24" y="164"/>
                      </a:lnTo>
                      <a:lnTo>
                        <a:pt x="24" y="164"/>
                      </a:lnTo>
                      <a:lnTo>
                        <a:pt x="24" y="164"/>
                      </a:lnTo>
                      <a:lnTo>
                        <a:pt x="24" y="164"/>
                      </a:lnTo>
                      <a:lnTo>
                        <a:pt x="24" y="164"/>
                      </a:lnTo>
                      <a:lnTo>
                        <a:pt x="24" y="165"/>
                      </a:lnTo>
                      <a:lnTo>
                        <a:pt x="24" y="165"/>
                      </a:lnTo>
                      <a:lnTo>
                        <a:pt x="24" y="165"/>
                      </a:lnTo>
                      <a:lnTo>
                        <a:pt x="24" y="165"/>
                      </a:lnTo>
                      <a:lnTo>
                        <a:pt x="24" y="165"/>
                      </a:lnTo>
                      <a:lnTo>
                        <a:pt x="24" y="165"/>
                      </a:lnTo>
                      <a:lnTo>
                        <a:pt x="24" y="166"/>
                      </a:lnTo>
                      <a:lnTo>
                        <a:pt x="24" y="166"/>
                      </a:lnTo>
                      <a:lnTo>
                        <a:pt x="24" y="166"/>
                      </a:lnTo>
                      <a:lnTo>
                        <a:pt x="24" y="166"/>
                      </a:lnTo>
                      <a:lnTo>
                        <a:pt x="26" y="167"/>
                      </a:lnTo>
                      <a:lnTo>
                        <a:pt x="26" y="167"/>
                      </a:lnTo>
                      <a:lnTo>
                        <a:pt x="26" y="167"/>
                      </a:lnTo>
                      <a:lnTo>
                        <a:pt x="26" y="169"/>
                      </a:lnTo>
                      <a:lnTo>
                        <a:pt x="26" y="169"/>
                      </a:lnTo>
                      <a:lnTo>
                        <a:pt x="26" y="169"/>
                      </a:lnTo>
                      <a:lnTo>
                        <a:pt x="26" y="169"/>
                      </a:lnTo>
                      <a:lnTo>
                        <a:pt x="26" y="169"/>
                      </a:lnTo>
                      <a:lnTo>
                        <a:pt x="26" y="169"/>
                      </a:lnTo>
                      <a:lnTo>
                        <a:pt x="31" y="175"/>
                      </a:lnTo>
                      <a:lnTo>
                        <a:pt x="31" y="175"/>
                      </a:lnTo>
                      <a:lnTo>
                        <a:pt x="39" y="183"/>
                      </a:lnTo>
                      <a:lnTo>
                        <a:pt x="46" y="188"/>
                      </a:lnTo>
                      <a:lnTo>
                        <a:pt x="46" y="188"/>
                      </a:lnTo>
                      <a:lnTo>
                        <a:pt x="42" y="198"/>
                      </a:lnTo>
                      <a:lnTo>
                        <a:pt x="42" y="198"/>
                      </a:lnTo>
                      <a:lnTo>
                        <a:pt x="34" y="196"/>
                      </a:lnTo>
                      <a:lnTo>
                        <a:pt x="23" y="198"/>
                      </a:lnTo>
                      <a:lnTo>
                        <a:pt x="23" y="198"/>
                      </a:lnTo>
                      <a:lnTo>
                        <a:pt x="15" y="199"/>
                      </a:lnTo>
                      <a:lnTo>
                        <a:pt x="15" y="199"/>
                      </a:lnTo>
                      <a:lnTo>
                        <a:pt x="14" y="199"/>
                      </a:lnTo>
                      <a:lnTo>
                        <a:pt x="14" y="199"/>
                      </a:lnTo>
                      <a:lnTo>
                        <a:pt x="13" y="200"/>
                      </a:lnTo>
                      <a:lnTo>
                        <a:pt x="13" y="200"/>
                      </a:lnTo>
                      <a:lnTo>
                        <a:pt x="12" y="200"/>
                      </a:lnTo>
                      <a:lnTo>
                        <a:pt x="12" y="200"/>
                      </a:lnTo>
                      <a:lnTo>
                        <a:pt x="12" y="200"/>
                      </a:lnTo>
                      <a:lnTo>
                        <a:pt x="12" y="200"/>
                      </a:lnTo>
                      <a:lnTo>
                        <a:pt x="12" y="200"/>
                      </a:lnTo>
                      <a:lnTo>
                        <a:pt x="12" y="200"/>
                      </a:lnTo>
                      <a:lnTo>
                        <a:pt x="10" y="201"/>
                      </a:lnTo>
                      <a:lnTo>
                        <a:pt x="10" y="201"/>
                      </a:lnTo>
                      <a:lnTo>
                        <a:pt x="10" y="201"/>
                      </a:lnTo>
                      <a:lnTo>
                        <a:pt x="10" y="201"/>
                      </a:lnTo>
                      <a:lnTo>
                        <a:pt x="10" y="201"/>
                      </a:lnTo>
                      <a:lnTo>
                        <a:pt x="10" y="201"/>
                      </a:lnTo>
                      <a:lnTo>
                        <a:pt x="10" y="203"/>
                      </a:lnTo>
                      <a:lnTo>
                        <a:pt x="10" y="203"/>
                      </a:lnTo>
                      <a:lnTo>
                        <a:pt x="10" y="203"/>
                      </a:lnTo>
                      <a:lnTo>
                        <a:pt x="10" y="203"/>
                      </a:lnTo>
                      <a:lnTo>
                        <a:pt x="10" y="203"/>
                      </a:lnTo>
                      <a:lnTo>
                        <a:pt x="10" y="203"/>
                      </a:lnTo>
                      <a:lnTo>
                        <a:pt x="9" y="204"/>
                      </a:lnTo>
                      <a:lnTo>
                        <a:pt x="9" y="204"/>
                      </a:lnTo>
                      <a:lnTo>
                        <a:pt x="9" y="204"/>
                      </a:lnTo>
                      <a:lnTo>
                        <a:pt x="9" y="204"/>
                      </a:lnTo>
                      <a:lnTo>
                        <a:pt x="9" y="205"/>
                      </a:lnTo>
                      <a:lnTo>
                        <a:pt x="9" y="205"/>
                      </a:lnTo>
                      <a:lnTo>
                        <a:pt x="9" y="207"/>
                      </a:lnTo>
                      <a:lnTo>
                        <a:pt x="9" y="207"/>
                      </a:lnTo>
                      <a:lnTo>
                        <a:pt x="9" y="207"/>
                      </a:lnTo>
                      <a:lnTo>
                        <a:pt x="9" y="207"/>
                      </a:lnTo>
                      <a:lnTo>
                        <a:pt x="9" y="208"/>
                      </a:lnTo>
                      <a:lnTo>
                        <a:pt x="9" y="208"/>
                      </a:lnTo>
                      <a:lnTo>
                        <a:pt x="8" y="208"/>
                      </a:lnTo>
                      <a:lnTo>
                        <a:pt x="8" y="208"/>
                      </a:lnTo>
                      <a:lnTo>
                        <a:pt x="8" y="209"/>
                      </a:lnTo>
                      <a:lnTo>
                        <a:pt x="8" y="209"/>
                      </a:lnTo>
                      <a:lnTo>
                        <a:pt x="8" y="209"/>
                      </a:lnTo>
                      <a:lnTo>
                        <a:pt x="8" y="209"/>
                      </a:lnTo>
                      <a:lnTo>
                        <a:pt x="8" y="210"/>
                      </a:lnTo>
                      <a:lnTo>
                        <a:pt x="8" y="210"/>
                      </a:lnTo>
                      <a:lnTo>
                        <a:pt x="8" y="210"/>
                      </a:lnTo>
                      <a:lnTo>
                        <a:pt x="8" y="210"/>
                      </a:lnTo>
                      <a:lnTo>
                        <a:pt x="9" y="212"/>
                      </a:lnTo>
                      <a:lnTo>
                        <a:pt x="9" y="212"/>
                      </a:lnTo>
                      <a:lnTo>
                        <a:pt x="9" y="212"/>
                      </a:lnTo>
                      <a:lnTo>
                        <a:pt x="9" y="212"/>
                      </a:lnTo>
                      <a:lnTo>
                        <a:pt x="9" y="212"/>
                      </a:lnTo>
                      <a:lnTo>
                        <a:pt x="9" y="212"/>
                      </a:lnTo>
                      <a:lnTo>
                        <a:pt x="9" y="212"/>
                      </a:lnTo>
                      <a:lnTo>
                        <a:pt x="9" y="212"/>
                      </a:lnTo>
                      <a:lnTo>
                        <a:pt x="10" y="214"/>
                      </a:lnTo>
                      <a:lnTo>
                        <a:pt x="10" y="214"/>
                      </a:lnTo>
                      <a:lnTo>
                        <a:pt x="10" y="214"/>
                      </a:lnTo>
                      <a:lnTo>
                        <a:pt x="10" y="214"/>
                      </a:lnTo>
                      <a:lnTo>
                        <a:pt x="10" y="214"/>
                      </a:lnTo>
                      <a:lnTo>
                        <a:pt x="17" y="219"/>
                      </a:lnTo>
                      <a:lnTo>
                        <a:pt x="17" y="219"/>
                      </a:lnTo>
                      <a:lnTo>
                        <a:pt x="27" y="225"/>
                      </a:lnTo>
                      <a:lnTo>
                        <a:pt x="33" y="229"/>
                      </a:lnTo>
                      <a:lnTo>
                        <a:pt x="33" y="229"/>
                      </a:lnTo>
                      <a:lnTo>
                        <a:pt x="32" y="239"/>
                      </a:lnTo>
                      <a:lnTo>
                        <a:pt x="32" y="239"/>
                      </a:lnTo>
                      <a:lnTo>
                        <a:pt x="24" y="241"/>
                      </a:lnTo>
                      <a:lnTo>
                        <a:pt x="13" y="243"/>
                      </a:lnTo>
                      <a:lnTo>
                        <a:pt x="13" y="243"/>
                      </a:lnTo>
                      <a:lnTo>
                        <a:pt x="5" y="246"/>
                      </a:lnTo>
                      <a:lnTo>
                        <a:pt x="5" y="246"/>
                      </a:lnTo>
                      <a:lnTo>
                        <a:pt x="5" y="246"/>
                      </a:lnTo>
                      <a:lnTo>
                        <a:pt x="5" y="246"/>
                      </a:lnTo>
                      <a:lnTo>
                        <a:pt x="4" y="247"/>
                      </a:lnTo>
                      <a:lnTo>
                        <a:pt x="4" y="247"/>
                      </a:lnTo>
                      <a:lnTo>
                        <a:pt x="4" y="247"/>
                      </a:lnTo>
                      <a:lnTo>
                        <a:pt x="4" y="247"/>
                      </a:lnTo>
                      <a:lnTo>
                        <a:pt x="3" y="247"/>
                      </a:lnTo>
                      <a:lnTo>
                        <a:pt x="3" y="247"/>
                      </a:lnTo>
                      <a:lnTo>
                        <a:pt x="3" y="247"/>
                      </a:lnTo>
                      <a:lnTo>
                        <a:pt x="3" y="247"/>
                      </a:lnTo>
                      <a:lnTo>
                        <a:pt x="2" y="248"/>
                      </a:lnTo>
                      <a:lnTo>
                        <a:pt x="2" y="248"/>
                      </a:lnTo>
                      <a:lnTo>
                        <a:pt x="2" y="248"/>
                      </a:lnTo>
                      <a:lnTo>
                        <a:pt x="2" y="248"/>
                      </a:lnTo>
                      <a:lnTo>
                        <a:pt x="2" y="249"/>
                      </a:lnTo>
                      <a:lnTo>
                        <a:pt x="2" y="249"/>
                      </a:lnTo>
                      <a:lnTo>
                        <a:pt x="2" y="249"/>
                      </a:lnTo>
                      <a:lnTo>
                        <a:pt x="2" y="249"/>
                      </a:lnTo>
                      <a:lnTo>
                        <a:pt x="2" y="249"/>
                      </a:lnTo>
                      <a:lnTo>
                        <a:pt x="2" y="249"/>
                      </a:lnTo>
                      <a:lnTo>
                        <a:pt x="2" y="249"/>
                      </a:lnTo>
                      <a:lnTo>
                        <a:pt x="2" y="249"/>
                      </a:lnTo>
                      <a:lnTo>
                        <a:pt x="2" y="251"/>
                      </a:lnTo>
                      <a:lnTo>
                        <a:pt x="2" y="251"/>
                      </a:lnTo>
                      <a:lnTo>
                        <a:pt x="0" y="251"/>
                      </a:lnTo>
                      <a:lnTo>
                        <a:pt x="0" y="251"/>
                      </a:lnTo>
                      <a:lnTo>
                        <a:pt x="0" y="252"/>
                      </a:lnTo>
                      <a:lnTo>
                        <a:pt x="0" y="252"/>
                      </a:lnTo>
                      <a:lnTo>
                        <a:pt x="0" y="252"/>
                      </a:lnTo>
                      <a:lnTo>
                        <a:pt x="0" y="252"/>
                      </a:lnTo>
                      <a:lnTo>
                        <a:pt x="0" y="253"/>
                      </a:lnTo>
                      <a:lnTo>
                        <a:pt x="0" y="253"/>
                      </a:lnTo>
                      <a:lnTo>
                        <a:pt x="0" y="254"/>
                      </a:lnTo>
                      <a:lnTo>
                        <a:pt x="0" y="254"/>
                      </a:lnTo>
                      <a:lnTo>
                        <a:pt x="0" y="254"/>
                      </a:lnTo>
                      <a:lnTo>
                        <a:pt x="0" y="254"/>
                      </a:lnTo>
                      <a:lnTo>
                        <a:pt x="0" y="256"/>
                      </a:lnTo>
                      <a:lnTo>
                        <a:pt x="0" y="256"/>
                      </a:lnTo>
                      <a:lnTo>
                        <a:pt x="0" y="256"/>
                      </a:lnTo>
                      <a:lnTo>
                        <a:pt x="0" y="256"/>
                      </a:lnTo>
                      <a:lnTo>
                        <a:pt x="0" y="257"/>
                      </a:lnTo>
                      <a:lnTo>
                        <a:pt x="0" y="257"/>
                      </a:lnTo>
                      <a:lnTo>
                        <a:pt x="0" y="257"/>
                      </a:lnTo>
                      <a:lnTo>
                        <a:pt x="0" y="257"/>
                      </a:lnTo>
                      <a:lnTo>
                        <a:pt x="0" y="258"/>
                      </a:lnTo>
                      <a:lnTo>
                        <a:pt x="0" y="258"/>
                      </a:lnTo>
                      <a:lnTo>
                        <a:pt x="0" y="258"/>
                      </a:lnTo>
                      <a:lnTo>
                        <a:pt x="0" y="258"/>
                      </a:lnTo>
                      <a:lnTo>
                        <a:pt x="2" y="258"/>
                      </a:lnTo>
                      <a:lnTo>
                        <a:pt x="2" y="258"/>
                      </a:lnTo>
                      <a:lnTo>
                        <a:pt x="2" y="258"/>
                      </a:lnTo>
                      <a:lnTo>
                        <a:pt x="2" y="258"/>
                      </a:lnTo>
                      <a:lnTo>
                        <a:pt x="2" y="259"/>
                      </a:lnTo>
                      <a:lnTo>
                        <a:pt x="2" y="259"/>
                      </a:lnTo>
                      <a:lnTo>
                        <a:pt x="2" y="259"/>
                      </a:lnTo>
                      <a:lnTo>
                        <a:pt x="2" y="259"/>
                      </a:lnTo>
                      <a:lnTo>
                        <a:pt x="3" y="261"/>
                      </a:lnTo>
                      <a:lnTo>
                        <a:pt x="3" y="261"/>
                      </a:lnTo>
                      <a:lnTo>
                        <a:pt x="3" y="261"/>
                      </a:lnTo>
                      <a:lnTo>
                        <a:pt x="3" y="261"/>
                      </a:lnTo>
                      <a:lnTo>
                        <a:pt x="4" y="261"/>
                      </a:lnTo>
                      <a:lnTo>
                        <a:pt x="4" y="261"/>
                      </a:lnTo>
                      <a:lnTo>
                        <a:pt x="4" y="262"/>
                      </a:lnTo>
                      <a:lnTo>
                        <a:pt x="4" y="262"/>
                      </a:lnTo>
                      <a:lnTo>
                        <a:pt x="10" y="266"/>
                      </a:lnTo>
                      <a:lnTo>
                        <a:pt x="10" y="266"/>
                      </a:lnTo>
                      <a:lnTo>
                        <a:pt x="22" y="270"/>
                      </a:lnTo>
                      <a:lnTo>
                        <a:pt x="29" y="272"/>
                      </a:lnTo>
                      <a:lnTo>
                        <a:pt x="29" y="272"/>
                      </a:lnTo>
                      <a:lnTo>
                        <a:pt x="29" y="283"/>
                      </a:lnTo>
                      <a:lnTo>
                        <a:pt x="29" y="283"/>
                      </a:lnTo>
                      <a:lnTo>
                        <a:pt x="22" y="285"/>
                      </a:lnTo>
                      <a:lnTo>
                        <a:pt x="10" y="290"/>
                      </a:lnTo>
                      <a:lnTo>
                        <a:pt x="10" y="290"/>
                      </a:lnTo>
                      <a:lnTo>
                        <a:pt x="4" y="293"/>
                      </a:lnTo>
                      <a:lnTo>
                        <a:pt x="4" y="293"/>
                      </a:lnTo>
                      <a:lnTo>
                        <a:pt x="4" y="293"/>
                      </a:lnTo>
                      <a:lnTo>
                        <a:pt x="4" y="293"/>
                      </a:lnTo>
                      <a:lnTo>
                        <a:pt x="4" y="293"/>
                      </a:lnTo>
                      <a:lnTo>
                        <a:pt x="3" y="295"/>
                      </a:lnTo>
                      <a:lnTo>
                        <a:pt x="3" y="295"/>
                      </a:lnTo>
                      <a:lnTo>
                        <a:pt x="3" y="295"/>
                      </a:lnTo>
                      <a:lnTo>
                        <a:pt x="3" y="295"/>
                      </a:lnTo>
                      <a:lnTo>
                        <a:pt x="2" y="295"/>
                      </a:lnTo>
                      <a:lnTo>
                        <a:pt x="2" y="295"/>
                      </a:lnTo>
                      <a:lnTo>
                        <a:pt x="2" y="296"/>
                      </a:lnTo>
                      <a:lnTo>
                        <a:pt x="2" y="296"/>
                      </a:lnTo>
                      <a:lnTo>
                        <a:pt x="0" y="297"/>
                      </a:lnTo>
                      <a:lnTo>
                        <a:pt x="0" y="297"/>
                      </a:lnTo>
                      <a:lnTo>
                        <a:pt x="0" y="297"/>
                      </a:lnTo>
                      <a:lnTo>
                        <a:pt x="0"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0" y="302"/>
                      </a:lnTo>
                      <a:lnTo>
                        <a:pt x="0" y="302"/>
                      </a:lnTo>
                      <a:lnTo>
                        <a:pt x="0" y="302"/>
                      </a:lnTo>
                      <a:lnTo>
                        <a:pt x="0" y="302"/>
                      </a:lnTo>
                      <a:lnTo>
                        <a:pt x="0" y="304"/>
                      </a:lnTo>
                      <a:lnTo>
                        <a:pt x="0" y="304"/>
                      </a:lnTo>
                      <a:lnTo>
                        <a:pt x="0" y="304"/>
                      </a:lnTo>
                      <a:lnTo>
                        <a:pt x="0" y="304"/>
                      </a:lnTo>
                      <a:lnTo>
                        <a:pt x="2" y="305"/>
                      </a:lnTo>
                      <a:lnTo>
                        <a:pt x="2" y="305"/>
                      </a:lnTo>
                      <a:lnTo>
                        <a:pt x="2" y="305"/>
                      </a:lnTo>
                      <a:lnTo>
                        <a:pt x="2" y="305"/>
                      </a:lnTo>
                      <a:lnTo>
                        <a:pt x="2" y="305"/>
                      </a:lnTo>
                      <a:lnTo>
                        <a:pt x="2" y="305"/>
                      </a:lnTo>
                      <a:lnTo>
                        <a:pt x="2" y="306"/>
                      </a:lnTo>
                      <a:lnTo>
                        <a:pt x="2" y="306"/>
                      </a:lnTo>
                      <a:lnTo>
                        <a:pt x="2" y="306"/>
                      </a:lnTo>
                      <a:lnTo>
                        <a:pt x="2" y="306"/>
                      </a:lnTo>
                      <a:lnTo>
                        <a:pt x="2" y="307"/>
                      </a:lnTo>
                      <a:lnTo>
                        <a:pt x="2" y="307"/>
                      </a:lnTo>
                      <a:lnTo>
                        <a:pt x="2" y="307"/>
                      </a:lnTo>
                      <a:lnTo>
                        <a:pt x="2" y="307"/>
                      </a:lnTo>
                      <a:lnTo>
                        <a:pt x="3" y="307"/>
                      </a:lnTo>
                      <a:lnTo>
                        <a:pt x="3" y="307"/>
                      </a:lnTo>
                      <a:lnTo>
                        <a:pt x="3" y="307"/>
                      </a:lnTo>
                      <a:lnTo>
                        <a:pt x="3" y="307"/>
                      </a:lnTo>
                      <a:lnTo>
                        <a:pt x="4" y="309"/>
                      </a:lnTo>
                      <a:lnTo>
                        <a:pt x="4" y="309"/>
                      </a:lnTo>
                      <a:lnTo>
                        <a:pt x="4" y="309"/>
                      </a:lnTo>
                      <a:lnTo>
                        <a:pt x="4" y="309"/>
                      </a:lnTo>
                      <a:lnTo>
                        <a:pt x="5" y="309"/>
                      </a:lnTo>
                      <a:lnTo>
                        <a:pt x="5" y="309"/>
                      </a:lnTo>
                      <a:lnTo>
                        <a:pt x="5" y="309"/>
                      </a:lnTo>
                      <a:lnTo>
                        <a:pt x="5" y="309"/>
                      </a:lnTo>
                      <a:lnTo>
                        <a:pt x="13" y="312"/>
                      </a:lnTo>
                      <a:lnTo>
                        <a:pt x="13" y="312"/>
                      </a:lnTo>
                      <a:lnTo>
                        <a:pt x="24" y="315"/>
                      </a:lnTo>
                      <a:lnTo>
                        <a:pt x="32" y="315"/>
                      </a:lnTo>
                      <a:lnTo>
                        <a:pt x="32" y="315"/>
                      </a:lnTo>
                      <a:lnTo>
                        <a:pt x="33" y="326"/>
                      </a:lnTo>
                      <a:lnTo>
                        <a:pt x="33" y="326"/>
                      </a:lnTo>
                      <a:lnTo>
                        <a:pt x="27" y="330"/>
                      </a:lnTo>
                      <a:lnTo>
                        <a:pt x="17" y="336"/>
                      </a:lnTo>
                      <a:lnTo>
                        <a:pt x="17" y="336"/>
                      </a:lnTo>
                      <a:lnTo>
                        <a:pt x="10" y="341"/>
                      </a:lnTo>
                      <a:lnTo>
                        <a:pt x="10" y="341"/>
                      </a:lnTo>
                      <a:lnTo>
                        <a:pt x="10" y="341"/>
                      </a:lnTo>
                      <a:lnTo>
                        <a:pt x="10" y="341"/>
                      </a:lnTo>
                      <a:lnTo>
                        <a:pt x="10" y="341"/>
                      </a:lnTo>
                      <a:lnTo>
                        <a:pt x="10" y="341"/>
                      </a:lnTo>
                      <a:lnTo>
                        <a:pt x="9" y="343"/>
                      </a:lnTo>
                      <a:lnTo>
                        <a:pt x="9" y="343"/>
                      </a:lnTo>
                      <a:lnTo>
                        <a:pt x="9" y="343"/>
                      </a:lnTo>
                      <a:lnTo>
                        <a:pt x="9" y="343"/>
                      </a:lnTo>
                      <a:lnTo>
                        <a:pt x="9" y="343"/>
                      </a:lnTo>
                      <a:lnTo>
                        <a:pt x="9" y="343"/>
                      </a:lnTo>
                      <a:lnTo>
                        <a:pt x="9" y="343"/>
                      </a:lnTo>
                      <a:lnTo>
                        <a:pt x="9" y="343"/>
                      </a:lnTo>
                      <a:lnTo>
                        <a:pt x="8" y="345"/>
                      </a:lnTo>
                      <a:lnTo>
                        <a:pt x="8" y="345"/>
                      </a:lnTo>
                      <a:lnTo>
                        <a:pt x="8" y="345"/>
                      </a:lnTo>
                      <a:lnTo>
                        <a:pt x="8" y="345"/>
                      </a:lnTo>
                      <a:lnTo>
                        <a:pt x="8" y="346"/>
                      </a:lnTo>
                      <a:lnTo>
                        <a:pt x="8" y="346"/>
                      </a:lnTo>
                      <a:lnTo>
                        <a:pt x="8" y="346"/>
                      </a:lnTo>
                      <a:lnTo>
                        <a:pt x="8" y="346"/>
                      </a:lnTo>
                      <a:lnTo>
                        <a:pt x="8" y="346"/>
                      </a:lnTo>
                      <a:lnTo>
                        <a:pt x="8" y="346"/>
                      </a:lnTo>
                      <a:lnTo>
                        <a:pt x="9" y="348"/>
                      </a:lnTo>
                      <a:lnTo>
                        <a:pt x="9" y="348"/>
                      </a:lnTo>
                      <a:lnTo>
                        <a:pt x="9" y="348"/>
                      </a:lnTo>
                      <a:lnTo>
                        <a:pt x="9" y="348"/>
                      </a:lnTo>
                      <a:lnTo>
                        <a:pt x="9" y="349"/>
                      </a:lnTo>
                      <a:lnTo>
                        <a:pt x="9" y="349"/>
                      </a:lnTo>
                      <a:lnTo>
                        <a:pt x="9" y="349"/>
                      </a:lnTo>
                      <a:lnTo>
                        <a:pt x="9" y="349"/>
                      </a:lnTo>
                      <a:lnTo>
                        <a:pt x="9" y="350"/>
                      </a:lnTo>
                      <a:lnTo>
                        <a:pt x="9" y="350"/>
                      </a:lnTo>
                      <a:lnTo>
                        <a:pt x="9" y="351"/>
                      </a:lnTo>
                      <a:lnTo>
                        <a:pt x="9" y="351"/>
                      </a:lnTo>
                      <a:lnTo>
                        <a:pt x="9" y="351"/>
                      </a:lnTo>
                      <a:lnTo>
                        <a:pt x="9" y="351"/>
                      </a:lnTo>
                      <a:lnTo>
                        <a:pt x="10" y="351"/>
                      </a:lnTo>
                      <a:lnTo>
                        <a:pt x="10" y="351"/>
                      </a:lnTo>
                      <a:lnTo>
                        <a:pt x="10" y="353"/>
                      </a:lnTo>
                      <a:lnTo>
                        <a:pt x="10" y="353"/>
                      </a:lnTo>
                      <a:lnTo>
                        <a:pt x="10" y="353"/>
                      </a:lnTo>
                      <a:lnTo>
                        <a:pt x="10" y="353"/>
                      </a:lnTo>
                      <a:lnTo>
                        <a:pt x="10" y="354"/>
                      </a:lnTo>
                      <a:lnTo>
                        <a:pt x="10" y="354"/>
                      </a:lnTo>
                      <a:lnTo>
                        <a:pt x="10" y="354"/>
                      </a:lnTo>
                      <a:lnTo>
                        <a:pt x="10" y="354"/>
                      </a:lnTo>
                      <a:lnTo>
                        <a:pt x="12" y="354"/>
                      </a:lnTo>
                      <a:lnTo>
                        <a:pt x="12" y="354"/>
                      </a:lnTo>
                      <a:lnTo>
                        <a:pt x="12" y="354"/>
                      </a:lnTo>
                      <a:lnTo>
                        <a:pt x="12" y="354"/>
                      </a:lnTo>
                      <a:lnTo>
                        <a:pt x="12" y="355"/>
                      </a:lnTo>
                      <a:lnTo>
                        <a:pt x="12" y="355"/>
                      </a:lnTo>
                      <a:lnTo>
                        <a:pt x="13" y="355"/>
                      </a:lnTo>
                      <a:lnTo>
                        <a:pt x="13" y="355"/>
                      </a:lnTo>
                      <a:lnTo>
                        <a:pt x="13" y="355"/>
                      </a:lnTo>
                      <a:lnTo>
                        <a:pt x="13" y="355"/>
                      </a:lnTo>
                      <a:lnTo>
                        <a:pt x="13" y="355"/>
                      </a:lnTo>
                      <a:lnTo>
                        <a:pt x="13" y="355"/>
                      </a:lnTo>
                      <a:lnTo>
                        <a:pt x="14" y="356"/>
                      </a:lnTo>
                      <a:lnTo>
                        <a:pt x="14" y="356"/>
                      </a:lnTo>
                      <a:lnTo>
                        <a:pt x="14" y="356"/>
                      </a:lnTo>
                      <a:lnTo>
                        <a:pt x="14" y="356"/>
                      </a:lnTo>
                      <a:lnTo>
                        <a:pt x="23" y="358"/>
                      </a:lnTo>
                      <a:lnTo>
                        <a:pt x="23" y="358"/>
                      </a:lnTo>
                      <a:lnTo>
                        <a:pt x="34" y="358"/>
                      </a:lnTo>
                      <a:lnTo>
                        <a:pt x="42" y="358"/>
                      </a:lnTo>
                      <a:lnTo>
                        <a:pt x="42" y="358"/>
                      </a:lnTo>
                      <a:lnTo>
                        <a:pt x="46" y="368"/>
                      </a:lnTo>
                      <a:lnTo>
                        <a:pt x="46" y="368"/>
                      </a:lnTo>
                      <a:lnTo>
                        <a:pt x="39" y="373"/>
                      </a:lnTo>
                      <a:lnTo>
                        <a:pt x="31" y="380"/>
                      </a:lnTo>
                      <a:lnTo>
                        <a:pt x="31" y="380"/>
                      </a:lnTo>
                      <a:lnTo>
                        <a:pt x="26" y="387"/>
                      </a:lnTo>
                      <a:lnTo>
                        <a:pt x="26" y="387"/>
                      </a:lnTo>
                      <a:lnTo>
                        <a:pt x="26" y="387"/>
                      </a:lnTo>
                      <a:lnTo>
                        <a:pt x="26" y="387"/>
                      </a:lnTo>
                      <a:lnTo>
                        <a:pt x="26" y="387"/>
                      </a:lnTo>
                      <a:lnTo>
                        <a:pt x="26" y="387"/>
                      </a:lnTo>
                      <a:lnTo>
                        <a:pt x="26" y="388"/>
                      </a:lnTo>
                      <a:lnTo>
                        <a:pt x="26" y="388"/>
                      </a:lnTo>
                      <a:lnTo>
                        <a:pt x="26" y="388"/>
                      </a:lnTo>
                      <a:lnTo>
                        <a:pt x="26" y="388"/>
                      </a:lnTo>
                      <a:lnTo>
                        <a:pt x="24" y="389"/>
                      </a:lnTo>
                      <a:lnTo>
                        <a:pt x="24" y="389"/>
                      </a:lnTo>
                      <a:lnTo>
                        <a:pt x="24" y="389"/>
                      </a:lnTo>
                      <a:lnTo>
                        <a:pt x="24" y="389"/>
                      </a:lnTo>
                      <a:lnTo>
                        <a:pt x="24" y="390"/>
                      </a:lnTo>
                      <a:lnTo>
                        <a:pt x="24" y="390"/>
                      </a:lnTo>
                      <a:lnTo>
                        <a:pt x="24" y="390"/>
                      </a:lnTo>
                      <a:lnTo>
                        <a:pt x="24" y="390"/>
                      </a:lnTo>
                      <a:lnTo>
                        <a:pt x="24" y="392"/>
                      </a:lnTo>
                      <a:lnTo>
                        <a:pt x="24" y="392"/>
                      </a:lnTo>
                      <a:lnTo>
                        <a:pt x="24" y="392"/>
                      </a:lnTo>
                      <a:lnTo>
                        <a:pt x="24" y="392"/>
                      </a:lnTo>
                      <a:lnTo>
                        <a:pt x="24" y="393"/>
                      </a:lnTo>
                      <a:lnTo>
                        <a:pt x="24" y="393"/>
                      </a:lnTo>
                      <a:lnTo>
                        <a:pt x="24" y="393"/>
                      </a:lnTo>
                      <a:lnTo>
                        <a:pt x="24" y="393"/>
                      </a:lnTo>
                      <a:lnTo>
                        <a:pt x="26" y="394"/>
                      </a:lnTo>
                      <a:lnTo>
                        <a:pt x="26" y="394"/>
                      </a:lnTo>
                      <a:lnTo>
                        <a:pt x="26" y="394"/>
                      </a:lnTo>
                      <a:lnTo>
                        <a:pt x="26" y="394"/>
                      </a:lnTo>
                      <a:lnTo>
                        <a:pt x="26" y="395"/>
                      </a:lnTo>
                      <a:lnTo>
                        <a:pt x="26" y="395"/>
                      </a:lnTo>
                      <a:lnTo>
                        <a:pt x="27" y="395"/>
                      </a:lnTo>
                      <a:lnTo>
                        <a:pt x="27" y="395"/>
                      </a:lnTo>
                      <a:lnTo>
                        <a:pt x="27" y="397"/>
                      </a:lnTo>
                      <a:lnTo>
                        <a:pt x="27" y="397"/>
                      </a:lnTo>
                      <a:lnTo>
                        <a:pt x="27" y="397"/>
                      </a:lnTo>
                      <a:lnTo>
                        <a:pt x="27" y="397"/>
                      </a:lnTo>
                      <a:lnTo>
                        <a:pt x="27" y="397"/>
                      </a:lnTo>
                      <a:lnTo>
                        <a:pt x="27" y="397"/>
                      </a:lnTo>
                      <a:lnTo>
                        <a:pt x="27" y="398"/>
                      </a:lnTo>
                      <a:lnTo>
                        <a:pt x="27" y="398"/>
                      </a:lnTo>
                      <a:lnTo>
                        <a:pt x="28" y="398"/>
                      </a:lnTo>
                      <a:lnTo>
                        <a:pt x="28" y="398"/>
                      </a:lnTo>
                      <a:lnTo>
                        <a:pt x="28" y="399"/>
                      </a:lnTo>
                      <a:lnTo>
                        <a:pt x="28" y="399"/>
                      </a:lnTo>
                      <a:lnTo>
                        <a:pt x="28" y="399"/>
                      </a:lnTo>
                      <a:lnTo>
                        <a:pt x="28" y="399"/>
                      </a:lnTo>
                      <a:lnTo>
                        <a:pt x="29" y="399"/>
                      </a:lnTo>
                      <a:lnTo>
                        <a:pt x="29" y="399"/>
                      </a:lnTo>
                      <a:lnTo>
                        <a:pt x="29" y="401"/>
                      </a:lnTo>
                      <a:lnTo>
                        <a:pt x="29" y="401"/>
                      </a:lnTo>
                      <a:lnTo>
                        <a:pt x="31" y="401"/>
                      </a:lnTo>
                      <a:lnTo>
                        <a:pt x="31" y="401"/>
                      </a:lnTo>
                      <a:lnTo>
                        <a:pt x="31" y="401"/>
                      </a:lnTo>
                      <a:lnTo>
                        <a:pt x="31" y="401"/>
                      </a:lnTo>
                      <a:lnTo>
                        <a:pt x="32" y="401"/>
                      </a:lnTo>
                      <a:lnTo>
                        <a:pt x="32" y="401"/>
                      </a:lnTo>
                      <a:lnTo>
                        <a:pt x="32" y="401"/>
                      </a:lnTo>
                      <a:lnTo>
                        <a:pt x="32" y="401"/>
                      </a:lnTo>
                      <a:lnTo>
                        <a:pt x="41" y="401"/>
                      </a:lnTo>
                      <a:lnTo>
                        <a:pt x="41" y="401"/>
                      </a:lnTo>
                      <a:lnTo>
                        <a:pt x="52" y="399"/>
                      </a:lnTo>
                      <a:lnTo>
                        <a:pt x="60" y="397"/>
                      </a:lnTo>
                      <a:lnTo>
                        <a:pt x="60" y="397"/>
                      </a:lnTo>
                      <a:lnTo>
                        <a:pt x="65" y="407"/>
                      </a:lnTo>
                      <a:lnTo>
                        <a:pt x="65" y="407"/>
                      </a:lnTo>
                      <a:lnTo>
                        <a:pt x="60"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3"/>
                      </a:lnTo>
                      <a:lnTo>
                        <a:pt x="48" y="433"/>
                      </a:lnTo>
                      <a:lnTo>
                        <a:pt x="48" y="435"/>
                      </a:lnTo>
                      <a:lnTo>
                        <a:pt x="48" y="435"/>
                      </a:lnTo>
                      <a:lnTo>
                        <a:pt x="48" y="435"/>
                      </a:lnTo>
                      <a:lnTo>
                        <a:pt x="48" y="435"/>
                      </a:lnTo>
                      <a:lnTo>
                        <a:pt x="50" y="436"/>
                      </a:lnTo>
                      <a:lnTo>
                        <a:pt x="50" y="436"/>
                      </a:lnTo>
                      <a:lnTo>
                        <a:pt x="50" y="436"/>
                      </a:lnTo>
                      <a:lnTo>
                        <a:pt x="50" y="436"/>
                      </a:lnTo>
                      <a:lnTo>
                        <a:pt x="50" y="437"/>
                      </a:lnTo>
                      <a:lnTo>
                        <a:pt x="50" y="437"/>
                      </a:lnTo>
                      <a:lnTo>
                        <a:pt x="51" y="438"/>
                      </a:lnTo>
                      <a:lnTo>
                        <a:pt x="51" y="438"/>
                      </a:lnTo>
                      <a:lnTo>
                        <a:pt x="51" y="438"/>
                      </a:lnTo>
                      <a:lnTo>
                        <a:pt x="51" y="438"/>
                      </a:lnTo>
                      <a:lnTo>
                        <a:pt x="51" y="438"/>
                      </a:lnTo>
                      <a:lnTo>
                        <a:pt x="51" y="438"/>
                      </a:lnTo>
                      <a:lnTo>
                        <a:pt x="52" y="440"/>
                      </a:lnTo>
                      <a:lnTo>
                        <a:pt x="52" y="440"/>
                      </a:lnTo>
                      <a:lnTo>
                        <a:pt x="52" y="440"/>
                      </a:lnTo>
                      <a:lnTo>
                        <a:pt x="52" y="440"/>
                      </a:lnTo>
                      <a:lnTo>
                        <a:pt x="52" y="440"/>
                      </a:lnTo>
                      <a:lnTo>
                        <a:pt x="52" y="440"/>
                      </a:lnTo>
                      <a:lnTo>
                        <a:pt x="53" y="441"/>
                      </a:lnTo>
                      <a:lnTo>
                        <a:pt x="53" y="441"/>
                      </a:lnTo>
                      <a:lnTo>
                        <a:pt x="53" y="441"/>
                      </a:lnTo>
                      <a:lnTo>
                        <a:pt x="53" y="441"/>
                      </a:lnTo>
                      <a:lnTo>
                        <a:pt x="55" y="441"/>
                      </a:lnTo>
                      <a:lnTo>
                        <a:pt x="55" y="441"/>
                      </a:lnTo>
                      <a:lnTo>
                        <a:pt x="55" y="441"/>
                      </a:lnTo>
                      <a:lnTo>
                        <a:pt x="55" y="441"/>
                      </a:lnTo>
                      <a:lnTo>
                        <a:pt x="56" y="441"/>
                      </a:lnTo>
                      <a:lnTo>
                        <a:pt x="56" y="441"/>
                      </a:lnTo>
                      <a:lnTo>
                        <a:pt x="56" y="441"/>
                      </a:lnTo>
                      <a:lnTo>
                        <a:pt x="56" y="441"/>
                      </a:lnTo>
                      <a:lnTo>
                        <a:pt x="57" y="441"/>
                      </a:lnTo>
                      <a:lnTo>
                        <a:pt x="57" y="441"/>
                      </a:lnTo>
                      <a:lnTo>
                        <a:pt x="57" y="441"/>
                      </a:lnTo>
                      <a:lnTo>
                        <a:pt x="57" y="441"/>
                      </a:lnTo>
                      <a:lnTo>
                        <a:pt x="66" y="440"/>
                      </a:lnTo>
                      <a:lnTo>
                        <a:pt x="66" y="440"/>
                      </a:lnTo>
                      <a:lnTo>
                        <a:pt x="76" y="436"/>
                      </a:lnTo>
                      <a:lnTo>
                        <a:pt x="84" y="433"/>
                      </a:lnTo>
                      <a:lnTo>
                        <a:pt x="84" y="433"/>
                      </a:lnTo>
                      <a:lnTo>
                        <a:pt x="90" y="442"/>
                      </a:lnTo>
                      <a:lnTo>
                        <a:pt x="90"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7" y="469"/>
                      </a:lnTo>
                      <a:lnTo>
                        <a:pt x="77" y="469"/>
                      </a:lnTo>
                      <a:lnTo>
                        <a:pt x="77" y="469"/>
                      </a:lnTo>
                      <a:lnTo>
                        <a:pt x="77" y="469"/>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2"/>
                      </a:lnTo>
                      <a:lnTo>
                        <a:pt x="80" y="472"/>
                      </a:lnTo>
                      <a:lnTo>
                        <a:pt x="80" y="474"/>
                      </a:lnTo>
                      <a:lnTo>
                        <a:pt x="80" y="474"/>
                      </a:lnTo>
                      <a:lnTo>
                        <a:pt x="81" y="474"/>
                      </a:lnTo>
                      <a:lnTo>
                        <a:pt x="81" y="474"/>
                      </a:lnTo>
                      <a:lnTo>
                        <a:pt x="82" y="475"/>
                      </a:lnTo>
                      <a:lnTo>
                        <a:pt x="82" y="475"/>
                      </a:lnTo>
                      <a:lnTo>
                        <a:pt x="82" y="475"/>
                      </a:lnTo>
                      <a:lnTo>
                        <a:pt x="82" y="475"/>
                      </a:lnTo>
                      <a:lnTo>
                        <a:pt x="82" y="476"/>
                      </a:lnTo>
                      <a:lnTo>
                        <a:pt x="82" y="476"/>
                      </a:lnTo>
                      <a:lnTo>
                        <a:pt x="84" y="476"/>
                      </a:lnTo>
                      <a:lnTo>
                        <a:pt x="84" y="476"/>
                      </a:lnTo>
                      <a:lnTo>
                        <a:pt x="84" y="476"/>
                      </a:lnTo>
                      <a:lnTo>
                        <a:pt x="84" y="476"/>
                      </a:lnTo>
                      <a:lnTo>
                        <a:pt x="84" y="476"/>
                      </a:lnTo>
                      <a:lnTo>
                        <a:pt x="84" y="476"/>
                      </a:lnTo>
                      <a:lnTo>
                        <a:pt x="85" y="477"/>
                      </a:lnTo>
                      <a:lnTo>
                        <a:pt x="85" y="477"/>
                      </a:lnTo>
                      <a:lnTo>
                        <a:pt x="85" y="477"/>
                      </a:lnTo>
                      <a:lnTo>
                        <a:pt x="85" y="477"/>
                      </a:lnTo>
                      <a:lnTo>
                        <a:pt x="85" y="477"/>
                      </a:lnTo>
                      <a:lnTo>
                        <a:pt x="85" y="477"/>
                      </a:lnTo>
                      <a:lnTo>
                        <a:pt x="85" y="477"/>
                      </a:lnTo>
                      <a:lnTo>
                        <a:pt x="85" y="477"/>
                      </a:lnTo>
                      <a:lnTo>
                        <a:pt x="86" y="477"/>
                      </a:lnTo>
                      <a:lnTo>
                        <a:pt x="86" y="477"/>
                      </a:lnTo>
                      <a:lnTo>
                        <a:pt x="86" y="477"/>
                      </a:lnTo>
                      <a:lnTo>
                        <a:pt x="86" y="477"/>
                      </a:lnTo>
                      <a:lnTo>
                        <a:pt x="87" y="477"/>
                      </a:lnTo>
                      <a:lnTo>
                        <a:pt x="87" y="477"/>
                      </a:lnTo>
                      <a:lnTo>
                        <a:pt x="87" y="477"/>
                      </a:lnTo>
                      <a:lnTo>
                        <a:pt x="87" y="477"/>
                      </a:lnTo>
                      <a:lnTo>
                        <a:pt x="89" y="477"/>
                      </a:lnTo>
                      <a:lnTo>
                        <a:pt x="89" y="477"/>
                      </a:lnTo>
                      <a:lnTo>
                        <a:pt x="89" y="477"/>
                      </a:lnTo>
                      <a:lnTo>
                        <a:pt x="89" y="477"/>
                      </a:lnTo>
                      <a:lnTo>
                        <a:pt x="97" y="474"/>
                      </a:lnTo>
                      <a:lnTo>
                        <a:pt x="97" y="474"/>
                      </a:lnTo>
                      <a:lnTo>
                        <a:pt x="107" y="469"/>
                      </a:lnTo>
                      <a:lnTo>
                        <a:pt x="114" y="465"/>
                      </a:lnTo>
                      <a:lnTo>
                        <a:pt x="114" y="465"/>
                      </a:lnTo>
                      <a:lnTo>
                        <a:pt x="121" y="472"/>
                      </a:lnTo>
                      <a:lnTo>
                        <a:pt x="121" y="472"/>
                      </a:lnTo>
                      <a:lnTo>
                        <a:pt x="119" y="479"/>
                      </a:lnTo>
                      <a:lnTo>
                        <a:pt x="115" y="490"/>
                      </a:lnTo>
                      <a:lnTo>
                        <a:pt x="115" y="490"/>
                      </a:lnTo>
                      <a:lnTo>
                        <a:pt x="114" y="498"/>
                      </a:lnTo>
                      <a:lnTo>
                        <a:pt x="114" y="498"/>
                      </a:lnTo>
                      <a:lnTo>
                        <a:pt x="114" y="499"/>
                      </a:lnTo>
                      <a:lnTo>
                        <a:pt x="114" y="499"/>
                      </a:lnTo>
                      <a:lnTo>
                        <a:pt x="114" y="500"/>
                      </a:lnTo>
                      <a:lnTo>
                        <a:pt x="114" y="500"/>
                      </a:lnTo>
                      <a:lnTo>
                        <a:pt x="114" y="500"/>
                      </a:lnTo>
                      <a:lnTo>
                        <a:pt x="114" y="500"/>
                      </a:lnTo>
                      <a:lnTo>
                        <a:pt x="114" y="500"/>
                      </a:lnTo>
                      <a:lnTo>
                        <a:pt x="114" y="500"/>
                      </a:lnTo>
                      <a:lnTo>
                        <a:pt x="114" y="501"/>
                      </a:lnTo>
                      <a:lnTo>
                        <a:pt x="114" y="501"/>
                      </a:lnTo>
                      <a:lnTo>
                        <a:pt x="114" y="501"/>
                      </a:lnTo>
                      <a:lnTo>
                        <a:pt x="114" y="501"/>
                      </a:lnTo>
                      <a:lnTo>
                        <a:pt x="115" y="503"/>
                      </a:lnTo>
                      <a:lnTo>
                        <a:pt x="115" y="503"/>
                      </a:lnTo>
                      <a:lnTo>
                        <a:pt x="115" y="503"/>
                      </a:lnTo>
                      <a:lnTo>
                        <a:pt x="115" y="503"/>
                      </a:lnTo>
                      <a:lnTo>
                        <a:pt x="115" y="503"/>
                      </a:lnTo>
                      <a:lnTo>
                        <a:pt x="115" y="503"/>
                      </a:lnTo>
                      <a:lnTo>
                        <a:pt x="115" y="503"/>
                      </a:lnTo>
                      <a:lnTo>
                        <a:pt x="115" y="503"/>
                      </a:lnTo>
                      <a:lnTo>
                        <a:pt x="116" y="504"/>
                      </a:lnTo>
                      <a:lnTo>
                        <a:pt x="116" y="504"/>
                      </a:lnTo>
                      <a:lnTo>
                        <a:pt x="116" y="504"/>
                      </a:lnTo>
                      <a:lnTo>
                        <a:pt x="116" y="504"/>
                      </a:lnTo>
                      <a:lnTo>
                        <a:pt x="118" y="504"/>
                      </a:lnTo>
                      <a:lnTo>
                        <a:pt x="118" y="504"/>
                      </a:lnTo>
                      <a:lnTo>
                        <a:pt x="118" y="505"/>
                      </a:lnTo>
                      <a:lnTo>
                        <a:pt x="118" y="505"/>
                      </a:lnTo>
                      <a:lnTo>
                        <a:pt x="119" y="505"/>
                      </a:lnTo>
                      <a:lnTo>
                        <a:pt x="119" y="505"/>
                      </a:lnTo>
                      <a:lnTo>
                        <a:pt x="119" y="506"/>
                      </a:lnTo>
                      <a:lnTo>
                        <a:pt x="119" y="506"/>
                      </a:lnTo>
                      <a:lnTo>
                        <a:pt x="119" y="506"/>
                      </a:lnTo>
                      <a:lnTo>
                        <a:pt x="119" y="506"/>
                      </a:lnTo>
                      <a:lnTo>
                        <a:pt x="120" y="506"/>
                      </a:lnTo>
                      <a:lnTo>
                        <a:pt x="120" y="506"/>
                      </a:lnTo>
                      <a:lnTo>
                        <a:pt x="120" y="506"/>
                      </a:lnTo>
                      <a:lnTo>
                        <a:pt x="120" y="506"/>
                      </a:lnTo>
                      <a:lnTo>
                        <a:pt x="121" y="508"/>
                      </a:lnTo>
                      <a:lnTo>
                        <a:pt x="121" y="508"/>
                      </a:lnTo>
                      <a:lnTo>
                        <a:pt x="121" y="508"/>
                      </a:lnTo>
                      <a:lnTo>
                        <a:pt x="121" y="508"/>
                      </a:lnTo>
                      <a:lnTo>
                        <a:pt x="121" y="508"/>
                      </a:lnTo>
                      <a:lnTo>
                        <a:pt x="121" y="508"/>
                      </a:lnTo>
                      <a:lnTo>
                        <a:pt x="123" y="508"/>
                      </a:lnTo>
                      <a:lnTo>
                        <a:pt x="123" y="508"/>
                      </a:lnTo>
                      <a:lnTo>
                        <a:pt x="123" y="508"/>
                      </a:lnTo>
                      <a:lnTo>
                        <a:pt x="123" y="508"/>
                      </a:lnTo>
                      <a:lnTo>
                        <a:pt x="123" y="508"/>
                      </a:lnTo>
                      <a:lnTo>
                        <a:pt x="123" y="508"/>
                      </a:lnTo>
                      <a:lnTo>
                        <a:pt x="124" y="508"/>
                      </a:lnTo>
                      <a:lnTo>
                        <a:pt x="124" y="508"/>
                      </a:lnTo>
                      <a:lnTo>
                        <a:pt x="124" y="508"/>
                      </a:lnTo>
                      <a:lnTo>
                        <a:pt x="124" y="508"/>
                      </a:lnTo>
                      <a:lnTo>
                        <a:pt x="125" y="508"/>
                      </a:lnTo>
                      <a:lnTo>
                        <a:pt x="125" y="508"/>
                      </a:lnTo>
                      <a:lnTo>
                        <a:pt x="125" y="508"/>
                      </a:lnTo>
                      <a:lnTo>
                        <a:pt x="125" y="508"/>
                      </a:lnTo>
                      <a:lnTo>
                        <a:pt x="126" y="506"/>
                      </a:lnTo>
                      <a:lnTo>
                        <a:pt x="126" y="506"/>
                      </a:lnTo>
                      <a:lnTo>
                        <a:pt x="134" y="503"/>
                      </a:lnTo>
                      <a:lnTo>
                        <a:pt x="134" y="503"/>
                      </a:lnTo>
                      <a:lnTo>
                        <a:pt x="143" y="495"/>
                      </a:lnTo>
                      <a:lnTo>
                        <a:pt x="149" y="490"/>
                      </a:lnTo>
                      <a:lnTo>
                        <a:pt x="149" y="490"/>
                      </a:lnTo>
                      <a:lnTo>
                        <a:pt x="158" y="496"/>
                      </a:lnTo>
                      <a:lnTo>
                        <a:pt x="158" y="496"/>
                      </a:lnTo>
                      <a:lnTo>
                        <a:pt x="157" y="504"/>
                      </a:lnTo>
                      <a:lnTo>
                        <a:pt x="155" y="515"/>
                      </a:lnTo>
                      <a:lnTo>
                        <a:pt x="155" y="515"/>
                      </a:lnTo>
                      <a:lnTo>
                        <a:pt x="155" y="523"/>
                      </a:lnTo>
                      <a:lnTo>
                        <a:pt x="155" y="523"/>
                      </a:lnTo>
                      <a:lnTo>
                        <a:pt x="155" y="524"/>
                      </a:lnTo>
                      <a:lnTo>
                        <a:pt x="155" y="524"/>
                      </a:lnTo>
                      <a:lnTo>
                        <a:pt x="155" y="524"/>
                      </a:lnTo>
                      <a:lnTo>
                        <a:pt x="155" y="524"/>
                      </a:lnTo>
                      <a:lnTo>
                        <a:pt x="155" y="525"/>
                      </a:lnTo>
                      <a:lnTo>
                        <a:pt x="155" y="525"/>
                      </a:lnTo>
                      <a:lnTo>
                        <a:pt x="155" y="525"/>
                      </a:lnTo>
                      <a:lnTo>
                        <a:pt x="155" y="525"/>
                      </a:lnTo>
                      <a:lnTo>
                        <a:pt x="155" y="526"/>
                      </a:lnTo>
                      <a:lnTo>
                        <a:pt x="155" y="526"/>
                      </a:lnTo>
                      <a:lnTo>
                        <a:pt x="155" y="526"/>
                      </a:lnTo>
                      <a:lnTo>
                        <a:pt x="155" y="526"/>
                      </a:lnTo>
                      <a:lnTo>
                        <a:pt x="157" y="526"/>
                      </a:lnTo>
                      <a:lnTo>
                        <a:pt x="157" y="526"/>
                      </a:lnTo>
                      <a:lnTo>
                        <a:pt x="157" y="528"/>
                      </a:lnTo>
                      <a:lnTo>
                        <a:pt x="157" y="528"/>
                      </a:lnTo>
                      <a:lnTo>
                        <a:pt x="157" y="528"/>
                      </a:lnTo>
                      <a:lnTo>
                        <a:pt x="157" y="528"/>
                      </a:lnTo>
                      <a:lnTo>
                        <a:pt x="157" y="528"/>
                      </a:lnTo>
                      <a:lnTo>
                        <a:pt x="157" y="528"/>
                      </a:lnTo>
                      <a:lnTo>
                        <a:pt x="158" y="528"/>
                      </a:lnTo>
                      <a:lnTo>
                        <a:pt x="158" y="528"/>
                      </a:lnTo>
                      <a:lnTo>
                        <a:pt x="158" y="528"/>
                      </a:lnTo>
                      <a:lnTo>
                        <a:pt x="158" y="528"/>
                      </a:lnTo>
                      <a:lnTo>
                        <a:pt x="159" y="529"/>
                      </a:lnTo>
                      <a:lnTo>
                        <a:pt x="159" y="529"/>
                      </a:lnTo>
                      <a:lnTo>
                        <a:pt x="159" y="529"/>
                      </a:lnTo>
                      <a:lnTo>
                        <a:pt x="159" y="529"/>
                      </a:lnTo>
                      <a:lnTo>
                        <a:pt x="160" y="529"/>
                      </a:lnTo>
                      <a:lnTo>
                        <a:pt x="160" y="529"/>
                      </a:lnTo>
                      <a:lnTo>
                        <a:pt x="162" y="530"/>
                      </a:lnTo>
                      <a:lnTo>
                        <a:pt x="162" y="530"/>
                      </a:lnTo>
                      <a:lnTo>
                        <a:pt x="162" y="530"/>
                      </a:lnTo>
                      <a:lnTo>
                        <a:pt x="162" y="530"/>
                      </a:lnTo>
                      <a:lnTo>
                        <a:pt x="163" y="530"/>
                      </a:lnTo>
                      <a:lnTo>
                        <a:pt x="163"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5" y="530"/>
                      </a:lnTo>
                      <a:lnTo>
                        <a:pt x="165" y="530"/>
                      </a:lnTo>
                      <a:lnTo>
                        <a:pt x="165" y="530"/>
                      </a:lnTo>
                      <a:lnTo>
                        <a:pt x="165" y="530"/>
                      </a:lnTo>
                      <a:lnTo>
                        <a:pt x="167" y="530"/>
                      </a:lnTo>
                      <a:lnTo>
                        <a:pt x="167" y="530"/>
                      </a:lnTo>
                      <a:lnTo>
                        <a:pt x="167" y="530"/>
                      </a:lnTo>
                      <a:lnTo>
                        <a:pt x="167" y="530"/>
                      </a:lnTo>
                      <a:lnTo>
                        <a:pt x="167" y="530"/>
                      </a:lnTo>
                      <a:lnTo>
                        <a:pt x="167" y="530"/>
                      </a:lnTo>
                      <a:lnTo>
                        <a:pt x="168" y="530"/>
                      </a:lnTo>
                      <a:lnTo>
                        <a:pt x="168" y="530"/>
                      </a:lnTo>
                      <a:lnTo>
                        <a:pt x="175" y="524"/>
                      </a:lnTo>
                      <a:lnTo>
                        <a:pt x="175" y="524"/>
                      </a:lnTo>
                      <a:lnTo>
                        <a:pt x="183" y="515"/>
                      </a:lnTo>
                      <a:lnTo>
                        <a:pt x="187" y="510"/>
                      </a:lnTo>
                      <a:lnTo>
                        <a:pt x="187" y="510"/>
                      </a:lnTo>
                      <a:lnTo>
                        <a:pt x="198" y="514"/>
                      </a:lnTo>
                      <a:lnTo>
                        <a:pt x="198" y="514"/>
                      </a:lnTo>
                      <a:lnTo>
                        <a:pt x="197" y="521"/>
                      </a:lnTo>
                      <a:lnTo>
                        <a:pt x="198" y="533"/>
                      </a:lnTo>
                      <a:lnTo>
                        <a:pt x="198" y="533"/>
                      </a:lnTo>
                      <a:lnTo>
                        <a:pt x="199" y="540"/>
                      </a:lnTo>
                      <a:lnTo>
                        <a:pt x="199" y="540"/>
                      </a:lnTo>
                      <a:lnTo>
                        <a:pt x="199" y="540"/>
                      </a:lnTo>
                      <a:lnTo>
                        <a:pt x="199" y="542"/>
                      </a:lnTo>
                      <a:lnTo>
                        <a:pt x="199" y="542"/>
                      </a:lnTo>
                      <a:lnTo>
                        <a:pt x="199" y="542"/>
                      </a:lnTo>
                      <a:lnTo>
                        <a:pt x="199" y="542"/>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2" y="545"/>
                      </a:lnTo>
                      <a:lnTo>
                        <a:pt x="202"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7"/>
                      </a:lnTo>
                      <a:lnTo>
                        <a:pt x="207" y="547"/>
                      </a:lnTo>
                      <a:lnTo>
                        <a:pt x="207" y="547"/>
                      </a:lnTo>
                      <a:lnTo>
                        <a:pt x="207" y="547"/>
                      </a:lnTo>
                      <a:lnTo>
                        <a:pt x="208" y="547"/>
                      </a:lnTo>
                      <a:lnTo>
                        <a:pt x="208" y="547"/>
                      </a:lnTo>
                      <a:lnTo>
                        <a:pt x="208" y="547"/>
                      </a:lnTo>
                      <a:lnTo>
                        <a:pt x="208" y="547"/>
                      </a:lnTo>
                      <a:lnTo>
                        <a:pt x="210" y="547"/>
                      </a:lnTo>
                      <a:lnTo>
                        <a:pt x="210" y="547"/>
                      </a:lnTo>
                      <a:lnTo>
                        <a:pt x="210" y="547"/>
                      </a:lnTo>
                      <a:lnTo>
                        <a:pt x="210" y="547"/>
                      </a:lnTo>
                      <a:lnTo>
                        <a:pt x="210" y="547"/>
                      </a:lnTo>
                      <a:lnTo>
                        <a:pt x="210" y="547"/>
                      </a:lnTo>
                      <a:lnTo>
                        <a:pt x="211" y="547"/>
                      </a:lnTo>
                      <a:lnTo>
                        <a:pt x="211" y="547"/>
                      </a:lnTo>
                      <a:lnTo>
                        <a:pt x="211" y="547"/>
                      </a:lnTo>
                      <a:lnTo>
                        <a:pt x="211" y="547"/>
                      </a:lnTo>
                      <a:lnTo>
                        <a:pt x="211" y="547"/>
                      </a:lnTo>
                      <a:lnTo>
                        <a:pt x="211" y="547"/>
                      </a:lnTo>
                      <a:lnTo>
                        <a:pt x="212" y="547"/>
                      </a:lnTo>
                      <a:lnTo>
                        <a:pt x="212" y="547"/>
                      </a:lnTo>
                      <a:lnTo>
                        <a:pt x="212" y="547"/>
                      </a:lnTo>
                      <a:lnTo>
                        <a:pt x="212" y="547"/>
                      </a:lnTo>
                      <a:lnTo>
                        <a:pt x="213" y="545"/>
                      </a:lnTo>
                      <a:lnTo>
                        <a:pt x="213" y="545"/>
                      </a:lnTo>
                      <a:lnTo>
                        <a:pt x="213" y="545"/>
                      </a:lnTo>
                      <a:lnTo>
                        <a:pt x="213" y="545"/>
                      </a:lnTo>
                      <a:lnTo>
                        <a:pt x="215" y="544"/>
                      </a:lnTo>
                      <a:lnTo>
                        <a:pt x="215" y="544"/>
                      </a:lnTo>
                      <a:lnTo>
                        <a:pt x="215" y="544"/>
                      </a:lnTo>
                      <a:lnTo>
                        <a:pt x="215" y="544"/>
                      </a:lnTo>
                      <a:lnTo>
                        <a:pt x="220" y="538"/>
                      </a:lnTo>
                      <a:lnTo>
                        <a:pt x="220" y="538"/>
                      </a:lnTo>
                      <a:lnTo>
                        <a:pt x="226" y="529"/>
                      </a:lnTo>
                      <a:lnTo>
                        <a:pt x="228" y="521"/>
                      </a:lnTo>
                      <a:lnTo>
                        <a:pt x="228" y="521"/>
                      </a:lnTo>
                      <a:lnTo>
                        <a:pt x="240" y="524"/>
                      </a:lnTo>
                      <a:lnTo>
                        <a:pt x="240" y="524"/>
                      </a:lnTo>
                      <a:lnTo>
                        <a:pt x="241" y="532"/>
                      </a:lnTo>
                      <a:lnTo>
                        <a:pt x="244" y="543"/>
                      </a:lnTo>
                      <a:lnTo>
                        <a:pt x="244" y="543"/>
                      </a:lnTo>
                      <a:lnTo>
                        <a:pt x="246" y="550"/>
                      </a:lnTo>
                      <a:lnTo>
                        <a:pt x="246" y="550"/>
                      </a:lnTo>
                      <a:lnTo>
                        <a:pt x="246" y="550"/>
                      </a:lnTo>
                      <a:lnTo>
                        <a:pt x="247" y="552"/>
                      </a:lnTo>
                      <a:lnTo>
                        <a:pt x="247" y="552"/>
                      </a:lnTo>
                      <a:lnTo>
                        <a:pt x="247" y="552"/>
                      </a:lnTo>
                      <a:lnTo>
                        <a:pt x="247" y="552"/>
                      </a:lnTo>
                      <a:lnTo>
                        <a:pt x="247" y="552"/>
                      </a:lnTo>
                      <a:lnTo>
                        <a:pt x="247" y="552"/>
                      </a:lnTo>
                      <a:lnTo>
                        <a:pt x="247" y="553"/>
                      </a:lnTo>
                      <a:lnTo>
                        <a:pt x="247" y="553"/>
                      </a:lnTo>
                      <a:lnTo>
                        <a:pt x="249" y="553"/>
                      </a:lnTo>
                      <a:lnTo>
                        <a:pt x="249" y="553"/>
                      </a:lnTo>
                      <a:lnTo>
                        <a:pt x="249" y="553"/>
                      </a:lnTo>
                      <a:lnTo>
                        <a:pt x="249" y="553"/>
                      </a:lnTo>
                      <a:lnTo>
                        <a:pt x="249" y="553"/>
                      </a:lnTo>
                      <a:lnTo>
                        <a:pt x="249" y="553"/>
                      </a:lnTo>
                      <a:lnTo>
                        <a:pt x="249" y="554"/>
                      </a:lnTo>
                      <a:lnTo>
                        <a:pt x="249"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4" y="554"/>
                      </a:lnTo>
                      <a:lnTo>
                        <a:pt x="254"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7" y="554"/>
                      </a:lnTo>
                      <a:lnTo>
                        <a:pt x="257" y="554"/>
                      </a:lnTo>
                      <a:lnTo>
                        <a:pt x="259" y="554"/>
                      </a:lnTo>
                      <a:lnTo>
                        <a:pt x="259" y="554"/>
                      </a:lnTo>
                      <a:lnTo>
                        <a:pt x="259" y="554"/>
                      </a:lnTo>
                      <a:lnTo>
                        <a:pt x="259" y="554"/>
                      </a:lnTo>
                      <a:lnTo>
                        <a:pt x="260" y="553"/>
                      </a:lnTo>
                      <a:lnTo>
                        <a:pt x="260" y="553"/>
                      </a:lnTo>
                      <a:lnTo>
                        <a:pt x="260" y="553"/>
                      </a:lnTo>
                      <a:lnTo>
                        <a:pt x="260" y="553"/>
                      </a:lnTo>
                      <a:lnTo>
                        <a:pt x="260" y="553"/>
                      </a:lnTo>
                      <a:lnTo>
                        <a:pt x="260" y="553"/>
                      </a:lnTo>
                      <a:lnTo>
                        <a:pt x="260" y="553"/>
                      </a:lnTo>
                      <a:lnTo>
                        <a:pt x="260" y="553"/>
                      </a:lnTo>
                      <a:lnTo>
                        <a:pt x="261" y="552"/>
                      </a:lnTo>
                      <a:lnTo>
                        <a:pt x="261" y="552"/>
                      </a:lnTo>
                      <a:lnTo>
                        <a:pt x="261" y="552"/>
                      </a:lnTo>
                      <a:lnTo>
                        <a:pt x="261" y="552"/>
                      </a:lnTo>
                      <a:lnTo>
                        <a:pt x="261" y="552"/>
                      </a:lnTo>
                      <a:lnTo>
                        <a:pt x="265" y="544"/>
                      </a:lnTo>
                      <a:lnTo>
                        <a:pt x="265" y="544"/>
                      </a:lnTo>
                      <a:lnTo>
                        <a:pt x="270" y="534"/>
                      </a:lnTo>
                      <a:lnTo>
                        <a:pt x="273" y="526"/>
                      </a:lnTo>
                      <a:lnTo>
                        <a:pt x="273" y="526"/>
                      </a:lnTo>
                      <a:lnTo>
                        <a:pt x="283" y="526"/>
                      </a:lnTo>
                      <a:lnTo>
                        <a:pt x="283" y="526"/>
                      </a:lnTo>
                      <a:lnTo>
                        <a:pt x="285" y="534"/>
                      </a:lnTo>
                      <a:lnTo>
                        <a:pt x="290" y="544"/>
                      </a:lnTo>
                      <a:lnTo>
                        <a:pt x="290" y="544"/>
                      </a:lnTo>
                      <a:lnTo>
                        <a:pt x="294" y="552"/>
                      </a:lnTo>
                      <a:lnTo>
                        <a:pt x="294" y="552"/>
                      </a:lnTo>
                      <a:lnTo>
                        <a:pt x="294" y="552"/>
                      </a:lnTo>
                      <a:lnTo>
                        <a:pt x="294" y="552"/>
                      </a:lnTo>
                      <a:lnTo>
                        <a:pt x="295" y="553"/>
                      </a:lnTo>
                      <a:lnTo>
                        <a:pt x="295" y="553"/>
                      </a:lnTo>
                      <a:lnTo>
                        <a:pt x="295" y="553"/>
                      </a:lnTo>
                      <a:lnTo>
                        <a:pt x="295" y="553"/>
                      </a:lnTo>
                      <a:lnTo>
                        <a:pt x="295" y="553"/>
                      </a:lnTo>
                      <a:lnTo>
                        <a:pt x="295" y="553"/>
                      </a:lnTo>
                      <a:lnTo>
                        <a:pt x="295" y="553"/>
                      </a:lnTo>
                      <a:lnTo>
                        <a:pt x="295" y="553"/>
                      </a:lnTo>
                      <a:lnTo>
                        <a:pt x="296" y="554"/>
                      </a:lnTo>
                      <a:lnTo>
                        <a:pt x="296" y="554"/>
                      </a:lnTo>
                      <a:lnTo>
                        <a:pt x="296" y="554"/>
                      </a:lnTo>
                      <a:lnTo>
                        <a:pt x="296" y="554"/>
                      </a:lnTo>
                      <a:lnTo>
                        <a:pt x="298" y="554"/>
                      </a:lnTo>
                      <a:lnTo>
                        <a:pt x="298" y="554"/>
                      </a:lnTo>
                      <a:lnTo>
                        <a:pt x="298" y="554"/>
                      </a:lnTo>
                      <a:lnTo>
                        <a:pt x="298" y="554"/>
                      </a:lnTo>
                      <a:lnTo>
                        <a:pt x="298" y="554"/>
                      </a:lnTo>
                      <a:lnTo>
                        <a:pt x="299" y="554"/>
                      </a:lnTo>
                      <a:lnTo>
                        <a:pt x="299" y="554"/>
                      </a:lnTo>
                      <a:lnTo>
                        <a:pt x="299" y="554"/>
                      </a:lnTo>
                      <a:lnTo>
                        <a:pt x="299" y="554"/>
                      </a:lnTo>
                      <a:lnTo>
                        <a:pt x="299" y="554"/>
                      </a:lnTo>
                      <a:lnTo>
                        <a:pt x="299"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7" y="554"/>
                      </a:lnTo>
                      <a:lnTo>
                        <a:pt x="307" y="554"/>
                      </a:lnTo>
                      <a:lnTo>
                        <a:pt x="307" y="553"/>
                      </a:lnTo>
                      <a:lnTo>
                        <a:pt x="307" y="553"/>
                      </a:lnTo>
                      <a:lnTo>
                        <a:pt x="307" y="553"/>
                      </a:lnTo>
                      <a:lnTo>
                        <a:pt x="307" y="553"/>
                      </a:lnTo>
                      <a:lnTo>
                        <a:pt x="307" y="553"/>
                      </a:lnTo>
                      <a:lnTo>
                        <a:pt x="307" y="553"/>
                      </a:lnTo>
                      <a:lnTo>
                        <a:pt x="308" y="553"/>
                      </a:lnTo>
                      <a:lnTo>
                        <a:pt x="308" y="553"/>
                      </a:lnTo>
                      <a:lnTo>
                        <a:pt x="308" y="553"/>
                      </a:lnTo>
                      <a:lnTo>
                        <a:pt x="308" y="553"/>
                      </a:lnTo>
                      <a:lnTo>
                        <a:pt x="308" y="552"/>
                      </a:lnTo>
                      <a:lnTo>
                        <a:pt x="308" y="552"/>
                      </a:lnTo>
                      <a:lnTo>
                        <a:pt x="309" y="552"/>
                      </a:lnTo>
                      <a:lnTo>
                        <a:pt x="309" y="552"/>
                      </a:lnTo>
                      <a:lnTo>
                        <a:pt x="309" y="550"/>
                      </a:lnTo>
                      <a:lnTo>
                        <a:pt x="309" y="550"/>
                      </a:lnTo>
                      <a:lnTo>
                        <a:pt x="309" y="550"/>
                      </a:lnTo>
                      <a:lnTo>
                        <a:pt x="309" y="550"/>
                      </a:lnTo>
                      <a:lnTo>
                        <a:pt x="312" y="543"/>
                      </a:lnTo>
                      <a:lnTo>
                        <a:pt x="312" y="543"/>
                      </a:lnTo>
                      <a:lnTo>
                        <a:pt x="314" y="532"/>
                      </a:lnTo>
                      <a:lnTo>
                        <a:pt x="315" y="524"/>
                      </a:lnTo>
                      <a:lnTo>
                        <a:pt x="315" y="524"/>
                      </a:lnTo>
                      <a:lnTo>
                        <a:pt x="327" y="521"/>
                      </a:lnTo>
                      <a:lnTo>
                        <a:pt x="327" y="521"/>
                      </a:lnTo>
                      <a:lnTo>
                        <a:pt x="329" y="529"/>
                      </a:lnTo>
                      <a:lnTo>
                        <a:pt x="335" y="538"/>
                      </a:lnTo>
                      <a:lnTo>
                        <a:pt x="335" y="538"/>
                      </a:lnTo>
                      <a:lnTo>
                        <a:pt x="342" y="544"/>
                      </a:lnTo>
                      <a:lnTo>
                        <a:pt x="342" y="544"/>
                      </a:lnTo>
                      <a:lnTo>
                        <a:pt x="342" y="544"/>
                      </a:lnTo>
                      <a:lnTo>
                        <a:pt x="342" y="544"/>
                      </a:lnTo>
                      <a:lnTo>
                        <a:pt x="342" y="545"/>
                      </a:lnTo>
                      <a:lnTo>
                        <a:pt x="342" y="545"/>
                      </a:lnTo>
                      <a:lnTo>
                        <a:pt x="343" y="545"/>
                      </a:lnTo>
                      <a:lnTo>
                        <a:pt x="343" y="545"/>
                      </a:lnTo>
                      <a:lnTo>
                        <a:pt x="343" y="547"/>
                      </a:lnTo>
                      <a:lnTo>
                        <a:pt x="343" y="547"/>
                      </a:lnTo>
                      <a:lnTo>
                        <a:pt x="343" y="547"/>
                      </a:lnTo>
                      <a:lnTo>
                        <a:pt x="343" y="547"/>
                      </a:lnTo>
                      <a:lnTo>
                        <a:pt x="344" y="547"/>
                      </a:lnTo>
                      <a:lnTo>
                        <a:pt x="344" y="547"/>
                      </a:lnTo>
                      <a:lnTo>
                        <a:pt x="344" y="547"/>
                      </a:lnTo>
                      <a:lnTo>
                        <a:pt x="344" y="547"/>
                      </a:lnTo>
                      <a:lnTo>
                        <a:pt x="346" y="547"/>
                      </a:lnTo>
                      <a:lnTo>
                        <a:pt x="346" y="547"/>
                      </a:lnTo>
                      <a:lnTo>
                        <a:pt x="346" y="547"/>
                      </a:lnTo>
                      <a:lnTo>
                        <a:pt x="346" y="547"/>
                      </a:lnTo>
                      <a:lnTo>
                        <a:pt x="346" y="547"/>
                      </a:lnTo>
                      <a:lnTo>
                        <a:pt x="346" y="547"/>
                      </a:lnTo>
                      <a:lnTo>
                        <a:pt x="346" y="547"/>
                      </a:lnTo>
                      <a:lnTo>
                        <a:pt x="346" y="547"/>
                      </a:lnTo>
                      <a:lnTo>
                        <a:pt x="347" y="547"/>
                      </a:lnTo>
                      <a:lnTo>
                        <a:pt x="347" y="547"/>
                      </a:lnTo>
                      <a:lnTo>
                        <a:pt x="347" y="547"/>
                      </a:lnTo>
                      <a:lnTo>
                        <a:pt x="347" y="547"/>
                      </a:lnTo>
                      <a:lnTo>
                        <a:pt x="348" y="547"/>
                      </a:lnTo>
                      <a:lnTo>
                        <a:pt x="348" y="547"/>
                      </a:lnTo>
                      <a:lnTo>
                        <a:pt x="348" y="547"/>
                      </a:lnTo>
                      <a:lnTo>
                        <a:pt x="348" y="547"/>
                      </a:lnTo>
                      <a:lnTo>
                        <a:pt x="349" y="545"/>
                      </a:lnTo>
                      <a:lnTo>
                        <a:pt x="349" y="545"/>
                      </a:lnTo>
                      <a:lnTo>
                        <a:pt x="351" y="545"/>
                      </a:lnTo>
                      <a:lnTo>
                        <a:pt x="351" y="545"/>
                      </a:lnTo>
                      <a:lnTo>
                        <a:pt x="351" y="545"/>
                      </a:lnTo>
                      <a:lnTo>
                        <a:pt x="351" y="545"/>
                      </a:lnTo>
                      <a:lnTo>
                        <a:pt x="352" y="545"/>
                      </a:lnTo>
                      <a:lnTo>
                        <a:pt x="352" y="545"/>
                      </a:lnTo>
                      <a:lnTo>
                        <a:pt x="352" y="545"/>
                      </a:lnTo>
                      <a:lnTo>
                        <a:pt x="352" y="545"/>
                      </a:lnTo>
                      <a:lnTo>
                        <a:pt x="353" y="545"/>
                      </a:lnTo>
                      <a:lnTo>
                        <a:pt x="353" y="545"/>
                      </a:lnTo>
                      <a:lnTo>
                        <a:pt x="353" y="545"/>
                      </a:lnTo>
                      <a:lnTo>
                        <a:pt x="353" y="545"/>
                      </a:lnTo>
                      <a:lnTo>
                        <a:pt x="353" y="544"/>
                      </a:lnTo>
                      <a:lnTo>
                        <a:pt x="353" y="544"/>
                      </a:lnTo>
                      <a:lnTo>
                        <a:pt x="354" y="544"/>
                      </a:lnTo>
                      <a:lnTo>
                        <a:pt x="354" y="544"/>
                      </a:lnTo>
                      <a:lnTo>
                        <a:pt x="354" y="544"/>
                      </a:lnTo>
                      <a:lnTo>
                        <a:pt x="354" y="544"/>
                      </a:lnTo>
                      <a:lnTo>
                        <a:pt x="354" y="544"/>
                      </a:lnTo>
                      <a:lnTo>
                        <a:pt x="354" y="544"/>
                      </a:lnTo>
                      <a:lnTo>
                        <a:pt x="354" y="543"/>
                      </a:lnTo>
                      <a:lnTo>
                        <a:pt x="354" y="543"/>
                      </a:lnTo>
                      <a:lnTo>
                        <a:pt x="356" y="543"/>
                      </a:lnTo>
                      <a:lnTo>
                        <a:pt x="356" y="543"/>
                      </a:lnTo>
                      <a:lnTo>
                        <a:pt x="356" y="542"/>
                      </a:lnTo>
                      <a:lnTo>
                        <a:pt x="356" y="542"/>
                      </a:lnTo>
                      <a:lnTo>
                        <a:pt x="356" y="542"/>
                      </a:lnTo>
                      <a:lnTo>
                        <a:pt x="356" y="542"/>
                      </a:lnTo>
                      <a:lnTo>
                        <a:pt x="356" y="540"/>
                      </a:lnTo>
                      <a:lnTo>
                        <a:pt x="356" y="540"/>
                      </a:lnTo>
                      <a:lnTo>
                        <a:pt x="356" y="540"/>
                      </a:lnTo>
                      <a:lnTo>
                        <a:pt x="356" y="540"/>
                      </a:lnTo>
                      <a:lnTo>
                        <a:pt x="357" y="533"/>
                      </a:lnTo>
                      <a:lnTo>
                        <a:pt x="357" y="533"/>
                      </a:lnTo>
                      <a:lnTo>
                        <a:pt x="358" y="521"/>
                      </a:lnTo>
                      <a:lnTo>
                        <a:pt x="358" y="514"/>
                      </a:lnTo>
                      <a:lnTo>
                        <a:pt x="358" y="514"/>
                      </a:lnTo>
                      <a:lnTo>
                        <a:pt x="368" y="510"/>
                      </a:lnTo>
                      <a:lnTo>
                        <a:pt x="368" y="510"/>
                      </a:lnTo>
                      <a:lnTo>
                        <a:pt x="372" y="515"/>
                      </a:lnTo>
                      <a:lnTo>
                        <a:pt x="381" y="524"/>
                      </a:lnTo>
                      <a:lnTo>
                        <a:pt x="381" y="524"/>
                      </a:lnTo>
                      <a:lnTo>
                        <a:pt x="388" y="530"/>
                      </a:lnTo>
                      <a:lnTo>
                        <a:pt x="388" y="530"/>
                      </a:lnTo>
                      <a:lnTo>
                        <a:pt x="388" y="530"/>
                      </a:lnTo>
                      <a:lnTo>
                        <a:pt x="388" y="530"/>
                      </a:lnTo>
                      <a:lnTo>
                        <a:pt x="388" y="530"/>
                      </a:lnTo>
                      <a:lnTo>
                        <a:pt x="388" y="530"/>
                      </a:lnTo>
                      <a:lnTo>
                        <a:pt x="390" y="530"/>
                      </a:lnTo>
                      <a:lnTo>
                        <a:pt x="390" y="530"/>
                      </a:lnTo>
                      <a:lnTo>
                        <a:pt x="390" y="530"/>
                      </a:lnTo>
                      <a:lnTo>
                        <a:pt x="390" y="530"/>
                      </a:lnTo>
                      <a:lnTo>
                        <a:pt x="390" y="530"/>
                      </a:lnTo>
                      <a:lnTo>
                        <a:pt x="390" y="530"/>
                      </a:lnTo>
                      <a:lnTo>
                        <a:pt x="391" y="530"/>
                      </a:lnTo>
                      <a:lnTo>
                        <a:pt x="391" y="530"/>
                      </a:lnTo>
                      <a:lnTo>
                        <a:pt x="391" y="530"/>
                      </a:lnTo>
                      <a:lnTo>
                        <a:pt x="391" y="530"/>
                      </a:lnTo>
                      <a:lnTo>
                        <a:pt x="392" y="530"/>
                      </a:lnTo>
                      <a:lnTo>
                        <a:pt x="392" y="530"/>
                      </a:lnTo>
                      <a:lnTo>
                        <a:pt x="392" y="530"/>
                      </a:lnTo>
                      <a:lnTo>
                        <a:pt x="392" y="530"/>
                      </a:lnTo>
                      <a:lnTo>
                        <a:pt x="392" y="530"/>
                      </a:lnTo>
                      <a:lnTo>
                        <a:pt x="393" y="530"/>
                      </a:lnTo>
                      <a:lnTo>
                        <a:pt x="393" y="530"/>
                      </a:lnTo>
                      <a:lnTo>
                        <a:pt x="393" y="530"/>
                      </a:lnTo>
                      <a:lnTo>
                        <a:pt x="393" y="530"/>
                      </a:lnTo>
                      <a:lnTo>
                        <a:pt x="393" y="530"/>
                      </a:lnTo>
                      <a:lnTo>
                        <a:pt x="393" y="530"/>
                      </a:lnTo>
                      <a:lnTo>
                        <a:pt x="395" y="529"/>
                      </a:lnTo>
                      <a:lnTo>
                        <a:pt x="395" y="529"/>
                      </a:lnTo>
                      <a:lnTo>
                        <a:pt x="396" y="529"/>
                      </a:lnTo>
                      <a:lnTo>
                        <a:pt x="396" y="529"/>
                      </a:lnTo>
                      <a:lnTo>
                        <a:pt x="396" y="529"/>
                      </a:lnTo>
                      <a:lnTo>
                        <a:pt x="396" y="529"/>
                      </a:lnTo>
                      <a:lnTo>
                        <a:pt x="397" y="528"/>
                      </a:lnTo>
                      <a:lnTo>
                        <a:pt x="397" y="528"/>
                      </a:lnTo>
                      <a:lnTo>
                        <a:pt x="397" y="528"/>
                      </a:lnTo>
                      <a:lnTo>
                        <a:pt x="397" y="528"/>
                      </a:lnTo>
                      <a:lnTo>
                        <a:pt x="398" y="528"/>
                      </a:lnTo>
                      <a:lnTo>
                        <a:pt x="398" y="528"/>
                      </a:lnTo>
                      <a:lnTo>
                        <a:pt x="398" y="528"/>
                      </a:lnTo>
                      <a:lnTo>
                        <a:pt x="398" y="528"/>
                      </a:lnTo>
                      <a:lnTo>
                        <a:pt x="398" y="528"/>
                      </a:lnTo>
                      <a:lnTo>
                        <a:pt x="398" y="528"/>
                      </a:lnTo>
                      <a:lnTo>
                        <a:pt x="398" y="526"/>
                      </a:lnTo>
                      <a:lnTo>
                        <a:pt x="398" y="526"/>
                      </a:lnTo>
                      <a:lnTo>
                        <a:pt x="400" y="526"/>
                      </a:lnTo>
                      <a:lnTo>
                        <a:pt x="400" y="526"/>
                      </a:lnTo>
                      <a:lnTo>
                        <a:pt x="400" y="526"/>
                      </a:lnTo>
                      <a:lnTo>
                        <a:pt x="400" y="526"/>
                      </a:lnTo>
                      <a:lnTo>
                        <a:pt x="400" y="525"/>
                      </a:lnTo>
                      <a:lnTo>
                        <a:pt x="400" y="525"/>
                      </a:lnTo>
                      <a:lnTo>
                        <a:pt x="400" y="525"/>
                      </a:lnTo>
                      <a:lnTo>
                        <a:pt x="400" y="525"/>
                      </a:lnTo>
                      <a:lnTo>
                        <a:pt x="400" y="524"/>
                      </a:lnTo>
                      <a:lnTo>
                        <a:pt x="400" y="524"/>
                      </a:lnTo>
                      <a:lnTo>
                        <a:pt x="401" y="524"/>
                      </a:lnTo>
                      <a:lnTo>
                        <a:pt x="401" y="524"/>
                      </a:lnTo>
                      <a:lnTo>
                        <a:pt x="401" y="523"/>
                      </a:lnTo>
                      <a:lnTo>
                        <a:pt x="401" y="523"/>
                      </a:lnTo>
                      <a:lnTo>
                        <a:pt x="401" y="523"/>
                      </a:lnTo>
                      <a:lnTo>
                        <a:pt x="401" y="523"/>
                      </a:lnTo>
                      <a:lnTo>
                        <a:pt x="401" y="515"/>
                      </a:lnTo>
                      <a:lnTo>
                        <a:pt x="401" y="515"/>
                      </a:lnTo>
                      <a:lnTo>
                        <a:pt x="400" y="504"/>
                      </a:lnTo>
                      <a:lnTo>
                        <a:pt x="397" y="496"/>
                      </a:lnTo>
                      <a:lnTo>
                        <a:pt x="397" y="496"/>
                      </a:lnTo>
                      <a:lnTo>
                        <a:pt x="407" y="490"/>
                      </a:lnTo>
                      <a:lnTo>
                        <a:pt x="407" y="490"/>
                      </a:lnTo>
                      <a:lnTo>
                        <a:pt x="412" y="496"/>
                      </a:lnTo>
                      <a:lnTo>
                        <a:pt x="421" y="503"/>
                      </a:lnTo>
                      <a:lnTo>
                        <a:pt x="421" y="503"/>
                      </a:lnTo>
                      <a:lnTo>
                        <a:pt x="429" y="506"/>
                      </a:lnTo>
                      <a:lnTo>
                        <a:pt x="429" y="506"/>
                      </a:lnTo>
                      <a:lnTo>
                        <a:pt x="430" y="508"/>
                      </a:lnTo>
                      <a:lnTo>
                        <a:pt x="430" y="508"/>
                      </a:lnTo>
                      <a:lnTo>
                        <a:pt x="430" y="508"/>
                      </a:lnTo>
                      <a:lnTo>
                        <a:pt x="430" y="508"/>
                      </a:lnTo>
                      <a:lnTo>
                        <a:pt x="431" y="508"/>
                      </a:lnTo>
                      <a:lnTo>
                        <a:pt x="431" y="508"/>
                      </a:lnTo>
                      <a:lnTo>
                        <a:pt x="431" y="508"/>
                      </a:lnTo>
                      <a:lnTo>
                        <a:pt x="431" y="508"/>
                      </a:lnTo>
                      <a:lnTo>
                        <a:pt x="433" y="508"/>
                      </a:lnTo>
                      <a:lnTo>
                        <a:pt x="433" y="508"/>
                      </a:lnTo>
                      <a:lnTo>
                        <a:pt x="433" y="508"/>
                      </a:lnTo>
                      <a:lnTo>
                        <a:pt x="433" y="508"/>
                      </a:lnTo>
                      <a:lnTo>
                        <a:pt x="434" y="508"/>
                      </a:lnTo>
                      <a:lnTo>
                        <a:pt x="434" y="508"/>
                      </a:lnTo>
                      <a:lnTo>
                        <a:pt x="434" y="508"/>
                      </a:lnTo>
                      <a:lnTo>
                        <a:pt x="434" y="508"/>
                      </a:lnTo>
                      <a:lnTo>
                        <a:pt x="434" y="508"/>
                      </a:lnTo>
                      <a:lnTo>
                        <a:pt x="434" y="508"/>
                      </a:lnTo>
                      <a:lnTo>
                        <a:pt x="434" y="508"/>
                      </a:lnTo>
                      <a:lnTo>
                        <a:pt x="434" y="508"/>
                      </a:lnTo>
                      <a:lnTo>
                        <a:pt x="435" y="506"/>
                      </a:lnTo>
                      <a:lnTo>
                        <a:pt x="435" y="506"/>
                      </a:lnTo>
                      <a:lnTo>
                        <a:pt x="435" y="506"/>
                      </a:lnTo>
                      <a:lnTo>
                        <a:pt x="435" y="506"/>
                      </a:lnTo>
                      <a:lnTo>
                        <a:pt x="436" y="506"/>
                      </a:lnTo>
                      <a:lnTo>
                        <a:pt x="436" y="506"/>
                      </a:lnTo>
                      <a:lnTo>
                        <a:pt x="436" y="506"/>
                      </a:lnTo>
                      <a:lnTo>
                        <a:pt x="436" y="506"/>
                      </a:lnTo>
                      <a:lnTo>
                        <a:pt x="438" y="505"/>
                      </a:lnTo>
                      <a:lnTo>
                        <a:pt x="438" y="505"/>
                      </a:lnTo>
                      <a:lnTo>
                        <a:pt x="438" y="505"/>
                      </a:lnTo>
                      <a:lnTo>
                        <a:pt x="438" y="505"/>
                      </a:lnTo>
                      <a:lnTo>
                        <a:pt x="439" y="504"/>
                      </a:lnTo>
                      <a:lnTo>
                        <a:pt x="439" y="504"/>
                      </a:lnTo>
                      <a:lnTo>
                        <a:pt x="439" y="504"/>
                      </a:lnTo>
                      <a:lnTo>
                        <a:pt x="439" y="504"/>
                      </a:lnTo>
                      <a:lnTo>
                        <a:pt x="439" y="504"/>
                      </a:lnTo>
                      <a:lnTo>
                        <a:pt x="439" y="504"/>
                      </a:lnTo>
                      <a:lnTo>
                        <a:pt x="440" y="503"/>
                      </a:lnTo>
                      <a:lnTo>
                        <a:pt x="440" y="503"/>
                      </a:lnTo>
                      <a:lnTo>
                        <a:pt x="440" y="503"/>
                      </a:lnTo>
                      <a:lnTo>
                        <a:pt x="440" y="503"/>
                      </a:lnTo>
                      <a:lnTo>
                        <a:pt x="440" y="503"/>
                      </a:lnTo>
                      <a:lnTo>
                        <a:pt x="440" y="503"/>
                      </a:lnTo>
                      <a:lnTo>
                        <a:pt x="440" y="503"/>
                      </a:lnTo>
                      <a:lnTo>
                        <a:pt x="440" y="503"/>
                      </a:lnTo>
                      <a:lnTo>
                        <a:pt x="441" y="501"/>
                      </a:lnTo>
                      <a:lnTo>
                        <a:pt x="441" y="501"/>
                      </a:lnTo>
                      <a:lnTo>
                        <a:pt x="441" y="501"/>
                      </a:lnTo>
                      <a:lnTo>
                        <a:pt x="441" y="501"/>
                      </a:lnTo>
                      <a:lnTo>
                        <a:pt x="441" y="500"/>
                      </a:lnTo>
                      <a:lnTo>
                        <a:pt x="441" y="500"/>
                      </a:lnTo>
                      <a:lnTo>
                        <a:pt x="441" y="500"/>
                      </a:lnTo>
                      <a:lnTo>
                        <a:pt x="441" y="500"/>
                      </a:lnTo>
                      <a:lnTo>
                        <a:pt x="441" y="500"/>
                      </a:lnTo>
                      <a:lnTo>
                        <a:pt x="441" y="500"/>
                      </a:lnTo>
                      <a:lnTo>
                        <a:pt x="441" y="499"/>
                      </a:lnTo>
                      <a:lnTo>
                        <a:pt x="441" y="499"/>
                      </a:lnTo>
                      <a:lnTo>
                        <a:pt x="441" y="498"/>
                      </a:lnTo>
                      <a:lnTo>
                        <a:pt x="441" y="498"/>
                      </a:lnTo>
                      <a:lnTo>
                        <a:pt x="441" y="498"/>
                      </a:lnTo>
                      <a:lnTo>
                        <a:pt x="441" y="498"/>
                      </a:lnTo>
                      <a:lnTo>
                        <a:pt x="440" y="490"/>
                      </a:lnTo>
                      <a:lnTo>
                        <a:pt x="440" y="490"/>
                      </a:lnTo>
                      <a:lnTo>
                        <a:pt x="436" y="479"/>
                      </a:lnTo>
                      <a:lnTo>
                        <a:pt x="434" y="472"/>
                      </a:lnTo>
                      <a:lnTo>
                        <a:pt x="434" y="472"/>
                      </a:lnTo>
                      <a:lnTo>
                        <a:pt x="443" y="465"/>
                      </a:lnTo>
                      <a:lnTo>
                        <a:pt x="443" y="465"/>
                      </a:lnTo>
                      <a:lnTo>
                        <a:pt x="449" y="469"/>
                      </a:lnTo>
                      <a:lnTo>
                        <a:pt x="459" y="474"/>
                      </a:lnTo>
                      <a:lnTo>
                        <a:pt x="459" y="474"/>
                      </a:lnTo>
                      <a:lnTo>
                        <a:pt x="467" y="477"/>
                      </a:lnTo>
                      <a:lnTo>
                        <a:pt x="467" y="477"/>
                      </a:lnTo>
                      <a:lnTo>
                        <a:pt x="467" y="477"/>
                      </a:lnTo>
                      <a:lnTo>
                        <a:pt x="467"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0" y="477"/>
                      </a:lnTo>
                      <a:lnTo>
                        <a:pt x="470" y="477"/>
                      </a:lnTo>
                      <a:lnTo>
                        <a:pt x="470" y="477"/>
                      </a:lnTo>
                      <a:lnTo>
                        <a:pt x="470" y="477"/>
                      </a:lnTo>
                      <a:lnTo>
                        <a:pt x="472" y="476"/>
                      </a:lnTo>
                      <a:lnTo>
                        <a:pt x="472" y="476"/>
                      </a:lnTo>
                      <a:lnTo>
                        <a:pt x="472" y="476"/>
                      </a:lnTo>
                      <a:lnTo>
                        <a:pt x="472" y="476"/>
                      </a:lnTo>
                      <a:lnTo>
                        <a:pt x="473" y="476"/>
                      </a:lnTo>
                      <a:lnTo>
                        <a:pt x="473" y="476"/>
                      </a:lnTo>
                      <a:lnTo>
                        <a:pt x="473" y="476"/>
                      </a:lnTo>
                      <a:lnTo>
                        <a:pt x="473" y="476"/>
                      </a:lnTo>
                      <a:lnTo>
                        <a:pt x="473" y="475"/>
                      </a:lnTo>
                      <a:lnTo>
                        <a:pt x="473" y="475"/>
                      </a:lnTo>
                      <a:lnTo>
                        <a:pt x="473" y="475"/>
                      </a:lnTo>
                      <a:lnTo>
                        <a:pt x="473" y="475"/>
                      </a:lnTo>
                      <a:lnTo>
                        <a:pt x="474" y="474"/>
                      </a:lnTo>
                      <a:lnTo>
                        <a:pt x="474" y="474"/>
                      </a:lnTo>
                      <a:lnTo>
                        <a:pt x="475" y="474"/>
                      </a:lnTo>
                      <a:lnTo>
                        <a:pt x="475" y="474"/>
                      </a:lnTo>
                      <a:lnTo>
                        <a:pt x="475" y="472"/>
                      </a:lnTo>
                      <a:lnTo>
                        <a:pt x="475" y="472"/>
                      </a:lnTo>
                      <a:lnTo>
                        <a:pt x="475" y="472"/>
                      </a:lnTo>
                      <a:lnTo>
                        <a:pt x="475" y="472"/>
                      </a:lnTo>
                      <a:lnTo>
                        <a:pt x="475" y="472"/>
                      </a:lnTo>
                      <a:lnTo>
                        <a:pt x="475" y="472"/>
                      </a:lnTo>
                      <a:lnTo>
                        <a:pt x="477" y="471"/>
                      </a:lnTo>
                      <a:lnTo>
                        <a:pt x="477" y="471"/>
                      </a:lnTo>
                      <a:lnTo>
                        <a:pt x="477" y="471"/>
                      </a:lnTo>
                      <a:lnTo>
                        <a:pt x="477" y="471"/>
                      </a:lnTo>
                      <a:lnTo>
                        <a:pt x="477" y="471"/>
                      </a:lnTo>
                      <a:lnTo>
                        <a:pt x="477" y="471"/>
                      </a:lnTo>
                      <a:lnTo>
                        <a:pt x="477" y="471"/>
                      </a:lnTo>
                      <a:lnTo>
                        <a:pt x="477" y="471"/>
                      </a:lnTo>
                      <a:lnTo>
                        <a:pt x="478" y="470"/>
                      </a:lnTo>
                      <a:lnTo>
                        <a:pt x="478" y="470"/>
                      </a:lnTo>
                      <a:lnTo>
                        <a:pt x="478" y="470"/>
                      </a:lnTo>
                      <a:lnTo>
                        <a:pt x="478" y="470"/>
                      </a:lnTo>
                      <a:lnTo>
                        <a:pt x="478" y="469"/>
                      </a:lnTo>
                      <a:lnTo>
                        <a:pt x="478" y="469"/>
                      </a:lnTo>
                      <a:lnTo>
                        <a:pt x="478" y="469"/>
                      </a:lnTo>
                      <a:lnTo>
                        <a:pt x="478" y="469"/>
                      </a:lnTo>
                      <a:lnTo>
                        <a:pt x="478" y="467"/>
                      </a:lnTo>
                      <a:lnTo>
                        <a:pt x="478" y="467"/>
                      </a:lnTo>
                      <a:lnTo>
                        <a:pt x="478" y="467"/>
                      </a:lnTo>
                      <a:lnTo>
                        <a:pt x="478" y="467"/>
                      </a:lnTo>
                      <a:lnTo>
                        <a:pt x="477" y="466"/>
                      </a:lnTo>
                      <a:lnTo>
                        <a:pt x="477" y="466"/>
                      </a:lnTo>
                      <a:lnTo>
                        <a:pt x="477" y="466"/>
                      </a:lnTo>
                      <a:lnTo>
                        <a:pt x="474" y="458"/>
                      </a:lnTo>
                      <a:lnTo>
                        <a:pt x="474" y="458"/>
                      </a:lnTo>
                      <a:lnTo>
                        <a:pt x="469" y="448"/>
                      </a:lnTo>
                      <a:lnTo>
                        <a:pt x="465" y="442"/>
                      </a:lnTo>
                      <a:lnTo>
                        <a:pt x="465" y="442"/>
                      </a:lnTo>
                      <a:lnTo>
                        <a:pt x="472" y="433"/>
                      </a:lnTo>
                      <a:lnTo>
                        <a:pt x="472" y="433"/>
                      </a:lnTo>
                      <a:lnTo>
                        <a:pt x="479" y="436"/>
                      </a:lnTo>
                      <a:lnTo>
                        <a:pt x="490" y="440"/>
                      </a:lnTo>
                      <a:lnTo>
                        <a:pt x="490" y="440"/>
                      </a:lnTo>
                      <a:lnTo>
                        <a:pt x="498" y="441"/>
                      </a:lnTo>
                      <a:lnTo>
                        <a:pt x="498" y="441"/>
                      </a:lnTo>
                      <a:lnTo>
                        <a:pt x="498" y="441"/>
                      </a:lnTo>
                      <a:lnTo>
                        <a:pt x="498" y="441"/>
                      </a:lnTo>
                      <a:lnTo>
                        <a:pt x="499" y="441"/>
                      </a:lnTo>
                      <a:lnTo>
                        <a:pt x="499" y="441"/>
                      </a:lnTo>
                      <a:lnTo>
                        <a:pt x="499" y="441"/>
                      </a:lnTo>
                      <a:lnTo>
                        <a:pt x="499" y="441"/>
                      </a:lnTo>
                      <a:lnTo>
                        <a:pt x="501" y="441"/>
                      </a:lnTo>
                      <a:lnTo>
                        <a:pt x="501" y="441"/>
                      </a:lnTo>
                      <a:lnTo>
                        <a:pt x="501" y="441"/>
                      </a:lnTo>
                      <a:lnTo>
                        <a:pt x="501" y="441"/>
                      </a:lnTo>
                      <a:lnTo>
                        <a:pt x="502" y="441"/>
                      </a:lnTo>
                      <a:lnTo>
                        <a:pt x="502" y="441"/>
                      </a:lnTo>
                      <a:lnTo>
                        <a:pt x="502" y="441"/>
                      </a:lnTo>
                      <a:lnTo>
                        <a:pt x="502" y="441"/>
                      </a:lnTo>
                      <a:lnTo>
                        <a:pt x="502" y="441"/>
                      </a:lnTo>
                      <a:lnTo>
                        <a:pt x="502" y="441"/>
                      </a:lnTo>
                      <a:lnTo>
                        <a:pt x="503" y="440"/>
                      </a:lnTo>
                      <a:lnTo>
                        <a:pt x="503" y="440"/>
                      </a:lnTo>
                      <a:lnTo>
                        <a:pt x="503" y="440"/>
                      </a:lnTo>
                      <a:lnTo>
                        <a:pt x="503" y="440"/>
                      </a:lnTo>
                      <a:lnTo>
                        <a:pt x="503" y="440"/>
                      </a:lnTo>
                      <a:lnTo>
                        <a:pt x="503" y="440"/>
                      </a:lnTo>
                      <a:lnTo>
                        <a:pt x="504" y="440"/>
                      </a:lnTo>
                      <a:lnTo>
                        <a:pt x="504" y="440"/>
                      </a:lnTo>
                      <a:lnTo>
                        <a:pt x="504" y="438"/>
                      </a:lnTo>
                      <a:lnTo>
                        <a:pt x="504" y="438"/>
                      </a:lnTo>
                      <a:lnTo>
                        <a:pt x="504" y="438"/>
                      </a:lnTo>
                      <a:lnTo>
                        <a:pt x="504" y="438"/>
                      </a:lnTo>
                      <a:lnTo>
                        <a:pt x="504" y="438"/>
                      </a:lnTo>
                      <a:lnTo>
                        <a:pt x="504" y="438"/>
                      </a:lnTo>
                      <a:lnTo>
                        <a:pt x="506" y="437"/>
                      </a:lnTo>
                      <a:lnTo>
                        <a:pt x="506" y="437"/>
                      </a:lnTo>
                      <a:lnTo>
                        <a:pt x="506" y="436"/>
                      </a:lnTo>
                      <a:lnTo>
                        <a:pt x="506" y="436"/>
                      </a:lnTo>
                      <a:lnTo>
                        <a:pt x="506" y="436"/>
                      </a:lnTo>
                      <a:lnTo>
                        <a:pt x="506" y="436"/>
                      </a:lnTo>
                      <a:lnTo>
                        <a:pt x="507" y="435"/>
                      </a:lnTo>
                      <a:lnTo>
                        <a:pt x="507" y="435"/>
                      </a:lnTo>
                      <a:lnTo>
                        <a:pt x="507" y="435"/>
                      </a:lnTo>
                      <a:lnTo>
                        <a:pt x="507" y="435"/>
                      </a:lnTo>
                      <a:lnTo>
                        <a:pt x="507" y="435"/>
                      </a:lnTo>
                      <a:lnTo>
                        <a:pt x="507" y="435"/>
                      </a:lnTo>
                      <a:lnTo>
                        <a:pt x="507" y="433"/>
                      </a:lnTo>
                      <a:lnTo>
                        <a:pt x="507" y="433"/>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7" y="431"/>
                      </a:lnTo>
                      <a:lnTo>
                        <a:pt x="507" y="431"/>
                      </a:lnTo>
                      <a:lnTo>
                        <a:pt x="507" y="429"/>
                      </a:lnTo>
                      <a:lnTo>
                        <a:pt x="507" y="429"/>
                      </a:lnTo>
                      <a:lnTo>
                        <a:pt x="507" y="428"/>
                      </a:lnTo>
                      <a:lnTo>
                        <a:pt x="507" y="428"/>
                      </a:lnTo>
                      <a:lnTo>
                        <a:pt x="507" y="428"/>
                      </a:lnTo>
                      <a:lnTo>
                        <a:pt x="507" y="428"/>
                      </a:lnTo>
                      <a:lnTo>
                        <a:pt x="503" y="422"/>
                      </a:lnTo>
                      <a:lnTo>
                        <a:pt x="503" y="422"/>
                      </a:lnTo>
                      <a:lnTo>
                        <a:pt x="496" y="412"/>
                      </a:lnTo>
                      <a:lnTo>
                        <a:pt x="490" y="407"/>
                      </a:lnTo>
                      <a:lnTo>
                        <a:pt x="490" y="407"/>
                      </a:lnTo>
                      <a:lnTo>
                        <a:pt x="497" y="397"/>
                      </a:lnTo>
                      <a:lnTo>
                        <a:pt x="497" y="397"/>
                      </a:lnTo>
                      <a:lnTo>
                        <a:pt x="503" y="399"/>
                      </a:lnTo>
                      <a:lnTo>
                        <a:pt x="514" y="401"/>
                      </a:lnTo>
                      <a:lnTo>
                        <a:pt x="514" y="401"/>
                      </a:lnTo>
                      <a:lnTo>
                        <a:pt x="523" y="401"/>
                      </a:lnTo>
                      <a:lnTo>
                        <a:pt x="523" y="401"/>
                      </a:lnTo>
                      <a:lnTo>
                        <a:pt x="523" y="401"/>
                      </a:lnTo>
                      <a:lnTo>
                        <a:pt x="523" y="401"/>
                      </a:lnTo>
                      <a:lnTo>
                        <a:pt x="524" y="401"/>
                      </a:lnTo>
                      <a:lnTo>
                        <a:pt x="524" y="401"/>
                      </a:lnTo>
                      <a:lnTo>
                        <a:pt x="524" y="401"/>
                      </a:lnTo>
                      <a:lnTo>
                        <a:pt x="524" y="401"/>
                      </a:lnTo>
                      <a:lnTo>
                        <a:pt x="526" y="399"/>
                      </a:lnTo>
                      <a:lnTo>
                        <a:pt x="526" y="399"/>
                      </a:lnTo>
                      <a:lnTo>
                        <a:pt x="526" y="399"/>
                      </a:lnTo>
                      <a:lnTo>
                        <a:pt x="526" y="399"/>
                      </a:lnTo>
                      <a:lnTo>
                        <a:pt x="527" y="399"/>
                      </a:lnTo>
                      <a:lnTo>
                        <a:pt x="527" y="399"/>
                      </a:lnTo>
                      <a:lnTo>
                        <a:pt x="527" y="399"/>
                      </a:lnTo>
                      <a:lnTo>
                        <a:pt x="527" y="399"/>
                      </a:lnTo>
                      <a:lnTo>
                        <a:pt x="527" y="399"/>
                      </a:lnTo>
                      <a:lnTo>
                        <a:pt x="527" y="399"/>
                      </a:lnTo>
                      <a:lnTo>
                        <a:pt x="527" y="399"/>
                      </a:lnTo>
                      <a:lnTo>
                        <a:pt x="527" y="399"/>
                      </a:lnTo>
                      <a:lnTo>
                        <a:pt x="528" y="398"/>
                      </a:lnTo>
                      <a:lnTo>
                        <a:pt x="528" y="398"/>
                      </a:lnTo>
                      <a:lnTo>
                        <a:pt x="528" y="398"/>
                      </a:lnTo>
                      <a:lnTo>
                        <a:pt x="528" y="398"/>
                      </a:lnTo>
                      <a:lnTo>
                        <a:pt x="528" y="397"/>
                      </a:lnTo>
                      <a:lnTo>
                        <a:pt x="528" y="397"/>
                      </a:lnTo>
                      <a:lnTo>
                        <a:pt x="528" y="397"/>
                      </a:lnTo>
                      <a:lnTo>
                        <a:pt x="528" y="397"/>
                      </a:lnTo>
                      <a:lnTo>
                        <a:pt x="530" y="397"/>
                      </a:lnTo>
                      <a:lnTo>
                        <a:pt x="530" y="397"/>
                      </a:lnTo>
                      <a:lnTo>
                        <a:pt x="530" y="395"/>
                      </a:lnTo>
                      <a:lnTo>
                        <a:pt x="530" y="395"/>
                      </a:lnTo>
                      <a:lnTo>
                        <a:pt x="530" y="395"/>
                      </a:lnTo>
                      <a:lnTo>
                        <a:pt x="530" y="395"/>
                      </a:lnTo>
                      <a:lnTo>
                        <a:pt x="530" y="394"/>
                      </a:lnTo>
                      <a:lnTo>
                        <a:pt x="530" y="394"/>
                      </a:lnTo>
                      <a:lnTo>
                        <a:pt x="530" y="394"/>
                      </a:lnTo>
                      <a:lnTo>
                        <a:pt x="530" y="394"/>
                      </a:lnTo>
                      <a:lnTo>
                        <a:pt x="531" y="393"/>
                      </a:lnTo>
                      <a:lnTo>
                        <a:pt x="531" y="393"/>
                      </a:lnTo>
                      <a:lnTo>
                        <a:pt x="531" y="393"/>
                      </a:lnTo>
                      <a:lnTo>
                        <a:pt x="531" y="393"/>
                      </a:lnTo>
                      <a:lnTo>
                        <a:pt x="531" y="392"/>
                      </a:lnTo>
                      <a:lnTo>
                        <a:pt x="531" y="392"/>
                      </a:lnTo>
                      <a:lnTo>
                        <a:pt x="531" y="392"/>
                      </a:lnTo>
                      <a:lnTo>
                        <a:pt x="531" y="392"/>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6" y="373"/>
                      </a:lnTo>
                      <a:lnTo>
                        <a:pt x="509" y="368"/>
                      </a:lnTo>
                      <a:lnTo>
                        <a:pt x="509" y="368"/>
                      </a:lnTo>
                      <a:lnTo>
                        <a:pt x="513" y="358"/>
                      </a:lnTo>
                      <a:lnTo>
                        <a:pt x="513" y="358"/>
                      </a:lnTo>
                      <a:lnTo>
                        <a:pt x="521" y="358"/>
                      </a:lnTo>
                      <a:lnTo>
                        <a:pt x="532" y="358"/>
                      </a:lnTo>
                      <a:lnTo>
                        <a:pt x="532" y="358"/>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3" y="354"/>
                      </a:lnTo>
                      <a:lnTo>
                        <a:pt x="543" y="354"/>
                      </a:lnTo>
                      <a:lnTo>
                        <a:pt x="545" y="354"/>
                      </a:lnTo>
                      <a:lnTo>
                        <a:pt x="545" y="354"/>
                      </a:lnTo>
                      <a:lnTo>
                        <a:pt x="545" y="354"/>
                      </a:lnTo>
                      <a:lnTo>
                        <a:pt x="545" y="354"/>
                      </a:lnTo>
                      <a:lnTo>
                        <a:pt x="545" y="354"/>
                      </a:lnTo>
                      <a:lnTo>
                        <a:pt x="545" y="354"/>
                      </a:lnTo>
                      <a:lnTo>
                        <a:pt x="545" y="353"/>
                      </a:lnTo>
                      <a:lnTo>
                        <a:pt x="545" y="353"/>
                      </a:lnTo>
                      <a:lnTo>
                        <a:pt x="545" y="353"/>
                      </a:lnTo>
                      <a:lnTo>
                        <a:pt x="545" y="353"/>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6" y="349"/>
                      </a:lnTo>
                      <a:lnTo>
                        <a:pt x="546" y="349"/>
                      </a:lnTo>
                      <a:lnTo>
                        <a:pt x="546" y="348"/>
                      </a:lnTo>
                      <a:lnTo>
                        <a:pt x="546" y="348"/>
                      </a:lnTo>
                      <a:lnTo>
                        <a:pt x="547" y="348"/>
                      </a:lnTo>
                      <a:lnTo>
                        <a:pt x="547" y="348"/>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6" y="344"/>
                      </a:lnTo>
                      <a:lnTo>
                        <a:pt x="546" y="344"/>
                      </a:lnTo>
                      <a:lnTo>
                        <a:pt x="546" y="343"/>
                      </a:lnTo>
                      <a:lnTo>
                        <a:pt x="546" y="343"/>
                      </a:lnTo>
                      <a:lnTo>
                        <a:pt x="546" y="343"/>
                      </a:lnTo>
                      <a:lnTo>
                        <a:pt x="546" y="343"/>
                      </a:lnTo>
                      <a:lnTo>
                        <a:pt x="546" y="343"/>
                      </a:lnTo>
                      <a:lnTo>
                        <a:pt x="546" y="343"/>
                      </a:lnTo>
                      <a:lnTo>
                        <a:pt x="545" y="341"/>
                      </a:lnTo>
                      <a:lnTo>
                        <a:pt x="545" y="341"/>
                      </a:lnTo>
                      <a:lnTo>
                        <a:pt x="545" y="341"/>
                      </a:lnTo>
                      <a:lnTo>
                        <a:pt x="545" y="341"/>
                      </a:lnTo>
                      <a:lnTo>
                        <a:pt x="538" y="336"/>
                      </a:lnTo>
                      <a:lnTo>
                        <a:pt x="538" y="336"/>
                      </a:lnTo>
                      <a:lnTo>
                        <a:pt x="528" y="330"/>
                      </a:lnTo>
                      <a:lnTo>
                        <a:pt x="522" y="326"/>
                      </a:lnTo>
                      <a:lnTo>
                        <a:pt x="522" y="326"/>
                      </a:lnTo>
                      <a:lnTo>
                        <a:pt x="524" y="315"/>
                      </a:lnTo>
                      <a:lnTo>
                        <a:pt x="524" y="315"/>
                      </a:lnTo>
                      <a:lnTo>
                        <a:pt x="532" y="315"/>
                      </a:lnTo>
                      <a:lnTo>
                        <a:pt x="542" y="312"/>
                      </a:lnTo>
                      <a:lnTo>
                        <a:pt x="542" y="312"/>
                      </a:lnTo>
                      <a:lnTo>
                        <a:pt x="551" y="309"/>
                      </a:lnTo>
                      <a:lnTo>
                        <a:pt x="551" y="309"/>
                      </a:lnTo>
                      <a:lnTo>
                        <a:pt x="551" y="309"/>
                      </a:lnTo>
                      <a:lnTo>
                        <a:pt x="551" y="309"/>
                      </a:lnTo>
                      <a:lnTo>
                        <a:pt x="552" y="309"/>
                      </a:lnTo>
                      <a:lnTo>
                        <a:pt x="552" y="309"/>
                      </a:lnTo>
                      <a:lnTo>
                        <a:pt x="552" y="307"/>
                      </a:lnTo>
                      <a:lnTo>
                        <a:pt x="552" y="307"/>
                      </a:lnTo>
                      <a:lnTo>
                        <a:pt x="552" y="307"/>
                      </a:lnTo>
                      <a:lnTo>
                        <a:pt x="552" y="307"/>
                      </a:lnTo>
                      <a:lnTo>
                        <a:pt x="553" y="307"/>
                      </a:lnTo>
                      <a:lnTo>
                        <a:pt x="553" y="307"/>
                      </a:lnTo>
                      <a:lnTo>
                        <a:pt x="553" y="307"/>
                      </a:lnTo>
                      <a:lnTo>
                        <a:pt x="553" y="307"/>
                      </a:lnTo>
                      <a:lnTo>
                        <a:pt x="553" y="306"/>
                      </a:lnTo>
                      <a:lnTo>
                        <a:pt x="553" y="306"/>
                      </a:lnTo>
                      <a:lnTo>
                        <a:pt x="553" y="306"/>
                      </a:lnTo>
                      <a:lnTo>
                        <a:pt x="553" y="306"/>
                      </a:lnTo>
                      <a:lnTo>
                        <a:pt x="553" y="305"/>
                      </a:lnTo>
                      <a:lnTo>
                        <a:pt x="553" y="305"/>
                      </a:lnTo>
                      <a:lnTo>
                        <a:pt x="553" y="305"/>
                      </a:lnTo>
                      <a:lnTo>
                        <a:pt x="553" y="305"/>
                      </a:lnTo>
                      <a:lnTo>
                        <a:pt x="555" y="305"/>
                      </a:lnTo>
                      <a:lnTo>
                        <a:pt x="555" y="305"/>
                      </a:lnTo>
                      <a:lnTo>
                        <a:pt x="555" y="304"/>
                      </a:lnTo>
                      <a:lnTo>
                        <a:pt x="555" y="304"/>
                      </a:lnTo>
                      <a:lnTo>
                        <a:pt x="555" y="304"/>
                      </a:lnTo>
                      <a:lnTo>
                        <a:pt x="555" y="304"/>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5"/>
                      </a:lnTo>
                      <a:lnTo>
                        <a:pt x="553" y="295"/>
                      </a:lnTo>
                      <a:lnTo>
                        <a:pt x="552" y="295"/>
                      </a:lnTo>
                      <a:lnTo>
                        <a:pt x="552" y="295"/>
                      </a:lnTo>
                      <a:lnTo>
                        <a:pt x="552" y="293"/>
                      </a:lnTo>
                      <a:lnTo>
                        <a:pt x="552" y="293"/>
                      </a:lnTo>
                      <a:lnTo>
                        <a:pt x="552" y="293"/>
                      </a:lnTo>
                      <a:lnTo>
                        <a:pt x="545" y="290"/>
                      </a:lnTo>
                      <a:lnTo>
                        <a:pt x="545" y="290"/>
                      </a:lnTo>
                      <a:lnTo>
                        <a:pt x="535" y="285"/>
                      </a:lnTo>
                      <a:lnTo>
                        <a:pt x="527" y="283"/>
                      </a:lnTo>
                      <a:lnTo>
                        <a:pt x="527" y="283"/>
                      </a:lnTo>
                      <a:lnTo>
                        <a:pt x="527" y="272"/>
                      </a:lnTo>
                      <a:lnTo>
                        <a:pt x="527" y="272"/>
                      </a:lnTo>
                      <a:lnTo>
                        <a:pt x="535" y="270"/>
                      </a:lnTo>
                      <a:lnTo>
                        <a:pt x="545" y="266"/>
                      </a:lnTo>
                      <a:lnTo>
                        <a:pt x="545" y="266"/>
                      </a:lnTo>
                      <a:lnTo>
                        <a:pt x="552" y="261"/>
                      </a:lnTo>
                      <a:lnTo>
                        <a:pt x="552" y="261"/>
                      </a:lnTo>
                      <a:lnTo>
                        <a:pt x="552" y="261"/>
                      </a:lnTo>
                      <a:lnTo>
                        <a:pt x="552" y="261"/>
                      </a:lnTo>
                      <a:lnTo>
                        <a:pt x="552" y="261"/>
                      </a:lnTo>
                      <a:lnTo>
                        <a:pt x="552" y="261"/>
                      </a:lnTo>
                      <a:lnTo>
                        <a:pt x="553" y="261"/>
                      </a:lnTo>
                      <a:lnTo>
                        <a:pt x="553" y="261"/>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6"/>
                      </a:lnTo>
                      <a:lnTo>
                        <a:pt x="555" y="256"/>
                      </a:lnTo>
                      <a:lnTo>
                        <a:pt x="555" y="256"/>
                      </a:lnTo>
                      <a:lnTo>
                        <a:pt x="555" y="256"/>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1"/>
                      </a:lnTo>
                      <a:lnTo>
                        <a:pt x="555" y="251"/>
                      </a:lnTo>
                      <a:lnTo>
                        <a:pt x="555" y="251"/>
                      </a:lnTo>
                      <a:lnTo>
                        <a:pt x="555" y="251"/>
                      </a:lnTo>
                      <a:lnTo>
                        <a:pt x="553" y="249"/>
                      </a:lnTo>
                      <a:lnTo>
                        <a:pt x="553" y="249"/>
                      </a:lnTo>
                      <a:lnTo>
                        <a:pt x="553" y="249"/>
                      </a:lnTo>
                      <a:lnTo>
                        <a:pt x="553" y="249"/>
                      </a:lnTo>
                      <a:lnTo>
                        <a:pt x="553" y="249"/>
                      </a:lnTo>
                      <a:lnTo>
                        <a:pt x="553" y="249"/>
                      </a:lnTo>
                      <a:lnTo>
                        <a:pt x="553" y="249"/>
                      </a:lnTo>
                      <a:lnTo>
                        <a:pt x="553" y="249"/>
                      </a:lnTo>
                      <a:lnTo>
                        <a:pt x="553" y="248"/>
                      </a:lnTo>
                      <a:lnTo>
                        <a:pt x="553" y="248"/>
                      </a:lnTo>
                      <a:lnTo>
                        <a:pt x="553" y="248"/>
                      </a:lnTo>
                      <a:lnTo>
                        <a:pt x="553" y="248"/>
                      </a:lnTo>
                      <a:lnTo>
                        <a:pt x="552" y="247"/>
                      </a:lnTo>
                      <a:lnTo>
                        <a:pt x="552" y="247"/>
                      </a:lnTo>
                      <a:lnTo>
                        <a:pt x="552" y="247"/>
                      </a:lnTo>
                      <a:lnTo>
                        <a:pt x="552" y="247"/>
                      </a:lnTo>
                      <a:lnTo>
                        <a:pt x="552" y="247"/>
                      </a:lnTo>
                      <a:lnTo>
                        <a:pt x="552" y="247"/>
                      </a:lnTo>
                      <a:lnTo>
                        <a:pt x="551" y="247"/>
                      </a:lnTo>
                      <a:lnTo>
                        <a:pt x="551" y="247"/>
                      </a:lnTo>
                      <a:lnTo>
                        <a:pt x="551" y="246"/>
                      </a:lnTo>
                      <a:lnTo>
                        <a:pt x="551" y="246"/>
                      </a:lnTo>
                      <a:lnTo>
                        <a:pt x="542" y="243"/>
                      </a:lnTo>
                      <a:lnTo>
                        <a:pt x="542" y="243"/>
                      </a:lnTo>
                      <a:lnTo>
                        <a:pt x="531" y="241"/>
                      </a:lnTo>
                      <a:lnTo>
                        <a:pt x="523" y="239"/>
                      </a:lnTo>
                      <a:lnTo>
                        <a:pt x="523" y="239"/>
                      </a:lnTo>
                      <a:lnTo>
                        <a:pt x="522" y="229"/>
                      </a:lnTo>
                      <a:lnTo>
                        <a:pt x="522" y="229"/>
                      </a:lnTo>
                      <a:lnTo>
                        <a:pt x="528" y="225"/>
                      </a:lnTo>
                      <a:lnTo>
                        <a:pt x="538" y="219"/>
                      </a:lnTo>
                      <a:lnTo>
                        <a:pt x="538" y="219"/>
                      </a:lnTo>
                      <a:lnTo>
                        <a:pt x="545" y="214"/>
                      </a:lnTo>
                      <a:lnTo>
                        <a:pt x="545" y="214"/>
                      </a:lnTo>
                      <a:lnTo>
                        <a:pt x="545" y="214"/>
                      </a:lnTo>
                      <a:lnTo>
                        <a:pt x="545" y="214"/>
                      </a:lnTo>
                      <a:lnTo>
                        <a:pt x="545" y="214"/>
                      </a:lnTo>
                      <a:lnTo>
                        <a:pt x="545" y="214"/>
                      </a:lnTo>
                      <a:lnTo>
                        <a:pt x="546" y="213"/>
                      </a:lnTo>
                      <a:lnTo>
                        <a:pt x="546" y="213"/>
                      </a:lnTo>
                      <a:lnTo>
                        <a:pt x="546" y="213"/>
                      </a:lnTo>
                      <a:lnTo>
                        <a:pt x="546" y="213"/>
                      </a:lnTo>
                      <a:lnTo>
                        <a:pt x="546" y="212"/>
                      </a:lnTo>
                      <a:lnTo>
                        <a:pt x="546" y="212"/>
                      </a:lnTo>
                      <a:lnTo>
                        <a:pt x="546" y="212"/>
                      </a:lnTo>
                      <a:lnTo>
                        <a:pt x="546" y="212"/>
                      </a:lnTo>
                      <a:lnTo>
                        <a:pt x="547" y="210"/>
                      </a:lnTo>
                      <a:lnTo>
                        <a:pt x="547" y="210"/>
                      </a:lnTo>
                      <a:lnTo>
                        <a:pt x="547" y="210"/>
                      </a:lnTo>
                      <a:lnTo>
                        <a:pt x="547" y="210"/>
                      </a:lnTo>
                      <a:lnTo>
                        <a:pt x="547" y="210"/>
                      </a:lnTo>
                      <a:lnTo>
                        <a:pt x="547" y="210"/>
                      </a:lnTo>
                      <a:lnTo>
                        <a:pt x="547" y="210"/>
                      </a:lnTo>
                      <a:lnTo>
                        <a:pt x="547" y="210"/>
                      </a:lnTo>
                      <a:lnTo>
                        <a:pt x="547" y="209"/>
                      </a:lnTo>
                      <a:lnTo>
                        <a:pt x="547" y="209"/>
                      </a:lnTo>
                      <a:lnTo>
                        <a:pt x="547" y="209"/>
                      </a:lnTo>
                      <a:lnTo>
                        <a:pt x="547" y="209"/>
                      </a:lnTo>
                      <a:lnTo>
                        <a:pt x="547" y="208"/>
                      </a:lnTo>
                      <a:lnTo>
                        <a:pt x="547" y="208"/>
                      </a:lnTo>
                      <a:lnTo>
                        <a:pt x="547" y="208"/>
                      </a:lnTo>
                      <a:lnTo>
                        <a:pt x="547" y="208"/>
                      </a:lnTo>
                      <a:lnTo>
                        <a:pt x="546" y="207"/>
                      </a:lnTo>
                      <a:lnTo>
                        <a:pt x="546" y="207"/>
                      </a:lnTo>
                      <a:lnTo>
                        <a:pt x="546" y="207"/>
                      </a:lnTo>
                      <a:lnTo>
                        <a:pt x="546" y="207"/>
                      </a:lnTo>
                      <a:lnTo>
                        <a:pt x="546" y="205"/>
                      </a:lnTo>
                      <a:lnTo>
                        <a:pt x="546" y="205"/>
                      </a:lnTo>
                      <a:lnTo>
                        <a:pt x="546" y="204"/>
                      </a:lnTo>
                      <a:lnTo>
                        <a:pt x="546" y="204"/>
                      </a:lnTo>
                      <a:lnTo>
                        <a:pt x="546" y="204"/>
                      </a:lnTo>
                      <a:lnTo>
                        <a:pt x="546" y="204"/>
                      </a:lnTo>
                      <a:lnTo>
                        <a:pt x="546" y="203"/>
                      </a:lnTo>
                      <a:lnTo>
                        <a:pt x="546" y="203"/>
                      </a:lnTo>
                      <a:lnTo>
                        <a:pt x="546" y="203"/>
                      </a:lnTo>
                      <a:lnTo>
                        <a:pt x="546" y="203"/>
                      </a:lnTo>
                      <a:lnTo>
                        <a:pt x="545" y="203"/>
                      </a:lnTo>
                      <a:lnTo>
                        <a:pt x="545" y="203"/>
                      </a:lnTo>
                      <a:lnTo>
                        <a:pt x="545" y="201"/>
                      </a:lnTo>
                      <a:lnTo>
                        <a:pt x="545" y="201"/>
                      </a:lnTo>
                      <a:lnTo>
                        <a:pt x="545" y="201"/>
                      </a:lnTo>
                      <a:lnTo>
                        <a:pt x="545" y="201"/>
                      </a:lnTo>
                      <a:lnTo>
                        <a:pt x="545" y="201"/>
                      </a:lnTo>
                      <a:lnTo>
                        <a:pt x="545" y="201"/>
                      </a:lnTo>
                      <a:lnTo>
                        <a:pt x="543" y="200"/>
                      </a:lnTo>
                      <a:lnTo>
                        <a:pt x="543" y="200"/>
                      </a:lnTo>
                      <a:lnTo>
                        <a:pt x="543" y="200"/>
                      </a:lnTo>
                      <a:lnTo>
                        <a:pt x="543" y="200"/>
                      </a:lnTo>
                      <a:lnTo>
                        <a:pt x="543" y="200"/>
                      </a:lnTo>
                      <a:lnTo>
                        <a:pt x="543" y="200"/>
                      </a:lnTo>
                      <a:lnTo>
                        <a:pt x="543" y="200"/>
                      </a:lnTo>
                      <a:lnTo>
                        <a:pt x="543" y="200"/>
                      </a:lnTo>
                      <a:lnTo>
                        <a:pt x="542" y="199"/>
                      </a:lnTo>
                      <a:lnTo>
                        <a:pt x="542" y="199"/>
                      </a:lnTo>
                      <a:lnTo>
                        <a:pt x="542" y="199"/>
                      </a:lnTo>
                      <a:lnTo>
                        <a:pt x="542" y="199"/>
                      </a:lnTo>
                      <a:lnTo>
                        <a:pt x="541" y="199"/>
                      </a:lnTo>
                      <a:lnTo>
                        <a:pt x="541" y="199"/>
                      </a:lnTo>
                      <a:lnTo>
                        <a:pt x="541" y="199"/>
                      </a:lnTo>
                      <a:lnTo>
                        <a:pt x="541" y="199"/>
                      </a:lnTo>
                      <a:lnTo>
                        <a:pt x="532" y="198"/>
                      </a:lnTo>
                      <a:lnTo>
                        <a:pt x="532" y="198"/>
                      </a:lnTo>
                      <a:lnTo>
                        <a:pt x="521" y="196"/>
                      </a:lnTo>
                      <a:lnTo>
                        <a:pt x="513" y="198"/>
                      </a:lnTo>
                      <a:lnTo>
                        <a:pt x="513" y="198"/>
                      </a:lnTo>
                      <a:lnTo>
                        <a:pt x="509" y="188"/>
                      </a:lnTo>
                      <a:lnTo>
                        <a:pt x="509" y="188"/>
                      </a:lnTo>
                      <a:lnTo>
                        <a:pt x="516" y="183"/>
                      </a:lnTo>
                      <a:lnTo>
                        <a:pt x="524" y="175"/>
                      </a:lnTo>
                      <a:lnTo>
                        <a:pt x="524" y="175"/>
                      </a:lnTo>
                      <a:lnTo>
                        <a:pt x="530" y="169"/>
                      </a:lnTo>
                      <a:lnTo>
                        <a:pt x="530" y="169"/>
                      </a:lnTo>
                      <a:lnTo>
                        <a:pt x="530" y="169"/>
                      </a:lnTo>
                      <a:lnTo>
                        <a:pt x="530" y="169"/>
                      </a:lnTo>
                      <a:lnTo>
                        <a:pt x="531" y="167"/>
                      </a:lnTo>
                      <a:lnTo>
                        <a:pt x="531" y="167"/>
                      </a:lnTo>
                      <a:lnTo>
                        <a:pt x="531" y="167"/>
                      </a:lnTo>
                      <a:lnTo>
                        <a:pt x="531" y="167"/>
                      </a:lnTo>
                      <a:lnTo>
                        <a:pt x="531" y="166"/>
                      </a:lnTo>
                      <a:lnTo>
                        <a:pt x="531" y="166"/>
                      </a:lnTo>
                      <a:lnTo>
                        <a:pt x="531" y="166"/>
                      </a:lnTo>
                      <a:lnTo>
                        <a:pt x="531" y="166"/>
                      </a:lnTo>
                      <a:lnTo>
                        <a:pt x="531" y="165"/>
                      </a:lnTo>
                      <a:lnTo>
                        <a:pt x="531" y="165"/>
                      </a:lnTo>
                      <a:lnTo>
                        <a:pt x="531" y="164"/>
                      </a:lnTo>
                      <a:lnTo>
                        <a:pt x="531" y="164"/>
                      </a:lnTo>
                      <a:lnTo>
                        <a:pt x="531" y="164"/>
                      </a:lnTo>
                      <a:lnTo>
                        <a:pt x="531" y="164"/>
                      </a:lnTo>
                      <a:lnTo>
                        <a:pt x="531" y="164"/>
                      </a:lnTo>
                      <a:lnTo>
                        <a:pt x="531" y="164"/>
                      </a:lnTo>
                      <a:lnTo>
                        <a:pt x="531" y="162"/>
                      </a:lnTo>
                      <a:lnTo>
                        <a:pt x="531" y="162"/>
                      </a:lnTo>
                      <a:lnTo>
                        <a:pt x="531" y="162"/>
                      </a:lnTo>
                      <a:lnTo>
                        <a:pt x="531" y="162"/>
                      </a:lnTo>
                      <a:lnTo>
                        <a:pt x="530" y="161"/>
                      </a:lnTo>
                      <a:lnTo>
                        <a:pt x="530" y="161"/>
                      </a:lnTo>
                      <a:lnTo>
                        <a:pt x="530" y="161"/>
                      </a:lnTo>
                      <a:lnTo>
                        <a:pt x="530" y="161"/>
                      </a:lnTo>
                      <a:lnTo>
                        <a:pt x="530" y="160"/>
                      </a:lnTo>
                      <a:lnTo>
                        <a:pt x="530" y="160"/>
                      </a:lnTo>
                      <a:lnTo>
                        <a:pt x="530" y="159"/>
                      </a:lnTo>
                      <a:lnTo>
                        <a:pt x="530" y="159"/>
                      </a:lnTo>
                      <a:lnTo>
                        <a:pt x="530" y="159"/>
                      </a:lnTo>
                      <a:lnTo>
                        <a:pt x="530" y="159"/>
                      </a:lnTo>
                      <a:lnTo>
                        <a:pt x="528" y="157"/>
                      </a:lnTo>
                      <a:lnTo>
                        <a:pt x="528" y="157"/>
                      </a:lnTo>
                      <a:lnTo>
                        <a:pt x="528" y="157"/>
                      </a:lnTo>
                      <a:lnTo>
                        <a:pt x="528" y="157"/>
                      </a:lnTo>
                      <a:lnTo>
                        <a:pt x="528" y="157"/>
                      </a:lnTo>
                      <a:lnTo>
                        <a:pt x="528" y="157"/>
                      </a:lnTo>
                      <a:lnTo>
                        <a:pt x="528" y="157"/>
                      </a:lnTo>
                      <a:lnTo>
                        <a:pt x="528" y="157"/>
                      </a:lnTo>
                      <a:lnTo>
                        <a:pt x="527" y="156"/>
                      </a:lnTo>
                      <a:lnTo>
                        <a:pt x="527" y="156"/>
                      </a:lnTo>
                      <a:lnTo>
                        <a:pt x="527" y="156"/>
                      </a:lnTo>
                      <a:lnTo>
                        <a:pt x="527" y="156"/>
                      </a:lnTo>
                      <a:lnTo>
                        <a:pt x="526" y="155"/>
                      </a:lnTo>
                      <a:lnTo>
                        <a:pt x="526" y="155"/>
                      </a:lnTo>
                      <a:lnTo>
                        <a:pt x="526" y="155"/>
                      </a:lnTo>
                      <a:lnTo>
                        <a:pt x="526" y="155"/>
                      </a:lnTo>
                      <a:lnTo>
                        <a:pt x="524" y="155"/>
                      </a:lnTo>
                      <a:lnTo>
                        <a:pt x="524" y="155"/>
                      </a:lnTo>
                      <a:lnTo>
                        <a:pt x="524" y="155"/>
                      </a:lnTo>
                      <a:lnTo>
                        <a:pt x="524" y="155"/>
                      </a:lnTo>
                      <a:lnTo>
                        <a:pt x="523" y="155"/>
                      </a:lnTo>
                      <a:lnTo>
                        <a:pt x="523" y="155"/>
                      </a:lnTo>
                      <a:lnTo>
                        <a:pt x="523" y="155"/>
                      </a:lnTo>
                      <a:lnTo>
                        <a:pt x="523" y="155"/>
                      </a:lnTo>
                      <a:lnTo>
                        <a:pt x="514" y="155"/>
                      </a:lnTo>
                      <a:lnTo>
                        <a:pt x="514" y="155"/>
                      </a:lnTo>
                      <a:lnTo>
                        <a:pt x="503" y="156"/>
                      </a:lnTo>
                      <a:lnTo>
                        <a:pt x="496" y="157"/>
                      </a:lnTo>
                      <a:lnTo>
                        <a:pt x="496" y="157"/>
                      </a:lnTo>
                      <a:lnTo>
                        <a:pt x="490" y="149"/>
                      </a:lnTo>
                      <a:lnTo>
                        <a:pt x="490" y="149"/>
                      </a:lnTo>
                      <a:lnTo>
                        <a:pt x="496" y="142"/>
                      </a:lnTo>
                      <a:lnTo>
                        <a:pt x="503" y="133"/>
                      </a:lnTo>
                      <a:lnTo>
                        <a:pt x="503" y="133"/>
                      </a:lnTo>
                      <a:lnTo>
                        <a:pt x="507" y="126"/>
                      </a:lnTo>
                      <a:lnTo>
                        <a:pt x="507" y="126"/>
                      </a:lnTo>
                      <a:lnTo>
                        <a:pt x="507" y="126"/>
                      </a:lnTo>
                      <a:lnTo>
                        <a:pt x="507" y="126"/>
                      </a:lnTo>
                      <a:lnTo>
                        <a:pt x="507" y="125"/>
                      </a:lnTo>
                      <a:lnTo>
                        <a:pt x="507" y="125"/>
                      </a:lnTo>
                      <a:lnTo>
                        <a:pt x="507" y="125"/>
                      </a:lnTo>
                      <a:lnTo>
                        <a:pt x="507" y="125"/>
                      </a:lnTo>
                      <a:lnTo>
                        <a:pt x="508" y="125"/>
                      </a:lnTo>
                      <a:lnTo>
                        <a:pt x="508" y="125"/>
                      </a:lnTo>
                      <a:lnTo>
                        <a:pt x="508" y="123"/>
                      </a:lnTo>
                      <a:lnTo>
                        <a:pt x="508" y="123"/>
                      </a:lnTo>
                      <a:lnTo>
                        <a:pt x="508" y="122"/>
                      </a:lnTo>
                      <a:lnTo>
                        <a:pt x="508" y="122"/>
                      </a:lnTo>
                      <a:lnTo>
                        <a:pt x="508" y="122"/>
                      </a:lnTo>
                      <a:lnTo>
                        <a:pt x="508" y="122"/>
                      </a:lnTo>
                      <a:lnTo>
                        <a:pt x="507" y="121"/>
                      </a:lnTo>
                      <a:lnTo>
                        <a:pt x="507" y="121"/>
                      </a:lnTo>
                      <a:lnTo>
                        <a:pt x="507" y="121"/>
                      </a:lnTo>
                      <a:lnTo>
                        <a:pt x="507" y="121"/>
                      </a:lnTo>
                      <a:lnTo>
                        <a:pt x="507" y="120"/>
                      </a:lnTo>
                      <a:lnTo>
                        <a:pt x="507" y="120"/>
                      </a:lnTo>
                      <a:lnTo>
                        <a:pt x="507" y="120"/>
                      </a:lnTo>
                      <a:lnTo>
                        <a:pt x="507" y="120"/>
                      </a:lnTo>
                      <a:lnTo>
                        <a:pt x="506" y="120"/>
                      </a:lnTo>
                      <a:lnTo>
                        <a:pt x="506" y="120"/>
                      </a:lnTo>
                      <a:lnTo>
                        <a:pt x="506" y="120"/>
                      </a:lnTo>
                      <a:lnTo>
                        <a:pt x="506" y="120"/>
                      </a:lnTo>
                      <a:lnTo>
                        <a:pt x="506" y="118"/>
                      </a:lnTo>
                      <a:lnTo>
                        <a:pt x="506" y="118"/>
                      </a:lnTo>
                      <a:lnTo>
                        <a:pt x="504" y="117"/>
                      </a:lnTo>
                      <a:lnTo>
                        <a:pt x="504" y="117"/>
                      </a:lnTo>
                      <a:lnTo>
                        <a:pt x="504" y="117"/>
                      </a:lnTo>
                      <a:lnTo>
                        <a:pt x="504" y="117"/>
                      </a:lnTo>
                      <a:lnTo>
                        <a:pt x="504" y="116"/>
                      </a:lnTo>
                      <a:lnTo>
                        <a:pt x="504" y="116"/>
                      </a:lnTo>
                      <a:lnTo>
                        <a:pt x="504" y="116"/>
                      </a:lnTo>
                      <a:lnTo>
                        <a:pt x="504" y="116"/>
                      </a:lnTo>
                      <a:lnTo>
                        <a:pt x="503" y="116"/>
                      </a:lnTo>
                      <a:lnTo>
                        <a:pt x="503" y="116"/>
                      </a:lnTo>
                      <a:lnTo>
                        <a:pt x="503" y="115"/>
                      </a:lnTo>
                      <a:lnTo>
                        <a:pt x="503" y="115"/>
                      </a:lnTo>
                      <a:lnTo>
                        <a:pt x="503" y="115"/>
                      </a:lnTo>
                      <a:lnTo>
                        <a:pt x="503" y="115"/>
                      </a:lnTo>
                      <a:lnTo>
                        <a:pt x="502" y="115"/>
                      </a:lnTo>
                      <a:lnTo>
                        <a:pt x="502" y="115"/>
                      </a:lnTo>
                      <a:lnTo>
                        <a:pt x="501" y="113"/>
                      </a:lnTo>
                      <a:lnTo>
                        <a:pt x="501" y="113"/>
                      </a:lnTo>
                      <a:lnTo>
                        <a:pt x="501" y="113"/>
                      </a:lnTo>
                      <a:lnTo>
                        <a:pt x="501" y="113"/>
                      </a:lnTo>
                      <a:lnTo>
                        <a:pt x="499" y="113"/>
                      </a:lnTo>
                      <a:lnTo>
                        <a:pt x="499" y="113"/>
                      </a:lnTo>
                      <a:lnTo>
                        <a:pt x="499" y="113"/>
                      </a:lnTo>
                      <a:lnTo>
                        <a:pt x="499" y="113"/>
                      </a:lnTo>
                      <a:lnTo>
                        <a:pt x="498" y="113"/>
                      </a:lnTo>
                      <a:lnTo>
                        <a:pt x="498" y="113"/>
                      </a:lnTo>
                      <a:lnTo>
                        <a:pt x="498" y="113"/>
                      </a:lnTo>
                      <a:lnTo>
                        <a:pt x="498" y="113"/>
                      </a:lnTo>
                      <a:lnTo>
                        <a:pt x="490" y="116"/>
                      </a:lnTo>
                      <a:lnTo>
                        <a:pt x="490" y="116"/>
                      </a:lnTo>
                      <a:lnTo>
                        <a:pt x="479" y="118"/>
                      </a:lnTo>
                      <a:lnTo>
                        <a:pt x="472" y="122"/>
                      </a:lnTo>
                      <a:lnTo>
                        <a:pt x="472" y="122"/>
                      </a:lnTo>
                      <a:lnTo>
                        <a:pt x="465" y="113"/>
                      </a:lnTo>
                      <a:lnTo>
                        <a:pt x="465" y="113"/>
                      </a:lnTo>
                      <a:lnTo>
                        <a:pt x="469" y="107"/>
                      </a:lnTo>
                      <a:lnTo>
                        <a:pt x="474" y="97"/>
                      </a:lnTo>
                      <a:lnTo>
                        <a:pt x="474" y="97"/>
                      </a:lnTo>
                      <a:lnTo>
                        <a:pt x="477" y="89"/>
                      </a:lnTo>
                      <a:lnTo>
                        <a:pt x="477" y="89"/>
                      </a:lnTo>
                      <a:lnTo>
                        <a:pt x="477" y="89"/>
                      </a:lnTo>
                      <a:lnTo>
                        <a:pt x="477" y="89"/>
                      </a:lnTo>
                      <a:lnTo>
                        <a:pt x="478" y="88"/>
                      </a:lnTo>
                      <a:lnTo>
                        <a:pt x="478" y="88"/>
                      </a:lnTo>
                      <a:lnTo>
                        <a:pt x="478" y="87"/>
                      </a:lnTo>
                      <a:lnTo>
                        <a:pt x="478" y="87"/>
                      </a:lnTo>
                      <a:lnTo>
                        <a:pt x="478" y="87"/>
                      </a:lnTo>
                      <a:lnTo>
                        <a:pt x="478" y="87"/>
                      </a:lnTo>
                      <a:lnTo>
                        <a:pt x="478" y="87"/>
                      </a:lnTo>
                      <a:lnTo>
                        <a:pt x="478" y="87"/>
                      </a:lnTo>
                      <a:lnTo>
                        <a:pt x="478" y="86"/>
                      </a:lnTo>
                      <a:lnTo>
                        <a:pt x="478" y="86"/>
                      </a:lnTo>
                      <a:lnTo>
                        <a:pt x="478" y="86"/>
                      </a:lnTo>
                      <a:lnTo>
                        <a:pt x="478" y="86"/>
                      </a:lnTo>
                      <a:lnTo>
                        <a:pt x="477" y="84"/>
                      </a:lnTo>
                      <a:lnTo>
                        <a:pt x="477" y="84"/>
                      </a:lnTo>
                      <a:lnTo>
                        <a:pt x="477" y="84"/>
                      </a:lnTo>
                      <a:lnTo>
                        <a:pt x="477" y="84"/>
                      </a:lnTo>
                      <a:lnTo>
                        <a:pt x="477" y="84"/>
                      </a:lnTo>
                      <a:lnTo>
                        <a:pt x="477" y="84"/>
                      </a:lnTo>
                      <a:lnTo>
                        <a:pt x="477" y="83"/>
                      </a:lnTo>
                      <a:lnTo>
                        <a:pt x="477" y="83"/>
                      </a:lnTo>
                      <a:lnTo>
                        <a:pt x="477" y="83"/>
                      </a:lnTo>
                      <a:lnTo>
                        <a:pt x="477" y="83"/>
                      </a:lnTo>
                      <a:lnTo>
                        <a:pt x="475" y="83"/>
                      </a:lnTo>
                      <a:lnTo>
                        <a:pt x="475" y="83"/>
                      </a:lnTo>
                      <a:lnTo>
                        <a:pt x="475" y="82"/>
                      </a:lnTo>
                      <a:lnTo>
                        <a:pt x="475" y="82"/>
                      </a:lnTo>
                      <a:lnTo>
                        <a:pt x="475" y="82"/>
                      </a:lnTo>
                      <a:lnTo>
                        <a:pt x="475" y="82"/>
                      </a:lnTo>
                      <a:lnTo>
                        <a:pt x="474" y="81"/>
                      </a:lnTo>
                      <a:lnTo>
                        <a:pt x="474" y="81"/>
                      </a:lnTo>
                      <a:lnTo>
                        <a:pt x="473" y="81"/>
                      </a:lnTo>
                      <a:lnTo>
                        <a:pt x="473" y="81"/>
                      </a:lnTo>
                      <a:lnTo>
                        <a:pt x="473" y="81"/>
                      </a:lnTo>
                      <a:lnTo>
                        <a:pt x="473" y="81"/>
                      </a:lnTo>
                      <a:lnTo>
                        <a:pt x="473" y="79"/>
                      </a:lnTo>
                      <a:lnTo>
                        <a:pt x="473" y="79"/>
                      </a:lnTo>
                      <a:lnTo>
                        <a:pt x="473" y="79"/>
                      </a:lnTo>
                      <a:lnTo>
                        <a:pt x="473" y="79"/>
                      </a:lnTo>
                      <a:lnTo>
                        <a:pt x="472" y="78"/>
                      </a:lnTo>
                      <a:lnTo>
                        <a:pt x="472" y="78"/>
                      </a:lnTo>
                      <a:lnTo>
                        <a:pt x="472" y="78"/>
                      </a:lnTo>
                      <a:lnTo>
                        <a:pt x="472" y="78"/>
                      </a:lnTo>
                      <a:lnTo>
                        <a:pt x="470" y="78"/>
                      </a:lnTo>
                      <a:lnTo>
                        <a:pt x="470" y="78"/>
                      </a:lnTo>
                      <a:lnTo>
                        <a:pt x="470" y="78"/>
                      </a:lnTo>
                      <a:lnTo>
                        <a:pt x="470" y="78"/>
                      </a:lnTo>
                      <a:lnTo>
                        <a:pt x="469" y="78"/>
                      </a:lnTo>
                      <a:lnTo>
                        <a:pt x="469" y="78"/>
                      </a:lnTo>
                      <a:lnTo>
                        <a:pt x="469" y="78"/>
                      </a:lnTo>
                      <a:lnTo>
                        <a:pt x="469" y="78"/>
                      </a:lnTo>
                      <a:lnTo>
                        <a:pt x="468" y="78"/>
                      </a:lnTo>
                      <a:lnTo>
                        <a:pt x="468" y="78"/>
                      </a:lnTo>
                      <a:lnTo>
                        <a:pt x="468" y="78"/>
                      </a:lnTo>
                      <a:lnTo>
                        <a:pt x="468" y="78"/>
                      </a:lnTo>
                      <a:lnTo>
                        <a:pt x="467" y="78"/>
                      </a:lnTo>
                      <a:lnTo>
                        <a:pt x="467" y="78"/>
                      </a:lnTo>
                      <a:lnTo>
                        <a:pt x="467" y="78"/>
                      </a:lnTo>
                      <a:lnTo>
                        <a:pt x="467" y="78"/>
                      </a:lnTo>
                      <a:lnTo>
                        <a:pt x="459" y="81"/>
                      </a:lnTo>
                      <a:lnTo>
                        <a:pt x="459" y="81"/>
                      </a:lnTo>
                      <a:lnTo>
                        <a:pt x="448" y="86"/>
                      </a:lnTo>
                      <a:lnTo>
                        <a:pt x="441" y="91"/>
                      </a:lnTo>
                      <a:lnTo>
                        <a:pt x="441" y="91"/>
                      </a:lnTo>
                      <a:lnTo>
                        <a:pt x="434" y="83"/>
                      </a:lnTo>
                      <a:lnTo>
                        <a:pt x="434" y="83"/>
                      </a:lnTo>
                      <a:close/>
                      <a:moveTo>
                        <a:pt x="324" y="290"/>
                      </a:moveTo>
                      <a:lnTo>
                        <a:pt x="324" y="290"/>
                      </a:lnTo>
                      <a:lnTo>
                        <a:pt x="320" y="298"/>
                      </a:lnTo>
                      <a:lnTo>
                        <a:pt x="315" y="307"/>
                      </a:lnTo>
                      <a:lnTo>
                        <a:pt x="309" y="314"/>
                      </a:lnTo>
                      <a:lnTo>
                        <a:pt x="301" y="319"/>
                      </a:lnTo>
                      <a:lnTo>
                        <a:pt x="294" y="322"/>
                      </a:lnTo>
                      <a:lnTo>
                        <a:pt x="285" y="325"/>
                      </a:lnTo>
                      <a:lnTo>
                        <a:pt x="275" y="326"/>
                      </a:lnTo>
                      <a:lnTo>
                        <a:pt x="265" y="324"/>
                      </a:lnTo>
                      <a:lnTo>
                        <a:pt x="265" y="324"/>
                      </a:lnTo>
                      <a:lnTo>
                        <a:pt x="256" y="321"/>
                      </a:lnTo>
                      <a:lnTo>
                        <a:pt x="249" y="315"/>
                      </a:lnTo>
                      <a:lnTo>
                        <a:pt x="241" y="309"/>
                      </a:lnTo>
                      <a:lnTo>
                        <a:pt x="236" y="301"/>
                      </a:lnTo>
                      <a:lnTo>
                        <a:pt x="232" y="293"/>
                      </a:lnTo>
                      <a:lnTo>
                        <a:pt x="230" y="285"/>
                      </a:lnTo>
                      <a:lnTo>
                        <a:pt x="230" y="275"/>
                      </a:lnTo>
                      <a:lnTo>
                        <a:pt x="231" y="264"/>
                      </a:lnTo>
                      <a:lnTo>
                        <a:pt x="231" y="264"/>
                      </a:lnTo>
                      <a:lnTo>
                        <a:pt x="235" y="257"/>
                      </a:lnTo>
                      <a:lnTo>
                        <a:pt x="240" y="249"/>
                      </a:lnTo>
                      <a:lnTo>
                        <a:pt x="245" y="243"/>
                      </a:lnTo>
                      <a:lnTo>
                        <a:pt x="251" y="238"/>
                      </a:lnTo>
                      <a:lnTo>
                        <a:pt x="259" y="234"/>
                      </a:lnTo>
                      <a:lnTo>
                        <a:pt x="266" y="232"/>
                      </a:lnTo>
                      <a:lnTo>
                        <a:pt x="275" y="230"/>
                      </a:lnTo>
                      <a:lnTo>
                        <a:pt x="283" y="230"/>
                      </a:lnTo>
                      <a:lnTo>
                        <a:pt x="286" y="214"/>
                      </a:lnTo>
                      <a:lnTo>
                        <a:pt x="301" y="218"/>
                      </a:lnTo>
                      <a:lnTo>
                        <a:pt x="298" y="234"/>
                      </a:lnTo>
                      <a:lnTo>
                        <a:pt x="298" y="234"/>
                      </a:lnTo>
                      <a:lnTo>
                        <a:pt x="304" y="238"/>
                      </a:lnTo>
                      <a:lnTo>
                        <a:pt x="310" y="243"/>
                      </a:lnTo>
                      <a:lnTo>
                        <a:pt x="315" y="249"/>
                      </a:lnTo>
                      <a:lnTo>
                        <a:pt x="320" y="257"/>
                      </a:lnTo>
                      <a:lnTo>
                        <a:pt x="323" y="264"/>
                      </a:lnTo>
                      <a:lnTo>
                        <a:pt x="325" y="273"/>
                      </a:lnTo>
                      <a:lnTo>
                        <a:pt x="325" y="281"/>
                      </a:lnTo>
                      <a:lnTo>
                        <a:pt x="324" y="290"/>
                      </a:lnTo>
                      <a:lnTo>
                        <a:pt x="324" y="2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59" name="Freeform 22">
                  <a:extLst>
                    <a:ext uri="{FF2B5EF4-FFF2-40B4-BE49-F238E27FC236}">
                      <a16:creationId xmlns:a16="http://schemas.microsoft.com/office/drawing/2014/main" id="{8C75EB39-201C-E175-8A95-2FDAEB9D9349}"/>
                    </a:ext>
                  </a:extLst>
                </p:cNvPr>
                <p:cNvSpPr>
                  <a:spLocks/>
                </p:cNvSpPr>
                <p:nvPr/>
              </p:nvSpPr>
              <p:spPr bwMode="auto">
                <a:xfrm>
                  <a:off x="6019929" y="6172282"/>
                  <a:ext cx="345369" cy="673924"/>
                </a:xfrm>
                <a:custGeom>
                  <a:avLst/>
                  <a:gdLst>
                    <a:gd name="T0" fmla="*/ 446 w 534"/>
                    <a:gd name="T1" fmla="*/ 0 h 1043"/>
                    <a:gd name="T2" fmla="*/ 434 w 534"/>
                    <a:gd name="T3" fmla="*/ 3 h 1043"/>
                    <a:gd name="T4" fmla="*/ 426 w 534"/>
                    <a:gd name="T5" fmla="*/ 8 h 1043"/>
                    <a:gd name="T6" fmla="*/ 419 w 534"/>
                    <a:gd name="T7" fmla="*/ 73 h 1043"/>
                    <a:gd name="T8" fmla="*/ 353 w 534"/>
                    <a:gd name="T9" fmla="*/ 35 h 1043"/>
                    <a:gd name="T10" fmla="*/ 344 w 534"/>
                    <a:gd name="T11" fmla="*/ 35 h 1043"/>
                    <a:gd name="T12" fmla="*/ 332 w 534"/>
                    <a:gd name="T13" fmla="*/ 42 h 1043"/>
                    <a:gd name="T14" fmla="*/ 327 w 534"/>
                    <a:gd name="T15" fmla="*/ 49 h 1043"/>
                    <a:gd name="T16" fmla="*/ 283 w 534"/>
                    <a:gd name="T17" fmla="*/ 94 h 1043"/>
                    <a:gd name="T18" fmla="*/ 258 w 534"/>
                    <a:gd name="T19" fmla="*/ 84 h 1043"/>
                    <a:gd name="T20" fmla="*/ 249 w 534"/>
                    <a:gd name="T21" fmla="*/ 89 h 1043"/>
                    <a:gd name="T22" fmla="*/ 242 w 534"/>
                    <a:gd name="T23" fmla="*/ 97 h 1043"/>
                    <a:gd name="T24" fmla="*/ 244 w 534"/>
                    <a:gd name="T25" fmla="*/ 122 h 1043"/>
                    <a:gd name="T26" fmla="*/ 182 w 534"/>
                    <a:gd name="T27" fmla="*/ 149 h 1043"/>
                    <a:gd name="T28" fmla="*/ 175 w 534"/>
                    <a:gd name="T29" fmla="*/ 152 h 1043"/>
                    <a:gd name="T30" fmla="*/ 166 w 534"/>
                    <a:gd name="T31" fmla="*/ 161 h 1043"/>
                    <a:gd name="T32" fmla="*/ 165 w 534"/>
                    <a:gd name="T33" fmla="*/ 174 h 1043"/>
                    <a:gd name="T34" fmla="*/ 117 w 534"/>
                    <a:gd name="T35" fmla="*/ 225 h 1043"/>
                    <a:gd name="T36" fmla="*/ 109 w 534"/>
                    <a:gd name="T37" fmla="*/ 228 h 1043"/>
                    <a:gd name="T38" fmla="*/ 102 w 534"/>
                    <a:gd name="T39" fmla="*/ 239 h 1043"/>
                    <a:gd name="T40" fmla="*/ 99 w 534"/>
                    <a:gd name="T41" fmla="*/ 247 h 1043"/>
                    <a:gd name="T42" fmla="*/ 84 w 534"/>
                    <a:gd name="T43" fmla="*/ 312 h 1043"/>
                    <a:gd name="T44" fmla="*/ 58 w 534"/>
                    <a:gd name="T45" fmla="*/ 315 h 1043"/>
                    <a:gd name="T46" fmla="*/ 53 w 534"/>
                    <a:gd name="T47" fmla="*/ 324 h 1043"/>
                    <a:gd name="T48" fmla="*/ 50 w 534"/>
                    <a:gd name="T49" fmla="*/ 335 h 1043"/>
                    <a:gd name="T50" fmla="*/ 64 w 534"/>
                    <a:gd name="T51" fmla="*/ 355 h 1043"/>
                    <a:gd name="T52" fmla="*/ 25 w 534"/>
                    <a:gd name="T53" fmla="*/ 409 h 1043"/>
                    <a:gd name="T54" fmla="*/ 19 w 534"/>
                    <a:gd name="T55" fmla="*/ 416 h 1043"/>
                    <a:gd name="T56" fmla="*/ 16 w 534"/>
                    <a:gd name="T57" fmla="*/ 428 h 1043"/>
                    <a:gd name="T58" fmla="*/ 21 w 534"/>
                    <a:gd name="T59" fmla="*/ 440 h 1043"/>
                    <a:gd name="T60" fmla="*/ 9 w 534"/>
                    <a:gd name="T61" fmla="*/ 506 h 1043"/>
                    <a:gd name="T62" fmla="*/ 1 w 534"/>
                    <a:gd name="T63" fmla="*/ 513 h 1043"/>
                    <a:gd name="T64" fmla="*/ 0 w 534"/>
                    <a:gd name="T65" fmla="*/ 525 h 1043"/>
                    <a:gd name="T66" fmla="*/ 1 w 534"/>
                    <a:gd name="T67" fmla="*/ 534 h 1043"/>
                    <a:gd name="T68" fmla="*/ 59 w 534"/>
                    <a:gd name="T69" fmla="*/ 563 h 1043"/>
                    <a:gd name="T70" fmla="*/ 2 w 534"/>
                    <a:gd name="T71" fmla="*/ 612 h 1043"/>
                    <a:gd name="T72" fmla="*/ 0 w 534"/>
                    <a:gd name="T73" fmla="*/ 622 h 1043"/>
                    <a:gd name="T74" fmla="*/ 1 w 534"/>
                    <a:gd name="T75" fmla="*/ 635 h 1043"/>
                    <a:gd name="T76" fmla="*/ 9 w 534"/>
                    <a:gd name="T77" fmla="*/ 641 h 1043"/>
                    <a:gd name="T78" fmla="*/ 21 w 534"/>
                    <a:gd name="T79" fmla="*/ 709 h 1043"/>
                    <a:gd name="T80" fmla="*/ 16 w 534"/>
                    <a:gd name="T81" fmla="*/ 719 h 1043"/>
                    <a:gd name="T82" fmla="*/ 19 w 534"/>
                    <a:gd name="T83" fmla="*/ 732 h 1043"/>
                    <a:gd name="T84" fmla="*/ 24 w 534"/>
                    <a:gd name="T85" fmla="*/ 739 h 1043"/>
                    <a:gd name="T86" fmla="*/ 96 w 534"/>
                    <a:gd name="T87" fmla="*/ 766 h 1043"/>
                    <a:gd name="T88" fmla="*/ 50 w 534"/>
                    <a:gd name="T89" fmla="*/ 811 h 1043"/>
                    <a:gd name="T90" fmla="*/ 51 w 534"/>
                    <a:gd name="T91" fmla="*/ 821 h 1043"/>
                    <a:gd name="T92" fmla="*/ 58 w 534"/>
                    <a:gd name="T93" fmla="*/ 833 h 1043"/>
                    <a:gd name="T94" fmla="*/ 98 w 534"/>
                    <a:gd name="T95" fmla="*/ 834 h 1043"/>
                    <a:gd name="T96" fmla="*/ 101 w 534"/>
                    <a:gd name="T97" fmla="*/ 898 h 1043"/>
                    <a:gd name="T98" fmla="*/ 103 w 534"/>
                    <a:gd name="T99" fmla="*/ 911 h 1043"/>
                    <a:gd name="T100" fmla="*/ 109 w 534"/>
                    <a:gd name="T101" fmla="*/ 920 h 1043"/>
                    <a:gd name="T102" fmla="*/ 137 w 534"/>
                    <a:gd name="T103" fmla="*/ 920 h 1043"/>
                    <a:gd name="T104" fmla="*/ 165 w 534"/>
                    <a:gd name="T105" fmla="*/ 976 h 1043"/>
                    <a:gd name="T106" fmla="*/ 166 w 534"/>
                    <a:gd name="T107" fmla="*/ 986 h 1043"/>
                    <a:gd name="T108" fmla="*/ 172 w 534"/>
                    <a:gd name="T109" fmla="*/ 995 h 1043"/>
                    <a:gd name="T110" fmla="*/ 182 w 534"/>
                    <a:gd name="T111" fmla="*/ 999 h 1043"/>
                    <a:gd name="T112" fmla="*/ 239 w 534"/>
                    <a:gd name="T113" fmla="*/ 972 h 1043"/>
                    <a:gd name="T114" fmla="*/ 487 w 534"/>
                    <a:gd name="T115" fmla="*/ 1043 h 1043"/>
                    <a:gd name="T116" fmla="*/ 487 w 534"/>
                    <a:gd name="T117" fmla="*/ 583 h 1043"/>
                    <a:gd name="T118" fmla="*/ 530 w 534"/>
                    <a:gd name="T119" fmla="*/ 397 h 1043"/>
                    <a:gd name="T120" fmla="*/ 465 w 534"/>
                    <a:gd name="T121" fmla="*/ 1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4" h="1043">
                      <a:moveTo>
                        <a:pt x="465" y="19"/>
                      </a:moveTo>
                      <a:lnTo>
                        <a:pt x="465" y="19"/>
                      </a:lnTo>
                      <a:lnTo>
                        <a:pt x="455" y="6"/>
                      </a:lnTo>
                      <a:lnTo>
                        <a:pt x="455" y="6"/>
                      </a:lnTo>
                      <a:lnTo>
                        <a:pt x="455" y="6"/>
                      </a:lnTo>
                      <a:lnTo>
                        <a:pt x="455" y="6"/>
                      </a:lnTo>
                      <a:lnTo>
                        <a:pt x="450" y="3"/>
                      </a:lnTo>
                      <a:lnTo>
                        <a:pt x="450" y="3"/>
                      </a:lnTo>
                      <a:lnTo>
                        <a:pt x="450" y="3"/>
                      </a:lnTo>
                      <a:lnTo>
                        <a:pt x="450" y="3"/>
                      </a:lnTo>
                      <a:lnTo>
                        <a:pt x="448" y="1"/>
                      </a:lnTo>
                      <a:lnTo>
                        <a:pt x="448" y="1"/>
                      </a:lnTo>
                      <a:lnTo>
                        <a:pt x="448" y="1"/>
                      </a:lnTo>
                      <a:lnTo>
                        <a:pt x="448" y="1"/>
                      </a:lnTo>
                      <a:lnTo>
                        <a:pt x="446" y="1"/>
                      </a:lnTo>
                      <a:lnTo>
                        <a:pt x="446" y="1"/>
                      </a:lnTo>
                      <a:lnTo>
                        <a:pt x="446" y="0"/>
                      </a:lnTo>
                      <a:lnTo>
                        <a:pt x="446" y="0"/>
                      </a:lnTo>
                      <a:lnTo>
                        <a:pt x="445" y="0"/>
                      </a:lnTo>
                      <a:lnTo>
                        <a:pt x="445" y="0"/>
                      </a:lnTo>
                      <a:lnTo>
                        <a:pt x="443" y="1"/>
                      </a:lnTo>
                      <a:lnTo>
                        <a:pt x="443" y="1"/>
                      </a:lnTo>
                      <a:lnTo>
                        <a:pt x="442" y="1"/>
                      </a:lnTo>
                      <a:lnTo>
                        <a:pt x="442" y="1"/>
                      </a:lnTo>
                      <a:lnTo>
                        <a:pt x="441" y="1"/>
                      </a:lnTo>
                      <a:lnTo>
                        <a:pt x="441" y="1"/>
                      </a:lnTo>
                      <a:lnTo>
                        <a:pt x="439" y="1"/>
                      </a:lnTo>
                      <a:lnTo>
                        <a:pt x="439" y="1"/>
                      </a:lnTo>
                      <a:lnTo>
                        <a:pt x="438" y="1"/>
                      </a:lnTo>
                      <a:lnTo>
                        <a:pt x="438" y="1"/>
                      </a:lnTo>
                      <a:lnTo>
                        <a:pt x="436" y="3"/>
                      </a:lnTo>
                      <a:lnTo>
                        <a:pt x="436" y="3"/>
                      </a:lnTo>
                      <a:lnTo>
                        <a:pt x="434" y="3"/>
                      </a:lnTo>
                      <a:lnTo>
                        <a:pt x="434" y="3"/>
                      </a:lnTo>
                      <a:lnTo>
                        <a:pt x="433" y="4"/>
                      </a:lnTo>
                      <a:lnTo>
                        <a:pt x="433" y="4"/>
                      </a:lnTo>
                      <a:lnTo>
                        <a:pt x="431" y="4"/>
                      </a:lnTo>
                      <a:lnTo>
                        <a:pt x="431" y="4"/>
                      </a:lnTo>
                      <a:lnTo>
                        <a:pt x="431" y="4"/>
                      </a:lnTo>
                      <a:lnTo>
                        <a:pt x="431" y="4"/>
                      </a:lnTo>
                      <a:lnTo>
                        <a:pt x="429" y="5"/>
                      </a:lnTo>
                      <a:lnTo>
                        <a:pt x="429" y="5"/>
                      </a:lnTo>
                      <a:lnTo>
                        <a:pt x="428" y="5"/>
                      </a:lnTo>
                      <a:lnTo>
                        <a:pt x="428" y="5"/>
                      </a:lnTo>
                      <a:lnTo>
                        <a:pt x="427" y="5"/>
                      </a:lnTo>
                      <a:lnTo>
                        <a:pt x="427" y="5"/>
                      </a:lnTo>
                      <a:lnTo>
                        <a:pt x="427" y="6"/>
                      </a:lnTo>
                      <a:lnTo>
                        <a:pt x="427" y="6"/>
                      </a:lnTo>
                      <a:lnTo>
                        <a:pt x="426" y="8"/>
                      </a:lnTo>
                      <a:lnTo>
                        <a:pt x="426" y="8"/>
                      </a:lnTo>
                      <a:lnTo>
                        <a:pt x="426" y="8"/>
                      </a:lnTo>
                      <a:lnTo>
                        <a:pt x="426" y="8"/>
                      </a:lnTo>
                      <a:lnTo>
                        <a:pt x="424" y="9"/>
                      </a:lnTo>
                      <a:lnTo>
                        <a:pt x="424" y="9"/>
                      </a:lnTo>
                      <a:lnTo>
                        <a:pt x="424" y="9"/>
                      </a:lnTo>
                      <a:lnTo>
                        <a:pt x="424" y="9"/>
                      </a:lnTo>
                      <a:lnTo>
                        <a:pt x="423" y="11"/>
                      </a:lnTo>
                      <a:lnTo>
                        <a:pt x="423" y="11"/>
                      </a:lnTo>
                      <a:lnTo>
                        <a:pt x="422" y="14"/>
                      </a:lnTo>
                      <a:lnTo>
                        <a:pt x="422" y="14"/>
                      </a:lnTo>
                      <a:lnTo>
                        <a:pt x="422" y="15"/>
                      </a:lnTo>
                      <a:lnTo>
                        <a:pt x="422" y="15"/>
                      </a:lnTo>
                      <a:lnTo>
                        <a:pt x="419" y="31"/>
                      </a:lnTo>
                      <a:lnTo>
                        <a:pt x="419" y="31"/>
                      </a:lnTo>
                      <a:lnTo>
                        <a:pt x="418" y="45"/>
                      </a:lnTo>
                      <a:lnTo>
                        <a:pt x="418" y="57"/>
                      </a:lnTo>
                      <a:lnTo>
                        <a:pt x="419" y="73"/>
                      </a:lnTo>
                      <a:lnTo>
                        <a:pt x="419" y="73"/>
                      </a:lnTo>
                      <a:lnTo>
                        <a:pt x="398" y="81"/>
                      </a:lnTo>
                      <a:lnTo>
                        <a:pt x="398" y="81"/>
                      </a:lnTo>
                      <a:lnTo>
                        <a:pt x="388" y="67"/>
                      </a:lnTo>
                      <a:lnTo>
                        <a:pt x="380" y="59"/>
                      </a:lnTo>
                      <a:lnTo>
                        <a:pt x="370" y="49"/>
                      </a:lnTo>
                      <a:lnTo>
                        <a:pt x="370" y="49"/>
                      </a:lnTo>
                      <a:lnTo>
                        <a:pt x="358" y="38"/>
                      </a:lnTo>
                      <a:lnTo>
                        <a:pt x="358" y="38"/>
                      </a:lnTo>
                      <a:lnTo>
                        <a:pt x="358" y="38"/>
                      </a:lnTo>
                      <a:lnTo>
                        <a:pt x="358" y="38"/>
                      </a:lnTo>
                      <a:lnTo>
                        <a:pt x="358" y="38"/>
                      </a:lnTo>
                      <a:lnTo>
                        <a:pt x="355" y="37"/>
                      </a:lnTo>
                      <a:lnTo>
                        <a:pt x="355" y="37"/>
                      </a:lnTo>
                      <a:lnTo>
                        <a:pt x="355" y="37"/>
                      </a:lnTo>
                      <a:lnTo>
                        <a:pt x="355" y="37"/>
                      </a:lnTo>
                      <a:lnTo>
                        <a:pt x="353" y="35"/>
                      </a:lnTo>
                      <a:lnTo>
                        <a:pt x="353" y="35"/>
                      </a:lnTo>
                      <a:lnTo>
                        <a:pt x="353" y="35"/>
                      </a:lnTo>
                      <a:lnTo>
                        <a:pt x="353" y="35"/>
                      </a:lnTo>
                      <a:lnTo>
                        <a:pt x="351" y="34"/>
                      </a:lnTo>
                      <a:lnTo>
                        <a:pt x="351" y="34"/>
                      </a:lnTo>
                      <a:lnTo>
                        <a:pt x="350" y="34"/>
                      </a:lnTo>
                      <a:lnTo>
                        <a:pt x="350" y="34"/>
                      </a:lnTo>
                      <a:lnTo>
                        <a:pt x="349" y="34"/>
                      </a:lnTo>
                      <a:lnTo>
                        <a:pt x="349" y="34"/>
                      </a:lnTo>
                      <a:lnTo>
                        <a:pt x="349" y="34"/>
                      </a:lnTo>
                      <a:lnTo>
                        <a:pt x="349" y="34"/>
                      </a:lnTo>
                      <a:lnTo>
                        <a:pt x="346" y="34"/>
                      </a:lnTo>
                      <a:lnTo>
                        <a:pt x="346" y="34"/>
                      </a:lnTo>
                      <a:lnTo>
                        <a:pt x="346" y="35"/>
                      </a:lnTo>
                      <a:lnTo>
                        <a:pt x="346" y="35"/>
                      </a:lnTo>
                      <a:lnTo>
                        <a:pt x="344" y="35"/>
                      </a:lnTo>
                      <a:lnTo>
                        <a:pt x="344" y="35"/>
                      </a:lnTo>
                      <a:lnTo>
                        <a:pt x="344" y="35"/>
                      </a:lnTo>
                      <a:lnTo>
                        <a:pt x="344" y="35"/>
                      </a:lnTo>
                      <a:lnTo>
                        <a:pt x="342" y="37"/>
                      </a:lnTo>
                      <a:lnTo>
                        <a:pt x="342" y="37"/>
                      </a:lnTo>
                      <a:lnTo>
                        <a:pt x="341" y="37"/>
                      </a:lnTo>
                      <a:lnTo>
                        <a:pt x="341" y="37"/>
                      </a:lnTo>
                      <a:lnTo>
                        <a:pt x="339" y="38"/>
                      </a:lnTo>
                      <a:lnTo>
                        <a:pt x="339" y="38"/>
                      </a:lnTo>
                      <a:lnTo>
                        <a:pt x="337" y="39"/>
                      </a:lnTo>
                      <a:lnTo>
                        <a:pt x="337" y="39"/>
                      </a:lnTo>
                      <a:lnTo>
                        <a:pt x="336" y="39"/>
                      </a:lnTo>
                      <a:lnTo>
                        <a:pt x="336" y="39"/>
                      </a:lnTo>
                      <a:lnTo>
                        <a:pt x="335" y="40"/>
                      </a:lnTo>
                      <a:lnTo>
                        <a:pt x="335" y="40"/>
                      </a:lnTo>
                      <a:lnTo>
                        <a:pt x="334" y="40"/>
                      </a:lnTo>
                      <a:lnTo>
                        <a:pt x="334" y="40"/>
                      </a:lnTo>
                      <a:lnTo>
                        <a:pt x="332" y="42"/>
                      </a:lnTo>
                      <a:lnTo>
                        <a:pt x="332" y="42"/>
                      </a:lnTo>
                      <a:lnTo>
                        <a:pt x="332" y="42"/>
                      </a:lnTo>
                      <a:lnTo>
                        <a:pt x="332" y="42"/>
                      </a:lnTo>
                      <a:lnTo>
                        <a:pt x="331" y="43"/>
                      </a:lnTo>
                      <a:lnTo>
                        <a:pt x="331" y="43"/>
                      </a:lnTo>
                      <a:lnTo>
                        <a:pt x="331" y="43"/>
                      </a:lnTo>
                      <a:lnTo>
                        <a:pt x="331" y="43"/>
                      </a:lnTo>
                      <a:lnTo>
                        <a:pt x="330" y="44"/>
                      </a:lnTo>
                      <a:lnTo>
                        <a:pt x="330" y="44"/>
                      </a:lnTo>
                      <a:lnTo>
                        <a:pt x="330" y="44"/>
                      </a:lnTo>
                      <a:lnTo>
                        <a:pt x="330" y="44"/>
                      </a:lnTo>
                      <a:lnTo>
                        <a:pt x="329" y="47"/>
                      </a:lnTo>
                      <a:lnTo>
                        <a:pt x="329" y="47"/>
                      </a:lnTo>
                      <a:lnTo>
                        <a:pt x="329" y="47"/>
                      </a:lnTo>
                      <a:lnTo>
                        <a:pt x="329" y="47"/>
                      </a:lnTo>
                      <a:lnTo>
                        <a:pt x="327" y="49"/>
                      </a:lnTo>
                      <a:lnTo>
                        <a:pt x="327" y="49"/>
                      </a:lnTo>
                      <a:lnTo>
                        <a:pt x="327" y="49"/>
                      </a:lnTo>
                      <a:lnTo>
                        <a:pt x="327" y="49"/>
                      </a:lnTo>
                      <a:lnTo>
                        <a:pt x="327" y="52"/>
                      </a:lnTo>
                      <a:lnTo>
                        <a:pt x="327" y="52"/>
                      </a:lnTo>
                      <a:lnTo>
                        <a:pt x="327" y="53"/>
                      </a:lnTo>
                      <a:lnTo>
                        <a:pt x="327" y="53"/>
                      </a:lnTo>
                      <a:lnTo>
                        <a:pt x="327" y="69"/>
                      </a:lnTo>
                      <a:lnTo>
                        <a:pt x="327" y="69"/>
                      </a:lnTo>
                      <a:lnTo>
                        <a:pt x="329" y="83"/>
                      </a:lnTo>
                      <a:lnTo>
                        <a:pt x="331" y="94"/>
                      </a:lnTo>
                      <a:lnTo>
                        <a:pt x="335" y="110"/>
                      </a:lnTo>
                      <a:lnTo>
                        <a:pt x="335" y="110"/>
                      </a:lnTo>
                      <a:lnTo>
                        <a:pt x="315" y="121"/>
                      </a:lnTo>
                      <a:lnTo>
                        <a:pt x="315" y="121"/>
                      </a:lnTo>
                      <a:lnTo>
                        <a:pt x="303" y="110"/>
                      </a:lnTo>
                      <a:lnTo>
                        <a:pt x="295" y="103"/>
                      </a:lnTo>
                      <a:lnTo>
                        <a:pt x="283" y="94"/>
                      </a:lnTo>
                      <a:lnTo>
                        <a:pt x="283" y="94"/>
                      </a:lnTo>
                      <a:lnTo>
                        <a:pt x="268" y="87"/>
                      </a:lnTo>
                      <a:lnTo>
                        <a:pt x="268" y="87"/>
                      </a:lnTo>
                      <a:lnTo>
                        <a:pt x="268" y="86"/>
                      </a:lnTo>
                      <a:lnTo>
                        <a:pt x="268" y="86"/>
                      </a:lnTo>
                      <a:lnTo>
                        <a:pt x="266" y="86"/>
                      </a:lnTo>
                      <a:lnTo>
                        <a:pt x="266" y="86"/>
                      </a:lnTo>
                      <a:lnTo>
                        <a:pt x="266" y="84"/>
                      </a:lnTo>
                      <a:lnTo>
                        <a:pt x="266" y="84"/>
                      </a:lnTo>
                      <a:lnTo>
                        <a:pt x="263" y="84"/>
                      </a:lnTo>
                      <a:lnTo>
                        <a:pt x="263" y="84"/>
                      </a:lnTo>
                      <a:lnTo>
                        <a:pt x="262" y="84"/>
                      </a:lnTo>
                      <a:lnTo>
                        <a:pt x="262" y="84"/>
                      </a:lnTo>
                      <a:lnTo>
                        <a:pt x="261" y="84"/>
                      </a:lnTo>
                      <a:lnTo>
                        <a:pt x="261" y="84"/>
                      </a:lnTo>
                      <a:lnTo>
                        <a:pt x="261" y="84"/>
                      </a:lnTo>
                      <a:lnTo>
                        <a:pt x="261" y="84"/>
                      </a:lnTo>
                      <a:lnTo>
                        <a:pt x="258" y="84"/>
                      </a:lnTo>
                      <a:lnTo>
                        <a:pt x="258" y="84"/>
                      </a:lnTo>
                      <a:lnTo>
                        <a:pt x="258" y="84"/>
                      </a:lnTo>
                      <a:lnTo>
                        <a:pt x="258" y="84"/>
                      </a:lnTo>
                      <a:lnTo>
                        <a:pt x="257" y="84"/>
                      </a:lnTo>
                      <a:lnTo>
                        <a:pt x="257" y="84"/>
                      </a:lnTo>
                      <a:lnTo>
                        <a:pt x="257" y="86"/>
                      </a:lnTo>
                      <a:lnTo>
                        <a:pt x="257" y="86"/>
                      </a:lnTo>
                      <a:lnTo>
                        <a:pt x="254" y="86"/>
                      </a:lnTo>
                      <a:lnTo>
                        <a:pt x="254" y="86"/>
                      </a:lnTo>
                      <a:lnTo>
                        <a:pt x="254" y="86"/>
                      </a:lnTo>
                      <a:lnTo>
                        <a:pt x="254" y="86"/>
                      </a:lnTo>
                      <a:lnTo>
                        <a:pt x="253" y="87"/>
                      </a:lnTo>
                      <a:lnTo>
                        <a:pt x="253" y="87"/>
                      </a:lnTo>
                      <a:lnTo>
                        <a:pt x="252" y="88"/>
                      </a:lnTo>
                      <a:lnTo>
                        <a:pt x="252" y="88"/>
                      </a:lnTo>
                      <a:lnTo>
                        <a:pt x="249" y="89"/>
                      </a:lnTo>
                      <a:lnTo>
                        <a:pt x="249" y="89"/>
                      </a:lnTo>
                      <a:lnTo>
                        <a:pt x="248" y="91"/>
                      </a:lnTo>
                      <a:lnTo>
                        <a:pt x="248" y="91"/>
                      </a:lnTo>
                      <a:lnTo>
                        <a:pt x="247" y="91"/>
                      </a:lnTo>
                      <a:lnTo>
                        <a:pt x="247" y="91"/>
                      </a:lnTo>
                      <a:lnTo>
                        <a:pt x="245" y="92"/>
                      </a:lnTo>
                      <a:lnTo>
                        <a:pt x="245" y="92"/>
                      </a:lnTo>
                      <a:lnTo>
                        <a:pt x="245" y="92"/>
                      </a:lnTo>
                      <a:lnTo>
                        <a:pt x="245" y="92"/>
                      </a:lnTo>
                      <a:lnTo>
                        <a:pt x="244" y="94"/>
                      </a:lnTo>
                      <a:lnTo>
                        <a:pt x="244" y="94"/>
                      </a:lnTo>
                      <a:lnTo>
                        <a:pt x="243" y="94"/>
                      </a:lnTo>
                      <a:lnTo>
                        <a:pt x="243" y="94"/>
                      </a:lnTo>
                      <a:lnTo>
                        <a:pt x="243" y="96"/>
                      </a:lnTo>
                      <a:lnTo>
                        <a:pt x="243" y="96"/>
                      </a:lnTo>
                      <a:lnTo>
                        <a:pt x="242" y="96"/>
                      </a:lnTo>
                      <a:lnTo>
                        <a:pt x="242" y="96"/>
                      </a:lnTo>
                      <a:lnTo>
                        <a:pt x="242" y="97"/>
                      </a:lnTo>
                      <a:lnTo>
                        <a:pt x="242" y="97"/>
                      </a:lnTo>
                      <a:lnTo>
                        <a:pt x="242" y="97"/>
                      </a:lnTo>
                      <a:lnTo>
                        <a:pt x="242" y="97"/>
                      </a:lnTo>
                      <a:lnTo>
                        <a:pt x="240" y="100"/>
                      </a:lnTo>
                      <a:lnTo>
                        <a:pt x="240" y="100"/>
                      </a:lnTo>
                      <a:lnTo>
                        <a:pt x="240" y="100"/>
                      </a:lnTo>
                      <a:lnTo>
                        <a:pt x="240" y="100"/>
                      </a:lnTo>
                      <a:lnTo>
                        <a:pt x="240" y="102"/>
                      </a:lnTo>
                      <a:lnTo>
                        <a:pt x="240" y="102"/>
                      </a:lnTo>
                      <a:lnTo>
                        <a:pt x="240" y="102"/>
                      </a:lnTo>
                      <a:lnTo>
                        <a:pt x="240" y="102"/>
                      </a:lnTo>
                      <a:lnTo>
                        <a:pt x="240" y="106"/>
                      </a:lnTo>
                      <a:lnTo>
                        <a:pt x="240" y="106"/>
                      </a:lnTo>
                      <a:lnTo>
                        <a:pt x="240" y="106"/>
                      </a:lnTo>
                      <a:lnTo>
                        <a:pt x="240" y="106"/>
                      </a:lnTo>
                      <a:lnTo>
                        <a:pt x="244" y="122"/>
                      </a:lnTo>
                      <a:lnTo>
                        <a:pt x="244" y="122"/>
                      </a:lnTo>
                      <a:lnTo>
                        <a:pt x="248" y="135"/>
                      </a:lnTo>
                      <a:lnTo>
                        <a:pt x="252" y="146"/>
                      </a:lnTo>
                      <a:lnTo>
                        <a:pt x="258" y="161"/>
                      </a:lnTo>
                      <a:lnTo>
                        <a:pt x="258" y="161"/>
                      </a:lnTo>
                      <a:lnTo>
                        <a:pt x="240" y="175"/>
                      </a:lnTo>
                      <a:lnTo>
                        <a:pt x="240" y="175"/>
                      </a:lnTo>
                      <a:lnTo>
                        <a:pt x="227" y="166"/>
                      </a:lnTo>
                      <a:lnTo>
                        <a:pt x="216" y="161"/>
                      </a:lnTo>
                      <a:lnTo>
                        <a:pt x="204" y="155"/>
                      </a:lnTo>
                      <a:lnTo>
                        <a:pt x="204" y="155"/>
                      </a:lnTo>
                      <a:lnTo>
                        <a:pt x="189" y="150"/>
                      </a:lnTo>
                      <a:lnTo>
                        <a:pt x="189" y="150"/>
                      </a:lnTo>
                      <a:lnTo>
                        <a:pt x="189" y="150"/>
                      </a:lnTo>
                      <a:lnTo>
                        <a:pt x="189" y="150"/>
                      </a:lnTo>
                      <a:lnTo>
                        <a:pt x="182" y="149"/>
                      </a:lnTo>
                      <a:lnTo>
                        <a:pt x="182" y="149"/>
                      </a:lnTo>
                      <a:lnTo>
                        <a:pt x="182" y="149"/>
                      </a:lnTo>
                      <a:lnTo>
                        <a:pt x="182" y="149"/>
                      </a:lnTo>
                      <a:lnTo>
                        <a:pt x="180" y="149"/>
                      </a:lnTo>
                      <a:lnTo>
                        <a:pt x="180" y="149"/>
                      </a:lnTo>
                      <a:lnTo>
                        <a:pt x="180" y="149"/>
                      </a:lnTo>
                      <a:lnTo>
                        <a:pt x="180" y="149"/>
                      </a:lnTo>
                      <a:lnTo>
                        <a:pt x="179" y="149"/>
                      </a:lnTo>
                      <a:lnTo>
                        <a:pt x="179" y="149"/>
                      </a:lnTo>
                      <a:lnTo>
                        <a:pt x="177" y="150"/>
                      </a:lnTo>
                      <a:lnTo>
                        <a:pt x="177" y="150"/>
                      </a:lnTo>
                      <a:lnTo>
                        <a:pt x="177" y="150"/>
                      </a:lnTo>
                      <a:lnTo>
                        <a:pt x="177" y="150"/>
                      </a:lnTo>
                      <a:lnTo>
                        <a:pt x="176" y="150"/>
                      </a:lnTo>
                      <a:lnTo>
                        <a:pt x="176" y="150"/>
                      </a:lnTo>
                      <a:lnTo>
                        <a:pt x="175" y="151"/>
                      </a:lnTo>
                      <a:lnTo>
                        <a:pt x="175" y="151"/>
                      </a:lnTo>
                      <a:lnTo>
                        <a:pt x="175" y="152"/>
                      </a:lnTo>
                      <a:lnTo>
                        <a:pt x="175" y="152"/>
                      </a:lnTo>
                      <a:lnTo>
                        <a:pt x="174" y="154"/>
                      </a:lnTo>
                      <a:lnTo>
                        <a:pt x="174" y="154"/>
                      </a:lnTo>
                      <a:lnTo>
                        <a:pt x="172" y="154"/>
                      </a:lnTo>
                      <a:lnTo>
                        <a:pt x="172" y="154"/>
                      </a:lnTo>
                      <a:lnTo>
                        <a:pt x="171" y="155"/>
                      </a:lnTo>
                      <a:lnTo>
                        <a:pt x="171" y="155"/>
                      </a:lnTo>
                      <a:lnTo>
                        <a:pt x="169" y="157"/>
                      </a:lnTo>
                      <a:lnTo>
                        <a:pt x="169" y="157"/>
                      </a:lnTo>
                      <a:lnTo>
                        <a:pt x="169" y="157"/>
                      </a:lnTo>
                      <a:lnTo>
                        <a:pt x="169" y="157"/>
                      </a:lnTo>
                      <a:lnTo>
                        <a:pt x="167" y="159"/>
                      </a:lnTo>
                      <a:lnTo>
                        <a:pt x="167" y="159"/>
                      </a:lnTo>
                      <a:lnTo>
                        <a:pt x="167" y="160"/>
                      </a:lnTo>
                      <a:lnTo>
                        <a:pt x="167" y="160"/>
                      </a:lnTo>
                      <a:lnTo>
                        <a:pt x="166" y="161"/>
                      </a:lnTo>
                      <a:lnTo>
                        <a:pt x="166" y="161"/>
                      </a:lnTo>
                      <a:lnTo>
                        <a:pt x="166" y="161"/>
                      </a:lnTo>
                      <a:lnTo>
                        <a:pt x="166" y="161"/>
                      </a:lnTo>
                      <a:lnTo>
                        <a:pt x="165" y="162"/>
                      </a:lnTo>
                      <a:lnTo>
                        <a:pt x="165" y="162"/>
                      </a:lnTo>
                      <a:lnTo>
                        <a:pt x="165" y="162"/>
                      </a:lnTo>
                      <a:lnTo>
                        <a:pt x="165" y="162"/>
                      </a:lnTo>
                      <a:lnTo>
                        <a:pt x="164" y="165"/>
                      </a:lnTo>
                      <a:lnTo>
                        <a:pt x="164" y="165"/>
                      </a:lnTo>
                      <a:lnTo>
                        <a:pt x="164" y="165"/>
                      </a:lnTo>
                      <a:lnTo>
                        <a:pt x="164" y="165"/>
                      </a:lnTo>
                      <a:lnTo>
                        <a:pt x="164" y="168"/>
                      </a:lnTo>
                      <a:lnTo>
                        <a:pt x="164" y="168"/>
                      </a:lnTo>
                      <a:lnTo>
                        <a:pt x="164" y="168"/>
                      </a:lnTo>
                      <a:lnTo>
                        <a:pt x="164" y="168"/>
                      </a:lnTo>
                      <a:lnTo>
                        <a:pt x="165" y="173"/>
                      </a:lnTo>
                      <a:lnTo>
                        <a:pt x="165" y="173"/>
                      </a:lnTo>
                      <a:lnTo>
                        <a:pt x="165" y="174"/>
                      </a:lnTo>
                      <a:lnTo>
                        <a:pt x="165" y="174"/>
                      </a:lnTo>
                      <a:lnTo>
                        <a:pt x="171" y="189"/>
                      </a:lnTo>
                      <a:lnTo>
                        <a:pt x="171" y="189"/>
                      </a:lnTo>
                      <a:lnTo>
                        <a:pt x="176" y="202"/>
                      </a:lnTo>
                      <a:lnTo>
                        <a:pt x="182" y="212"/>
                      </a:lnTo>
                      <a:lnTo>
                        <a:pt x="191" y="224"/>
                      </a:lnTo>
                      <a:lnTo>
                        <a:pt x="191" y="224"/>
                      </a:lnTo>
                      <a:lnTo>
                        <a:pt x="176" y="242"/>
                      </a:lnTo>
                      <a:lnTo>
                        <a:pt x="176" y="242"/>
                      </a:lnTo>
                      <a:lnTo>
                        <a:pt x="161" y="236"/>
                      </a:lnTo>
                      <a:lnTo>
                        <a:pt x="151" y="232"/>
                      </a:lnTo>
                      <a:lnTo>
                        <a:pt x="137" y="229"/>
                      </a:lnTo>
                      <a:lnTo>
                        <a:pt x="137" y="229"/>
                      </a:lnTo>
                      <a:lnTo>
                        <a:pt x="121" y="225"/>
                      </a:lnTo>
                      <a:lnTo>
                        <a:pt x="121" y="225"/>
                      </a:lnTo>
                      <a:lnTo>
                        <a:pt x="121" y="225"/>
                      </a:lnTo>
                      <a:lnTo>
                        <a:pt x="121" y="225"/>
                      </a:lnTo>
                      <a:lnTo>
                        <a:pt x="117" y="225"/>
                      </a:lnTo>
                      <a:lnTo>
                        <a:pt x="117" y="225"/>
                      </a:lnTo>
                      <a:lnTo>
                        <a:pt x="114" y="225"/>
                      </a:lnTo>
                      <a:lnTo>
                        <a:pt x="114" y="225"/>
                      </a:lnTo>
                      <a:lnTo>
                        <a:pt x="114" y="225"/>
                      </a:lnTo>
                      <a:lnTo>
                        <a:pt x="114" y="225"/>
                      </a:lnTo>
                      <a:lnTo>
                        <a:pt x="113" y="225"/>
                      </a:lnTo>
                      <a:lnTo>
                        <a:pt x="113" y="225"/>
                      </a:lnTo>
                      <a:lnTo>
                        <a:pt x="112" y="227"/>
                      </a:lnTo>
                      <a:lnTo>
                        <a:pt x="112" y="227"/>
                      </a:lnTo>
                      <a:lnTo>
                        <a:pt x="111" y="227"/>
                      </a:lnTo>
                      <a:lnTo>
                        <a:pt x="111" y="227"/>
                      </a:lnTo>
                      <a:lnTo>
                        <a:pt x="111" y="227"/>
                      </a:lnTo>
                      <a:lnTo>
                        <a:pt x="111" y="227"/>
                      </a:lnTo>
                      <a:lnTo>
                        <a:pt x="109" y="228"/>
                      </a:lnTo>
                      <a:lnTo>
                        <a:pt x="109" y="228"/>
                      </a:lnTo>
                      <a:lnTo>
                        <a:pt x="109" y="228"/>
                      </a:lnTo>
                      <a:lnTo>
                        <a:pt x="109" y="228"/>
                      </a:lnTo>
                      <a:lnTo>
                        <a:pt x="108" y="231"/>
                      </a:lnTo>
                      <a:lnTo>
                        <a:pt x="108" y="231"/>
                      </a:lnTo>
                      <a:lnTo>
                        <a:pt x="107" y="231"/>
                      </a:lnTo>
                      <a:lnTo>
                        <a:pt x="107" y="231"/>
                      </a:lnTo>
                      <a:lnTo>
                        <a:pt x="107" y="232"/>
                      </a:lnTo>
                      <a:lnTo>
                        <a:pt x="107" y="232"/>
                      </a:lnTo>
                      <a:lnTo>
                        <a:pt x="106" y="233"/>
                      </a:lnTo>
                      <a:lnTo>
                        <a:pt x="106" y="233"/>
                      </a:lnTo>
                      <a:lnTo>
                        <a:pt x="104" y="234"/>
                      </a:lnTo>
                      <a:lnTo>
                        <a:pt x="104" y="234"/>
                      </a:lnTo>
                      <a:lnTo>
                        <a:pt x="103" y="237"/>
                      </a:lnTo>
                      <a:lnTo>
                        <a:pt x="103" y="237"/>
                      </a:lnTo>
                      <a:lnTo>
                        <a:pt x="103" y="237"/>
                      </a:lnTo>
                      <a:lnTo>
                        <a:pt x="103" y="237"/>
                      </a:lnTo>
                      <a:lnTo>
                        <a:pt x="102" y="239"/>
                      </a:lnTo>
                      <a:lnTo>
                        <a:pt x="102" y="239"/>
                      </a:lnTo>
                      <a:lnTo>
                        <a:pt x="102" y="239"/>
                      </a:lnTo>
                      <a:lnTo>
                        <a:pt x="102" y="239"/>
                      </a:lnTo>
                      <a:lnTo>
                        <a:pt x="101" y="241"/>
                      </a:lnTo>
                      <a:lnTo>
                        <a:pt x="101" y="241"/>
                      </a:lnTo>
                      <a:lnTo>
                        <a:pt x="101" y="242"/>
                      </a:lnTo>
                      <a:lnTo>
                        <a:pt x="101" y="242"/>
                      </a:lnTo>
                      <a:lnTo>
                        <a:pt x="99" y="243"/>
                      </a:lnTo>
                      <a:lnTo>
                        <a:pt x="99" y="243"/>
                      </a:lnTo>
                      <a:lnTo>
                        <a:pt x="99" y="243"/>
                      </a:lnTo>
                      <a:lnTo>
                        <a:pt x="99" y="243"/>
                      </a:lnTo>
                      <a:lnTo>
                        <a:pt x="99" y="246"/>
                      </a:lnTo>
                      <a:lnTo>
                        <a:pt x="99" y="246"/>
                      </a:lnTo>
                      <a:lnTo>
                        <a:pt x="99" y="246"/>
                      </a:lnTo>
                      <a:lnTo>
                        <a:pt x="99" y="246"/>
                      </a:lnTo>
                      <a:lnTo>
                        <a:pt x="99" y="247"/>
                      </a:lnTo>
                      <a:lnTo>
                        <a:pt x="99" y="247"/>
                      </a:lnTo>
                      <a:lnTo>
                        <a:pt x="99" y="247"/>
                      </a:lnTo>
                      <a:lnTo>
                        <a:pt x="99" y="247"/>
                      </a:lnTo>
                      <a:lnTo>
                        <a:pt x="101" y="249"/>
                      </a:lnTo>
                      <a:lnTo>
                        <a:pt x="101" y="249"/>
                      </a:lnTo>
                      <a:lnTo>
                        <a:pt x="102" y="253"/>
                      </a:lnTo>
                      <a:lnTo>
                        <a:pt x="102" y="253"/>
                      </a:lnTo>
                      <a:lnTo>
                        <a:pt x="102" y="253"/>
                      </a:lnTo>
                      <a:lnTo>
                        <a:pt x="102" y="253"/>
                      </a:lnTo>
                      <a:lnTo>
                        <a:pt x="111" y="267"/>
                      </a:lnTo>
                      <a:lnTo>
                        <a:pt x="111" y="267"/>
                      </a:lnTo>
                      <a:lnTo>
                        <a:pt x="118" y="278"/>
                      </a:lnTo>
                      <a:lnTo>
                        <a:pt x="124" y="287"/>
                      </a:lnTo>
                      <a:lnTo>
                        <a:pt x="136" y="300"/>
                      </a:lnTo>
                      <a:lnTo>
                        <a:pt x="136" y="300"/>
                      </a:lnTo>
                      <a:lnTo>
                        <a:pt x="124" y="319"/>
                      </a:lnTo>
                      <a:lnTo>
                        <a:pt x="124" y="319"/>
                      </a:lnTo>
                      <a:lnTo>
                        <a:pt x="109" y="315"/>
                      </a:lnTo>
                      <a:lnTo>
                        <a:pt x="98" y="314"/>
                      </a:lnTo>
                      <a:lnTo>
                        <a:pt x="84" y="312"/>
                      </a:lnTo>
                      <a:lnTo>
                        <a:pt x="84" y="312"/>
                      </a:lnTo>
                      <a:lnTo>
                        <a:pt x="68" y="312"/>
                      </a:lnTo>
                      <a:lnTo>
                        <a:pt x="68" y="312"/>
                      </a:lnTo>
                      <a:lnTo>
                        <a:pt x="67" y="312"/>
                      </a:lnTo>
                      <a:lnTo>
                        <a:pt x="67" y="312"/>
                      </a:lnTo>
                      <a:lnTo>
                        <a:pt x="64" y="312"/>
                      </a:lnTo>
                      <a:lnTo>
                        <a:pt x="64" y="312"/>
                      </a:lnTo>
                      <a:lnTo>
                        <a:pt x="64" y="312"/>
                      </a:lnTo>
                      <a:lnTo>
                        <a:pt x="62" y="314"/>
                      </a:lnTo>
                      <a:lnTo>
                        <a:pt x="62" y="314"/>
                      </a:lnTo>
                      <a:lnTo>
                        <a:pt x="62" y="314"/>
                      </a:lnTo>
                      <a:lnTo>
                        <a:pt x="62" y="314"/>
                      </a:lnTo>
                      <a:lnTo>
                        <a:pt x="59" y="314"/>
                      </a:lnTo>
                      <a:lnTo>
                        <a:pt x="59" y="314"/>
                      </a:lnTo>
                      <a:lnTo>
                        <a:pt x="59" y="315"/>
                      </a:lnTo>
                      <a:lnTo>
                        <a:pt x="59" y="315"/>
                      </a:lnTo>
                      <a:lnTo>
                        <a:pt x="58" y="315"/>
                      </a:lnTo>
                      <a:lnTo>
                        <a:pt x="58" y="315"/>
                      </a:lnTo>
                      <a:lnTo>
                        <a:pt x="58" y="316"/>
                      </a:lnTo>
                      <a:lnTo>
                        <a:pt x="58" y="316"/>
                      </a:lnTo>
                      <a:lnTo>
                        <a:pt x="56" y="317"/>
                      </a:lnTo>
                      <a:lnTo>
                        <a:pt x="56" y="317"/>
                      </a:lnTo>
                      <a:lnTo>
                        <a:pt x="56" y="317"/>
                      </a:lnTo>
                      <a:lnTo>
                        <a:pt x="56" y="317"/>
                      </a:lnTo>
                      <a:lnTo>
                        <a:pt x="55" y="319"/>
                      </a:lnTo>
                      <a:lnTo>
                        <a:pt x="55" y="319"/>
                      </a:lnTo>
                      <a:lnTo>
                        <a:pt x="55" y="319"/>
                      </a:lnTo>
                      <a:lnTo>
                        <a:pt x="55" y="319"/>
                      </a:lnTo>
                      <a:lnTo>
                        <a:pt x="54" y="321"/>
                      </a:lnTo>
                      <a:lnTo>
                        <a:pt x="54" y="321"/>
                      </a:lnTo>
                      <a:lnTo>
                        <a:pt x="54" y="321"/>
                      </a:lnTo>
                      <a:lnTo>
                        <a:pt x="54" y="321"/>
                      </a:lnTo>
                      <a:lnTo>
                        <a:pt x="53" y="324"/>
                      </a:lnTo>
                      <a:lnTo>
                        <a:pt x="53" y="324"/>
                      </a:lnTo>
                      <a:lnTo>
                        <a:pt x="51" y="326"/>
                      </a:lnTo>
                      <a:lnTo>
                        <a:pt x="51" y="326"/>
                      </a:lnTo>
                      <a:lnTo>
                        <a:pt x="51" y="326"/>
                      </a:lnTo>
                      <a:lnTo>
                        <a:pt x="51" y="326"/>
                      </a:lnTo>
                      <a:lnTo>
                        <a:pt x="50" y="329"/>
                      </a:lnTo>
                      <a:lnTo>
                        <a:pt x="50" y="329"/>
                      </a:lnTo>
                      <a:lnTo>
                        <a:pt x="50" y="329"/>
                      </a:lnTo>
                      <a:lnTo>
                        <a:pt x="50" y="329"/>
                      </a:lnTo>
                      <a:lnTo>
                        <a:pt x="50" y="331"/>
                      </a:lnTo>
                      <a:lnTo>
                        <a:pt x="50" y="331"/>
                      </a:lnTo>
                      <a:lnTo>
                        <a:pt x="50" y="331"/>
                      </a:lnTo>
                      <a:lnTo>
                        <a:pt x="50" y="331"/>
                      </a:lnTo>
                      <a:lnTo>
                        <a:pt x="50" y="333"/>
                      </a:lnTo>
                      <a:lnTo>
                        <a:pt x="50" y="333"/>
                      </a:lnTo>
                      <a:lnTo>
                        <a:pt x="50" y="334"/>
                      </a:lnTo>
                      <a:lnTo>
                        <a:pt x="50" y="334"/>
                      </a:lnTo>
                      <a:lnTo>
                        <a:pt x="50" y="335"/>
                      </a:lnTo>
                      <a:lnTo>
                        <a:pt x="50" y="335"/>
                      </a:lnTo>
                      <a:lnTo>
                        <a:pt x="50" y="335"/>
                      </a:lnTo>
                      <a:lnTo>
                        <a:pt x="50" y="335"/>
                      </a:lnTo>
                      <a:lnTo>
                        <a:pt x="50" y="338"/>
                      </a:lnTo>
                      <a:lnTo>
                        <a:pt x="50" y="338"/>
                      </a:lnTo>
                      <a:lnTo>
                        <a:pt x="50" y="338"/>
                      </a:lnTo>
                      <a:lnTo>
                        <a:pt x="50" y="338"/>
                      </a:lnTo>
                      <a:lnTo>
                        <a:pt x="51" y="340"/>
                      </a:lnTo>
                      <a:lnTo>
                        <a:pt x="51" y="340"/>
                      </a:lnTo>
                      <a:lnTo>
                        <a:pt x="51" y="340"/>
                      </a:lnTo>
                      <a:lnTo>
                        <a:pt x="53" y="343"/>
                      </a:lnTo>
                      <a:lnTo>
                        <a:pt x="53" y="343"/>
                      </a:lnTo>
                      <a:lnTo>
                        <a:pt x="53" y="343"/>
                      </a:lnTo>
                      <a:lnTo>
                        <a:pt x="53" y="343"/>
                      </a:lnTo>
                      <a:lnTo>
                        <a:pt x="53" y="343"/>
                      </a:lnTo>
                      <a:lnTo>
                        <a:pt x="53" y="343"/>
                      </a:lnTo>
                      <a:lnTo>
                        <a:pt x="64" y="355"/>
                      </a:lnTo>
                      <a:lnTo>
                        <a:pt x="64" y="355"/>
                      </a:lnTo>
                      <a:lnTo>
                        <a:pt x="74" y="365"/>
                      </a:lnTo>
                      <a:lnTo>
                        <a:pt x="83" y="373"/>
                      </a:lnTo>
                      <a:lnTo>
                        <a:pt x="96" y="382"/>
                      </a:lnTo>
                      <a:lnTo>
                        <a:pt x="96" y="382"/>
                      </a:lnTo>
                      <a:lnTo>
                        <a:pt x="88" y="403"/>
                      </a:lnTo>
                      <a:lnTo>
                        <a:pt x="88" y="403"/>
                      </a:lnTo>
                      <a:lnTo>
                        <a:pt x="72" y="403"/>
                      </a:lnTo>
                      <a:lnTo>
                        <a:pt x="60" y="403"/>
                      </a:lnTo>
                      <a:lnTo>
                        <a:pt x="46" y="404"/>
                      </a:lnTo>
                      <a:lnTo>
                        <a:pt x="46" y="404"/>
                      </a:lnTo>
                      <a:lnTo>
                        <a:pt x="30" y="407"/>
                      </a:lnTo>
                      <a:lnTo>
                        <a:pt x="30" y="407"/>
                      </a:lnTo>
                      <a:lnTo>
                        <a:pt x="30" y="407"/>
                      </a:lnTo>
                      <a:lnTo>
                        <a:pt x="30" y="407"/>
                      </a:lnTo>
                      <a:lnTo>
                        <a:pt x="25" y="409"/>
                      </a:lnTo>
                      <a:lnTo>
                        <a:pt x="25" y="409"/>
                      </a:lnTo>
                      <a:lnTo>
                        <a:pt x="24" y="409"/>
                      </a:lnTo>
                      <a:lnTo>
                        <a:pt x="24" y="409"/>
                      </a:lnTo>
                      <a:lnTo>
                        <a:pt x="22" y="409"/>
                      </a:lnTo>
                      <a:lnTo>
                        <a:pt x="22" y="409"/>
                      </a:lnTo>
                      <a:lnTo>
                        <a:pt x="22" y="411"/>
                      </a:lnTo>
                      <a:lnTo>
                        <a:pt x="22" y="411"/>
                      </a:lnTo>
                      <a:lnTo>
                        <a:pt x="21" y="412"/>
                      </a:lnTo>
                      <a:lnTo>
                        <a:pt x="21" y="412"/>
                      </a:lnTo>
                      <a:lnTo>
                        <a:pt x="21" y="412"/>
                      </a:lnTo>
                      <a:lnTo>
                        <a:pt x="21" y="412"/>
                      </a:lnTo>
                      <a:lnTo>
                        <a:pt x="20" y="413"/>
                      </a:lnTo>
                      <a:lnTo>
                        <a:pt x="20" y="413"/>
                      </a:lnTo>
                      <a:lnTo>
                        <a:pt x="20" y="413"/>
                      </a:lnTo>
                      <a:lnTo>
                        <a:pt x="20" y="413"/>
                      </a:lnTo>
                      <a:lnTo>
                        <a:pt x="19" y="416"/>
                      </a:lnTo>
                      <a:lnTo>
                        <a:pt x="19" y="416"/>
                      </a:lnTo>
                      <a:lnTo>
                        <a:pt x="19" y="416"/>
                      </a:lnTo>
                      <a:lnTo>
                        <a:pt x="19" y="416"/>
                      </a:lnTo>
                      <a:lnTo>
                        <a:pt x="19" y="418"/>
                      </a:lnTo>
                      <a:lnTo>
                        <a:pt x="19" y="418"/>
                      </a:lnTo>
                      <a:lnTo>
                        <a:pt x="19" y="418"/>
                      </a:lnTo>
                      <a:lnTo>
                        <a:pt x="19" y="418"/>
                      </a:lnTo>
                      <a:lnTo>
                        <a:pt x="17" y="421"/>
                      </a:lnTo>
                      <a:lnTo>
                        <a:pt x="17" y="421"/>
                      </a:lnTo>
                      <a:lnTo>
                        <a:pt x="17" y="423"/>
                      </a:lnTo>
                      <a:lnTo>
                        <a:pt x="17" y="423"/>
                      </a:lnTo>
                      <a:lnTo>
                        <a:pt x="17" y="423"/>
                      </a:lnTo>
                      <a:lnTo>
                        <a:pt x="17" y="423"/>
                      </a:lnTo>
                      <a:lnTo>
                        <a:pt x="16" y="426"/>
                      </a:lnTo>
                      <a:lnTo>
                        <a:pt x="16" y="426"/>
                      </a:lnTo>
                      <a:lnTo>
                        <a:pt x="16" y="426"/>
                      </a:lnTo>
                      <a:lnTo>
                        <a:pt x="16" y="426"/>
                      </a:lnTo>
                      <a:lnTo>
                        <a:pt x="16" y="428"/>
                      </a:lnTo>
                      <a:lnTo>
                        <a:pt x="16" y="428"/>
                      </a:lnTo>
                      <a:lnTo>
                        <a:pt x="16" y="428"/>
                      </a:lnTo>
                      <a:lnTo>
                        <a:pt x="16" y="428"/>
                      </a:lnTo>
                      <a:lnTo>
                        <a:pt x="16" y="431"/>
                      </a:lnTo>
                      <a:lnTo>
                        <a:pt x="16" y="431"/>
                      </a:lnTo>
                      <a:lnTo>
                        <a:pt x="16" y="431"/>
                      </a:lnTo>
                      <a:lnTo>
                        <a:pt x="16" y="431"/>
                      </a:lnTo>
                      <a:lnTo>
                        <a:pt x="16" y="432"/>
                      </a:lnTo>
                      <a:lnTo>
                        <a:pt x="16" y="432"/>
                      </a:lnTo>
                      <a:lnTo>
                        <a:pt x="16" y="432"/>
                      </a:lnTo>
                      <a:lnTo>
                        <a:pt x="16" y="432"/>
                      </a:lnTo>
                      <a:lnTo>
                        <a:pt x="17" y="435"/>
                      </a:lnTo>
                      <a:lnTo>
                        <a:pt x="17" y="435"/>
                      </a:lnTo>
                      <a:lnTo>
                        <a:pt x="17" y="435"/>
                      </a:lnTo>
                      <a:lnTo>
                        <a:pt x="17" y="435"/>
                      </a:lnTo>
                      <a:lnTo>
                        <a:pt x="21" y="438"/>
                      </a:lnTo>
                      <a:lnTo>
                        <a:pt x="21" y="438"/>
                      </a:lnTo>
                      <a:lnTo>
                        <a:pt x="21" y="440"/>
                      </a:lnTo>
                      <a:lnTo>
                        <a:pt x="21" y="440"/>
                      </a:lnTo>
                      <a:lnTo>
                        <a:pt x="21" y="440"/>
                      </a:lnTo>
                      <a:lnTo>
                        <a:pt x="34" y="450"/>
                      </a:lnTo>
                      <a:lnTo>
                        <a:pt x="34" y="450"/>
                      </a:lnTo>
                      <a:lnTo>
                        <a:pt x="45" y="457"/>
                      </a:lnTo>
                      <a:lnTo>
                        <a:pt x="55" y="464"/>
                      </a:lnTo>
                      <a:lnTo>
                        <a:pt x="69" y="471"/>
                      </a:lnTo>
                      <a:lnTo>
                        <a:pt x="69" y="471"/>
                      </a:lnTo>
                      <a:lnTo>
                        <a:pt x="65" y="494"/>
                      </a:lnTo>
                      <a:lnTo>
                        <a:pt x="65" y="494"/>
                      </a:lnTo>
                      <a:lnTo>
                        <a:pt x="49" y="495"/>
                      </a:lnTo>
                      <a:lnTo>
                        <a:pt x="39" y="498"/>
                      </a:lnTo>
                      <a:lnTo>
                        <a:pt x="25" y="501"/>
                      </a:lnTo>
                      <a:lnTo>
                        <a:pt x="25" y="501"/>
                      </a:lnTo>
                      <a:lnTo>
                        <a:pt x="9" y="506"/>
                      </a:lnTo>
                      <a:lnTo>
                        <a:pt x="9" y="506"/>
                      </a:lnTo>
                      <a:lnTo>
                        <a:pt x="9" y="506"/>
                      </a:lnTo>
                      <a:lnTo>
                        <a:pt x="9" y="506"/>
                      </a:lnTo>
                      <a:lnTo>
                        <a:pt x="6" y="508"/>
                      </a:lnTo>
                      <a:lnTo>
                        <a:pt x="6" y="508"/>
                      </a:lnTo>
                      <a:lnTo>
                        <a:pt x="6" y="508"/>
                      </a:lnTo>
                      <a:lnTo>
                        <a:pt x="6" y="508"/>
                      </a:lnTo>
                      <a:lnTo>
                        <a:pt x="5" y="509"/>
                      </a:lnTo>
                      <a:lnTo>
                        <a:pt x="5" y="509"/>
                      </a:lnTo>
                      <a:lnTo>
                        <a:pt x="4" y="510"/>
                      </a:lnTo>
                      <a:lnTo>
                        <a:pt x="4" y="510"/>
                      </a:lnTo>
                      <a:lnTo>
                        <a:pt x="2" y="511"/>
                      </a:lnTo>
                      <a:lnTo>
                        <a:pt x="2" y="511"/>
                      </a:lnTo>
                      <a:lnTo>
                        <a:pt x="2" y="511"/>
                      </a:lnTo>
                      <a:lnTo>
                        <a:pt x="2" y="511"/>
                      </a:lnTo>
                      <a:lnTo>
                        <a:pt x="1" y="513"/>
                      </a:lnTo>
                      <a:lnTo>
                        <a:pt x="1" y="513"/>
                      </a:lnTo>
                      <a:lnTo>
                        <a:pt x="1" y="513"/>
                      </a:lnTo>
                      <a:lnTo>
                        <a:pt x="1" y="513"/>
                      </a:lnTo>
                      <a:lnTo>
                        <a:pt x="1" y="515"/>
                      </a:lnTo>
                      <a:lnTo>
                        <a:pt x="1" y="515"/>
                      </a:lnTo>
                      <a:lnTo>
                        <a:pt x="1" y="515"/>
                      </a:lnTo>
                      <a:lnTo>
                        <a:pt x="1" y="515"/>
                      </a:lnTo>
                      <a:lnTo>
                        <a:pt x="0" y="516"/>
                      </a:lnTo>
                      <a:lnTo>
                        <a:pt x="0" y="516"/>
                      </a:lnTo>
                      <a:lnTo>
                        <a:pt x="0" y="518"/>
                      </a:lnTo>
                      <a:lnTo>
                        <a:pt x="0" y="518"/>
                      </a:lnTo>
                      <a:lnTo>
                        <a:pt x="0" y="519"/>
                      </a:lnTo>
                      <a:lnTo>
                        <a:pt x="0" y="519"/>
                      </a:lnTo>
                      <a:lnTo>
                        <a:pt x="0" y="520"/>
                      </a:lnTo>
                      <a:lnTo>
                        <a:pt x="0" y="520"/>
                      </a:lnTo>
                      <a:lnTo>
                        <a:pt x="0" y="523"/>
                      </a:lnTo>
                      <a:lnTo>
                        <a:pt x="0" y="523"/>
                      </a:lnTo>
                      <a:lnTo>
                        <a:pt x="0" y="525"/>
                      </a:lnTo>
                      <a:lnTo>
                        <a:pt x="0" y="525"/>
                      </a:lnTo>
                      <a:lnTo>
                        <a:pt x="0" y="525"/>
                      </a:lnTo>
                      <a:lnTo>
                        <a:pt x="0" y="525"/>
                      </a:lnTo>
                      <a:lnTo>
                        <a:pt x="0" y="528"/>
                      </a:lnTo>
                      <a:lnTo>
                        <a:pt x="0" y="528"/>
                      </a:lnTo>
                      <a:lnTo>
                        <a:pt x="0" y="528"/>
                      </a:lnTo>
                      <a:lnTo>
                        <a:pt x="0" y="528"/>
                      </a:lnTo>
                      <a:lnTo>
                        <a:pt x="0" y="530"/>
                      </a:lnTo>
                      <a:lnTo>
                        <a:pt x="0" y="530"/>
                      </a:lnTo>
                      <a:lnTo>
                        <a:pt x="0" y="530"/>
                      </a:lnTo>
                      <a:lnTo>
                        <a:pt x="0" y="530"/>
                      </a:lnTo>
                      <a:lnTo>
                        <a:pt x="0" y="532"/>
                      </a:lnTo>
                      <a:lnTo>
                        <a:pt x="0" y="532"/>
                      </a:lnTo>
                      <a:lnTo>
                        <a:pt x="0" y="533"/>
                      </a:lnTo>
                      <a:lnTo>
                        <a:pt x="0" y="533"/>
                      </a:lnTo>
                      <a:lnTo>
                        <a:pt x="1" y="534"/>
                      </a:lnTo>
                      <a:lnTo>
                        <a:pt x="1" y="534"/>
                      </a:lnTo>
                      <a:lnTo>
                        <a:pt x="1" y="534"/>
                      </a:lnTo>
                      <a:lnTo>
                        <a:pt x="1" y="534"/>
                      </a:lnTo>
                      <a:lnTo>
                        <a:pt x="1" y="535"/>
                      </a:lnTo>
                      <a:lnTo>
                        <a:pt x="1" y="535"/>
                      </a:lnTo>
                      <a:lnTo>
                        <a:pt x="2" y="537"/>
                      </a:lnTo>
                      <a:lnTo>
                        <a:pt x="2" y="537"/>
                      </a:lnTo>
                      <a:lnTo>
                        <a:pt x="4" y="538"/>
                      </a:lnTo>
                      <a:lnTo>
                        <a:pt x="4" y="538"/>
                      </a:lnTo>
                      <a:lnTo>
                        <a:pt x="4" y="538"/>
                      </a:lnTo>
                      <a:lnTo>
                        <a:pt x="4" y="538"/>
                      </a:lnTo>
                      <a:lnTo>
                        <a:pt x="6" y="539"/>
                      </a:lnTo>
                      <a:lnTo>
                        <a:pt x="6" y="539"/>
                      </a:lnTo>
                      <a:lnTo>
                        <a:pt x="6" y="539"/>
                      </a:lnTo>
                      <a:lnTo>
                        <a:pt x="6" y="539"/>
                      </a:lnTo>
                      <a:lnTo>
                        <a:pt x="21" y="548"/>
                      </a:lnTo>
                      <a:lnTo>
                        <a:pt x="21" y="548"/>
                      </a:lnTo>
                      <a:lnTo>
                        <a:pt x="34" y="554"/>
                      </a:lnTo>
                      <a:lnTo>
                        <a:pt x="44" y="558"/>
                      </a:lnTo>
                      <a:lnTo>
                        <a:pt x="59" y="563"/>
                      </a:lnTo>
                      <a:lnTo>
                        <a:pt x="59" y="563"/>
                      </a:lnTo>
                      <a:lnTo>
                        <a:pt x="59" y="586"/>
                      </a:lnTo>
                      <a:lnTo>
                        <a:pt x="59" y="586"/>
                      </a:lnTo>
                      <a:lnTo>
                        <a:pt x="44" y="591"/>
                      </a:lnTo>
                      <a:lnTo>
                        <a:pt x="34" y="595"/>
                      </a:lnTo>
                      <a:lnTo>
                        <a:pt x="21" y="600"/>
                      </a:lnTo>
                      <a:lnTo>
                        <a:pt x="21" y="600"/>
                      </a:lnTo>
                      <a:lnTo>
                        <a:pt x="6" y="608"/>
                      </a:lnTo>
                      <a:lnTo>
                        <a:pt x="6" y="608"/>
                      </a:lnTo>
                      <a:lnTo>
                        <a:pt x="6" y="608"/>
                      </a:lnTo>
                      <a:lnTo>
                        <a:pt x="6" y="608"/>
                      </a:lnTo>
                      <a:lnTo>
                        <a:pt x="6" y="608"/>
                      </a:lnTo>
                      <a:lnTo>
                        <a:pt x="4" y="611"/>
                      </a:lnTo>
                      <a:lnTo>
                        <a:pt x="4" y="611"/>
                      </a:lnTo>
                      <a:lnTo>
                        <a:pt x="4" y="611"/>
                      </a:lnTo>
                      <a:lnTo>
                        <a:pt x="4" y="611"/>
                      </a:lnTo>
                      <a:lnTo>
                        <a:pt x="2" y="612"/>
                      </a:lnTo>
                      <a:lnTo>
                        <a:pt x="2" y="612"/>
                      </a:lnTo>
                      <a:lnTo>
                        <a:pt x="1" y="612"/>
                      </a:lnTo>
                      <a:lnTo>
                        <a:pt x="1" y="612"/>
                      </a:lnTo>
                      <a:lnTo>
                        <a:pt x="0" y="616"/>
                      </a:lnTo>
                      <a:lnTo>
                        <a:pt x="0" y="616"/>
                      </a:lnTo>
                      <a:lnTo>
                        <a:pt x="0" y="616"/>
                      </a:lnTo>
                      <a:lnTo>
                        <a:pt x="0" y="616"/>
                      </a:lnTo>
                      <a:lnTo>
                        <a:pt x="0" y="617"/>
                      </a:lnTo>
                      <a:lnTo>
                        <a:pt x="0" y="617"/>
                      </a:lnTo>
                      <a:lnTo>
                        <a:pt x="0" y="618"/>
                      </a:lnTo>
                      <a:lnTo>
                        <a:pt x="0" y="618"/>
                      </a:lnTo>
                      <a:lnTo>
                        <a:pt x="0" y="620"/>
                      </a:lnTo>
                      <a:lnTo>
                        <a:pt x="0" y="620"/>
                      </a:lnTo>
                      <a:lnTo>
                        <a:pt x="0" y="621"/>
                      </a:lnTo>
                      <a:lnTo>
                        <a:pt x="0" y="621"/>
                      </a:lnTo>
                      <a:lnTo>
                        <a:pt x="0" y="622"/>
                      </a:lnTo>
                      <a:lnTo>
                        <a:pt x="0" y="622"/>
                      </a:lnTo>
                      <a:lnTo>
                        <a:pt x="0" y="624"/>
                      </a:lnTo>
                      <a:lnTo>
                        <a:pt x="0" y="624"/>
                      </a:lnTo>
                      <a:lnTo>
                        <a:pt x="0" y="626"/>
                      </a:lnTo>
                      <a:lnTo>
                        <a:pt x="0" y="626"/>
                      </a:lnTo>
                      <a:lnTo>
                        <a:pt x="0" y="627"/>
                      </a:lnTo>
                      <a:lnTo>
                        <a:pt x="0" y="627"/>
                      </a:lnTo>
                      <a:lnTo>
                        <a:pt x="0" y="629"/>
                      </a:lnTo>
                      <a:lnTo>
                        <a:pt x="0" y="629"/>
                      </a:lnTo>
                      <a:lnTo>
                        <a:pt x="0" y="631"/>
                      </a:lnTo>
                      <a:lnTo>
                        <a:pt x="0" y="631"/>
                      </a:lnTo>
                      <a:lnTo>
                        <a:pt x="0" y="631"/>
                      </a:lnTo>
                      <a:lnTo>
                        <a:pt x="0" y="631"/>
                      </a:lnTo>
                      <a:lnTo>
                        <a:pt x="1" y="634"/>
                      </a:lnTo>
                      <a:lnTo>
                        <a:pt x="1" y="634"/>
                      </a:lnTo>
                      <a:lnTo>
                        <a:pt x="1" y="634"/>
                      </a:lnTo>
                      <a:lnTo>
                        <a:pt x="1" y="634"/>
                      </a:lnTo>
                      <a:lnTo>
                        <a:pt x="1" y="635"/>
                      </a:lnTo>
                      <a:lnTo>
                        <a:pt x="1" y="635"/>
                      </a:lnTo>
                      <a:lnTo>
                        <a:pt x="1" y="635"/>
                      </a:lnTo>
                      <a:lnTo>
                        <a:pt x="1" y="635"/>
                      </a:lnTo>
                      <a:lnTo>
                        <a:pt x="2" y="637"/>
                      </a:lnTo>
                      <a:lnTo>
                        <a:pt x="2" y="637"/>
                      </a:lnTo>
                      <a:lnTo>
                        <a:pt x="2" y="637"/>
                      </a:lnTo>
                      <a:lnTo>
                        <a:pt x="2" y="637"/>
                      </a:lnTo>
                      <a:lnTo>
                        <a:pt x="4" y="639"/>
                      </a:lnTo>
                      <a:lnTo>
                        <a:pt x="4" y="639"/>
                      </a:lnTo>
                      <a:lnTo>
                        <a:pt x="5" y="639"/>
                      </a:lnTo>
                      <a:lnTo>
                        <a:pt x="5" y="639"/>
                      </a:lnTo>
                      <a:lnTo>
                        <a:pt x="6" y="640"/>
                      </a:lnTo>
                      <a:lnTo>
                        <a:pt x="6" y="640"/>
                      </a:lnTo>
                      <a:lnTo>
                        <a:pt x="6" y="640"/>
                      </a:lnTo>
                      <a:lnTo>
                        <a:pt x="6" y="640"/>
                      </a:lnTo>
                      <a:lnTo>
                        <a:pt x="9" y="641"/>
                      </a:lnTo>
                      <a:lnTo>
                        <a:pt x="9" y="641"/>
                      </a:lnTo>
                      <a:lnTo>
                        <a:pt x="9" y="641"/>
                      </a:lnTo>
                      <a:lnTo>
                        <a:pt x="9" y="641"/>
                      </a:lnTo>
                      <a:lnTo>
                        <a:pt x="25" y="647"/>
                      </a:lnTo>
                      <a:lnTo>
                        <a:pt x="25" y="647"/>
                      </a:lnTo>
                      <a:lnTo>
                        <a:pt x="39" y="650"/>
                      </a:lnTo>
                      <a:lnTo>
                        <a:pt x="49" y="653"/>
                      </a:lnTo>
                      <a:lnTo>
                        <a:pt x="65" y="655"/>
                      </a:lnTo>
                      <a:lnTo>
                        <a:pt x="65" y="655"/>
                      </a:lnTo>
                      <a:lnTo>
                        <a:pt x="69" y="678"/>
                      </a:lnTo>
                      <a:lnTo>
                        <a:pt x="69" y="678"/>
                      </a:lnTo>
                      <a:lnTo>
                        <a:pt x="55" y="685"/>
                      </a:lnTo>
                      <a:lnTo>
                        <a:pt x="45" y="690"/>
                      </a:lnTo>
                      <a:lnTo>
                        <a:pt x="34" y="698"/>
                      </a:lnTo>
                      <a:lnTo>
                        <a:pt x="34" y="698"/>
                      </a:lnTo>
                      <a:lnTo>
                        <a:pt x="21" y="709"/>
                      </a:lnTo>
                      <a:lnTo>
                        <a:pt x="21" y="709"/>
                      </a:lnTo>
                      <a:lnTo>
                        <a:pt x="21" y="709"/>
                      </a:lnTo>
                      <a:lnTo>
                        <a:pt x="21" y="709"/>
                      </a:lnTo>
                      <a:lnTo>
                        <a:pt x="21" y="709"/>
                      </a:lnTo>
                      <a:lnTo>
                        <a:pt x="21" y="709"/>
                      </a:lnTo>
                      <a:lnTo>
                        <a:pt x="19" y="712"/>
                      </a:lnTo>
                      <a:lnTo>
                        <a:pt x="19" y="712"/>
                      </a:lnTo>
                      <a:lnTo>
                        <a:pt x="19" y="712"/>
                      </a:lnTo>
                      <a:lnTo>
                        <a:pt x="19" y="712"/>
                      </a:lnTo>
                      <a:lnTo>
                        <a:pt x="17" y="713"/>
                      </a:lnTo>
                      <a:lnTo>
                        <a:pt x="17" y="713"/>
                      </a:lnTo>
                      <a:lnTo>
                        <a:pt x="17" y="714"/>
                      </a:lnTo>
                      <a:lnTo>
                        <a:pt x="17" y="714"/>
                      </a:lnTo>
                      <a:lnTo>
                        <a:pt x="16" y="718"/>
                      </a:lnTo>
                      <a:lnTo>
                        <a:pt x="16" y="718"/>
                      </a:lnTo>
                      <a:lnTo>
                        <a:pt x="16" y="718"/>
                      </a:lnTo>
                      <a:lnTo>
                        <a:pt x="16" y="718"/>
                      </a:lnTo>
                      <a:lnTo>
                        <a:pt x="16" y="719"/>
                      </a:lnTo>
                      <a:lnTo>
                        <a:pt x="16" y="719"/>
                      </a:lnTo>
                      <a:lnTo>
                        <a:pt x="16" y="721"/>
                      </a:lnTo>
                      <a:lnTo>
                        <a:pt x="16" y="721"/>
                      </a:lnTo>
                      <a:lnTo>
                        <a:pt x="16" y="722"/>
                      </a:lnTo>
                      <a:lnTo>
                        <a:pt x="16" y="722"/>
                      </a:lnTo>
                      <a:lnTo>
                        <a:pt x="16" y="722"/>
                      </a:lnTo>
                      <a:lnTo>
                        <a:pt x="16" y="722"/>
                      </a:lnTo>
                      <a:lnTo>
                        <a:pt x="16" y="724"/>
                      </a:lnTo>
                      <a:lnTo>
                        <a:pt x="16" y="724"/>
                      </a:lnTo>
                      <a:lnTo>
                        <a:pt x="17" y="726"/>
                      </a:lnTo>
                      <a:lnTo>
                        <a:pt x="17" y="726"/>
                      </a:lnTo>
                      <a:lnTo>
                        <a:pt x="17" y="727"/>
                      </a:lnTo>
                      <a:lnTo>
                        <a:pt x="17" y="727"/>
                      </a:lnTo>
                      <a:lnTo>
                        <a:pt x="19" y="729"/>
                      </a:lnTo>
                      <a:lnTo>
                        <a:pt x="19" y="729"/>
                      </a:lnTo>
                      <a:lnTo>
                        <a:pt x="19" y="731"/>
                      </a:lnTo>
                      <a:lnTo>
                        <a:pt x="19" y="731"/>
                      </a:lnTo>
                      <a:lnTo>
                        <a:pt x="19" y="732"/>
                      </a:lnTo>
                      <a:lnTo>
                        <a:pt x="19" y="732"/>
                      </a:lnTo>
                      <a:lnTo>
                        <a:pt x="19" y="733"/>
                      </a:lnTo>
                      <a:lnTo>
                        <a:pt x="19" y="733"/>
                      </a:lnTo>
                      <a:lnTo>
                        <a:pt x="20" y="734"/>
                      </a:lnTo>
                      <a:lnTo>
                        <a:pt x="20" y="734"/>
                      </a:lnTo>
                      <a:lnTo>
                        <a:pt x="20" y="734"/>
                      </a:lnTo>
                      <a:lnTo>
                        <a:pt x="20" y="734"/>
                      </a:lnTo>
                      <a:lnTo>
                        <a:pt x="21" y="736"/>
                      </a:lnTo>
                      <a:lnTo>
                        <a:pt x="21" y="736"/>
                      </a:lnTo>
                      <a:lnTo>
                        <a:pt x="21" y="737"/>
                      </a:lnTo>
                      <a:lnTo>
                        <a:pt x="21" y="737"/>
                      </a:lnTo>
                      <a:lnTo>
                        <a:pt x="22" y="738"/>
                      </a:lnTo>
                      <a:lnTo>
                        <a:pt x="22" y="738"/>
                      </a:lnTo>
                      <a:lnTo>
                        <a:pt x="22" y="738"/>
                      </a:lnTo>
                      <a:lnTo>
                        <a:pt x="22" y="738"/>
                      </a:lnTo>
                      <a:lnTo>
                        <a:pt x="24" y="739"/>
                      </a:lnTo>
                      <a:lnTo>
                        <a:pt x="24" y="739"/>
                      </a:lnTo>
                      <a:lnTo>
                        <a:pt x="24" y="739"/>
                      </a:lnTo>
                      <a:lnTo>
                        <a:pt x="24" y="739"/>
                      </a:lnTo>
                      <a:lnTo>
                        <a:pt x="26" y="739"/>
                      </a:lnTo>
                      <a:lnTo>
                        <a:pt x="26" y="739"/>
                      </a:lnTo>
                      <a:lnTo>
                        <a:pt x="26" y="741"/>
                      </a:lnTo>
                      <a:lnTo>
                        <a:pt x="26" y="741"/>
                      </a:lnTo>
                      <a:lnTo>
                        <a:pt x="29" y="741"/>
                      </a:lnTo>
                      <a:lnTo>
                        <a:pt x="29" y="741"/>
                      </a:lnTo>
                      <a:lnTo>
                        <a:pt x="30" y="741"/>
                      </a:lnTo>
                      <a:lnTo>
                        <a:pt x="30" y="741"/>
                      </a:lnTo>
                      <a:lnTo>
                        <a:pt x="46" y="744"/>
                      </a:lnTo>
                      <a:lnTo>
                        <a:pt x="46" y="744"/>
                      </a:lnTo>
                      <a:lnTo>
                        <a:pt x="60" y="746"/>
                      </a:lnTo>
                      <a:lnTo>
                        <a:pt x="72" y="746"/>
                      </a:lnTo>
                      <a:lnTo>
                        <a:pt x="87" y="744"/>
                      </a:lnTo>
                      <a:lnTo>
                        <a:pt x="87" y="744"/>
                      </a:lnTo>
                      <a:lnTo>
                        <a:pt x="96" y="766"/>
                      </a:lnTo>
                      <a:lnTo>
                        <a:pt x="96" y="766"/>
                      </a:lnTo>
                      <a:lnTo>
                        <a:pt x="82" y="776"/>
                      </a:lnTo>
                      <a:lnTo>
                        <a:pt x="74" y="784"/>
                      </a:lnTo>
                      <a:lnTo>
                        <a:pt x="64" y="792"/>
                      </a:lnTo>
                      <a:lnTo>
                        <a:pt x="64" y="792"/>
                      </a:lnTo>
                      <a:lnTo>
                        <a:pt x="53" y="806"/>
                      </a:lnTo>
                      <a:lnTo>
                        <a:pt x="53" y="806"/>
                      </a:lnTo>
                      <a:lnTo>
                        <a:pt x="53" y="806"/>
                      </a:lnTo>
                      <a:lnTo>
                        <a:pt x="53" y="806"/>
                      </a:lnTo>
                      <a:lnTo>
                        <a:pt x="53" y="806"/>
                      </a:lnTo>
                      <a:lnTo>
                        <a:pt x="53" y="806"/>
                      </a:lnTo>
                      <a:lnTo>
                        <a:pt x="51" y="809"/>
                      </a:lnTo>
                      <a:lnTo>
                        <a:pt x="51" y="809"/>
                      </a:lnTo>
                      <a:lnTo>
                        <a:pt x="51" y="809"/>
                      </a:lnTo>
                      <a:lnTo>
                        <a:pt x="51" y="809"/>
                      </a:lnTo>
                      <a:lnTo>
                        <a:pt x="50" y="811"/>
                      </a:lnTo>
                      <a:lnTo>
                        <a:pt x="50" y="811"/>
                      </a:lnTo>
                      <a:lnTo>
                        <a:pt x="50" y="811"/>
                      </a:lnTo>
                      <a:lnTo>
                        <a:pt x="50" y="811"/>
                      </a:lnTo>
                      <a:lnTo>
                        <a:pt x="50" y="815"/>
                      </a:lnTo>
                      <a:lnTo>
                        <a:pt x="50" y="815"/>
                      </a:lnTo>
                      <a:lnTo>
                        <a:pt x="50" y="815"/>
                      </a:lnTo>
                      <a:lnTo>
                        <a:pt x="50" y="815"/>
                      </a:lnTo>
                      <a:lnTo>
                        <a:pt x="50" y="818"/>
                      </a:lnTo>
                      <a:lnTo>
                        <a:pt x="50" y="818"/>
                      </a:lnTo>
                      <a:lnTo>
                        <a:pt x="50" y="818"/>
                      </a:lnTo>
                      <a:lnTo>
                        <a:pt x="50" y="818"/>
                      </a:lnTo>
                      <a:lnTo>
                        <a:pt x="50" y="819"/>
                      </a:lnTo>
                      <a:lnTo>
                        <a:pt x="50" y="819"/>
                      </a:lnTo>
                      <a:lnTo>
                        <a:pt x="50" y="819"/>
                      </a:lnTo>
                      <a:lnTo>
                        <a:pt x="50" y="819"/>
                      </a:lnTo>
                      <a:lnTo>
                        <a:pt x="51" y="821"/>
                      </a:lnTo>
                      <a:lnTo>
                        <a:pt x="51" y="821"/>
                      </a:lnTo>
                      <a:lnTo>
                        <a:pt x="51" y="821"/>
                      </a:lnTo>
                      <a:lnTo>
                        <a:pt x="51" y="821"/>
                      </a:lnTo>
                      <a:lnTo>
                        <a:pt x="53" y="824"/>
                      </a:lnTo>
                      <a:lnTo>
                        <a:pt x="53" y="824"/>
                      </a:lnTo>
                      <a:lnTo>
                        <a:pt x="54" y="826"/>
                      </a:lnTo>
                      <a:lnTo>
                        <a:pt x="54" y="826"/>
                      </a:lnTo>
                      <a:lnTo>
                        <a:pt x="54" y="826"/>
                      </a:lnTo>
                      <a:lnTo>
                        <a:pt x="54" y="826"/>
                      </a:lnTo>
                      <a:lnTo>
                        <a:pt x="55" y="829"/>
                      </a:lnTo>
                      <a:lnTo>
                        <a:pt x="55" y="829"/>
                      </a:lnTo>
                      <a:lnTo>
                        <a:pt x="55" y="829"/>
                      </a:lnTo>
                      <a:lnTo>
                        <a:pt x="55" y="829"/>
                      </a:lnTo>
                      <a:lnTo>
                        <a:pt x="56" y="831"/>
                      </a:lnTo>
                      <a:lnTo>
                        <a:pt x="56" y="831"/>
                      </a:lnTo>
                      <a:lnTo>
                        <a:pt x="56" y="831"/>
                      </a:lnTo>
                      <a:lnTo>
                        <a:pt x="56" y="831"/>
                      </a:lnTo>
                      <a:lnTo>
                        <a:pt x="58" y="833"/>
                      </a:lnTo>
                      <a:lnTo>
                        <a:pt x="58" y="833"/>
                      </a:lnTo>
                      <a:lnTo>
                        <a:pt x="58" y="833"/>
                      </a:lnTo>
                      <a:lnTo>
                        <a:pt x="58" y="833"/>
                      </a:lnTo>
                      <a:lnTo>
                        <a:pt x="62" y="835"/>
                      </a:lnTo>
                      <a:lnTo>
                        <a:pt x="62" y="835"/>
                      </a:lnTo>
                      <a:lnTo>
                        <a:pt x="62" y="835"/>
                      </a:lnTo>
                      <a:lnTo>
                        <a:pt x="62" y="835"/>
                      </a:lnTo>
                      <a:lnTo>
                        <a:pt x="64" y="835"/>
                      </a:lnTo>
                      <a:lnTo>
                        <a:pt x="64" y="835"/>
                      </a:lnTo>
                      <a:lnTo>
                        <a:pt x="64" y="835"/>
                      </a:lnTo>
                      <a:lnTo>
                        <a:pt x="64" y="835"/>
                      </a:lnTo>
                      <a:lnTo>
                        <a:pt x="67" y="836"/>
                      </a:lnTo>
                      <a:lnTo>
                        <a:pt x="67" y="836"/>
                      </a:lnTo>
                      <a:lnTo>
                        <a:pt x="67" y="836"/>
                      </a:lnTo>
                      <a:lnTo>
                        <a:pt x="67" y="836"/>
                      </a:lnTo>
                      <a:lnTo>
                        <a:pt x="84" y="835"/>
                      </a:lnTo>
                      <a:lnTo>
                        <a:pt x="84" y="835"/>
                      </a:lnTo>
                      <a:lnTo>
                        <a:pt x="98" y="834"/>
                      </a:lnTo>
                      <a:lnTo>
                        <a:pt x="109" y="833"/>
                      </a:lnTo>
                      <a:lnTo>
                        <a:pt x="124" y="829"/>
                      </a:lnTo>
                      <a:lnTo>
                        <a:pt x="124" y="829"/>
                      </a:lnTo>
                      <a:lnTo>
                        <a:pt x="136" y="849"/>
                      </a:lnTo>
                      <a:lnTo>
                        <a:pt x="136" y="849"/>
                      </a:lnTo>
                      <a:lnTo>
                        <a:pt x="124" y="860"/>
                      </a:lnTo>
                      <a:lnTo>
                        <a:pt x="118" y="869"/>
                      </a:lnTo>
                      <a:lnTo>
                        <a:pt x="111" y="881"/>
                      </a:lnTo>
                      <a:lnTo>
                        <a:pt x="111" y="881"/>
                      </a:lnTo>
                      <a:lnTo>
                        <a:pt x="102" y="896"/>
                      </a:lnTo>
                      <a:lnTo>
                        <a:pt x="102" y="896"/>
                      </a:lnTo>
                      <a:lnTo>
                        <a:pt x="102" y="896"/>
                      </a:lnTo>
                      <a:lnTo>
                        <a:pt x="102" y="896"/>
                      </a:lnTo>
                      <a:lnTo>
                        <a:pt x="101" y="898"/>
                      </a:lnTo>
                      <a:lnTo>
                        <a:pt x="101" y="898"/>
                      </a:lnTo>
                      <a:lnTo>
                        <a:pt x="101" y="898"/>
                      </a:lnTo>
                      <a:lnTo>
                        <a:pt x="101" y="898"/>
                      </a:lnTo>
                      <a:lnTo>
                        <a:pt x="99" y="901"/>
                      </a:lnTo>
                      <a:lnTo>
                        <a:pt x="99" y="901"/>
                      </a:lnTo>
                      <a:lnTo>
                        <a:pt x="99" y="901"/>
                      </a:lnTo>
                      <a:lnTo>
                        <a:pt x="99" y="901"/>
                      </a:lnTo>
                      <a:lnTo>
                        <a:pt x="99" y="904"/>
                      </a:lnTo>
                      <a:lnTo>
                        <a:pt x="99" y="904"/>
                      </a:lnTo>
                      <a:lnTo>
                        <a:pt x="99" y="906"/>
                      </a:lnTo>
                      <a:lnTo>
                        <a:pt x="99" y="906"/>
                      </a:lnTo>
                      <a:lnTo>
                        <a:pt x="101" y="907"/>
                      </a:lnTo>
                      <a:lnTo>
                        <a:pt x="101" y="907"/>
                      </a:lnTo>
                      <a:lnTo>
                        <a:pt x="101" y="907"/>
                      </a:lnTo>
                      <a:lnTo>
                        <a:pt x="101" y="907"/>
                      </a:lnTo>
                      <a:lnTo>
                        <a:pt x="102" y="909"/>
                      </a:lnTo>
                      <a:lnTo>
                        <a:pt x="102" y="909"/>
                      </a:lnTo>
                      <a:lnTo>
                        <a:pt x="102" y="909"/>
                      </a:lnTo>
                      <a:lnTo>
                        <a:pt x="102" y="909"/>
                      </a:lnTo>
                      <a:lnTo>
                        <a:pt x="103" y="911"/>
                      </a:lnTo>
                      <a:lnTo>
                        <a:pt x="103" y="911"/>
                      </a:lnTo>
                      <a:lnTo>
                        <a:pt x="103" y="912"/>
                      </a:lnTo>
                      <a:lnTo>
                        <a:pt x="103" y="912"/>
                      </a:lnTo>
                      <a:lnTo>
                        <a:pt x="104" y="913"/>
                      </a:lnTo>
                      <a:lnTo>
                        <a:pt x="104" y="913"/>
                      </a:lnTo>
                      <a:lnTo>
                        <a:pt x="106" y="916"/>
                      </a:lnTo>
                      <a:lnTo>
                        <a:pt x="106" y="916"/>
                      </a:lnTo>
                      <a:lnTo>
                        <a:pt x="107" y="916"/>
                      </a:lnTo>
                      <a:lnTo>
                        <a:pt x="107" y="916"/>
                      </a:lnTo>
                      <a:lnTo>
                        <a:pt x="108" y="918"/>
                      </a:lnTo>
                      <a:lnTo>
                        <a:pt x="108" y="918"/>
                      </a:lnTo>
                      <a:lnTo>
                        <a:pt x="108" y="918"/>
                      </a:lnTo>
                      <a:lnTo>
                        <a:pt x="108" y="918"/>
                      </a:lnTo>
                      <a:lnTo>
                        <a:pt x="109" y="920"/>
                      </a:lnTo>
                      <a:lnTo>
                        <a:pt x="109" y="920"/>
                      </a:lnTo>
                      <a:lnTo>
                        <a:pt x="109" y="920"/>
                      </a:lnTo>
                      <a:lnTo>
                        <a:pt x="109" y="920"/>
                      </a:lnTo>
                      <a:lnTo>
                        <a:pt x="111" y="921"/>
                      </a:lnTo>
                      <a:lnTo>
                        <a:pt x="111" y="921"/>
                      </a:lnTo>
                      <a:lnTo>
                        <a:pt x="111" y="921"/>
                      </a:lnTo>
                      <a:lnTo>
                        <a:pt x="111" y="921"/>
                      </a:lnTo>
                      <a:lnTo>
                        <a:pt x="114" y="922"/>
                      </a:lnTo>
                      <a:lnTo>
                        <a:pt x="114" y="922"/>
                      </a:lnTo>
                      <a:lnTo>
                        <a:pt x="114" y="922"/>
                      </a:lnTo>
                      <a:lnTo>
                        <a:pt x="114" y="922"/>
                      </a:lnTo>
                      <a:lnTo>
                        <a:pt x="117" y="922"/>
                      </a:lnTo>
                      <a:lnTo>
                        <a:pt x="117" y="922"/>
                      </a:lnTo>
                      <a:lnTo>
                        <a:pt x="117" y="922"/>
                      </a:lnTo>
                      <a:lnTo>
                        <a:pt x="117" y="922"/>
                      </a:lnTo>
                      <a:lnTo>
                        <a:pt x="121" y="922"/>
                      </a:lnTo>
                      <a:lnTo>
                        <a:pt x="121" y="922"/>
                      </a:lnTo>
                      <a:lnTo>
                        <a:pt x="121" y="922"/>
                      </a:lnTo>
                      <a:lnTo>
                        <a:pt x="121" y="922"/>
                      </a:lnTo>
                      <a:lnTo>
                        <a:pt x="137" y="920"/>
                      </a:lnTo>
                      <a:lnTo>
                        <a:pt x="137" y="920"/>
                      </a:lnTo>
                      <a:lnTo>
                        <a:pt x="150" y="916"/>
                      </a:lnTo>
                      <a:lnTo>
                        <a:pt x="161" y="912"/>
                      </a:lnTo>
                      <a:lnTo>
                        <a:pt x="176" y="906"/>
                      </a:lnTo>
                      <a:lnTo>
                        <a:pt x="176" y="906"/>
                      </a:lnTo>
                      <a:lnTo>
                        <a:pt x="190" y="923"/>
                      </a:lnTo>
                      <a:lnTo>
                        <a:pt x="190" y="923"/>
                      </a:lnTo>
                      <a:lnTo>
                        <a:pt x="181" y="937"/>
                      </a:lnTo>
                      <a:lnTo>
                        <a:pt x="176" y="947"/>
                      </a:lnTo>
                      <a:lnTo>
                        <a:pt x="171" y="959"/>
                      </a:lnTo>
                      <a:lnTo>
                        <a:pt x="171" y="959"/>
                      </a:lnTo>
                      <a:lnTo>
                        <a:pt x="165" y="975"/>
                      </a:lnTo>
                      <a:lnTo>
                        <a:pt x="165" y="975"/>
                      </a:lnTo>
                      <a:lnTo>
                        <a:pt x="165" y="975"/>
                      </a:lnTo>
                      <a:lnTo>
                        <a:pt x="165" y="975"/>
                      </a:lnTo>
                      <a:lnTo>
                        <a:pt x="165" y="976"/>
                      </a:lnTo>
                      <a:lnTo>
                        <a:pt x="165" y="976"/>
                      </a:lnTo>
                      <a:lnTo>
                        <a:pt x="164" y="979"/>
                      </a:lnTo>
                      <a:lnTo>
                        <a:pt x="164" y="979"/>
                      </a:lnTo>
                      <a:lnTo>
                        <a:pt x="164" y="979"/>
                      </a:lnTo>
                      <a:lnTo>
                        <a:pt x="164" y="979"/>
                      </a:lnTo>
                      <a:lnTo>
                        <a:pt x="164" y="981"/>
                      </a:lnTo>
                      <a:lnTo>
                        <a:pt x="164" y="981"/>
                      </a:lnTo>
                      <a:lnTo>
                        <a:pt x="164" y="981"/>
                      </a:lnTo>
                      <a:lnTo>
                        <a:pt x="164" y="981"/>
                      </a:lnTo>
                      <a:lnTo>
                        <a:pt x="164" y="984"/>
                      </a:lnTo>
                      <a:lnTo>
                        <a:pt x="164" y="984"/>
                      </a:lnTo>
                      <a:lnTo>
                        <a:pt x="164" y="984"/>
                      </a:lnTo>
                      <a:lnTo>
                        <a:pt x="164" y="984"/>
                      </a:lnTo>
                      <a:lnTo>
                        <a:pt x="165" y="985"/>
                      </a:lnTo>
                      <a:lnTo>
                        <a:pt x="165" y="985"/>
                      </a:lnTo>
                      <a:lnTo>
                        <a:pt x="165" y="985"/>
                      </a:lnTo>
                      <a:lnTo>
                        <a:pt x="165" y="985"/>
                      </a:lnTo>
                      <a:lnTo>
                        <a:pt x="166" y="986"/>
                      </a:lnTo>
                      <a:lnTo>
                        <a:pt x="166" y="986"/>
                      </a:lnTo>
                      <a:lnTo>
                        <a:pt x="166" y="988"/>
                      </a:lnTo>
                      <a:lnTo>
                        <a:pt x="166" y="988"/>
                      </a:lnTo>
                      <a:lnTo>
                        <a:pt x="167" y="989"/>
                      </a:lnTo>
                      <a:lnTo>
                        <a:pt x="167" y="989"/>
                      </a:lnTo>
                      <a:lnTo>
                        <a:pt x="167" y="989"/>
                      </a:lnTo>
                      <a:lnTo>
                        <a:pt x="167" y="989"/>
                      </a:lnTo>
                      <a:lnTo>
                        <a:pt x="169" y="990"/>
                      </a:lnTo>
                      <a:lnTo>
                        <a:pt x="169" y="990"/>
                      </a:lnTo>
                      <a:lnTo>
                        <a:pt x="169" y="991"/>
                      </a:lnTo>
                      <a:lnTo>
                        <a:pt x="169" y="991"/>
                      </a:lnTo>
                      <a:lnTo>
                        <a:pt x="171" y="993"/>
                      </a:lnTo>
                      <a:lnTo>
                        <a:pt x="171" y="993"/>
                      </a:lnTo>
                      <a:lnTo>
                        <a:pt x="172" y="994"/>
                      </a:lnTo>
                      <a:lnTo>
                        <a:pt x="172" y="994"/>
                      </a:lnTo>
                      <a:lnTo>
                        <a:pt x="172" y="995"/>
                      </a:lnTo>
                      <a:lnTo>
                        <a:pt x="172" y="995"/>
                      </a:lnTo>
                      <a:lnTo>
                        <a:pt x="175" y="996"/>
                      </a:lnTo>
                      <a:lnTo>
                        <a:pt x="175" y="996"/>
                      </a:lnTo>
                      <a:lnTo>
                        <a:pt x="175" y="996"/>
                      </a:lnTo>
                      <a:lnTo>
                        <a:pt x="175" y="996"/>
                      </a:lnTo>
                      <a:lnTo>
                        <a:pt x="176" y="998"/>
                      </a:lnTo>
                      <a:lnTo>
                        <a:pt x="176" y="998"/>
                      </a:lnTo>
                      <a:lnTo>
                        <a:pt x="176" y="998"/>
                      </a:lnTo>
                      <a:lnTo>
                        <a:pt x="176" y="998"/>
                      </a:lnTo>
                      <a:lnTo>
                        <a:pt x="177" y="999"/>
                      </a:lnTo>
                      <a:lnTo>
                        <a:pt x="177" y="999"/>
                      </a:lnTo>
                      <a:lnTo>
                        <a:pt x="179" y="999"/>
                      </a:lnTo>
                      <a:lnTo>
                        <a:pt x="179" y="999"/>
                      </a:lnTo>
                      <a:lnTo>
                        <a:pt x="180" y="999"/>
                      </a:lnTo>
                      <a:lnTo>
                        <a:pt x="180" y="999"/>
                      </a:lnTo>
                      <a:lnTo>
                        <a:pt x="180" y="999"/>
                      </a:lnTo>
                      <a:lnTo>
                        <a:pt x="180" y="999"/>
                      </a:lnTo>
                      <a:lnTo>
                        <a:pt x="182" y="999"/>
                      </a:lnTo>
                      <a:lnTo>
                        <a:pt x="182" y="999"/>
                      </a:lnTo>
                      <a:lnTo>
                        <a:pt x="182" y="999"/>
                      </a:lnTo>
                      <a:lnTo>
                        <a:pt x="182" y="999"/>
                      </a:lnTo>
                      <a:lnTo>
                        <a:pt x="184" y="999"/>
                      </a:lnTo>
                      <a:lnTo>
                        <a:pt x="184" y="999"/>
                      </a:lnTo>
                      <a:lnTo>
                        <a:pt x="185" y="999"/>
                      </a:lnTo>
                      <a:lnTo>
                        <a:pt x="185" y="999"/>
                      </a:lnTo>
                      <a:lnTo>
                        <a:pt x="187" y="999"/>
                      </a:lnTo>
                      <a:lnTo>
                        <a:pt x="187" y="999"/>
                      </a:lnTo>
                      <a:lnTo>
                        <a:pt x="187" y="999"/>
                      </a:lnTo>
                      <a:lnTo>
                        <a:pt x="187" y="999"/>
                      </a:lnTo>
                      <a:lnTo>
                        <a:pt x="204" y="993"/>
                      </a:lnTo>
                      <a:lnTo>
                        <a:pt x="204" y="993"/>
                      </a:lnTo>
                      <a:lnTo>
                        <a:pt x="216" y="988"/>
                      </a:lnTo>
                      <a:lnTo>
                        <a:pt x="227" y="981"/>
                      </a:lnTo>
                      <a:lnTo>
                        <a:pt x="239" y="972"/>
                      </a:lnTo>
                      <a:lnTo>
                        <a:pt x="239" y="972"/>
                      </a:lnTo>
                      <a:lnTo>
                        <a:pt x="257" y="988"/>
                      </a:lnTo>
                      <a:lnTo>
                        <a:pt x="257" y="988"/>
                      </a:lnTo>
                      <a:lnTo>
                        <a:pt x="250" y="1003"/>
                      </a:lnTo>
                      <a:lnTo>
                        <a:pt x="248" y="1013"/>
                      </a:lnTo>
                      <a:lnTo>
                        <a:pt x="244" y="1025"/>
                      </a:lnTo>
                      <a:lnTo>
                        <a:pt x="244" y="1025"/>
                      </a:lnTo>
                      <a:lnTo>
                        <a:pt x="240" y="1043"/>
                      </a:lnTo>
                      <a:lnTo>
                        <a:pt x="297" y="1043"/>
                      </a:lnTo>
                      <a:lnTo>
                        <a:pt x="297" y="1043"/>
                      </a:lnTo>
                      <a:lnTo>
                        <a:pt x="307" y="1034"/>
                      </a:lnTo>
                      <a:lnTo>
                        <a:pt x="313" y="1028"/>
                      </a:lnTo>
                      <a:lnTo>
                        <a:pt x="313" y="1028"/>
                      </a:lnTo>
                      <a:lnTo>
                        <a:pt x="334" y="1039"/>
                      </a:lnTo>
                      <a:lnTo>
                        <a:pt x="334" y="1039"/>
                      </a:lnTo>
                      <a:lnTo>
                        <a:pt x="334" y="1043"/>
                      </a:lnTo>
                      <a:lnTo>
                        <a:pt x="487" y="1043"/>
                      </a:lnTo>
                      <a:lnTo>
                        <a:pt x="487" y="1043"/>
                      </a:lnTo>
                      <a:lnTo>
                        <a:pt x="489" y="1023"/>
                      </a:lnTo>
                      <a:lnTo>
                        <a:pt x="489" y="1023"/>
                      </a:lnTo>
                      <a:lnTo>
                        <a:pt x="491" y="993"/>
                      </a:lnTo>
                      <a:lnTo>
                        <a:pt x="492" y="962"/>
                      </a:lnTo>
                      <a:lnTo>
                        <a:pt x="494" y="899"/>
                      </a:lnTo>
                      <a:lnTo>
                        <a:pt x="495" y="830"/>
                      </a:lnTo>
                      <a:lnTo>
                        <a:pt x="496" y="792"/>
                      </a:lnTo>
                      <a:lnTo>
                        <a:pt x="499" y="752"/>
                      </a:lnTo>
                      <a:lnTo>
                        <a:pt x="499" y="752"/>
                      </a:lnTo>
                      <a:lnTo>
                        <a:pt x="504" y="690"/>
                      </a:lnTo>
                      <a:lnTo>
                        <a:pt x="510" y="637"/>
                      </a:lnTo>
                      <a:lnTo>
                        <a:pt x="510" y="637"/>
                      </a:lnTo>
                      <a:lnTo>
                        <a:pt x="504" y="629"/>
                      </a:lnTo>
                      <a:lnTo>
                        <a:pt x="497" y="618"/>
                      </a:lnTo>
                      <a:lnTo>
                        <a:pt x="492" y="607"/>
                      </a:lnTo>
                      <a:lnTo>
                        <a:pt x="490" y="596"/>
                      </a:lnTo>
                      <a:lnTo>
                        <a:pt x="487" y="583"/>
                      </a:lnTo>
                      <a:lnTo>
                        <a:pt x="487" y="572"/>
                      </a:lnTo>
                      <a:lnTo>
                        <a:pt x="489" y="559"/>
                      </a:lnTo>
                      <a:lnTo>
                        <a:pt x="491" y="547"/>
                      </a:lnTo>
                      <a:lnTo>
                        <a:pt x="491" y="547"/>
                      </a:lnTo>
                      <a:lnTo>
                        <a:pt x="494" y="539"/>
                      </a:lnTo>
                      <a:lnTo>
                        <a:pt x="497" y="532"/>
                      </a:lnTo>
                      <a:lnTo>
                        <a:pt x="501" y="524"/>
                      </a:lnTo>
                      <a:lnTo>
                        <a:pt x="506" y="516"/>
                      </a:lnTo>
                      <a:lnTo>
                        <a:pt x="518" y="504"/>
                      </a:lnTo>
                      <a:lnTo>
                        <a:pt x="531" y="493"/>
                      </a:lnTo>
                      <a:lnTo>
                        <a:pt x="531" y="493"/>
                      </a:lnTo>
                      <a:lnTo>
                        <a:pt x="531" y="490"/>
                      </a:lnTo>
                      <a:lnTo>
                        <a:pt x="531" y="490"/>
                      </a:lnTo>
                      <a:lnTo>
                        <a:pt x="534" y="469"/>
                      </a:lnTo>
                      <a:lnTo>
                        <a:pt x="534" y="446"/>
                      </a:lnTo>
                      <a:lnTo>
                        <a:pt x="533" y="422"/>
                      </a:lnTo>
                      <a:lnTo>
                        <a:pt x="530" y="397"/>
                      </a:lnTo>
                      <a:lnTo>
                        <a:pt x="521" y="344"/>
                      </a:lnTo>
                      <a:lnTo>
                        <a:pt x="511" y="291"/>
                      </a:lnTo>
                      <a:lnTo>
                        <a:pt x="502" y="239"/>
                      </a:lnTo>
                      <a:lnTo>
                        <a:pt x="494" y="191"/>
                      </a:lnTo>
                      <a:lnTo>
                        <a:pt x="491" y="170"/>
                      </a:lnTo>
                      <a:lnTo>
                        <a:pt x="489" y="150"/>
                      </a:lnTo>
                      <a:lnTo>
                        <a:pt x="489" y="132"/>
                      </a:lnTo>
                      <a:lnTo>
                        <a:pt x="490" y="116"/>
                      </a:lnTo>
                      <a:lnTo>
                        <a:pt x="490" y="116"/>
                      </a:lnTo>
                      <a:lnTo>
                        <a:pt x="502" y="52"/>
                      </a:lnTo>
                      <a:lnTo>
                        <a:pt x="502" y="52"/>
                      </a:lnTo>
                      <a:lnTo>
                        <a:pt x="486" y="54"/>
                      </a:lnTo>
                      <a:lnTo>
                        <a:pt x="486" y="54"/>
                      </a:lnTo>
                      <a:lnTo>
                        <a:pt x="479" y="40"/>
                      </a:lnTo>
                      <a:lnTo>
                        <a:pt x="473" y="30"/>
                      </a:lnTo>
                      <a:lnTo>
                        <a:pt x="465" y="19"/>
                      </a:lnTo>
                      <a:lnTo>
                        <a:pt x="465"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0" name="Freeform 23">
                  <a:extLst>
                    <a:ext uri="{FF2B5EF4-FFF2-40B4-BE49-F238E27FC236}">
                      <a16:creationId xmlns:a16="http://schemas.microsoft.com/office/drawing/2014/main" id="{B2583A21-9761-C2AD-4B01-00A5C644D3D7}"/>
                    </a:ext>
                  </a:extLst>
                </p:cNvPr>
                <p:cNvSpPr>
                  <a:spLocks noEditPoints="1"/>
                </p:cNvSpPr>
                <p:nvPr/>
              </p:nvSpPr>
              <p:spPr bwMode="auto">
                <a:xfrm>
                  <a:off x="4030839" y="2086445"/>
                  <a:ext cx="474722" cy="624770"/>
                </a:xfrm>
                <a:custGeom>
                  <a:avLst/>
                  <a:gdLst>
                    <a:gd name="T0" fmla="*/ 352 w 735"/>
                    <a:gd name="T1" fmla="*/ 954 h 965"/>
                    <a:gd name="T2" fmla="*/ 463 w 735"/>
                    <a:gd name="T3" fmla="*/ 917 h 965"/>
                    <a:gd name="T4" fmla="*/ 519 w 735"/>
                    <a:gd name="T5" fmla="*/ 790 h 965"/>
                    <a:gd name="T6" fmla="*/ 587 w 735"/>
                    <a:gd name="T7" fmla="*/ 714 h 965"/>
                    <a:gd name="T8" fmla="*/ 708 w 735"/>
                    <a:gd name="T9" fmla="*/ 645 h 965"/>
                    <a:gd name="T10" fmla="*/ 733 w 735"/>
                    <a:gd name="T11" fmla="*/ 533 h 965"/>
                    <a:gd name="T12" fmla="*/ 732 w 735"/>
                    <a:gd name="T13" fmla="*/ 417 h 965"/>
                    <a:gd name="T14" fmla="*/ 629 w 735"/>
                    <a:gd name="T15" fmla="*/ 324 h 965"/>
                    <a:gd name="T16" fmla="*/ 577 w 735"/>
                    <a:gd name="T17" fmla="*/ 236 h 965"/>
                    <a:gd name="T18" fmla="*/ 548 w 735"/>
                    <a:gd name="T19" fmla="*/ 101 h 965"/>
                    <a:gd name="T20" fmla="*/ 449 w 735"/>
                    <a:gd name="T21" fmla="*/ 40 h 965"/>
                    <a:gd name="T22" fmla="*/ 338 w 735"/>
                    <a:gd name="T23" fmla="*/ 8 h 965"/>
                    <a:gd name="T24" fmla="*/ 201 w 735"/>
                    <a:gd name="T25" fmla="*/ 78 h 965"/>
                    <a:gd name="T26" fmla="*/ 67 w 735"/>
                    <a:gd name="T27" fmla="*/ 35 h 965"/>
                    <a:gd name="T28" fmla="*/ 0 w 735"/>
                    <a:gd name="T29" fmla="*/ 101 h 965"/>
                    <a:gd name="T30" fmla="*/ 43 w 735"/>
                    <a:gd name="T31" fmla="*/ 187 h 965"/>
                    <a:gd name="T32" fmla="*/ 219 w 735"/>
                    <a:gd name="T33" fmla="*/ 121 h 965"/>
                    <a:gd name="T34" fmla="*/ 252 w 735"/>
                    <a:gd name="T35" fmla="*/ 120 h 965"/>
                    <a:gd name="T36" fmla="*/ 407 w 735"/>
                    <a:gd name="T37" fmla="*/ 155 h 965"/>
                    <a:gd name="T38" fmla="*/ 493 w 735"/>
                    <a:gd name="T39" fmla="*/ 212 h 965"/>
                    <a:gd name="T40" fmla="*/ 499 w 735"/>
                    <a:gd name="T41" fmla="*/ 255 h 965"/>
                    <a:gd name="T42" fmla="*/ 460 w 735"/>
                    <a:gd name="T43" fmla="*/ 281 h 965"/>
                    <a:gd name="T44" fmla="*/ 431 w 735"/>
                    <a:gd name="T45" fmla="*/ 270 h 965"/>
                    <a:gd name="T46" fmla="*/ 327 w 735"/>
                    <a:gd name="T47" fmla="*/ 213 h 965"/>
                    <a:gd name="T48" fmla="*/ 202 w 735"/>
                    <a:gd name="T49" fmla="*/ 208 h 965"/>
                    <a:gd name="T50" fmla="*/ 72 w 735"/>
                    <a:gd name="T51" fmla="*/ 270 h 965"/>
                    <a:gd name="T52" fmla="*/ 44 w 735"/>
                    <a:gd name="T53" fmla="*/ 281 h 965"/>
                    <a:gd name="T54" fmla="*/ 75 w 735"/>
                    <a:gd name="T55" fmla="*/ 335 h 965"/>
                    <a:gd name="T56" fmla="*/ 155 w 735"/>
                    <a:gd name="T57" fmla="*/ 373 h 965"/>
                    <a:gd name="T58" fmla="*/ 188 w 735"/>
                    <a:gd name="T59" fmla="*/ 394 h 965"/>
                    <a:gd name="T60" fmla="*/ 197 w 735"/>
                    <a:gd name="T61" fmla="*/ 444 h 965"/>
                    <a:gd name="T62" fmla="*/ 242 w 735"/>
                    <a:gd name="T63" fmla="*/ 416 h 965"/>
                    <a:gd name="T64" fmla="*/ 299 w 735"/>
                    <a:gd name="T65" fmla="*/ 435 h 965"/>
                    <a:gd name="T66" fmla="*/ 316 w 735"/>
                    <a:gd name="T67" fmla="*/ 495 h 965"/>
                    <a:gd name="T68" fmla="*/ 265 w 735"/>
                    <a:gd name="T69" fmla="*/ 548 h 965"/>
                    <a:gd name="T70" fmla="*/ 219 w 735"/>
                    <a:gd name="T71" fmla="*/ 541 h 965"/>
                    <a:gd name="T72" fmla="*/ 198 w 735"/>
                    <a:gd name="T73" fmla="*/ 562 h 965"/>
                    <a:gd name="T74" fmla="*/ 213 w 735"/>
                    <a:gd name="T75" fmla="*/ 675 h 965"/>
                    <a:gd name="T76" fmla="*/ 236 w 735"/>
                    <a:gd name="T77" fmla="*/ 964 h 965"/>
                    <a:gd name="T78" fmla="*/ 338 w 735"/>
                    <a:gd name="T79" fmla="*/ 743 h 965"/>
                    <a:gd name="T80" fmla="*/ 410 w 735"/>
                    <a:gd name="T81" fmla="*/ 708 h 965"/>
                    <a:gd name="T82" fmla="*/ 492 w 735"/>
                    <a:gd name="T83" fmla="*/ 619 h 965"/>
                    <a:gd name="T84" fmla="*/ 529 w 735"/>
                    <a:gd name="T85" fmla="*/ 478 h 965"/>
                    <a:gd name="T86" fmla="*/ 523 w 735"/>
                    <a:gd name="T87" fmla="*/ 415 h 965"/>
                    <a:gd name="T88" fmla="*/ 547 w 735"/>
                    <a:gd name="T89" fmla="*/ 383 h 965"/>
                    <a:gd name="T90" fmla="*/ 586 w 735"/>
                    <a:gd name="T91" fmla="*/ 384 h 965"/>
                    <a:gd name="T92" fmla="*/ 606 w 735"/>
                    <a:gd name="T93" fmla="*/ 415 h 965"/>
                    <a:gd name="T94" fmla="*/ 592 w 735"/>
                    <a:gd name="T95" fmla="*/ 600 h 965"/>
                    <a:gd name="T96" fmla="*/ 565 w 735"/>
                    <a:gd name="T97" fmla="*/ 660 h 965"/>
                    <a:gd name="T98" fmla="*/ 505 w 735"/>
                    <a:gd name="T99" fmla="*/ 737 h 965"/>
                    <a:gd name="T100" fmla="*/ 373 w 735"/>
                    <a:gd name="T101" fmla="*/ 820 h 965"/>
                    <a:gd name="T102" fmla="*/ 337 w 735"/>
                    <a:gd name="T103" fmla="*/ 818 h 965"/>
                    <a:gd name="T104" fmla="*/ 316 w 735"/>
                    <a:gd name="T105" fmla="*/ 776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5" h="965">
                      <a:moveTo>
                        <a:pt x="251" y="965"/>
                      </a:moveTo>
                      <a:lnTo>
                        <a:pt x="266" y="964"/>
                      </a:lnTo>
                      <a:lnTo>
                        <a:pt x="286" y="887"/>
                      </a:lnTo>
                      <a:lnTo>
                        <a:pt x="303" y="884"/>
                      </a:lnTo>
                      <a:lnTo>
                        <a:pt x="338" y="956"/>
                      </a:lnTo>
                      <a:lnTo>
                        <a:pt x="352" y="954"/>
                      </a:lnTo>
                      <a:lnTo>
                        <a:pt x="367" y="950"/>
                      </a:lnTo>
                      <a:lnTo>
                        <a:pt x="369" y="871"/>
                      </a:lnTo>
                      <a:lnTo>
                        <a:pt x="386" y="866"/>
                      </a:lnTo>
                      <a:lnTo>
                        <a:pt x="435" y="929"/>
                      </a:lnTo>
                      <a:lnTo>
                        <a:pt x="449" y="922"/>
                      </a:lnTo>
                      <a:lnTo>
                        <a:pt x="463" y="917"/>
                      </a:lnTo>
                      <a:lnTo>
                        <a:pt x="449" y="838"/>
                      </a:lnTo>
                      <a:lnTo>
                        <a:pt x="464" y="829"/>
                      </a:lnTo>
                      <a:lnTo>
                        <a:pt x="524" y="881"/>
                      </a:lnTo>
                      <a:lnTo>
                        <a:pt x="537" y="872"/>
                      </a:lnTo>
                      <a:lnTo>
                        <a:pt x="548" y="863"/>
                      </a:lnTo>
                      <a:lnTo>
                        <a:pt x="519" y="790"/>
                      </a:lnTo>
                      <a:lnTo>
                        <a:pt x="531" y="779"/>
                      </a:lnTo>
                      <a:lnTo>
                        <a:pt x="601" y="816"/>
                      </a:lnTo>
                      <a:lnTo>
                        <a:pt x="613" y="805"/>
                      </a:lnTo>
                      <a:lnTo>
                        <a:pt x="623" y="794"/>
                      </a:lnTo>
                      <a:lnTo>
                        <a:pt x="577" y="727"/>
                      </a:lnTo>
                      <a:lnTo>
                        <a:pt x="587" y="714"/>
                      </a:lnTo>
                      <a:lnTo>
                        <a:pt x="664" y="736"/>
                      </a:lnTo>
                      <a:lnTo>
                        <a:pt x="672" y="723"/>
                      </a:lnTo>
                      <a:lnTo>
                        <a:pt x="679" y="711"/>
                      </a:lnTo>
                      <a:lnTo>
                        <a:pt x="621" y="655"/>
                      </a:lnTo>
                      <a:lnTo>
                        <a:pt x="629" y="640"/>
                      </a:lnTo>
                      <a:lnTo>
                        <a:pt x="708" y="645"/>
                      </a:lnTo>
                      <a:lnTo>
                        <a:pt x="713" y="631"/>
                      </a:lnTo>
                      <a:lnTo>
                        <a:pt x="718" y="616"/>
                      </a:lnTo>
                      <a:lnTo>
                        <a:pt x="650" y="575"/>
                      </a:lnTo>
                      <a:lnTo>
                        <a:pt x="653" y="558"/>
                      </a:lnTo>
                      <a:lnTo>
                        <a:pt x="732" y="547"/>
                      </a:lnTo>
                      <a:lnTo>
                        <a:pt x="733" y="533"/>
                      </a:lnTo>
                      <a:lnTo>
                        <a:pt x="735" y="518"/>
                      </a:lnTo>
                      <a:lnTo>
                        <a:pt x="660" y="490"/>
                      </a:lnTo>
                      <a:lnTo>
                        <a:pt x="660" y="474"/>
                      </a:lnTo>
                      <a:lnTo>
                        <a:pt x="735" y="446"/>
                      </a:lnTo>
                      <a:lnTo>
                        <a:pt x="733" y="432"/>
                      </a:lnTo>
                      <a:lnTo>
                        <a:pt x="732" y="417"/>
                      </a:lnTo>
                      <a:lnTo>
                        <a:pt x="653" y="406"/>
                      </a:lnTo>
                      <a:lnTo>
                        <a:pt x="650" y="389"/>
                      </a:lnTo>
                      <a:lnTo>
                        <a:pt x="718" y="347"/>
                      </a:lnTo>
                      <a:lnTo>
                        <a:pt x="713" y="333"/>
                      </a:lnTo>
                      <a:lnTo>
                        <a:pt x="708" y="319"/>
                      </a:lnTo>
                      <a:lnTo>
                        <a:pt x="629" y="324"/>
                      </a:lnTo>
                      <a:lnTo>
                        <a:pt x="621" y="309"/>
                      </a:lnTo>
                      <a:lnTo>
                        <a:pt x="679" y="253"/>
                      </a:lnTo>
                      <a:lnTo>
                        <a:pt x="672" y="241"/>
                      </a:lnTo>
                      <a:lnTo>
                        <a:pt x="664" y="228"/>
                      </a:lnTo>
                      <a:lnTo>
                        <a:pt x="587" y="250"/>
                      </a:lnTo>
                      <a:lnTo>
                        <a:pt x="577" y="236"/>
                      </a:lnTo>
                      <a:lnTo>
                        <a:pt x="623" y="170"/>
                      </a:lnTo>
                      <a:lnTo>
                        <a:pt x="613" y="159"/>
                      </a:lnTo>
                      <a:lnTo>
                        <a:pt x="601" y="148"/>
                      </a:lnTo>
                      <a:lnTo>
                        <a:pt x="531" y="185"/>
                      </a:lnTo>
                      <a:lnTo>
                        <a:pt x="519" y="174"/>
                      </a:lnTo>
                      <a:lnTo>
                        <a:pt x="548" y="101"/>
                      </a:lnTo>
                      <a:lnTo>
                        <a:pt x="537" y="91"/>
                      </a:lnTo>
                      <a:lnTo>
                        <a:pt x="524" y="83"/>
                      </a:lnTo>
                      <a:lnTo>
                        <a:pt x="464" y="134"/>
                      </a:lnTo>
                      <a:lnTo>
                        <a:pt x="449" y="126"/>
                      </a:lnTo>
                      <a:lnTo>
                        <a:pt x="463" y="48"/>
                      </a:lnTo>
                      <a:lnTo>
                        <a:pt x="449" y="40"/>
                      </a:lnTo>
                      <a:lnTo>
                        <a:pt x="435" y="35"/>
                      </a:lnTo>
                      <a:lnTo>
                        <a:pt x="386" y="97"/>
                      </a:lnTo>
                      <a:lnTo>
                        <a:pt x="369" y="92"/>
                      </a:lnTo>
                      <a:lnTo>
                        <a:pt x="367" y="13"/>
                      </a:lnTo>
                      <a:lnTo>
                        <a:pt x="352" y="10"/>
                      </a:lnTo>
                      <a:lnTo>
                        <a:pt x="338" y="8"/>
                      </a:lnTo>
                      <a:lnTo>
                        <a:pt x="303" y="78"/>
                      </a:lnTo>
                      <a:lnTo>
                        <a:pt x="286" y="77"/>
                      </a:lnTo>
                      <a:lnTo>
                        <a:pt x="266" y="0"/>
                      </a:lnTo>
                      <a:lnTo>
                        <a:pt x="236" y="0"/>
                      </a:lnTo>
                      <a:lnTo>
                        <a:pt x="217" y="77"/>
                      </a:lnTo>
                      <a:lnTo>
                        <a:pt x="201" y="78"/>
                      </a:lnTo>
                      <a:lnTo>
                        <a:pt x="165" y="8"/>
                      </a:lnTo>
                      <a:lnTo>
                        <a:pt x="150" y="10"/>
                      </a:lnTo>
                      <a:lnTo>
                        <a:pt x="136" y="13"/>
                      </a:lnTo>
                      <a:lnTo>
                        <a:pt x="134" y="92"/>
                      </a:lnTo>
                      <a:lnTo>
                        <a:pt x="117" y="97"/>
                      </a:lnTo>
                      <a:lnTo>
                        <a:pt x="67" y="35"/>
                      </a:lnTo>
                      <a:lnTo>
                        <a:pt x="54" y="40"/>
                      </a:lnTo>
                      <a:lnTo>
                        <a:pt x="41" y="48"/>
                      </a:lnTo>
                      <a:lnTo>
                        <a:pt x="54" y="126"/>
                      </a:lnTo>
                      <a:lnTo>
                        <a:pt x="39" y="134"/>
                      </a:lnTo>
                      <a:lnTo>
                        <a:pt x="0" y="101"/>
                      </a:lnTo>
                      <a:lnTo>
                        <a:pt x="0" y="101"/>
                      </a:lnTo>
                      <a:lnTo>
                        <a:pt x="4" y="131"/>
                      </a:lnTo>
                      <a:lnTo>
                        <a:pt x="9" y="158"/>
                      </a:lnTo>
                      <a:lnTo>
                        <a:pt x="14" y="183"/>
                      </a:lnTo>
                      <a:lnTo>
                        <a:pt x="19" y="205"/>
                      </a:lnTo>
                      <a:lnTo>
                        <a:pt x="19" y="205"/>
                      </a:lnTo>
                      <a:lnTo>
                        <a:pt x="43" y="187"/>
                      </a:lnTo>
                      <a:lnTo>
                        <a:pt x="70" y="169"/>
                      </a:lnTo>
                      <a:lnTo>
                        <a:pt x="97" y="155"/>
                      </a:lnTo>
                      <a:lnTo>
                        <a:pt x="126" y="143"/>
                      </a:lnTo>
                      <a:lnTo>
                        <a:pt x="155" y="132"/>
                      </a:lnTo>
                      <a:lnTo>
                        <a:pt x="187" y="125"/>
                      </a:lnTo>
                      <a:lnTo>
                        <a:pt x="219" y="121"/>
                      </a:lnTo>
                      <a:lnTo>
                        <a:pt x="252" y="120"/>
                      </a:lnTo>
                      <a:lnTo>
                        <a:pt x="252" y="120"/>
                      </a:lnTo>
                      <a:lnTo>
                        <a:pt x="252" y="120"/>
                      </a:lnTo>
                      <a:lnTo>
                        <a:pt x="252" y="120"/>
                      </a:lnTo>
                      <a:lnTo>
                        <a:pt x="252" y="120"/>
                      </a:lnTo>
                      <a:lnTo>
                        <a:pt x="252" y="120"/>
                      </a:lnTo>
                      <a:lnTo>
                        <a:pt x="269" y="120"/>
                      </a:lnTo>
                      <a:lnTo>
                        <a:pt x="285" y="121"/>
                      </a:lnTo>
                      <a:lnTo>
                        <a:pt x="318" y="126"/>
                      </a:lnTo>
                      <a:lnTo>
                        <a:pt x="349" y="132"/>
                      </a:lnTo>
                      <a:lnTo>
                        <a:pt x="378" y="143"/>
                      </a:lnTo>
                      <a:lnTo>
                        <a:pt x="407" y="155"/>
                      </a:lnTo>
                      <a:lnTo>
                        <a:pt x="435" y="170"/>
                      </a:lnTo>
                      <a:lnTo>
                        <a:pt x="461" y="187"/>
                      </a:lnTo>
                      <a:lnTo>
                        <a:pt x="485" y="205"/>
                      </a:lnTo>
                      <a:lnTo>
                        <a:pt x="485" y="205"/>
                      </a:lnTo>
                      <a:lnTo>
                        <a:pt x="485" y="205"/>
                      </a:lnTo>
                      <a:lnTo>
                        <a:pt x="493" y="212"/>
                      </a:lnTo>
                      <a:lnTo>
                        <a:pt x="498" y="221"/>
                      </a:lnTo>
                      <a:lnTo>
                        <a:pt x="500" y="229"/>
                      </a:lnTo>
                      <a:lnTo>
                        <a:pt x="502" y="238"/>
                      </a:lnTo>
                      <a:lnTo>
                        <a:pt x="502" y="238"/>
                      </a:lnTo>
                      <a:lnTo>
                        <a:pt x="502" y="247"/>
                      </a:lnTo>
                      <a:lnTo>
                        <a:pt x="499" y="255"/>
                      </a:lnTo>
                      <a:lnTo>
                        <a:pt x="495" y="262"/>
                      </a:lnTo>
                      <a:lnTo>
                        <a:pt x="490" y="268"/>
                      </a:lnTo>
                      <a:lnTo>
                        <a:pt x="484" y="274"/>
                      </a:lnTo>
                      <a:lnTo>
                        <a:pt x="476" y="277"/>
                      </a:lnTo>
                      <a:lnTo>
                        <a:pt x="469" y="280"/>
                      </a:lnTo>
                      <a:lnTo>
                        <a:pt x="460" y="281"/>
                      </a:lnTo>
                      <a:lnTo>
                        <a:pt x="460" y="281"/>
                      </a:lnTo>
                      <a:lnTo>
                        <a:pt x="453" y="280"/>
                      </a:lnTo>
                      <a:lnTo>
                        <a:pt x="445" y="277"/>
                      </a:lnTo>
                      <a:lnTo>
                        <a:pt x="437" y="275"/>
                      </a:lnTo>
                      <a:lnTo>
                        <a:pt x="431" y="270"/>
                      </a:lnTo>
                      <a:lnTo>
                        <a:pt x="431" y="270"/>
                      </a:lnTo>
                      <a:lnTo>
                        <a:pt x="431" y="270"/>
                      </a:lnTo>
                      <a:lnTo>
                        <a:pt x="412" y="255"/>
                      </a:lnTo>
                      <a:lnTo>
                        <a:pt x="392" y="242"/>
                      </a:lnTo>
                      <a:lnTo>
                        <a:pt x="372" y="231"/>
                      </a:lnTo>
                      <a:lnTo>
                        <a:pt x="349" y="221"/>
                      </a:lnTo>
                      <a:lnTo>
                        <a:pt x="327" y="213"/>
                      </a:lnTo>
                      <a:lnTo>
                        <a:pt x="303" y="208"/>
                      </a:lnTo>
                      <a:lnTo>
                        <a:pt x="277" y="204"/>
                      </a:lnTo>
                      <a:lnTo>
                        <a:pt x="252" y="203"/>
                      </a:lnTo>
                      <a:lnTo>
                        <a:pt x="252" y="203"/>
                      </a:lnTo>
                      <a:lnTo>
                        <a:pt x="227" y="204"/>
                      </a:lnTo>
                      <a:lnTo>
                        <a:pt x="202" y="208"/>
                      </a:lnTo>
                      <a:lnTo>
                        <a:pt x="178" y="213"/>
                      </a:lnTo>
                      <a:lnTo>
                        <a:pt x="155" y="221"/>
                      </a:lnTo>
                      <a:lnTo>
                        <a:pt x="133" y="231"/>
                      </a:lnTo>
                      <a:lnTo>
                        <a:pt x="111" y="242"/>
                      </a:lnTo>
                      <a:lnTo>
                        <a:pt x="91" y="255"/>
                      </a:lnTo>
                      <a:lnTo>
                        <a:pt x="72" y="270"/>
                      </a:lnTo>
                      <a:lnTo>
                        <a:pt x="72" y="270"/>
                      </a:lnTo>
                      <a:lnTo>
                        <a:pt x="72" y="270"/>
                      </a:lnTo>
                      <a:lnTo>
                        <a:pt x="67" y="275"/>
                      </a:lnTo>
                      <a:lnTo>
                        <a:pt x="59" y="277"/>
                      </a:lnTo>
                      <a:lnTo>
                        <a:pt x="52" y="280"/>
                      </a:lnTo>
                      <a:lnTo>
                        <a:pt x="44" y="281"/>
                      </a:lnTo>
                      <a:lnTo>
                        <a:pt x="44" y="281"/>
                      </a:lnTo>
                      <a:lnTo>
                        <a:pt x="52" y="297"/>
                      </a:lnTo>
                      <a:lnTo>
                        <a:pt x="59" y="314"/>
                      </a:lnTo>
                      <a:lnTo>
                        <a:pt x="67" y="326"/>
                      </a:lnTo>
                      <a:lnTo>
                        <a:pt x="75" y="335"/>
                      </a:lnTo>
                      <a:lnTo>
                        <a:pt x="75" y="335"/>
                      </a:lnTo>
                      <a:lnTo>
                        <a:pt x="83" y="342"/>
                      </a:lnTo>
                      <a:lnTo>
                        <a:pt x="93" y="348"/>
                      </a:lnTo>
                      <a:lnTo>
                        <a:pt x="117" y="360"/>
                      </a:lnTo>
                      <a:lnTo>
                        <a:pt x="139" y="369"/>
                      </a:lnTo>
                      <a:lnTo>
                        <a:pt x="155" y="373"/>
                      </a:lnTo>
                      <a:lnTo>
                        <a:pt x="155" y="373"/>
                      </a:lnTo>
                      <a:lnTo>
                        <a:pt x="161" y="374"/>
                      </a:lnTo>
                      <a:lnTo>
                        <a:pt x="168" y="377"/>
                      </a:lnTo>
                      <a:lnTo>
                        <a:pt x="173" y="381"/>
                      </a:lnTo>
                      <a:lnTo>
                        <a:pt x="179" y="384"/>
                      </a:lnTo>
                      <a:lnTo>
                        <a:pt x="184" y="389"/>
                      </a:lnTo>
                      <a:lnTo>
                        <a:pt x="188" y="394"/>
                      </a:lnTo>
                      <a:lnTo>
                        <a:pt x="190" y="401"/>
                      </a:lnTo>
                      <a:lnTo>
                        <a:pt x="190" y="406"/>
                      </a:lnTo>
                      <a:lnTo>
                        <a:pt x="190" y="406"/>
                      </a:lnTo>
                      <a:lnTo>
                        <a:pt x="192" y="451"/>
                      </a:lnTo>
                      <a:lnTo>
                        <a:pt x="192" y="451"/>
                      </a:lnTo>
                      <a:lnTo>
                        <a:pt x="197" y="444"/>
                      </a:lnTo>
                      <a:lnTo>
                        <a:pt x="202" y="436"/>
                      </a:lnTo>
                      <a:lnTo>
                        <a:pt x="209" y="430"/>
                      </a:lnTo>
                      <a:lnTo>
                        <a:pt x="216" y="425"/>
                      </a:lnTo>
                      <a:lnTo>
                        <a:pt x="224" y="421"/>
                      </a:lnTo>
                      <a:lnTo>
                        <a:pt x="232" y="417"/>
                      </a:lnTo>
                      <a:lnTo>
                        <a:pt x="242" y="416"/>
                      </a:lnTo>
                      <a:lnTo>
                        <a:pt x="251" y="415"/>
                      </a:lnTo>
                      <a:lnTo>
                        <a:pt x="251" y="415"/>
                      </a:lnTo>
                      <a:lnTo>
                        <a:pt x="265" y="416"/>
                      </a:lnTo>
                      <a:lnTo>
                        <a:pt x="277" y="420"/>
                      </a:lnTo>
                      <a:lnTo>
                        <a:pt x="289" y="426"/>
                      </a:lnTo>
                      <a:lnTo>
                        <a:pt x="299" y="435"/>
                      </a:lnTo>
                      <a:lnTo>
                        <a:pt x="306" y="445"/>
                      </a:lnTo>
                      <a:lnTo>
                        <a:pt x="313" y="456"/>
                      </a:lnTo>
                      <a:lnTo>
                        <a:pt x="316" y="469"/>
                      </a:lnTo>
                      <a:lnTo>
                        <a:pt x="318" y="483"/>
                      </a:lnTo>
                      <a:lnTo>
                        <a:pt x="318" y="483"/>
                      </a:lnTo>
                      <a:lnTo>
                        <a:pt x="316" y="495"/>
                      </a:lnTo>
                      <a:lnTo>
                        <a:pt x="313" y="508"/>
                      </a:lnTo>
                      <a:lnTo>
                        <a:pt x="306" y="519"/>
                      </a:lnTo>
                      <a:lnTo>
                        <a:pt x="299" y="529"/>
                      </a:lnTo>
                      <a:lnTo>
                        <a:pt x="289" y="538"/>
                      </a:lnTo>
                      <a:lnTo>
                        <a:pt x="277" y="544"/>
                      </a:lnTo>
                      <a:lnTo>
                        <a:pt x="265" y="548"/>
                      </a:lnTo>
                      <a:lnTo>
                        <a:pt x="251" y="549"/>
                      </a:lnTo>
                      <a:lnTo>
                        <a:pt x="251" y="549"/>
                      </a:lnTo>
                      <a:lnTo>
                        <a:pt x="242" y="548"/>
                      </a:lnTo>
                      <a:lnTo>
                        <a:pt x="235" y="547"/>
                      </a:lnTo>
                      <a:lnTo>
                        <a:pt x="226" y="544"/>
                      </a:lnTo>
                      <a:lnTo>
                        <a:pt x="219" y="541"/>
                      </a:lnTo>
                      <a:lnTo>
                        <a:pt x="212" y="537"/>
                      </a:lnTo>
                      <a:lnTo>
                        <a:pt x="206" y="532"/>
                      </a:lnTo>
                      <a:lnTo>
                        <a:pt x="201" y="525"/>
                      </a:lnTo>
                      <a:lnTo>
                        <a:pt x="196" y="519"/>
                      </a:lnTo>
                      <a:lnTo>
                        <a:pt x="196" y="519"/>
                      </a:lnTo>
                      <a:lnTo>
                        <a:pt x="198" y="562"/>
                      </a:lnTo>
                      <a:lnTo>
                        <a:pt x="201" y="581"/>
                      </a:lnTo>
                      <a:lnTo>
                        <a:pt x="203" y="596"/>
                      </a:lnTo>
                      <a:lnTo>
                        <a:pt x="203" y="596"/>
                      </a:lnTo>
                      <a:lnTo>
                        <a:pt x="207" y="612"/>
                      </a:lnTo>
                      <a:lnTo>
                        <a:pt x="209" y="631"/>
                      </a:lnTo>
                      <a:lnTo>
                        <a:pt x="213" y="675"/>
                      </a:lnTo>
                      <a:lnTo>
                        <a:pt x="216" y="731"/>
                      </a:lnTo>
                      <a:lnTo>
                        <a:pt x="218" y="798"/>
                      </a:lnTo>
                      <a:lnTo>
                        <a:pt x="218" y="798"/>
                      </a:lnTo>
                      <a:lnTo>
                        <a:pt x="226" y="882"/>
                      </a:lnTo>
                      <a:lnTo>
                        <a:pt x="233" y="951"/>
                      </a:lnTo>
                      <a:lnTo>
                        <a:pt x="236" y="964"/>
                      </a:lnTo>
                      <a:lnTo>
                        <a:pt x="251" y="965"/>
                      </a:lnTo>
                      <a:close/>
                      <a:moveTo>
                        <a:pt x="322" y="760"/>
                      </a:moveTo>
                      <a:lnTo>
                        <a:pt x="322" y="760"/>
                      </a:lnTo>
                      <a:lnTo>
                        <a:pt x="327" y="753"/>
                      </a:lnTo>
                      <a:lnTo>
                        <a:pt x="332" y="748"/>
                      </a:lnTo>
                      <a:lnTo>
                        <a:pt x="338" y="743"/>
                      </a:lnTo>
                      <a:lnTo>
                        <a:pt x="345" y="741"/>
                      </a:lnTo>
                      <a:lnTo>
                        <a:pt x="345" y="741"/>
                      </a:lnTo>
                      <a:lnTo>
                        <a:pt x="345" y="741"/>
                      </a:lnTo>
                      <a:lnTo>
                        <a:pt x="368" y="732"/>
                      </a:lnTo>
                      <a:lnTo>
                        <a:pt x="388" y="721"/>
                      </a:lnTo>
                      <a:lnTo>
                        <a:pt x="410" y="708"/>
                      </a:lnTo>
                      <a:lnTo>
                        <a:pt x="429" y="694"/>
                      </a:lnTo>
                      <a:lnTo>
                        <a:pt x="446" y="678"/>
                      </a:lnTo>
                      <a:lnTo>
                        <a:pt x="463" y="659"/>
                      </a:lnTo>
                      <a:lnTo>
                        <a:pt x="479" y="640"/>
                      </a:lnTo>
                      <a:lnTo>
                        <a:pt x="492" y="619"/>
                      </a:lnTo>
                      <a:lnTo>
                        <a:pt x="492" y="619"/>
                      </a:lnTo>
                      <a:lnTo>
                        <a:pt x="504" y="596"/>
                      </a:lnTo>
                      <a:lnTo>
                        <a:pt x="513" y="572"/>
                      </a:lnTo>
                      <a:lnTo>
                        <a:pt x="521" y="549"/>
                      </a:lnTo>
                      <a:lnTo>
                        <a:pt x="526" y="525"/>
                      </a:lnTo>
                      <a:lnTo>
                        <a:pt x="528" y="502"/>
                      </a:lnTo>
                      <a:lnTo>
                        <a:pt x="529" y="478"/>
                      </a:lnTo>
                      <a:lnTo>
                        <a:pt x="528" y="454"/>
                      </a:lnTo>
                      <a:lnTo>
                        <a:pt x="524" y="430"/>
                      </a:lnTo>
                      <a:lnTo>
                        <a:pt x="524" y="430"/>
                      </a:lnTo>
                      <a:lnTo>
                        <a:pt x="524" y="430"/>
                      </a:lnTo>
                      <a:lnTo>
                        <a:pt x="523" y="422"/>
                      </a:lnTo>
                      <a:lnTo>
                        <a:pt x="523" y="415"/>
                      </a:lnTo>
                      <a:lnTo>
                        <a:pt x="526" y="407"/>
                      </a:lnTo>
                      <a:lnTo>
                        <a:pt x="528" y="399"/>
                      </a:lnTo>
                      <a:lnTo>
                        <a:pt x="528" y="399"/>
                      </a:lnTo>
                      <a:lnTo>
                        <a:pt x="533" y="392"/>
                      </a:lnTo>
                      <a:lnTo>
                        <a:pt x="539" y="387"/>
                      </a:lnTo>
                      <a:lnTo>
                        <a:pt x="547" y="383"/>
                      </a:lnTo>
                      <a:lnTo>
                        <a:pt x="555" y="379"/>
                      </a:lnTo>
                      <a:lnTo>
                        <a:pt x="562" y="378"/>
                      </a:lnTo>
                      <a:lnTo>
                        <a:pt x="570" y="378"/>
                      </a:lnTo>
                      <a:lnTo>
                        <a:pt x="579" y="381"/>
                      </a:lnTo>
                      <a:lnTo>
                        <a:pt x="586" y="384"/>
                      </a:lnTo>
                      <a:lnTo>
                        <a:pt x="586" y="384"/>
                      </a:lnTo>
                      <a:lnTo>
                        <a:pt x="594" y="389"/>
                      </a:lnTo>
                      <a:lnTo>
                        <a:pt x="600" y="397"/>
                      </a:lnTo>
                      <a:lnTo>
                        <a:pt x="605" y="406"/>
                      </a:lnTo>
                      <a:lnTo>
                        <a:pt x="606" y="415"/>
                      </a:lnTo>
                      <a:lnTo>
                        <a:pt x="606" y="415"/>
                      </a:lnTo>
                      <a:lnTo>
                        <a:pt x="606" y="415"/>
                      </a:lnTo>
                      <a:lnTo>
                        <a:pt x="611" y="445"/>
                      </a:lnTo>
                      <a:lnTo>
                        <a:pt x="613" y="476"/>
                      </a:lnTo>
                      <a:lnTo>
                        <a:pt x="611" y="508"/>
                      </a:lnTo>
                      <a:lnTo>
                        <a:pt x="609" y="538"/>
                      </a:lnTo>
                      <a:lnTo>
                        <a:pt x="601" y="570"/>
                      </a:lnTo>
                      <a:lnTo>
                        <a:pt x="592" y="600"/>
                      </a:lnTo>
                      <a:lnTo>
                        <a:pt x="580" y="630"/>
                      </a:lnTo>
                      <a:lnTo>
                        <a:pt x="573" y="645"/>
                      </a:lnTo>
                      <a:lnTo>
                        <a:pt x="565" y="660"/>
                      </a:lnTo>
                      <a:lnTo>
                        <a:pt x="565" y="660"/>
                      </a:lnTo>
                      <a:lnTo>
                        <a:pt x="565" y="660"/>
                      </a:lnTo>
                      <a:lnTo>
                        <a:pt x="565" y="660"/>
                      </a:lnTo>
                      <a:lnTo>
                        <a:pt x="565" y="660"/>
                      </a:lnTo>
                      <a:lnTo>
                        <a:pt x="565" y="660"/>
                      </a:lnTo>
                      <a:lnTo>
                        <a:pt x="556" y="674"/>
                      </a:lnTo>
                      <a:lnTo>
                        <a:pt x="547" y="688"/>
                      </a:lnTo>
                      <a:lnTo>
                        <a:pt x="527" y="713"/>
                      </a:lnTo>
                      <a:lnTo>
                        <a:pt x="505" y="737"/>
                      </a:lnTo>
                      <a:lnTo>
                        <a:pt x="482" y="758"/>
                      </a:lnTo>
                      <a:lnTo>
                        <a:pt x="456" y="777"/>
                      </a:lnTo>
                      <a:lnTo>
                        <a:pt x="430" y="794"/>
                      </a:lnTo>
                      <a:lnTo>
                        <a:pt x="402" y="808"/>
                      </a:lnTo>
                      <a:lnTo>
                        <a:pt x="373" y="820"/>
                      </a:lnTo>
                      <a:lnTo>
                        <a:pt x="373" y="820"/>
                      </a:lnTo>
                      <a:lnTo>
                        <a:pt x="373" y="820"/>
                      </a:lnTo>
                      <a:lnTo>
                        <a:pt x="364" y="823"/>
                      </a:lnTo>
                      <a:lnTo>
                        <a:pt x="356" y="823"/>
                      </a:lnTo>
                      <a:lnTo>
                        <a:pt x="345" y="821"/>
                      </a:lnTo>
                      <a:lnTo>
                        <a:pt x="337" y="818"/>
                      </a:lnTo>
                      <a:lnTo>
                        <a:pt x="337" y="818"/>
                      </a:lnTo>
                      <a:lnTo>
                        <a:pt x="330" y="813"/>
                      </a:lnTo>
                      <a:lnTo>
                        <a:pt x="324" y="806"/>
                      </a:lnTo>
                      <a:lnTo>
                        <a:pt x="320" y="800"/>
                      </a:lnTo>
                      <a:lnTo>
                        <a:pt x="318" y="792"/>
                      </a:lnTo>
                      <a:lnTo>
                        <a:pt x="316" y="784"/>
                      </a:lnTo>
                      <a:lnTo>
                        <a:pt x="316" y="776"/>
                      </a:lnTo>
                      <a:lnTo>
                        <a:pt x="318" y="767"/>
                      </a:lnTo>
                      <a:lnTo>
                        <a:pt x="322" y="760"/>
                      </a:lnTo>
                      <a:lnTo>
                        <a:pt x="322" y="7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1" name="Freeform 24">
                  <a:extLst>
                    <a:ext uri="{FF2B5EF4-FFF2-40B4-BE49-F238E27FC236}">
                      <a16:creationId xmlns:a16="http://schemas.microsoft.com/office/drawing/2014/main" id="{56B8E585-7805-7154-373E-99FAB229A960}"/>
                    </a:ext>
                  </a:extLst>
                </p:cNvPr>
                <p:cNvSpPr>
                  <a:spLocks noEditPoints="1"/>
                </p:cNvSpPr>
                <p:nvPr/>
              </p:nvSpPr>
              <p:spPr bwMode="auto">
                <a:xfrm>
                  <a:off x="2868554" y="4325055"/>
                  <a:ext cx="758002" cy="880886"/>
                </a:xfrm>
                <a:custGeom>
                  <a:avLst/>
                  <a:gdLst>
                    <a:gd name="T0" fmla="*/ 229 w 1172"/>
                    <a:gd name="T1" fmla="*/ 1312 h 1363"/>
                    <a:gd name="T2" fmla="*/ 489 w 1172"/>
                    <a:gd name="T3" fmla="*/ 1363 h 1363"/>
                    <a:gd name="T4" fmla="*/ 748 w 1172"/>
                    <a:gd name="T5" fmla="*/ 1312 h 1363"/>
                    <a:gd name="T6" fmla="*/ 883 w 1172"/>
                    <a:gd name="T7" fmla="*/ 1099 h 1363"/>
                    <a:gd name="T8" fmla="*/ 1012 w 1172"/>
                    <a:gd name="T9" fmla="*/ 925 h 1363"/>
                    <a:gd name="T10" fmla="*/ 1172 w 1172"/>
                    <a:gd name="T11" fmla="*/ 731 h 1363"/>
                    <a:gd name="T12" fmla="*/ 1141 w 1172"/>
                    <a:gd name="T13" fmla="*/ 471 h 1363"/>
                    <a:gd name="T14" fmla="*/ 1012 w 1172"/>
                    <a:gd name="T15" fmla="*/ 241 h 1363"/>
                    <a:gd name="T16" fmla="*/ 767 w 1172"/>
                    <a:gd name="T17" fmla="*/ 178 h 1363"/>
                    <a:gd name="T18" fmla="*/ 561 w 1172"/>
                    <a:gd name="T19" fmla="*/ 112 h 1363"/>
                    <a:gd name="T20" fmla="*/ 322 w 1172"/>
                    <a:gd name="T21" fmla="*/ 132 h 1363"/>
                    <a:gd name="T22" fmla="*/ 103 w 1172"/>
                    <a:gd name="T23" fmla="*/ 118 h 1363"/>
                    <a:gd name="T24" fmla="*/ 43 w 1172"/>
                    <a:gd name="T25" fmla="*/ 532 h 1363"/>
                    <a:gd name="T26" fmla="*/ 99 w 1172"/>
                    <a:gd name="T27" fmla="*/ 561 h 1363"/>
                    <a:gd name="T28" fmla="*/ 99 w 1172"/>
                    <a:gd name="T29" fmla="*/ 705 h 1363"/>
                    <a:gd name="T30" fmla="*/ 150 w 1172"/>
                    <a:gd name="T31" fmla="*/ 871 h 1363"/>
                    <a:gd name="T32" fmla="*/ 239 w 1172"/>
                    <a:gd name="T33" fmla="*/ 978 h 1363"/>
                    <a:gd name="T34" fmla="*/ 383 w 1172"/>
                    <a:gd name="T35" fmla="*/ 1064 h 1363"/>
                    <a:gd name="T36" fmla="*/ 377 w 1172"/>
                    <a:gd name="T37" fmla="*/ 1147 h 1363"/>
                    <a:gd name="T38" fmla="*/ 315 w 1172"/>
                    <a:gd name="T39" fmla="*/ 1157 h 1363"/>
                    <a:gd name="T40" fmla="*/ 162 w 1172"/>
                    <a:gd name="T41" fmla="*/ 1069 h 1363"/>
                    <a:gd name="T42" fmla="*/ 46 w 1172"/>
                    <a:gd name="T43" fmla="*/ 929 h 1363"/>
                    <a:gd name="T44" fmla="*/ 6 w 1172"/>
                    <a:gd name="T45" fmla="*/ 840 h 1363"/>
                    <a:gd name="T46" fmla="*/ 0 w 1172"/>
                    <a:gd name="T47" fmla="*/ 1150 h 1363"/>
                    <a:gd name="T48" fmla="*/ 881 w 1172"/>
                    <a:gd name="T49" fmla="*/ 564 h 1363"/>
                    <a:gd name="T50" fmla="*/ 961 w 1172"/>
                    <a:gd name="T51" fmla="*/ 542 h 1363"/>
                    <a:gd name="T52" fmla="*/ 990 w 1172"/>
                    <a:gd name="T53" fmla="*/ 585 h 1363"/>
                    <a:gd name="T54" fmla="*/ 988 w 1172"/>
                    <a:gd name="T55" fmla="*/ 783 h 1363"/>
                    <a:gd name="T56" fmla="*/ 931 w 1172"/>
                    <a:gd name="T57" fmla="*/ 932 h 1363"/>
                    <a:gd name="T58" fmla="*/ 848 w 1172"/>
                    <a:gd name="T59" fmla="*/ 1041 h 1363"/>
                    <a:gd name="T60" fmla="*/ 681 w 1172"/>
                    <a:gd name="T61" fmla="*/ 1150 h 1363"/>
                    <a:gd name="T62" fmla="*/ 610 w 1172"/>
                    <a:gd name="T63" fmla="*/ 1155 h 1363"/>
                    <a:gd name="T64" fmla="*/ 587 w 1172"/>
                    <a:gd name="T65" fmla="*/ 1074 h 1363"/>
                    <a:gd name="T66" fmla="*/ 683 w 1172"/>
                    <a:gd name="T67" fmla="*/ 1019 h 1363"/>
                    <a:gd name="T68" fmla="*/ 819 w 1172"/>
                    <a:gd name="T69" fmla="*/ 889 h 1363"/>
                    <a:gd name="T70" fmla="*/ 872 w 1172"/>
                    <a:gd name="T71" fmla="*/ 759 h 1363"/>
                    <a:gd name="T72" fmla="*/ 237 w 1172"/>
                    <a:gd name="T73" fmla="*/ 381 h 1363"/>
                    <a:gd name="T74" fmla="*/ 154 w 1172"/>
                    <a:gd name="T75" fmla="*/ 380 h 1363"/>
                    <a:gd name="T76" fmla="*/ 142 w 1172"/>
                    <a:gd name="T77" fmla="*/ 312 h 1363"/>
                    <a:gd name="T78" fmla="*/ 249 w 1172"/>
                    <a:gd name="T79" fmla="*/ 229 h 1363"/>
                    <a:gd name="T80" fmla="*/ 443 w 1172"/>
                    <a:gd name="T81" fmla="*/ 172 h 1363"/>
                    <a:gd name="T82" fmla="*/ 537 w 1172"/>
                    <a:gd name="T83" fmla="*/ 172 h 1363"/>
                    <a:gd name="T84" fmla="*/ 729 w 1172"/>
                    <a:gd name="T85" fmla="*/ 229 h 1363"/>
                    <a:gd name="T86" fmla="*/ 836 w 1172"/>
                    <a:gd name="T87" fmla="*/ 312 h 1363"/>
                    <a:gd name="T88" fmla="*/ 825 w 1172"/>
                    <a:gd name="T89" fmla="*/ 380 h 1363"/>
                    <a:gd name="T90" fmla="*/ 743 w 1172"/>
                    <a:gd name="T91" fmla="*/ 381 h 1363"/>
                    <a:gd name="T92" fmla="*/ 577 w 1172"/>
                    <a:gd name="T93" fmla="*/ 298 h 1363"/>
                    <a:gd name="T94" fmla="*/ 436 w 1172"/>
                    <a:gd name="T95" fmla="*/ 292 h 1363"/>
                    <a:gd name="T96" fmla="*/ 237 w 1172"/>
                    <a:gd name="T97" fmla="*/ 381 h 1363"/>
                    <a:gd name="T98" fmla="*/ 409 w 1172"/>
                    <a:gd name="T99" fmla="*/ 628 h 1363"/>
                    <a:gd name="T100" fmla="*/ 479 w 1172"/>
                    <a:gd name="T101" fmla="*/ 587 h 1363"/>
                    <a:gd name="T102" fmla="*/ 549 w 1172"/>
                    <a:gd name="T103" fmla="*/ 608 h 1363"/>
                    <a:gd name="T104" fmla="*/ 583 w 1172"/>
                    <a:gd name="T105" fmla="*/ 681 h 1363"/>
                    <a:gd name="T106" fmla="*/ 555 w 1172"/>
                    <a:gd name="T107" fmla="*/ 748 h 1363"/>
                    <a:gd name="T108" fmla="*/ 489 w 1172"/>
                    <a:gd name="T109" fmla="*/ 776 h 1363"/>
                    <a:gd name="T110" fmla="*/ 416 w 1172"/>
                    <a:gd name="T111" fmla="*/ 742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363">
                      <a:moveTo>
                        <a:pt x="112" y="1114"/>
                      </a:moveTo>
                      <a:lnTo>
                        <a:pt x="69" y="1219"/>
                      </a:lnTo>
                      <a:lnTo>
                        <a:pt x="86" y="1232"/>
                      </a:lnTo>
                      <a:lnTo>
                        <a:pt x="103" y="1244"/>
                      </a:lnTo>
                      <a:lnTo>
                        <a:pt x="190" y="1171"/>
                      </a:lnTo>
                      <a:lnTo>
                        <a:pt x="210" y="1184"/>
                      </a:lnTo>
                      <a:lnTo>
                        <a:pt x="190" y="1294"/>
                      </a:lnTo>
                      <a:lnTo>
                        <a:pt x="210" y="1303"/>
                      </a:lnTo>
                      <a:lnTo>
                        <a:pt x="229" y="1312"/>
                      </a:lnTo>
                      <a:lnTo>
                        <a:pt x="300" y="1223"/>
                      </a:lnTo>
                      <a:lnTo>
                        <a:pt x="322" y="1230"/>
                      </a:lnTo>
                      <a:lnTo>
                        <a:pt x="326" y="1342"/>
                      </a:lnTo>
                      <a:lnTo>
                        <a:pt x="346" y="1347"/>
                      </a:lnTo>
                      <a:lnTo>
                        <a:pt x="366" y="1351"/>
                      </a:lnTo>
                      <a:lnTo>
                        <a:pt x="417" y="1250"/>
                      </a:lnTo>
                      <a:lnTo>
                        <a:pt x="441" y="1253"/>
                      </a:lnTo>
                      <a:lnTo>
                        <a:pt x="467" y="1361"/>
                      </a:lnTo>
                      <a:lnTo>
                        <a:pt x="489" y="1363"/>
                      </a:lnTo>
                      <a:lnTo>
                        <a:pt x="510" y="1361"/>
                      </a:lnTo>
                      <a:lnTo>
                        <a:pt x="537" y="1253"/>
                      </a:lnTo>
                      <a:lnTo>
                        <a:pt x="561" y="1250"/>
                      </a:lnTo>
                      <a:lnTo>
                        <a:pt x="610" y="1351"/>
                      </a:lnTo>
                      <a:lnTo>
                        <a:pt x="631" y="1347"/>
                      </a:lnTo>
                      <a:lnTo>
                        <a:pt x="652" y="1342"/>
                      </a:lnTo>
                      <a:lnTo>
                        <a:pt x="656" y="1230"/>
                      </a:lnTo>
                      <a:lnTo>
                        <a:pt x="679" y="1223"/>
                      </a:lnTo>
                      <a:lnTo>
                        <a:pt x="748" y="1312"/>
                      </a:lnTo>
                      <a:lnTo>
                        <a:pt x="768" y="1303"/>
                      </a:lnTo>
                      <a:lnTo>
                        <a:pt x="787" y="1294"/>
                      </a:lnTo>
                      <a:lnTo>
                        <a:pt x="767" y="1184"/>
                      </a:lnTo>
                      <a:lnTo>
                        <a:pt x="787" y="1171"/>
                      </a:lnTo>
                      <a:lnTo>
                        <a:pt x="874" y="1244"/>
                      </a:lnTo>
                      <a:lnTo>
                        <a:pt x="892" y="1232"/>
                      </a:lnTo>
                      <a:lnTo>
                        <a:pt x="908" y="1219"/>
                      </a:lnTo>
                      <a:lnTo>
                        <a:pt x="867" y="1114"/>
                      </a:lnTo>
                      <a:lnTo>
                        <a:pt x="883" y="1099"/>
                      </a:lnTo>
                      <a:lnTo>
                        <a:pt x="983" y="1152"/>
                      </a:lnTo>
                      <a:lnTo>
                        <a:pt x="998" y="1137"/>
                      </a:lnTo>
                      <a:lnTo>
                        <a:pt x="1012" y="1121"/>
                      </a:lnTo>
                      <a:lnTo>
                        <a:pt x="949" y="1027"/>
                      </a:lnTo>
                      <a:lnTo>
                        <a:pt x="962" y="1009"/>
                      </a:lnTo>
                      <a:lnTo>
                        <a:pt x="1072" y="1039"/>
                      </a:lnTo>
                      <a:lnTo>
                        <a:pt x="1082" y="1021"/>
                      </a:lnTo>
                      <a:lnTo>
                        <a:pt x="1092" y="1002"/>
                      </a:lnTo>
                      <a:lnTo>
                        <a:pt x="1012" y="925"/>
                      </a:lnTo>
                      <a:lnTo>
                        <a:pt x="1022" y="904"/>
                      </a:lnTo>
                      <a:lnTo>
                        <a:pt x="1134" y="912"/>
                      </a:lnTo>
                      <a:lnTo>
                        <a:pt x="1141" y="891"/>
                      </a:lnTo>
                      <a:lnTo>
                        <a:pt x="1148" y="871"/>
                      </a:lnTo>
                      <a:lnTo>
                        <a:pt x="1052" y="811"/>
                      </a:lnTo>
                      <a:lnTo>
                        <a:pt x="1056" y="788"/>
                      </a:lnTo>
                      <a:lnTo>
                        <a:pt x="1168" y="773"/>
                      </a:lnTo>
                      <a:lnTo>
                        <a:pt x="1170" y="752"/>
                      </a:lnTo>
                      <a:lnTo>
                        <a:pt x="1172" y="731"/>
                      </a:lnTo>
                      <a:lnTo>
                        <a:pt x="1066" y="692"/>
                      </a:lnTo>
                      <a:lnTo>
                        <a:pt x="1066" y="670"/>
                      </a:lnTo>
                      <a:lnTo>
                        <a:pt x="1172" y="631"/>
                      </a:lnTo>
                      <a:lnTo>
                        <a:pt x="1170" y="611"/>
                      </a:lnTo>
                      <a:lnTo>
                        <a:pt x="1168" y="589"/>
                      </a:lnTo>
                      <a:lnTo>
                        <a:pt x="1056" y="574"/>
                      </a:lnTo>
                      <a:lnTo>
                        <a:pt x="1052" y="550"/>
                      </a:lnTo>
                      <a:lnTo>
                        <a:pt x="1148" y="491"/>
                      </a:lnTo>
                      <a:lnTo>
                        <a:pt x="1141" y="471"/>
                      </a:lnTo>
                      <a:lnTo>
                        <a:pt x="1134" y="451"/>
                      </a:lnTo>
                      <a:lnTo>
                        <a:pt x="1022" y="458"/>
                      </a:lnTo>
                      <a:lnTo>
                        <a:pt x="1012" y="437"/>
                      </a:lnTo>
                      <a:lnTo>
                        <a:pt x="1092" y="359"/>
                      </a:lnTo>
                      <a:lnTo>
                        <a:pt x="1082" y="340"/>
                      </a:lnTo>
                      <a:lnTo>
                        <a:pt x="1072" y="322"/>
                      </a:lnTo>
                      <a:lnTo>
                        <a:pt x="962" y="352"/>
                      </a:lnTo>
                      <a:lnTo>
                        <a:pt x="949" y="333"/>
                      </a:lnTo>
                      <a:lnTo>
                        <a:pt x="1012" y="241"/>
                      </a:lnTo>
                      <a:lnTo>
                        <a:pt x="998" y="225"/>
                      </a:lnTo>
                      <a:lnTo>
                        <a:pt x="983" y="210"/>
                      </a:lnTo>
                      <a:lnTo>
                        <a:pt x="883" y="263"/>
                      </a:lnTo>
                      <a:lnTo>
                        <a:pt x="867" y="246"/>
                      </a:lnTo>
                      <a:lnTo>
                        <a:pt x="908" y="142"/>
                      </a:lnTo>
                      <a:lnTo>
                        <a:pt x="892" y="129"/>
                      </a:lnTo>
                      <a:lnTo>
                        <a:pt x="874" y="118"/>
                      </a:lnTo>
                      <a:lnTo>
                        <a:pt x="787" y="190"/>
                      </a:lnTo>
                      <a:lnTo>
                        <a:pt x="767" y="178"/>
                      </a:lnTo>
                      <a:lnTo>
                        <a:pt x="787" y="68"/>
                      </a:lnTo>
                      <a:lnTo>
                        <a:pt x="768" y="59"/>
                      </a:lnTo>
                      <a:lnTo>
                        <a:pt x="748" y="50"/>
                      </a:lnTo>
                      <a:lnTo>
                        <a:pt x="679" y="138"/>
                      </a:lnTo>
                      <a:lnTo>
                        <a:pt x="656" y="132"/>
                      </a:lnTo>
                      <a:lnTo>
                        <a:pt x="652" y="20"/>
                      </a:lnTo>
                      <a:lnTo>
                        <a:pt x="631" y="15"/>
                      </a:lnTo>
                      <a:lnTo>
                        <a:pt x="610" y="11"/>
                      </a:lnTo>
                      <a:lnTo>
                        <a:pt x="561" y="112"/>
                      </a:lnTo>
                      <a:lnTo>
                        <a:pt x="537" y="109"/>
                      </a:lnTo>
                      <a:lnTo>
                        <a:pt x="510" y="0"/>
                      </a:lnTo>
                      <a:lnTo>
                        <a:pt x="467" y="0"/>
                      </a:lnTo>
                      <a:lnTo>
                        <a:pt x="441" y="109"/>
                      </a:lnTo>
                      <a:lnTo>
                        <a:pt x="417" y="112"/>
                      </a:lnTo>
                      <a:lnTo>
                        <a:pt x="366" y="11"/>
                      </a:lnTo>
                      <a:lnTo>
                        <a:pt x="346" y="15"/>
                      </a:lnTo>
                      <a:lnTo>
                        <a:pt x="326" y="20"/>
                      </a:lnTo>
                      <a:lnTo>
                        <a:pt x="322" y="132"/>
                      </a:lnTo>
                      <a:lnTo>
                        <a:pt x="300" y="138"/>
                      </a:lnTo>
                      <a:lnTo>
                        <a:pt x="229" y="50"/>
                      </a:lnTo>
                      <a:lnTo>
                        <a:pt x="210" y="59"/>
                      </a:lnTo>
                      <a:lnTo>
                        <a:pt x="190" y="68"/>
                      </a:lnTo>
                      <a:lnTo>
                        <a:pt x="210" y="178"/>
                      </a:lnTo>
                      <a:lnTo>
                        <a:pt x="190" y="190"/>
                      </a:lnTo>
                      <a:lnTo>
                        <a:pt x="103" y="118"/>
                      </a:lnTo>
                      <a:lnTo>
                        <a:pt x="103" y="118"/>
                      </a:lnTo>
                      <a:lnTo>
                        <a:pt x="103" y="118"/>
                      </a:lnTo>
                      <a:lnTo>
                        <a:pt x="92" y="197"/>
                      </a:lnTo>
                      <a:lnTo>
                        <a:pt x="112" y="246"/>
                      </a:lnTo>
                      <a:lnTo>
                        <a:pt x="93" y="263"/>
                      </a:lnTo>
                      <a:lnTo>
                        <a:pt x="82" y="257"/>
                      </a:lnTo>
                      <a:lnTo>
                        <a:pt x="82" y="257"/>
                      </a:lnTo>
                      <a:lnTo>
                        <a:pt x="62" y="394"/>
                      </a:lnTo>
                      <a:lnTo>
                        <a:pt x="62" y="394"/>
                      </a:lnTo>
                      <a:lnTo>
                        <a:pt x="43" y="532"/>
                      </a:lnTo>
                      <a:lnTo>
                        <a:pt x="43" y="532"/>
                      </a:lnTo>
                      <a:lnTo>
                        <a:pt x="50" y="531"/>
                      </a:lnTo>
                      <a:lnTo>
                        <a:pt x="59" y="532"/>
                      </a:lnTo>
                      <a:lnTo>
                        <a:pt x="68" y="535"/>
                      </a:lnTo>
                      <a:lnTo>
                        <a:pt x="75" y="539"/>
                      </a:lnTo>
                      <a:lnTo>
                        <a:pt x="83" y="542"/>
                      </a:lnTo>
                      <a:lnTo>
                        <a:pt x="89" y="548"/>
                      </a:lnTo>
                      <a:lnTo>
                        <a:pt x="94" y="554"/>
                      </a:lnTo>
                      <a:lnTo>
                        <a:pt x="99" y="561"/>
                      </a:lnTo>
                      <a:lnTo>
                        <a:pt x="99" y="561"/>
                      </a:lnTo>
                      <a:lnTo>
                        <a:pt x="104" y="573"/>
                      </a:lnTo>
                      <a:lnTo>
                        <a:pt x="107" y="583"/>
                      </a:lnTo>
                      <a:lnTo>
                        <a:pt x="107" y="594"/>
                      </a:lnTo>
                      <a:lnTo>
                        <a:pt x="106" y="604"/>
                      </a:lnTo>
                      <a:lnTo>
                        <a:pt x="106" y="604"/>
                      </a:lnTo>
                      <a:lnTo>
                        <a:pt x="106" y="604"/>
                      </a:lnTo>
                      <a:lnTo>
                        <a:pt x="101" y="638"/>
                      </a:lnTo>
                      <a:lnTo>
                        <a:pt x="99" y="672"/>
                      </a:lnTo>
                      <a:lnTo>
                        <a:pt x="99" y="705"/>
                      </a:lnTo>
                      <a:lnTo>
                        <a:pt x="103" y="739"/>
                      </a:lnTo>
                      <a:lnTo>
                        <a:pt x="107" y="757"/>
                      </a:lnTo>
                      <a:lnTo>
                        <a:pt x="111" y="773"/>
                      </a:lnTo>
                      <a:lnTo>
                        <a:pt x="115" y="789"/>
                      </a:lnTo>
                      <a:lnTo>
                        <a:pt x="121" y="806"/>
                      </a:lnTo>
                      <a:lnTo>
                        <a:pt x="126" y="823"/>
                      </a:lnTo>
                      <a:lnTo>
                        <a:pt x="133" y="838"/>
                      </a:lnTo>
                      <a:lnTo>
                        <a:pt x="141" y="855"/>
                      </a:lnTo>
                      <a:lnTo>
                        <a:pt x="150" y="871"/>
                      </a:lnTo>
                      <a:lnTo>
                        <a:pt x="150" y="871"/>
                      </a:lnTo>
                      <a:lnTo>
                        <a:pt x="159" y="886"/>
                      </a:lnTo>
                      <a:lnTo>
                        <a:pt x="169" y="901"/>
                      </a:lnTo>
                      <a:lnTo>
                        <a:pt x="179" y="915"/>
                      </a:lnTo>
                      <a:lnTo>
                        <a:pt x="190" y="929"/>
                      </a:lnTo>
                      <a:lnTo>
                        <a:pt x="201" y="943"/>
                      </a:lnTo>
                      <a:lnTo>
                        <a:pt x="214" y="956"/>
                      </a:lnTo>
                      <a:lnTo>
                        <a:pt x="225" y="967"/>
                      </a:lnTo>
                      <a:lnTo>
                        <a:pt x="239" y="978"/>
                      </a:lnTo>
                      <a:lnTo>
                        <a:pt x="266" y="1000"/>
                      </a:lnTo>
                      <a:lnTo>
                        <a:pt x="295" y="1017"/>
                      </a:lnTo>
                      <a:lnTo>
                        <a:pt x="325" y="1032"/>
                      </a:lnTo>
                      <a:lnTo>
                        <a:pt x="355" y="1045"/>
                      </a:lnTo>
                      <a:lnTo>
                        <a:pt x="355" y="1046"/>
                      </a:lnTo>
                      <a:lnTo>
                        <a:pt x="355" y="1046"/>
                      </a:lnTo>
                      <a:lnTo>
                        <a:pt x="365" y="1050"/>
                      </a:lnTo>
                      <a:lnTo>
                        <a:pt x="374" y="1056"/>
                      </a:lnTo>
                      <a:lnTo>
                        <a:pt x="383" y="1064"/>
                      </a:lnTo>
                      <a:lnTo>
                        <a:pt x="389" y="1073"/>
                      </a:lnTo>
                      <a:lnTo>
                        <a:pt x="389" y="1073"/>
                      </a:lnTo>
                      <a:lnTo>
                        <a:pt x="394" y="1084"/>
                      </a:lnTo>
                      <a:lnTo>
                        <a:pt x="397" y="1095"/>
                      </a:lnTo>
                      <a:lnTo>
                        <a:pt x="397" y="1107"/>
                      </a:lnTo>
                      <a:lnTo>
                        <a:pt x="394" y="1118"/>
                      </a:lnTo>
                      <a:lnTo>
                        <a:pt x="390" y="1128"/>
                      </a:lnTo>
                      <a:lnTo>
                        <a:pt x="384" y="1138"/>
                      </a:lnTo>
                      <a:lnTo>
                        <a:pt x="377" y="1147"/>
                      </a:lnTo>
                      <a:lnTo>
                        <a:pt x="366" y="1153"/>
                      </a:lnTo>
                      <a:lnTo>
                        <a:pt x="366" y="1153"/>
                      </a:lnTo>
                      <a:lnTo>
                        <a:pt x="360" y="1157"/>
                      </a:lnTo>
                      <a:lnTo>
                        <a:pt x="354" y="1160"/>
                      </a:lnTo>
                      <a:lnTo>
                        <a:pt x="348" y="1161"/>
                      </a:lnTo>
                      <a:lnTo>
                        <a:pt x="341" y="1161"/>
                      </a:lnTo>
                      <a:lnTo>
                        <a:pt x="327" y="1161"/>
                      </a:lnTo>
                      <a:lnTo>
                        <a:pt x="315" y="1157"/>
                      </a:lnTo>
                      <a:lnTo>
                        <a:pt x="315" y="1157"/>
                      </a:lnTo>
                      <a:lnTo>
                        <a:pt x="315" y="1157"/>
                      </a:lnTo>
                      <a:lnTo>
                        <a:pt x="295" y="1148"/>
                      </a:lnTo>
                      <a:lnTo>
                        <a:pt x="275" y="1140"/>
                      </a:lnTo>
                      <a:lnTo>
                        <a:pt x="254" y="1131"/>
                      </a:lnTo>
                      <a:lnTo>
                        <a:pt x="235" y="1119"/>
                      </a:lnTo>
                      <a:lnTo>
                        <a:pt x="217" y="1108"/>
                      </a:lnTo>
                      <a:lnTo>
                        <a:pt x="198" y="1097"/>
                      </a:lnTo>
                      <a:lnTo>
                        <a:pt x="180" y="1083"/>
                      </a:lnTo>
                      <a:lnTo>
                        <a:pt x="162" y="1069"/>
                      </a:lnTo>
                      <a:lnTo>
                        <a:pt x="146" y="1054"/>
                      </a:lnTo>
                      <a:lnTo>
                        <a:pt x="130" y="1039"/>
                      </a:lnTo>
                      <a:lnTo>
                        <a:pt x="115" y="1022"/>
                      </a:lnTo>
                      <a:lnTo>
                        <a:pt x="99" y="1006"/>
                      </a:lnTo>
                      <a:lnTo>
                        <a:pt x="84" y="987"/>
                      </a:lnTo>
                      <a:lnTo>
                        <a:pt x="72" y="970"/>
                      </a:lnTo>
                      <a:lnTo>
                        <a:pt x="59" y="949"/>
                      </a:lnTo>
                      <a:lnTo>
                        <a:pt x="46" y="929"/>
                      </a:lnTo>
                      <a:lnTo>
                        <a:pt x="46" y="929"/>
                      </a:lnTo>
                      <a:lnTo>
                        <a:pt x="46" y="929"/>
                      </a:lnTo>
                      <a:lnTo>
                        <a:pt x="46" y="929"/>
                      </a:lnTo>
                      <a:lnTo>
                        <a:pt x="46" y="929"/>
                      </a:lnTo>
                      <a:lnTo>
                        <a:pt x="46" y="929"/>
                      </a:lnTo>
                      <a:lnTo>
                        <a:pt x="35" y="908"/>
                      </a:lnTo>
                      <a:lnTo>
                        <a:pt x="24" y="885"/>
                      </a:lnTo>
                      <a:lnTo>
                        <a:pt x="15" y="862"/>
                      </a:lnTo>
                      <a:lnTo>
                        <a:pt x="6" y="840"/>
                      </a:lnTo>
                      <a:lnTo>
                        <a:pt x="6" y="840"/>
                      </a:lnTo>
                      <a:lnTo>
                        <a:pt x="6" y="854"/>
                      </a:lnTo>
                      <a:lnTo>
                        <a:pt x="6" y="854"/>
                      </a:lnTo>
                      <a:lnTo>
                        <a:pt x="6" y="917"/>
                      </a:lnTo>
                      <a:lnTo>
                        <a:pt x="5" y="1011"/>
                      </a:lnTo>
                      <a:lnTo>
                        <a:pt x="15" y="1009"/>
                      </a:lnTo>
                      <a:lnTo>
                        <a:pt x="29" y="1027"/>
                      </a:lnTo>
                      <a:lnTo>
                        <a:pt x="2" y="1065"/>
                      </a:lnTo>
                      <a:lnTo>
                        <a:pt x="2" y="1065"/>
                      </a:lnTo>
                      <a:lnTo>
                        <a:pt x="0" y="1150"/>
                      </a:lnTo>
                      <a:lnTo>
                        <a:pt x="93" y="1099"/>
                      </a:lnTo>
                      <a:lnTo>
                        <a:pt x="112" y="1114"/>
                      </a:lnTo>
                      <a:close/>
                      <a:moveTo>
                        <a:pt x="874" y="607"/>
                      </a:moveTo>
                      <a:lnTo>
                        <a:pt x="874" y="607"/>
                      </a:lnTo>
                      <a:lnTo>
                        <a:pt x="874" y="607"/>
                      </a:lnTo>
                      <a:lnTo>
                        <a:pt x="873" y="597"/>
                      </a:lnTo>
                      <a:lnTo>
                        <a:pt x="873" y="585"/>
                      </a:lnTo>
                      <a:lnTo>
                        <a:pt x="875" y="575"/>
                      </a:lnTo>
                      <a:lnTo>
                        <a:pt x="881" y="564"/>
                      </a:lnTo>
                      <a:lnTo>
                        <a:pt x="881" y="564"/>
                      </a:lnTo>
                      <a:lnTo>
                        <a:pt x="887" y="555"/>
                      </a:lnTo>
                      <a:lnTo>
                        <a:pt x="896" y="546"/>
                      </a:lnTo>
                      <a:lnTo>
                        <a:pt x="906" y="540"/>
                      </a:lnTo>
                      <a:lnTo>
                        <a:pt x="916" y="536"/>
                      </a:lnTo>
                      <a:lnTo>
                        <a:pt x="927" y="535"/>
                      </a:lnTo>
                      <a:lnTo>
                        <a:pt x="938" y="535"/>
                      </a:lnTo>
                      <a:lnTo>
                        <a:pt x="950" y="537"/>
                      </a:lnTo>
                      <a:lnTo>
                        <a:pt x="961" y="542"/>
                      </a:lnTo>
                      <a:lnTo>
                        <a:pt x="961" y="542"/>
                      </a:lnTo>
                      <a:lnTo>
                        <a:pt x="967" y="546"/>
                      </a:lnTo>
                      <a:lnTo>
                        <a:pt x="972" y="550"/>
                      </a:lnTo>
                      <a:lnTo>
                        <a:pt x="978" y="555"/>
                      </a:lnTo>
                      <a:lnTo>
                        <a:pt x="981" y="561"/>
                      </a:lnTo>
                      <a:lnTo>
                        <a:pt x="986" y="573"/>
                      </a:lnTo>
                      <a:lnTo>
                        <a:pt x="990" y="585"/>
                      </a:lnTo>
                      <a:lnTo>
                        <a:pt x="990" y="585"/>
                      </a:lnTo>
                      <a:lnTo>
                        <a:pt x="990" y="585"/>
                      </a:lnTo>
                      <a:lnTo>
                        <a:pt x="994" y="607"/>
                      </a:lnTo>
                      <a:lnTo>
                        <a:pt x="996" y="628"/>
                      </a:lnTo>
                      <a:lnTo>
                        <a:pt x="998" y="651"/>
                      </a:lnTo>
                      <a:lnTo>
                        <a:pt x="999" y="672"/>
                      </a:lnTo>
                      <a:lnTo>
                        <a:pt x="999" y="695"/>
                      </a:lnTo>
                      <a:lnTo>
                        <a:pt x="998" y="716"/>
                      </a:lnTo>
                      <a:lnTo>
                        <a:pt x="995" y="739"/>
                      </a:lnTo>
                      <a:lnTo>
                        <a:pt x="993" y="760"/>
                      </a:lnTo>
                      <a:lnTo>
                        <a:pt x="988" y="783"/>
                      </a:lnTo>
                      <a:lnTo>
                        <a:pt x="983" y="804"/>
                      </a:lnTo>
                      <a:lnTo>
                        <a:pt x="978" y="826"/>
                      </a:lnTo>
                      <a:lnTo>
                        <a:pt x="970" y="849"/>
                      </a:lnTo>
                      <a:lnTo>
                        <a:pt x="962" y="870"/>
                      </a:lnTo>
                      <a:lnTo>
                        <a:pt x="952" y="890"/>
                      </a:lnTo>
                      <a:lnTo>
                        <a:pt x="942" y="912"/>
                      </a:lnTo>
                      <a:lnTo>
                        <a:pt x="931" y="932"/>
                      </a:lnTo>
                      <a:lnTo>
                        <a:pt x="931" y="932"/>
                      </a:lnTo>
                      <a:lnTo>
                        <a:pt x="931" y="932"/>
                      </a:lnTo>
                      <a:lnTo>
                        <a:pt x="931" y="932"/>
                      </a:lnTo>
                      <a:lnTo>
                        <a:pt x="931" y="932"/>
                      </a:lnTo>
                      <a:lnTo>
                        <a:pt x="931" y="932"/>
                      </a:lnTo>
                      <a:lnTo>
                        <a:pt x="920" y="952"/>
                      </a:lnTo>
                      <a:lnTo>
                        <a:pt x="906" y="972"/>
                      </a:lnTo>
                      <a:lnTo>
                        <a:pt x="892" y="990"/>
                      </a:lnTo>
                      <a:lnTo>
                        <a:pt x="878" y="1009"/>
                      </a:lnTo>
                      <a:lnTo>
                        <a:pt x="863" y="1025"/>
                      </a:lnTo>
                      <a:lnTo>
                        <a:pt x="848" y="1041"/>
                      </a:lnTo>
                      <a:lnTo>
                        <a:pt x="831" y="1056"/>
                      </a:lnTo>
                      <a:lnTo>
                        <a:pt x="814" y="1072"/>
                      </a:lnTo>
                      <a:lnTo>
                        <a:pt x="796" y="1085"/>
                      </a:lnTo>
                      <a:lnTo>
                        <a:pt x="778" y="1098"/>
                      </a:lnTo>
                      <a:lnTo>
                        <a:pt x="760" y="1111"/>
                      </a:lnTo>
                      <a:lnTo>
                        <a:pt x="741" y="1122"/>
                      </a:lnTo>
                      <a:lnTo>
                        <a:pt x="722" y="1132"/>
                      </a:lnTo>
                      <a:lnTo>
                        <a:pt x="702" y="1142"/>
                      </a:lnTo>
                      <a:lnTo>
                        <a:pt x="681" y="1150"/>
                      </a:lnTo>
                      <a:lnTo>
                        <a:pt x="661" y="1158"/>
                      </a:lnTo>
                      <a:lnTo>
                        <a:pt x="661" y="1158"/>
                      </a:lnTo>
                      <a:lnTo>
                        <a:pt x="661" y="1158"/>
                      </a:lnTo>
                      <a:lnTo>
                        <a:pt x="649" y="1161"/>
                      </a:lnTo>
                      <a:lnTo>
                        <a:pt x="635" y="1162"/>
                      </a:lnTo>
                      <a:lnTo>
                        <a:pt x="629" y="1161"/>
                      </a:lnTo>
                      <a:lnTo>
                        <a:pt x="622" y="1160"/>
                      </a:lnTo>
                      <a:lnTo>
                        <a:pt x="616" y="1157"/>
                      </a:lnTo>
                      <a:lnTo>
                        <a:pt x="610" y="1155"/>
                      </a:lnTo>
                      <a:lnTo>
                        <a:pt x="610" y="1155"/>
                      </a:lnTo>
                      <a:lnTo>
                        <a:pt x="600" y="1147"/>
                      </a:lnTo>
                      <a:lnTo>
                        <a:pt x="592" y="1138"/>
                      </a:lnTo>
                      <a:lnTo>
                        <a:pt x="586" y="1129"/>
                      </a:lnTo>
                      <a:lnTo>
                        <a:pt x="582" y="1118"/>
                      </a:lnTo>
                      <a:lnTo>
                        <a:pt x="579" y="1107"/>
                      </a:lnTo>
                      <a:lnTo>
                        <a:pt x="581" y="1095"/>
                      </a:lnTo>
                      <a:lnTo>
                        <a:pt x="583" y="1084"/>
                      </a:lnTo>
                      <a:lnTo>
                        <a:pt x="587" y="1074"/>
                      </a:lnTo>
                      <a:lnTo>
                        <a:pt x="587" y="1074"/>
                      </a:lnTo>
                      <a:lnTo>
                        <a:pt x="595" y="1064"/>
                      </a:lnTo>
                      <a:lnTo>
                        <a:pt x="602" y="1056"/>
                      </a:lnTo>
                      <a:lnTo>
                        <a:pt x="611" y="1050"/>
                      </a:lnTo>
                      <a:lnTo>
                        <a:pt x="621" y="1046"/>
                      </a:lnTo>
                      <a:lnTo>
                        <a:pt x="621" y="1046"/>
                      </a:lnTo>
                      <a:lnTo>
                        <a:pt x="621" y="1046"/>
                      </a:lnTo>
                      <a:lnTo>
                        <a:pt x="652" y="1034"/>
                      </a:lnTo>
                      <a:lnTo>
                        <a:pt x="683" y="1019"/>
                      </a:lnTo>
                      <a:lnTo>
                        <a:pt x="712" y="1001"/>
                      </a:lnTo>
                      <a:lnTo>
                        <a:pt x="738" y="980"/>
                      </a:lnTo>
                      <a:lnTo>
                        <a:pt x="752" y="968"/>
                      </a:lnTo>
                      <a:lnTo>
                        <a:pt x="765" y="957"/>
                      </a:lnTo>
                      <a:lnTo>
                        <a:pt x="776" y="944"/>
                      </a:lnTo>
                      <a:lnTo>
                        <a:pt x="787" y="932"/>
                      </a:lnTo>
                      <a:lnTo>
                        <a:pt x="799" y="918"/>
                      </a:lnTo>
                      <a:lnTo>
                        <a:pt x="809" y="904"/>
                      </a:lnTo>
                      <a:lnTo>
                        <a:pt x="819" y="889"/>
                      </a:lnTo>
                      <a:lnTo>
                        <a:pt x="829" y="874"/>
                      </a:lnTo>
                      <a:lnTo>
                        <a:pt x="829" y="874"/>
                      </a:lnTo>
                      <a:lnTo>
                        <a:pt x="838" y="857"/>
                      </a:lnTo>
                      <a:lnTo>
                        <a:pt x="845" y="841"/>
                      </a:lnTo>
                      <a:lnTo>
                        <a:pt x="852" y="825"/>
                      </a:lnTo>
                      <a:lnTo>
                        <a:pt x="858" y="808"/>
                      </a:lnTo>
                      <a:lnTo>
                        <a:pt x="864" y="792"/>
                      </a:lnTo>
                      <a:lnTo>
                        <a:pt x="868" y="776"/>
                      </a:lnTo>
                      <a:lnTo>
                        <a:pt x="872" y="759"/>
                      </a:lnTo>
                      <a:lnTo>
                        <a:pt x="875" y="742"/>
                      </a:lnTo>
                      <a:lnTo>
                        <a:pt x="879" y="707"/>
                      </a:lnTo>
                      <a:lnTo>
                        <a:pt x="881" y="675"/>
                      </a:lnTo>
                      <a:lnTo>
                        <a:pt x="878" y="641"/>
                      </a:lnTo>
                      <a:lnTo>
                        <a:pt x="874" y="607"/>
                      </a:lnTo>
                      <a:lnTo>
                        <a:pt x="874" y="607"/>
                      </a:lnTo>
                      <a:close/>
                      <a:moveTo>
                        <a:pt x="237" y="381"/>
                      </a:moveTo>
                      <a:lnTo>
                        <a:pt x="237" y="381"/>
                      </a:lnTo>
                      <a:lnTo>
                        <a:pt x="237" y="381"/>
                      </a:lnTo>
                      <a:lnTo>
                        <a:pt x="228" y="388"/>
                      </a:lnTo>
                      <a:lnTo>
                        <a:pt x="218" y="393"/>
                      </a:lnTo>
                      <a:lnTo>
                        <a:pt x="208" y="396"/>
                      </a:lnTo>
                      <a:lnTo>
                        <a:pt x="196" y="398"/>
                      </a:lnTo>
                      <a:lnTo>
                        <a:pt x="196" y="398"/>
                      </a:lnTo>
                      <a:lnTo>
                        <a:pt x="184" y="396"/>
                      </a:lnTo>
                      <a:lnTo>
                        <a:pt x="172" y="393"/>
                      </a:lnTo>
                      <a:lnTo>
                        <a:pt x="162" y="388"/>
                      </a:lnTo>
                      <a:lnTo>
                        <a:pt x="154" y="380"/>
                      </a:lnTo>
                      <a:lnTo>
                        <a:pt x="147" y="371"/>
                      </a:lnTo>
                      <a:lnTo>
                        <a:pt x="141" y="361"/>
                      </a:lnTo>
                      <a:lnTo>
                        <a:pt x="137" y="350"/>
                      </a:lnTo>
                      <a:lnTo>
                        <a:pt x="137" y="338"/>
                      </a:lnTo>
                      <a:lnTo>
                        <a:pt x="137" y="338"/>
                      </a:lnTo>
                      <a:lnTo>
                        <a:pt x="137" y="331"/>
                      </a:lnTo>
                      <a:lnTo>
                        <a:pt x="138" y="325"/>
                      </a:lnTo>
                      <a:lnTo>
                        <a:pt x="140" y="317"/>
                      </a:lnTo>
                      <a:lnTo>
                        <a:pt x="142" y="312"/>
                      </a:lnTo>
                      <a:lnTo>
                        <a:pt x="150" y="301"/>
                      </a:lnTo>
                      <a:lnTo>
                        <a:pt x="160" y="291"/>
                      </a:lnTo>
                      <a:lnTo>
                        <a:pt x="160" y="291"/>
                      </a:lnTo>
                      <a:lnTo>
                        <a:pt x="160" y="291"/>
                      </a:lnTo>
                      <a:lnTo>
                        <a:pt x="176" y="277"/>
                      </a:lnTo>
                      <a:lnTo>
                        <a:pt x="194" y="264"/>
                      </a:lnTo>
                      <a:lnTo>
                        <a:pt x="212" y="251"/>
                      </a:lnTo>
                      <a:lnTo>
                        <a:pt x="230" y="240"/>
                      </a:lnTo>
                      <a:lnTo>
                        <a:pt x="249" y="229"/>
                      </a:lnTo>
                      <a:lnTo>
                        <a:pt x="269" y="219"/>
                      </a:lnTo>
                      <a:lnTo>
                        <a:pt x="290" y="210"/>
                      </a:lnTo>
                      <a:lnTo>
                        <a:pt x="311" y="202"/>
                      </a:lnTo>
                      <a:lnTo>
                        <a:pt x="331" y="195"/>
                      </a:lnTo>
                      <a:lnTo>
                        <a:pt x="353" y="189"/>
                      </a:lnTo>
                      <a:lnTo>
                        <a:pt x="375" y="182"/>
                      </a:lnTo>
                      <a:lnTo>
                        <a:pt x="397" y="178"/>
                      </a:lnTo>
                      <a:lnTo>
                        <a:pt x="419" y="175"/>
                      </a:lnTo>
                      <a:lnTo>
                        <a:pt x="443" y="172"/>
                      </a:lnTo>
                      <a:lnTo>
                        <a:pt x="466" y="170"/>
                      </a:lnTo>
                      <a:lnTo>
                        <a:pt x="490" y="170"/>
                      </a:lnTo>
                      <a:lnTo>
                        <a:pt x="490" y="170"/>
                      </a:lnTo>
                      <a:lnTo>
                        <a:pt x="490" y="170"/>
                      </a:lnTo>
                      <a:lnTo>
                        <a:pt x="490" y="170"/>
                      </a:lnTo>
                      <a:lnTo>
                        <a:pt x="490" y="170"/>
                      </a:lnTo>
                      <a:lnTo>
                        <a:pt x="490" y="170"/>
                      </a:lnTo>
                      <a:lnTo>
                        <a:pt x="513" y="170"/>
                      </a:lnTo>
                      <a:lnTo>
                        <a:pt x="537" y="172"/>
                      </a:lnTo>
                      <a:lnTo>
                        <a:pt x="559" y="175"/>
                      </a:lnTo>
                      <a:lnTo>
                        <a:pt x="582" y="178"/>
                      </a:lnTo>
                      <a:lnTo>
                        <a:pt x="605" y="182"/>
                      </a:lnTo>
                      <a:lnTo>
                        <a:pt x="626" y="189"/>
                      </a:lnTo>
                      <a:lnTo>
                        <a:pt x="647" y="195"/>
                      </a:lnTo>
                      <a:lnTo>
                        <a:pt x="669" y="202"/>
                      </a:lnTo>
                      <a:lnTo>
                        <a:pt x="689" y="210"/>
                      </a:lnTo>
                      <a:lnTo>
                        <a:pt x="709" y="219"/>
                      </a:lnTo>
                      <a:lnTo>
                        <a:pt x="729" y="229"/>
                      </a:lnTo>
                      <a:lnTo>
                        <a:pt x="748" y="240"/>
                      </a:lnTo>
                      <a:lnTo>
                        <a:pt x="767" y="251"/>
                      </a:lnTo>
                      <a:lnTo>
                        <a:pt x="785" y="264"/>
                      </a:lnTo>
                      <a:lnTo>
                        <a:pt x="802" y="277"/>
                      </a:lnTo>
                      <a:lnTo>
                        <a:pt x="820" y="291"/>
                      </a:lnTo>
                      <a:lnTo>
                        <a:pt x="820" y="291"/>
                      </a:lnTo>
                      <a:lnTo>
                        <a:pt x="820" y="291"/>
                      </a:lnTo>
                      <a:lnTo>
                        <a:pt x="829" y="301"/>
                      </a:lnTo>
                      <a:lnTo>
                        <a:pt x="836" y="312"/>
                      </a:lnTo>
                      <a:lnTo>
                        <a:pt x="839" y="317"/>
                      </a:lnTo>
                      <a:lnTo>
                        <a:pt x="841" y="325"/>
                      </a:lnTo>
                      <a:lnTo>
                        <a:pt x="843" y="331"/>
                      </a:lnTo>
                      <a:lnTo>
                        <a:pt x="843" y="338"/>
                      </a:lnTo>
                      <a:lnTo>
                        <a:pt x="843" y="338"/>
                      </a:lnTo>
                      <a:lnTo>
                        <a:pt x="841" y="350"/>
                      </a:lnTo>
                      <a:lnTo>
                        <a:pt x="838" y="361"/>
                      </a:lnTo>
                      <a:lnTo>
                        <a:pt x="833" y="371"/>
                      </a:lnTo>
                      <a:lnTo>
                        <a:pt x="825" y="380"/>
                      </a:lnTo>
                      <a:lnTo>
                        <a:pt x="816" y="388"/>
                      </a:lnTo>
                      <a:lnTo>
                        <a:pt x="806" y="393"/>
                      </a:lnTo>
                      <a:lnTo>
                        <a:pt x="795" y="396"/>
                      </a:lnTo>
                      <a:lnTo>
                        <a:pt x="784" y="398"/>
                      </a:lnTo>
                      <a:lnTo>
                        <a:pt x="784" y="398"/>
                      </a:lnTo>
                      <a:lnTo>
                        <a:pt x="772" y="396"/>
                      </a:lnTo>
                      <a:lnTo>
                        <a:pt x="761" y="393"/>
                      </a:lnTo>
                      <a:lnTo>
                        <a:pt x="752" y="388"/>
                      </a:lnTo>
                      <a:lnTo>
                        <a:pt x="743" y="381"/>
                      </a:lnTo>
                      <a:lnTo>
                        <a:pt x="743" y="381"/>
                      </a:lnTo>
                      <a:lnTo>
                        <a:pt x="743" y="381"/>
                      </a:lnTo>
                      <a:lnTo>
                        <a:pt x="717" y="361"/>
                      </a:lnTo>
                      <a:lnTo>
                        <a:pt x="688" y="342"/>
                      </a:lnTo>
                      <a:lnTo>
                        <a:pt x="659" y="326"/>
                      </a:lnTo>
                      <a:lnTo>
                        <a:pt x="627" y="313"/>
                      </a:lnTo>
                      <a:lnTo>
                        <a:pt x="611" y="307"/>
                      </a:lnTo>
                      <a:lnTo>
                        <a:pt x="595" y="302"/>
                      </a:lnTo>
                      <a:lnTo>
                        <a:pt x="577" y="298"/>
                      </a:lnTo>
                      <a:lnTo>
                        <a:pt x="561" y="294"/>
                      </a:lnTo>
                      <a:lnTo>
                        <a:pt x="543" y="292"/>
                      </a:lnTo>
                      <a:lnTo>
                        <a:pt x="525" y="289"/>
                      </a:lnTo>
                      <a:lnTo>
                        <a:pt x="508" y="288"/>
                      </a:lnTo>
                      <a:lnTo>
                        <a:pt x="490" y="288"/>
                      </a:lnTo>
                      <a:lnTo>
                        <a:pt x="490" y="288"/>
                      </a:lnTo>
                      <a:lnTo>
                        <a:pt x="471" y="288"/>
                      </a:lnTo>
                      <a:lnTo>
                        <a:pt x="453" y="289"/>
                      </a:lnTo>
                      <a:lnTo>
                        <a:pt x="436" y="292"/>
                      </a:lnTo>
                      <a:lnTo>
                        <a:pt x="418" y="294"/>
                      </a:lnTo>
                      <a:lnTo>
                        <a:pt x="402" y="298"/>
                      </a:lnTo>
                      <a:lnTo>
                        <a:pt x="385" y="302"/>
                      </a:lnTo>
                      <a:lnTo>
                        <a:pt x="368" y="307"/>
                      </a:lnTo>
                      <a:lnTo>
                        <a:pt x="353" y="313"/>
                      </a:lnTo>
                      <a:lnTo>
                        <a:pt x="321" y="326"/>
                      </a:lnTo>
                      <a:lnTo>
                        <a:pt x="291" y="342"/>
                      </a:lnTo>
                      <a:lnTo>
                        <a:pt x="263" y="361"/>
                      </a:lnTo>
                      <a:lnTo>
                        <a:pt x="237" y="381"/>
                      </a:lnTo>
                      <a:lnTo>
                        <a:pt x="237" y="381"/>
                      </a:lnTo>
                      <a:close/>
                      <a:moveTo>
                        <a:pt x="394" y="681"/>
                      </a:moveTo>
                      <a:lnTo>
                        <a:pt x="394" y="681"/>
                      </a:lnTo>
                      <a:lnTo>
                        <a:pt x="394" y="671"/>
                      </a:lnTo>
                      <a:lnTo>
                        <a:pt x="395" y="662"/>
                      </a:lnTo>
                      <a:lnTo>
                        <a:pt x="398" y="653"/>
                      </a:lnTo>
                      <a:lnTo>
                        <a:pt x="400" y="645"/>
                      </a:lnTo>
                      <a:lnTo>
                        <a:pt x="406" y="636"/>
                      </a:lnTo>
                      <a:lnTo>
                        <a:pt x="409" y="628"/>
                      </a:lnTo>
                      <a:lnTo>
                        <a:pt x="416" y="621"/>
                      </a:lnTo>
                      <a:lnTo>
                        <a:pt x="422" y="614"/>
                      </a:lnTo>
                      <a:lnTo>
                        <a:pt x="428" y="608"/>
                      </a:lnTo>
                      <a:lnTo>
                        <a:pt x="436" y="603"/>
                      </a:lnTo>
                      <a:lnTo>
                        <a:pt x="443" y="598"/>
                      </a:lnTo>
                      <a:lnTo>
                        <a:pt x="452" y="594"/>
                      </a:lnTo>
                      <a:lnTo>
                        <a:pt x="460" y="590"/>
                      </a:lnTo>
                      <a:lnTo>
                        <a:pt x="470" y="588"/>
                      </a:lnTo>
                      <a:lnTo>
                        <a:pt x="479" y="587"/>
                      </a:lnTo>
                      <a:lnTo>
                        <a:pt x="489" y="587"/>
                      </a:lnTo>
                      <a:lnTo>
                        <a:pt x="489" y="587"/>
                      </a:lnTo>
                      <a:lnTo>
                        <a:pt x="498" y="587"/>
                      </a:lnTo>
                      <a:lnTo>
                        <a:pt x="508" y="588"/>
                      </a:lnTo>
                      <a:lnTo>
                        <a:pt x="516" y="590"/>
                      </a:lnTo>
                      <a:lnTo>
                        <a:pt x="525" y="594"/>
                      </a:lnTo>
                      <a:lnTo>
                        <a:pt x="534" y="598"/>
                      </a:lnTo>
                      <a:lnTo>
                        <a:pt x="542" y="603"/>
                      </a:lnTo>
                      <a:lnTo>
                        <a:pt x="549" y="608"/>
                      </a:lnTo>
                      <a:lnTo>
                        <a:pt x="555" y="614"/>
                      </a:lnTo>
                      <a:lnTo>
                        <a:pt x="562" y="621"/>
                      </a:lnTo>
                      <a:lnTo>
                        <a:pt x="567" y="628"/>
                      </a:lnTo>
                      <a:lnTo>
                        <a:pt x="572" y="636"/>
                      </a:lnTo>
                      <a:lnTo>
                        <a:pt x="576" y="645"/>
                      </a:lnTo>
                      <a:lnTo>
                        <a:pt x="579" y="653"/>
                      </a:lnTo>
                      <a:lnTo>
                        <a:pt x="581" y="662"/>
                      </a:lnTo>
                      <a:lnTo>
                        <a:pt x="583" y="671"/>
                      </a:lnTo>
                      <a:lnTo>
                        <a:pt x="583" y="681"/>
                      </a:lnTo>
                      <a:lnTo>
                        <a:pt x="583" y="681"/>
                      </a:lnTo>
                      <a:lnTo>
                        <a:pt x="583" y="691"/>
                      </a:lnTo>
                      <a:lnTo>
                        <a:pt x="581" y="700"/>
                      </a:lnTo>
                      <a:lnTo>
                        <a:pt x="579" y="709"/>
                      </a:lnTo>
                      <a:lnTo>
                        <a:pt x="576" y="718"/>
                      </a:lnTo>
                      <a:lnTo>
                        <a:pt x="572" y="726"/>
                      </a:lnTo>
                      <a:lnTo>
                        <a:pt x="567" y="734"/>
                      </a:lnTo>
                      <a:lnTo>
                        <a:pt x="562" y="742"/>
                      </a:lnTo>
                      <a:lnTo>
                        <a:pt x="555" y="748"/>
                      </a:lnTo>
                      <a:lnTo>
                        <a:pt x="549" y="754"/>
                      </a:lnTo>
                      <a:lnTo>
                        <a:pt x="542" y="759"/>
                      </a:lnTo>
                      <a:lnTo>
                        <a:pt x="534" y="764"/>
                      </a:lnTo>
                      <a:lnTo>
                        <a:pt x="525" y="768"/>
                      </a:lnTo>
                      <a:lnTo>
                        <a:pt x="516" y="772"/>
                      </a:lnTo>
                      <a:lnTo>
                        <a:pt x="508" y="774"/>
                      </a:lnTo>
                      <a:lnTo>
                        <a:pt x="498" y="776"/>
                      </a:lnTo>
                      <a:lnTo>
                        <a:pt x="489" y="776"/>
                      </a:lnTo>
                      <a:lnTo>
                        <a:pt x="489" y="776"/>
                      </a:lnTo>
                      <a:lnTo>
                        <a:pt x="479" y="776"/>
                      </a:lnTo>
                      <a:lnTo>
                        <a:pt x="470" y="774"/>
                      </a:lnTo>
                      <a:lnTo>
                        <a:pt x="460" y="772"/>
                      </a:lnTo>
                      <a:lnTo>
                        <a:pt x="452" y="768"/>
                      </a:lnTo>
                      <a:lnTo>
                        <a:pt x="443" y="764"/>
                      </a:lnTo>
                      <a:lnTo>
                        <a:pt x="436" y="759"/>
                      </a:lnTo>
                      <a:lnTo>
                        <a:pt x="428" y="754"/>
                      </a:lnTo>
                      <a:lnTo>
                        <a:pt x="422" y="748"/>
                      </a:lnTo>
                      <a:lnTo>
                        <a:pt x="416" y="742"/>
                      </a:lnTo>
                      <a:lnTo>
                        <a:pt x="409" y="734"/>
                      </a:lnTo>
                      <a:lnTo>
                        <a:pt x="406" y="726"/>
                      </a:lnTo>
                      <a:lnTo>
                        <a:pt x="400" y="718"/>
                      </a:lnTo>
                      <a:lnTo>
                        <a:pt x="398" y="709"/>
                      </a:lnTo>
                      <a:lnTo>
                        <a:pt x="395" y="700"/>
                      </a:lnTo>
                      <a:lnTo>
                        <a:pt x="394" y="691"/>
                      </a:lnTo>
                      <a:lnTo>
                        <a:pt x="394" y="681"/>
                      </a:lnTo>
                      <a:lnTo>
                        <a:pt x="394" y="6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2" name="Freeform 25">
                  <a:extLst>
                    <a:ext uri="{FF2B5EF4-FFF2-40B4-BE49-F238E27FC236}">
                      <a16:creationId xmlns:a16="http://schemas.microsoft.com/office/drawing/2014/main" id="{4BDA9D01-3F77-3A0F-DD13-7BE6EC65CDAE}"/>
                    </a:ext>
                  </a:extLst>
                </p:cNvPr>
                <p:cNvSpPr>
                  <a:spLocks noEditPoints="1"/>
                </p:cNvSpPr>
                <p:nvPr/>
              </p:nvSpPr>
              <p:spPr bwMode="auto">
                <a:xfrm>
                  <a:off x="5312011" y="5130917"/>
                  <a:ext cx="579496" cy="578203"/>
                </a:xfrm>
                <a:custGeom>
                  <a:avLst/>
                  <a:gdLst>
                    <a:gd name="T0" fmla="*/ 433 w 896"/>
                    <a:gd name="T1" fmla="*/ 893 h 893"/>
                    <a:gd name="T2" fmla="*/ 556 w 896"/>
                    <a:gd name="T3" fmla="*/ 880 h 893"/>
                    <a:gd name="T4" fmla="*/ 644 w 896"/>
                    <a:gd name="T5" fmla="*/ 768 h 893"/>
                    <a:gd name="T6" fmla="*/ 781 w 896"/>
                    <a:gd name="T7" fmla="*/ 745 h 893"/>
                    <a:gd name="T8" fmla="*/ 791 w 896"/>
                    <a:gd name="T9" fmla="*/ 607 h 893"/>
                    <a:gd name="T10" fmla="*/ 893 w 896"/>
                    <a:gd name="T11" fmla="*/ 507 h 893"/>
                    <a:gd name="T12" fmla="*/ 893 w 896"/>
                    <a:gd name="T13" fmla="*/ 386 h 893"/>
                    <a:gd name="T14" fmla="*/ 791 w 896"/>
                    <a:gd name="T15" fmla="*/ 287 h 893"/>
                    <a:gd name="T16" fmla="*/ 781 w 896"/>
                    <a:gd name="T17" fmla="*/ 147 h 893"/>
                    <a:gd name="T18" fmla="*/ 644 w 896"/>
                    <a:gd name="T19" fmla="*/ 124 h 893"/>
                    <a:gd name="T20" fmla="*/ 556 w 896"/>
                    <a:gd name="T21" fmla="*/ 12 h 893"/>
                    <a:gd name="T22" fmla="*/ 417 w 896"/>
                    <a:gd name="T23" fmla="*/ 71 h 893"/>
                    <a:gd name="T24" fmla="*/ 277 w 896"/>
                    <a:gd name="T25" fmla="*/ 32 h 893"/>
                    <a:gd name="T26" fmla="*/ 173 w 896"/>
                    <a:gd name="T27" fmla="*/ 93 h 893"/>
                    <a:gd name="T28" fmla="*/ 137 w 896"/>
                    <a:gd name="T29" fmla="*/ 231 h 893"/>
                    <a:gd name="T30" fmla="*/ 20 w 896"/>
                    <a:gd name="T31" fmla="*/ 308 h 893"/>
                    <a:gd name="T32" fmla="*/ 69 w 896"/>
                    <a:gd name="T33" fmla="*/ 439 h 893"/>
                    <a:gd name="T34" fmla="*/ 79 w 896"/>
                    <a:gd name="T35" fmla="*/ 532 h 893"/>
                    <a:gd name="T36" fmla="*/ 59 w 896"/>
                    <a:gd name="T37" fmla="*/ 670 h 893"/>
                    <a:gd name="T38" fmla="*/ 189 w 896"/>
                    <a:gd name="T39" fmla="*/ 720 h 893"/>
                    <a:gd name="T40" fmla="*/ 252 w 896"/>
                    <a:gd name="T41" fmla="*/ 849 h 893"/>
                    <a:gd name="T42" fmla="*/ 435 w 896"/>
                    <a:gd name="T43" fmla="*/ 507 h 893"/>
                    <a:gd name="T44" fmla="*/ 386 w 896"/>
                    <a:gd name="T45" fmla="*/ 447 h 893"/>
                    <a:gd name="T46" fmla="*/ 423 w 896"/>
                    <a:gd name="T47" fmla="*/ 389 h 893"/>
                    <a:gd name="T48" fmla="*/ 491 w 896"/>
                    <a:gd name="T49" fmla="*/ 403 h 893"/>
                    <a:gd name="T50" fmla="*/ 505 w 896"/>
                    <a:gd name="T51" fmla="*/ 471 h 893"/>
                    <a:gd name="T52" fmla="*/ 447 w 896"/>
                    <a:gd name="T53" fmla="*/ 509 h 893"/>
                    <a:gd name="T54" fmla="*/ 704 w 896"/>
                    <a:gd name="T55" fmla="*/ 370 h 893"/>
                    <a:gd name="T56" fmla="*/ 743 w 896"/>
                    <a:gd name="T57" fmla="*/ 351 h 893"/>
                    <a:gd name="T58" fmla="*/ 777 w 896"/>
                    <a:gd name="T59" fmla="*/ 384 h 893"/>
                    <a:gd name="T60" fmla="*/ 772 w 896"/>
                    <a:gd name="T61" fmla="*/ 527 h 893"/>
                    <a:gd name="T62" fmla="*/ 738 w 896"/>
                    <a:gd name="T63" fmla="*/ 611 h 893"/>
                    <a:gd name="T64" fmla="*/ 588 w 896"/>
                    <a:gd name="T65" fmla="*/ 748 h 893"/>
                    <a:gd name="T66" fmla="*/ 527 w 896"/>
                    <a:gd name="T67" fmla="*/ 757 h 893"/>
                    <a:gd name="T68" fmla="*/ 508 w 896"/>
                    <a:gd name="T69" fmla="*/ 719 h 893"/>
                    <a:gd name="T70" fmla="*/ 535 w 896"/>
                    <a:gd name="T71" fmla="*/ 686 h 893"/>
                    <a:gd name="T72" fmla="*/ 629 w 896"/>
                    <a:gd name="T73" fmla="*/ 627 h 893"/>
                    <a:gd name="T74" fmla="*/ 697 w 896"/>
                    <a:gd name="T75" fmla="*/ 509 h 893"/>
                    <a:gd name="T76" fmla="*/ 232 w 896"/>
                    <a:gd name="T77" fmla="*/ 191 h 893"/>
                    <a:gd name="T78" fmla="*/ 359 w 896"/>
                    <a:gd name="T79" fmla="*/ 123 h 893"/>
                    <a:gd name="T80" fmla="*/ 449 w 896"/>
                    <a:gd name="T81" fmla="*/ 110 h 893"/>
                    <a:gd name="T82" fmla="*/ 619 w 896"/>
                    <a:gd name="T83" fmla="*/ 157 h 893"/>
                    <a:gd name="T84" fmla="*/ 679 w 896"/>
                    <a:gd name="T85" fmla="*/ 213 h 893"/>
                    <a:gd name="T86" fmla="*/ 663 w 896"/>
                    <a:gd name="T87" fmla="*/ 254 h 893"/>
                    <a:gd name="T88" fmla="*/ 620 w 896"/>
                    <a:gd name="T89" fmla="*/ 254 h 893"/>
                    <a:gd name="T90" fmla="*/ 539 w 896"/>
                    <a:gd name="T91" fmla="*/ 205 h 893"/>
                    <a:gd name="T92" fmla="*/ 402 w 896"/>
                    <a:gd name="T93" fmla="*/ 192 h 893"/>
                    <a:gd name="T94" fmla="*/ 282 w 896"/>
                    <a:gd name="T95" fmla="*/ 250 h 893"/>
                    <a:gd name="T96" fmla="*/ 248 w 896"/>
                    <a:gd name="T97" fmla="*/ 259 h 893"/>
                    <a:gd name="T98" fmla="*/ 217 w 896"/>
                    <a:gd name="T99" fmla="*/ 221 h 893"/>
                    <a:gd name="T100" fmla="*/ 157 w 896"/>
                    <a:gd name="T101" fmla="*/ 609 h 893"/>
                    <a:gd name="T102" fmla="*/ 125 w 896"/>
                    <a:gd name="T103" fmla="*/ 525 h 893"/>
                    <a:gd name="T104" fmla="*/ 123 w 896"/>
                    <a:gd name="T105" fmla="*/ 374 h 893"/>
                    <a:gd name="T106" fmla="*/ 163 w 896"/>
                    <a:gd name="T107" fmla="*/ 349 h 893"/>
                    <a:gd name="T108" fmla="*/ 197 w 896"/>
                    <a:gd name="T109" fmla="*/ 375 h 893"/>
                    <a:gd name="T110" fmla="*/ 193 w 896"/>
                    <a:gd name="T111" fmla="*/ 441 h 893"/>
                    <a:gd name="T112" fmla="*/ 226 w 896"/>
                    <a:gd name="T113" fmla="*/ 572 h 893"/>
                    <a:gd name="T114" fmla="*/ 340 w 896"/>
                    <a:gd name="T115" fmla="*/ 677 h 893"/>
                    <a:gd name="T116" fmla="*/ 383 w 896"/>
                    <a:gd name="T117" fmla="*/ 704 h 893"/>
                    <a:gd name="T118" fmla="*/ 379 w 896"/>
                    <a:gd name="T119" fmla="*/ 747 h 893"/>
                    <a:gd name="T120" fmla="*/ 334 w 896"/>
                    <a:gd name="T121" fmla="*/ 758 h 893"/>
                    <a:gd name="T122" fmla="*/ 213 w 896"/>
                    <a:gd name="T123" fmla="*/ 681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6" h="893">
                      <a:moveTo>
                        <a:pt x="339" y="806"/>
                      </a:moveTo>
                      <a:lnTo>
                        <a:pt x="341" y="880"/>
                      </a:lnTo>
                      <a:lnTo>
                        <a:pt x="354" y="884"/>
                      </a:lnTo>
                      <a:lnTo>
                        <a:pt x="368" y="885"/>
                      </a:lnTo>
                      <a:lnTo>
                        <a:pt x="401" y="820"/>
                      </a:lnTo>
                      <a:lnTo>
                        <a:pt x="417" y="821"/>
                      </a:lnTo>
                      <a:lnTo>
                        <a:pt x="433" y="893"/>
                      </a:lnTo>
                      <a:lnTo>
                        <a:pt x="449" y="893"/>
                      </a:lnTo>
                      <a:lnTo>
                        <a:pt x="462" y="893"/>
                      </a:lnTo>
                      <a:lnTo>
                        <a:pt x="480" y="821"/>
                      </a:lnTo>
                      <a:lnTo>
                        <a:pt x="495" y="820"/>
                      </a:lnTo>
                      <a:lnTo>
                        <a:pt x="528" y="885"/>
                      </a:lnTo>
                      <a:lnTo>
                        <a:pt x="542" y="884"/>
                      </a:lnTo>
                      <a:lnTo>
                        <a:pt x="556" y="880"/>
                      </a:lnTo>
                      <a:lnTo>
                        <a:pt x="557" y="806"/>
                      </a:lnTo>
                      <a:lnTo>
                        <a:pt x="572" y="802"/>
                      </a:lnTo>
                      <a:lnTo>
                        <a:pt x="617" y="860"/>
                      </a:lnTo>
                      <a:lnTo>
                        <a:pt x="631" y="854"/>
                      </a:lnTo>
                      <a:lnTo>
                        <a:pt x="644" y="849"/>
                      </a:lnTo>
                      <a:lnTo>
                        <a:pt x="630" y="776"/>
                      </a:lnTo>
                      <a:lnTo>
                        <a:pt x="644" y="768"/>
                      </a:lnTo>
                      <a:lnTo>
                        <a:pt x="700" y="816"/>
                      </a:lnTo>
                      <a:lnTo>
                        <a:pt x="712" y="807"/>
                      </a:lnTo>
                      <a:lnTo>
                        <a:pt x="723" y="800"/>
                      </a:lnTo>
                      <a:lnTo>
                        <a:pt x="695" y="731"/>
                      </a:lnTo>
                      <a:lnTo>
                        <a:pt x="707" y="720"/>
                      </a:lnTo>
                      <a:lnTo>
                        <a:pt x="772" y="755"/>
                      </a:lnTo>
                      <a:lnTo>
                        <a:pt x="781" y="745"/>
                      </a:lnTo>
                      <a:lnTo>
                        <a:pt x="791" y="734"/>
                      </a:lnTo>
                      <a:lnTo>
                        <a:pt x="750" y="674"/>
                      </a:lnTo>
                      <a:lnTo>
                        <a:pt x="758" y="661"/>
                      </a:lnTo>
                      <a:lnTo>
                        <a:pt x="830" y="681"/>
                      </a:lnTo>
                      <a:lnTo>
                        <a:pt x="838" y="670"/>
                      </a:lnTo>
                      <a:lnTo>
                        <a:pt x="844" y="657"/>
                      </a:lnTo>
                      <a:lnTo>
                        <a:pt x="791" y="607"/>
                      </a:lnTo>
                      <a:lnTo>
                        <a:pt x="797" y="592"/>
                      </a:lnTo>
                      <a:lnTo>
                        <a:pt x="871" y="598"/>
                      </a:lnTo>
                      <a:lnTo>
                        <a:pt x="876" y="584"/>
                      </a:lnTo>
                      <a:lnTo>
                        <a:pt x="879" y="570"/>
                      </a:lnTo>
                      <a:lnTo>
                        <a:pt x="816" y="532"/>
                      </a:lnTo>
                      <a:lnTo>
                        <a:pt x="820" y="517"/>
                      </a:lnTo>
                      <a:lnTo>
                        <a:pt x="893" y="507"/>
                      </a:lnTo>
                      <a:lnTo>
                        <a:pt x="895" y="493"/>
                      </a:lnTo>
                      <a:lnTo>
                        <a:pt x="896" y="480"/>
                      </a:lnTo>
                      <a:lnTo>
                        <a:pt x="826" y="454"/>
                      </a:lnTo>
                      <a:lnTo>
                        <a:pt x="826" y="439"/>
                      </a:lnTo>
                      <a:lnTo>
                        <a:pt x="896" y="414"/>
                      </a:lnTo>
                      <a:lnTo>
                        <a:pt x="895" y="400"/>
                      </a:lnTo>
                      <a:lnTo>
                        <a:pt x="893" y="386"/>
                      </a:lnTo>
                      <a:lnTo>
                        <a:pt x="820" y="376"/>
                      </a:lnTo>
                      <a:lnTo>
                        <a:pt x="816" y="360"/>
                      </a:lnTo>
                      <a:lnTo>
                        <a:pt x="879" y="322"/>
                      </a:lnTo>
                      <a:lnTo>
                        <a:pt x="876" y="308"/>
                      </a:lnTo>
                      <a:lnTo>
                        <a:pt x="871" y="296"/>
                      </a:lnTo>
                      <a:lnTo>
                        <a:pt x="797" y="301"/>
                      </a:lnTo>
                      <a:lnTo>
                        <a:pt x="791" y="287"/>
                      </a:lnTo>
                      <a:lnTo>
                        <a:pt x="844" y="235"/>
                      </a:lnTo>
                      <a:lnTo>
                        <a:pt x="838" y="223"/>
                      </a:lnTo>
                      <a:lnTo>
                        <a:pt x="830" y="211"/>
                      </a:lnTo>
                      <a:lnTo>
                        <a:pt x="758" y="231"/>
                      </a:lnTo>
                      <a:lnTo>
                        <a:pt x="750" y="219"/>
                      </a:lnTo>
                      <a:lnTo>
                        <a:pt x="791" y="158"/>
                      </a:lnTo>
                      <a:lnTo>
                        <a:pt x="781" y="147"/>
                      </a:lnTo>
                      <a:lnTo>
                        <a:pt x="772" y="137"/>
                      </a:lnTo>
                      <a:lnTo>
                        <a:pt x="707" y="172"/>
                      </a:lnTo>
                      <a:lnTo>
                        <a:pt x="695" y="161"/>
                      </a:lnTo>
                      <a:lnTo>
                        <a:pt x="723" y="93"/>
                      </a:lnTo>
                      <a:lnTo>
                        <a:pt x="712" y="85"/>
                      </a:lnTo>
                      <a:lnTo>
                        <a:pt x="700" y="76"/>
                      </a:lnTo>
                      <a:lnTo>
                        <a:pt x="644" y="124"/>
                      </a:lnTo>
                      <a:lnTo>
                        <a:pt x="630" y="117"/>
                      </a:lnTo>
                      <a:lnTo>
                        <a:pt x="644" y="44"/>
                      </a:lnTo>
                      <a:lnTo>
                        <a:pt x="631" y="39"/>
                      </a:lnTo>
                      <a:lnTo>
                        <a:pt x="617" y="32"/>
                      </a:lnTo>
                      <a:lnTo>
                        <a:pt x="572" y="90"/>
                      </a:lnTo>
                      <a:lnTo>
                        <a:pt x="557" y="87"/>
                      </a:lnTo>
                      <a:lnTo>
                        <a:pt x="556" y="12"/>
                      </a:lnTo>
                      <a:lnTo>
                        <a:pt x="542" y="10"/>
                      </a:lnTo>
                      <a:lnTo>
                        <a:pt x="528" y="7"/>
                      </a:lnTo>
                      <a:lnTo>
                        <a:pt x="495" y="73"/>
                      </a:lnTo>
                      <a:lnTo>
                        <a:pt x="480" y="71"/>
                      </a:lnTo>
                      <a:lnTo>
                        <a:pt x="462" y="0"/>
                      </a:lnTo>
                      <a:lnTo>
                        <a:pt x="433" y="0"/>
                      </a:lnTo>
                      <a:lnTo>
                        <a:pt x="417" y="71"/>
                      </a:lnTo>
                      <a:lnTo>
                        <a:pt x="401" y="73"/>
                      </a:lnTo>
                      <a:lnTo>
                        <a:pt x="368" y="7"/>
                      </a:lnTo>
                      <a:lnTo>
                        <a:pt x="354" y="10"/>
                      </a:lnTo>
                      <a:lnTo>
                        <a:pt x="341" y="12"/>
                      </a:lnTo>
                      <a:lnTo>
                        <a:pt x="339" y="87"/>
                      </a:lnTo>
                      <a:lnTo>
                        <a:pt x="324" y="90"/>
                      </a:lnTo>
                      <a:lnTo>
                        <a:pt x="277" y="32"/>
                      </a:lnTo>
                      <a:lnTo>
                        <a:pt x="265" y="39"/>
                      </a:lnTo>
                      <a:lnTo>
                        <a:pt x="252" y="44"/>
                      </a:lnTo>
                      <a:lnTo>
                        <a:pt x="265" y="117"/>
                      </a:lnTo>
                      <a:lnTo>
                        <a:pt x="252" y="124"/>
                      </a:lnTo>
                      <a:lnTo>
                        <a:pt x="195" y="76"/>
                      </a:lnTo>
                      <a:lnTo>
                        <a:pt x="184" y="85"/>
                      </a:lnTo>
                      <a:lnTo>
                        <a:pt x="173" y="93"/>
                      </a:lnTo>
                      <a:lnTo>
                        <a:pt x="200" y="161"/>
                      </a:lnTo>
                      <a:lnTo>
                        <a:pt x="189" y="172"/>
                      </a:lnTo>
                      <a:lnTo>
                        <a:pt x="123" y="137"/>
                      </a:lnTo>
                      <a:lnTo>
                        <a:pt x="113" y="147"/>
                      </a:lnTo>
                      <a:lnTo>
                        <a:pt x="105" y="158"/>
                      </a:lnTo>
                      <a:lnTo>
                        <a:pt x="146" y="219"/>
                      </a:lnTo>
                      <a:lnTo>
                        <a:pt x="137" y="231"/>
                      </a:lnTo>
                      <a:lnTo>
                        <a:pt x="66" y="211"/>
                      </a:lnTo>
                      <a:lnTo>
                        <a:pt x="59" y="223"/>
                      </a:lnTo>
                      <a:lnTo>
                        <a:pt x="52" y="235"/>
                      </a:lnTo>
                      <a:lnTo>
                        <a:pt x="105" y="287"/>
                      </a:lnTo>
                      <a:lnTo>
                        <a:pt x="100" y="301"/>
                      </a:lnTo>
                      <a:lnTo>
                        <a:pt x="25" y="296"/>
                      </a:lnTo>
                      <a:lnTo>
                        <a:pt x="20" y="308"/>
                      </a:lnTo>
                      <a:lnTo>
                        <a:pt x="16" y="322"/>
                      </a:lnTo>
                      <a:lnTo>
                        <a:pt x="79" y="360"/>
                      </a:lnTo>
                      <a:lnTo>
                        <a:pt x="77" y="376"/>
                      </a:lnTo>
                      <a:lnTo>
                        <a:pt x="3" y="386"/>
                      </a:lnTo>
                      <a:lnTo>
                        <a:pt x="1" y="400"/>
                      </a:lnTo>
                      <a:lnTo>
                        <a:pt x="0" y="414"/>
                      </a:lnTo>
                      <a:lnTo>
                        <a:pt x="69" y="439"/>
                      </a:lnTo>
                      <a:lnTo>
                        <a:pt x="69" y="447"/>
                      </a:lnTo>
                      <a:lnTo>
                        <a:pt x="69" y="454"/>
                      </a:lnTo>
                      <a:lnTo>
                        <a:pt x="0" y="480"/>
                      </a:lnTo>
                      <a:lnTo>
                        <a:pt x="1" y="493"/>
                      </a:lnTo>
                      <a:lnTo>
                        <a:pt x="3" y="507"/>
                      </a:lnTo>
                      <a:lnTo>
                        <a:pt x="77" y="517"/>
                      </a:lnTo>
                      <a:lnTo>
                        <a:pt x="79" y="532"/>
                      </a:lnTo>
                      <a:lnTo>
                        <a:pt x="16" y="570"/>
                      </a:lnTo>
                      <a:lnTo>
                        <a:pt x="20" y="584"/>
                      </a:lnTo>
                      <a:lnTo>
                        <a:pt x="25" y="598"/>
                      </a:lnTo>
                      <a:lnTo>
                        <a:pt x="100" y="592"/>
                      </a:lnTo>
                      <a:lnTo>
                        <a:pt x="105" y="607"/>
                      </a:lnTo>
                      <a:lnTo>
                        <a:pt x="52" y="657"/>
                      </a:lnTo>
                      <a:lnTo>
                        <a:pt x="59" y="670"/>
                      </a:lnTo>
                      <a:lnTo>
                        <a:pt x="66" y="681"/>
                      </a:lnTo>
                      <a:lnTo>
                        <a:pt x="137" y="661"/>
                      </a:lnTo>
                      <a:lnTo>
                        <a:pt x="146" y="674"/>
                      </a:lnTo>
                      <a:lnTo>
                        <a:pt x="105" y="734"/>
                      </a:lnTo>
                      <a:lnTo>
                        <a:pt x="113" y="745"/>
                      </a:lnTo>
                      <a:lnTo>
                        <a:pt x="123" y="755"/>
                      </a:lnTo>
                      <a:lnTo>
                        <a:pt x="189" y="720"/>
                      </a:lnTo>
                      <a:lnTo>
                        <a:pt x="200" y="731"/>
                      </a:lnTo>
                      <a:lnTo>
                        <a:pt x="173" y="800"/>
                      </a:lnTo>
                      <a:lnTo>
                        <a:pt x="184" y="807"/>
                      </a:lnTo>
                      <a:lnTo>
                        <a:pt x="195" y="816"/>
                      </a:lnTo>
                      <a:lnTo>
                        <a:pt x="252" y="768"/>
                      </a:lnTo>
                      <a:lnTo>
                        <a:pt x="265" y="776"/>
                      </a:lnTo>
                      <a:lnTo>
                        <a:pt x="252" y="849"/>
                      </a:lnTo>
                      <a:lnTo>
                        <a:pt x="265" y="854"/>
                      </a:lnTo>
                      <a:lnTo>
                        <a:pt x="277" y="860"/>
                      </a:lnTo>
                      <a:lnTo>
                        <a:pt x="324" y="802"/>
                      </a:lnTo>
                      <a:lnTo>
                        <a:pt x="339" y="806"/>
                      </a:lnTo>
                      <a:close/>
                      <a:moveTo>
                        <a:pt x="447" y="509"/>
                      </a:moveTo>
                      <a:lnTo>
                        <a:pt x="447" y="509"/>
                      </a:lnTo>
                      <a:lnTo>
                        <a:pt x="435" y="507"/>
                      </a:lnTo>
                      <a:lnTo>
                        <a:pt x="423" y="503"/>
                      </a:lnTo>
                      <a:lnTo>
                        <a:pt x="413" y="498"/>
                      </a:lnTo>
                      <a:lnTo>
                        <a:pt x="404" y="491"/>
                      </a:lnTo>
                      <a:lnTo>
                        <a:pt x="397" y="481"/>
                      </a:lnTo>
                      <a:lnTo>
                        <a:pt x="391" y="471"/>
                      </a:lnTo>
                      <a:lnTo>
                        <a:pt x="387" y="459"/>
                      </a:lnTo>
                      <a:lnTo>
                        <a:pt x="386" y="447"/>
                      </a:lnTo>
                      <a:lnTo>
                        <a:pt x="386" y="447"/>
                      </a:lnTo>
                      <a:lnTo>
                        <a:pt x="387" y="434"/>
                      </a:lnTo>
                      <a:lnTo>
                        <a:pt x="391" y="423"/>
                      </a:lnTo>
                      <a:lnTo>
                        <a:pt x="397" y="412"/>
                      </a:lnTo>
                      <a:lnTo>
                        <a:pt x="404" y="403"/>
                      </a:lnTo>
                      <a:lnTo>
                        <a:pt x="413" y="395"/>
                      </a:lnTo>
                      <a:lnTo>
                        <a:pt x="423" y="389"/>
                      </a:lnTo>
                      <a:lnTo>
                        <a:pt x="435" y="385"/>
                      </a:lnTo>
                      <a:lnTo>
                        <a:pt x="447" y="384"/>
                      </a:lnTo>
                      <a:lnTo>
                        <a:pt x="447" y="384"/>
                      </a:lnTo>
                      <a:lnTo>
                        <a:pt x="460" y="385"/>
                      </a:lnTo>
                      <a:lnTo>
                        <a:pt x="472" y="389"/>
                      </a:lnTo>
                      <a:lnTo>
                        <a:pt x="483" y="395"/>
                      </a:lnTo>
                      <a:lnTo>
                        <a:pt x="491" y="403"/>
                      </a:lnTo>
                      <a:lnTo>
                        <a:pt x="499" y="412"/>
                      </a:lnTo>
                      <a:lnTo>
                        <a:pt x="505" y="423"/>
                      </a:lnTo>
                      <a:lnTo>
                        <a:pt x="509" y="434"/>
                      </a:lnTo>
                      <a:lnTo>
                        <a:pt x="510" y="447"/>
                      </a:lnTo>
                      <a:lnTo>
                        <a:pt x="510" y="447"/>
                      </a:lnTo>
                      <a:lnTo>
                        <a:pt x="509" y="459"/>
                      </a:lnTo>
                      <a:lnTo>
                        <a:pt x="505" y="471"/>
                      </a:lnTo>
                      <a:lnTo>
                        <a:pt x="499" y="481"/>
                      </a:lnTo>
                      <a:lnTo>
                        <a:pt x="491" y="491"/>
                      </a:lnTo>
                      <a:lnTo>
                        <a:pt x="483" y="498"/>
                      </a:lnTo>
                      <a:lnTo>
                        <a:pt x="472" y="503"/>
                      </a:lnTo>
                      <a:lnTo>
                        <a:pt x="460" y="507"/>
                      </a:lnTo>
                      <a:lnTo>
                        <a:pt x="447" y="509"/>
                      </a:lnTo>
                      <a:lnTo>
                        <a:pt x="447" y="509"/>
                      </a:lnTo>
                      <a:close/>
                      <a:moveTo>
                        <a:pt x="700" y="398"/>
                      </a:moveTo>
                      <a:lnTo>
                        <a:pt x="700" y="398"/>
                      </a:lnTo>
                      <a:lnTo>
                        <a:pt x="700" y="398"/>
                      </a:lnTo>
                      <a:lnTo>
                        <a:pt x="699" y="391"/>
                      </a:lnTo>
                      <a:lnTo>
                        <a:pt x="700" y="384"/>
                      </a:lnTo>
                      <a:lnTo>
                        <a:pt x="702" y="376"/>
                      </a:lnTo>
                      <a:lnTo>
                        <a:pt x="704" y="370"/>
                      </a:lnTo>
                      <a:lnTo>
                        <a:pt x="704" y="370"/>
                      </a:lnTo>
                      <a:lnTo>
                        <a:pt x="709" y="364"/>
                      </a:lnTo>
                      <a:lnTo>
                        <a:pt x="714" y="359"/>
                      </a:lnTo>
                      <a:lnTo>
                        <a:pt x="721" y="355"/>
                      </a:lnTo>
                      <a:lnTo>
                        <a:pt x="728" y="351"/>
                      </a:lnTo>
                      <a:lnTo>
                        <a:pt x="736" y="350"/>
                      </a:lnTo>
                      <a:lnTo>
                        <a:pt x="743" y="351"/>
                      </a:lnTo>
                      <a:lnTo>
                        <a:pt x="751" y="352"/>
                      </a:lnTo>
                      <a:lnTo>
                        <a:pt x="757" y="355"/>
                      </a:lnTo>
                      <a:lnTo>
                        <a:pt x="757" y="355"/>
                      </a:lnTo>
                      <a:lnTo>
                        <a:pt x="765" y="361"/>
                      </a:lnTo>
                      <a:lnTo>
                        <a:pt x="771" y="367"/>
                      </a:lnTo>
                      <a:lnTo>
                        <a:pt x="775" y="375"/>
                      </a:lnTo>
                      <a:lnTo>
                        <a:pt x="777" y="384"/>
                      </a:lnTo>
                      <a:lnTo>
                        <a:pt x="777" y="384"/>
                      </a:lnTo>
                      <a:lnTo>
                        <a:pt x="777" y="384"/>
                      </a:lnTo>
                      <a:lnTo>
                        <a:pt x="781" y="412"/>
                      </a:lnTo>
                      <a:lnTo>
                        <a:pt x="782" y="441"/>
                      </a:lnTo>
                      <a:lnTo>
                        <a:pt x="781" y="469"/>
                      </a:lnTo>
                      <a:lnTo>
                        <a:pt x="779" y="498"/>
                      </a:lnTo>
                      <a:lnTo>
                        <a:pt x="772" y="527"/>
                      </a:lnTo>
                      <a:lnTo>
                        <a:pt x="763" y="556"/>
                      </a:lnTo>
                      <a:lnTo>
                        <a:pt x="752" y="584"/>
                      </a:lnTo>
                      <a:lnTo>
                        <a:pt x="738" y="611"/>
                      </a:lnTo>
                      <a:lnTo>
                        <a:pt x="738" y="611"/>
                      </a:lnTo>
                      <a:lnTo>
                        <a:pt x="738" y="611"/>
                      </a:lnTo>
                      <a:lnTo>
                        <a:pt x="738" y="611"/>
                      </a:lnTo>
                      <a:lnTo>
                        <a:pt x="738" y="611"/>
                      </a:lnTo>
                      <a:lnTo>
                        <a:pt x="722" y="637"/>
                      </a:lnTo>
                      <a:lnTo>
                        <a:pt x="703" y="661"/>
                      </a:lnTo>
                      <a:lnTo>
                        <a:pt x="683" y="682"/>
                      </a:lnTo>
                      <a:lnTo>
                        <a:pt x="661" y="703"/>
                      </a:lnTo>
                      <a:lnTo>
                        <a:pt x="637" y="720"/>
                      </a:lnTo>
                      <a:lnTo>
                        <a:pt x="614" y="735"/>
                      </a:lnTo>
                      <a:lnTo>
                        <a:pt x="588" y="748"/>
                      </a:lnTo>
                      <a:lnTo>
                        <a:pt x="561" y="759"/>
                      </a:lnTo>
                      <a:lnTo>
                        <a:pt x="561" y="759"/>
                      </a:lnTo>
                      <a:lnTo>
                        <a:pt x="561" y="759"/>
                      </a:lnTo>
                      <a:lnTo>
                        <a:pt x="553" y="762"/>
                      </a:lnTo>
                      <a:lnTo>
                        <a:pt x="544" y="762"/>
                      </a:lnTo>
                      <a:lnTo>
                        <a:pt x="535" y="760"/>
                      </a:lnTo>
                      <a:lnTo>
                        <a:pt x="527" y="757"/>
                      </a:lnTo>
                      <a:lnTo>
                        <a:pt x="527" y="757"/>
                      </a:lnTo>
                      <a:lnTo>
                        <a:pt x="520" y="752"/>
                      </a:lnTo>
                      <a:lnTo>
                        <a:pt x="515" y="747"/>
                      </a:lnTo>
                      <a:lnTo>
                        <a:pt x="512" y="740"/>
                      </a:lnTo>
                      <a:lnTo>
                        <a:pt x="509" y="733"/>
                      </a:lnTo>
                      <a:lnTo>
                        <a:pt x="508" y="726"/>
                      </a:lnTo>
                      <a:lnTo>
                        <a:pt x="508" y="719"/>
                      </a:lnTo>
                      <a:lnTo>
                        <a:pt x="509" y="711"/>
                      </a:lnTo>
                      <a:lnTo>
                        <a:pt x="513" y="704"/>
                      </a:lnTo>
                      <a:lnTo>
                        <a:pt x="513" y="704"/>
                      </a:lnTo>
                      <a:lnTo>
                        <a:pt x="517" y="697"/>
                      </a:lnTo>
                      <a:lnTo>
                        <a:pt x="523" y="692"/>
                      </a:lnTo>
                      <a:lnTo>
                        <a:pt x="528" y="689"/>
                      </a:lnTo>
                      <a:lnTo>
                        <a:pt x="535" y="686"/>
                      </a:lnTo>
                      <a:lnTo>
                        <a:pt x="535" y="686"/>
                      </a:lnTo>
                      <a:lnTo>
                        <a:pt x="535" y="686"/>
                      </a:lnTo>
                      <a:lnTo>
                        <a:pt x="556" y="677"/>
                      </a:lnTo>
                      <a:lnTo>
                        <a:pt x="576" y="667"/>
                      </a:lnTo>
                      <a:lnTo>
                        <a:pt x="593" y="656"/>
                      </a:lnTo>
                      <a:lnTo>
                        <a:pt x="612" y="642"/>
                      </a:lnTo>
                      <a:lnTo>
                        <a:pt x="629" y="627"/>
                      </a:lnTo>
                      <a:lnTo>
                        <a:pt x="644" y="611"/>
                      </a:lnTo>
                      <a:lnTo>
                        <a:pt x="658" y="593"/>
                      </a:lnTo>
                      <a:lnTo>
                        <a:pt x="670" y="573"/>
                      </a:lnTo>
                      <a:lnTo>
                        <a:pt x="670" y="573"/>
                      </a:lnTo>
                      <a:lnTo>
                        <a:pt x="682" y="551"/>
                      </a:lnTo>
                      <a:lnTo>
                        <a:pt x="690" y="530"/>
                      </a:lnTo>
                      <a:lnTo>
                        <a:pt x="697" y="509"/>
                      </a:lnTo>
                      <a:lnTo>
                        <a:pt x="702" y="486"/>
                      </a:lnTo>
                      <a:lnTo>
                        <a:pt x="704" y="464"/>
                      </a:lnTo>
                      <a:lnTo>
                        <a:pt x="704" y="442"/>
                      </a:lnTo>
                      <a:lnTo>
                        <a:pt x="704" y="420"/>
                      </a:lnTo>
                      <a:lnTo>
                        <a:pt x="700" y="398"/>
                      </a:lnTo>
                      <a:lnTo>
                        <a:pt x="700" y="398"/>
                      </a:lnTo>
                      <a:close/>
                      <a:moveTo>
                        <a:pt x="232" y="191"/>
                      </a:moveTo>
                      <a:lnTo>
                        <a:pt x="232" y="191"/>
                      </a:lnTo>
                      <a:lnTo>
                        <a:pt x="232" y="191"/>
                      </a:lnTo>
                      <a:lnTo>
                        <a:pt x="254" y="173"/>
                      </a:lnTo>
                      <a:lnTo>
                        <a:pt x="278" y="157"/>
                      </a:lnTo>
                      <a:lnTo>
                        <a:pt x="305" y="143"/>
                      </a:lnTo>
                      <a:lnTo>
                        <a:pt x="331" y="132"/>
                      </a:lnTo>
                      <a:lnTo>
                        <a:pt x="359" y="123"/>
                      </a:lnTo>
                      <a:lnTo>
                        <a:pt x="388" y="117"/>
                      </a:lnTo>
                      <a:lnTo>
                        <a:pt x="418" y="113"/>
                      </a:lnTo>
                      <a:lnTo>
                        <a:pt x="449" y="110"/>
                      </a:lnTo>
                      <a:lnTo>
                        <a:pt x="449" y="110"/>
                      </a:lnTo>
                      <a:lnTo>
                        <a:pt x="449" y="110"/>
                      </a:lnTo>
                      <a:lnTo>
                        <a:pt x="449" y="110"/>
                      </a:lnTo>
                      <a:lnTo>
                        <a:pt x="449" y="110"/>
                      </a:lnTo>
                      <a:lnTo>
                        <a:pt x="449" y="110"/>
                      </a:lnTo>
                      <a:lnTo>
                        <a:pt x="479" y="113"/>
                      </a:lnTo>
                      <a:lnTo>
                        <a:pt x="509" y="117"/>
                      </a:lnTo>
                      <a:lnTo>
                        <a:pt x="538" y="123"/>
                      </a:lnTo>
                      <a:lnTo>
                        <a:pt x="566" y="132"/>
                      </a:lnTo>
                      <a:lnTo>
                        <a:pt x="592" y="143"/>
                      </a:lnTo>
                      <a:lnTo>
                        <a:pt x="619" y="157"/>
                      </a:lnTo>
                      <a:lnTo>
                        <a:pt x="643" y="173"/>
                      </a:lnTo>
                      <a:lnTo>
                        <a:pt x="665" y="191"/>
                      </a:lnTo>
                      <a:lnTo>
                        <a:pt x="665" y="191"/>
                      </a:lnTo>
                      <a:lnTo>
                        <a:pt x="665" y="191"/>
                      </a:lnTo>
                      <a:lnTo>
                        <a:pt x="672" y="197"/>
                      </a:lnTo>
                      <a:lnTo>
                        <a:pt x="675" y="204"/>
                      </a:lnTo>
                      <a:lnTo>
                        <a:pt x="679" y="213"/>
                      </a:lnTo>
                      <a:lnTo>
                        <a:pt x="680" y="221"/>
                      </a:lnTo>
                      <a:lnTo>
                        <a:pt x="680" y="221"/>
                      </a:lnTo>
                      <a:lnTo>
                        <a:pt x="679" y="229"/>
                      </a:lnTo>
                      <a:lnTo>
                        <a:pt x="677" y="236"/>
                      </a:lnTo>
                      <a:lnTo>
                        <a:pt x="673" y="243"/>
                      </a:lnTo>
                      <a:lnTo>
                        <a:pt x="669" y="249"/>
                      </a:lnTo>
                      <a:lnTo>
                        <a:pt x="663" y="254"/>
                      </a:lnTo>
                      <a:lnTo>
                        <a:pt x="656" y="257"/>
                      </a:lnTo>
                      <a:lnTo>
                        <a:pt x="649" y="259"/>
                      </a:lnTo>
                      <a:lnTo>
                        <a:pt x="641" y="260"/>
                      </a:lnTo>
                      <a:lnTo>
                        <a:pt x="641" y="260"/>
                      </a:lnTo>
                      <a:lnTo>
                        <a:pt x="634" y="259"/>
                      </a:lnTo>
                      <a:lnTo>
                        <a:pt x="626" y="258"/>
                      </a:lnTo>
                      <a:lnTo>
                        <a:pt x="620" y="254"/>
                      </a:lnTo>
                      <a:lnTo>
                        <a:pt x="615" y="250"/>
                      </a:lnTo>
                      <a:lnTo>
                        <a:pt x="615" y="250"/>
                      </a:lnTo>
                      <a:lnTo>
                        <a:pt x="615" y="250"/>
                      </a:lnTo>
                      <a:lnTo>
                        <a:pt x="597" y="236"/>
                      </a:lnTo>
                      <a:lnTo>
                        <a:pt x="578" y="224"/>
                      </a:lnTo>
                      <a:lnTo>
                        <a:pt x="559" y="214"/>
                      </a:lnTo>
                      <a:lnTo>
                        <a:pt x="539" y="205"/>
                      </a:lnTo>
                      <a:lnTo>
                        <a:pt x="518" y="197"/>
                      </a:lnTo>
                      <a:lnTo>
                        <a:pt x="495" y="192"/>
                      </a:lnTo>
                      <a:lnTo>
                        <a:pt x="472" y="190"/>
                      </a:lnTo>
                      <a:lnTo>
                        <a:pt x="449" y="189"/>
                      </a:lnTo>
                      <a:lnTo>
                        <a:pt x="449" y="189"/>
                      </a:lnTo>
                      <a:lnTo>
                        <a:pt x="425" y="190"/>
                      </a:lnTo>
                      <a:lnTo>
                        <a:pt x="402" y="192"/>
                      </a:lnTo>
                      <a:lnTo>
                        <a:pt x="380" y="197"/>
                      </a:lnTo>
                      <a:lnTo>
                        <a:pt x="359" y="205"/>
                      </a:lnTo>
                      <a:lnTo>
                        <a:pt x="338" y="214"/>
                      </a:lnTo>
                      <a:lnTo>
                        <a:pt x="319" y="224"/>
                      </a:lnTo>
                      <a:lnTo>
                        <a:pt x="300" y="236"/>
                      </a:lnTo>
                      <a:lnTo>
                        <a:pt x="282" y="250"/>
                      </a:lnTo>
                      <a:lnTo>
                        <a:pt x="282" y="250"/>
                      </a:lnTo>
                      <a:lnTo>
                        <a:pt x="282" y="250"/>
                      </a:lnTo>
                      <a:lnTo>
                        <a:pt x="277" y="254"/>
                      </a:lnTo>
                      <a:lnTo>
                        <a:pt x="271" y="258"/>
                      </a:lnTo>
                      <a:lnTo>
                        <a:pt x="263" y="259"/>
                      </a:lnTo>
                      <a:lnTo>
                        <a:pt x="256" y="260"/>
                      </a:lnTo>
                      <a:lnTo>
                        <a:pt x="256" y="260"/>
                      </a:lnTo>
                      <a:lnTo>
                        <a:pt x="248" y="259"/>
                      </a:lnTo>
                      <a:lnTo>
                        <a:pt x="241" y="257"/>
                      </a:lnTo>
                      <a:lnTo>
                        <a:pt x="234" y="254"/>
                      </a:lnTo>
                      <a:lnTo>
                        <a:pt x="228" y="249"/>
                      </a:lnTo>
                      <a:lnTo>
                        <a:pt x="224" y="243"/>
                      </a:lnTo>
                      <a:lnTo>
                        <a:pt x="220" y="236"/>
                      </a:lnTo>
                      <a:lnTo>
                        <a:pt x="218" y="229"/>
                      </a:lnTo>
                      <a:lnTo>
                        <a:pt x="217" y="221"/>
                      </a:lnTo>
                      <a:lnTo>
                        <a:pt x="217" y="221"/>
                      </a:lnTo>
                      <a:lnTo>
                        <a:pt x="218" y="213"/>
                      </a:lnTo>
                      <a:lnTo>
                        <a:pt x="222" y="204"/>
                      </a:lnTo>
                      <a:lnTo>
                        <a:pt x="226" y="197"/>
                      </a:lnTo>
                      <a:lnTo>
                        <a:pt x="232" y="191"/>
                      </a:lnTo>
                      <a:lnTo>
                        <a:pt x="232" y="191"/>
                      </a:lnTo>
                      <a:close/>
                      <a:moveTo>
                        <a:pt x="157" y="609"/>
                      </a:moveTo>
                      <a:lnTo>
                        <a:pt x="157" y="609"/>
                      </a:lnTo>
                      <a:lnTo>
                        <a:pt x="157" y="609"/>
                      </a:lnTo>
                      <a:lnTo>
                        <a:pt x="157" y="609"/>
                      </a:lnTo>
                      <a:lnTo>
                        <a:pt x="157" y="609"/>
                      </a:lnTo>
                      <a:lnTo>
                        <a:pt x="144" y="582"/>
                      </a:lnTo>
                      <a:lnTo>
                        <a:pt x="134" y="554"/>
                      </a:lnTo>
                      <a:lnTo>
                        <a:pt x="125" y="525"/>
                      </a:lnTo>
                      <a:lnTo>
                        <a:pt x="118" y="497"/>
                      </a:lnTo>
                      <a:lnTo>
                        <a:pt x="116" y="468"/>
                      </a:lnTo>
                      <a:lnTo>
                        <a:pt x="115" y="439"/>
                      </a:lnTo>
                      <a:lnTo>
                        <a:pt x="117" y="410"/>
                      </a:lnTo>
                      <a:lnTo>
                        <a:pt x="121" y="381"/>
                      </a:lnTo>
                      <a:lnTo>
                        <a:pt x="121" y="381"/>
                      </a:lnTo>
                      <a:lnTo>
                        <a:pt x="123" y="374"/>
                      </a:lnTo>
                      <a:lnTo>
                        <a:pt x="127" y="366"/>
                      </a:lnTo>
                      <a:lnTo>
                        <a:pt x="132" y="359"/>
                      </a:lnTo>
                      <a:lnTo>
                        <a:pt x="140" y="354"/>
                      </a:lnTo>
                      <a:lnTo>
                        <a:pt x="140" y="354"/>
                      </a:lnTo>
                      <a:lnTo>
                        <a:pt x="147" y="350"/>
                      </a:lnTo>
                      <a:lnTo>
                        <a:pt x="155" y="349"/>
                      </a:lnTo>
                      <a:lnTo>
                        <a:pt x="163" y="349"/>
                      </a:lnTo>
                      <a:lnTo>
                        <a:pt x="170" y="350"/>
                      </a:lnTo>
                      <a:lnTo>
                        <a:pt x="176" y="352"/>
                      </a:lnTo>
                      <a:lnTo>
                        <a:pt x="183" y="356"/>
                      </a:lnTo>
                      <a:lnTo>
                        <a:pt x="189" y="361"/>
                      </a:lnTo>
                      <a:lnTo>
                        <a:pt x="193" y="369"/>
                      </a:lnTo>
                      <a:lnTo>
                        <a:pt x="193" y="369"/>
                      </a:lnTo>
                      <a:lnTo>
                        <a:pt x="197" y="375"/>
                      </a:lnTo>
                      <a:lnTo>
                        <a:pt x="198" y="383"/>
                      </a:lnTo>
                      <a:lnTo>
                        <a:pt x="198" y="389"/>
                      </a:lnTo>
                      <a:lnTo>
                        <a:pt x="197" y="396"/>
                      </a:lnTo>
                      <a:lnTo>
                        <a:pt x="197" y="396"/>
                      </a:lnTo>
                      <a:lnTo>
                        <a:pt x="197" y="396"/>
                      </a:lnTo>
                      <a:lnTo>
                        <a:pt x="194" y="418"/>
                      </a:lnTo>
                      <a:lnTo>
                        <a:pt x="193" y="441"/>
                      </a:lnTo>
                      <a:lnTo>
                        <a:pt x="193" y="462"/>
                      </a:lnTo>
                      <a:lnTo>
                        <a:pt x="195" y="485"/>
                      </a:lnTo>
                      <a:lnTo>
                        <a:pt x="200" y="507"/>
                      </a:lnTo>
                      <a:lnTo>
                        <a:pt x="207" y="529"/>
                      </a:lnTo>
                      <a:lnTo>
                        <a:pt x="215" y="550"/>
                      </a:lnTo>
                      <a:lnTo>
                        <a:pt x="226" y="572"/>
                      </a:lnTo>
                      <a:lnTo>
                        <a:pt x="226" y="572"/>
                      </a:lnTo>
                      <a:lnTo>
                        <a:pt x="238" y="590"/>
                      </a:lnTo>
                      <a:lnTo>
                        <a:pt x="252" y="609"/>
                      </a:lnTo>
                      <a:lnTo>
                        <a:pt x="267" y="626"/>
                      </a:lnTo>
                      <a:lnTo>
                        <a:pt x="283" y="641"/>
                      </a:lnTo>
                      <a:lnTo>
                        <a:pt x="302" y="655"/>
                      </a:lnTo>
                      <a:lnTo>
                        <a:pt x="320" y="667"/>
                      </a:lnTo>
                      <a:lnTo>
                        <a:pt x="340" y="677"/>
                      </a:lnTo>
                      <a:lnTo>
                        <a:pt x="360" y="686"/>
                      </a:lnTo>
                      <a:lnTo>
                        <a:pt x="360" y="686"/>
                      </a:lnTo>
                      <a:lnTo>
                        <a:pt x="360" y="686"/>
                      </a:lnTo>
                      <a:lnTo>
                        <a:pt x="367" y="689"/>
                      </a:lnTo>
                      <a:lnTo>
                        <a:pt x="373" y="692"/>
                      </a:lnTo>
                      <a:lnTo>
                        <a:pt x="378" y="697"/>
                      </a:lnTo>
                      <a:lnTo>
                        <a:pt x="383" y="704"/>
                      </a:lnTo>
                      <a:lnTo>
                        <a:pt x="383" y="704"/>
                      </a:lnTo>
                      <a:lnTo>
                        <a:pt x="386" y="710"/>
                      </a:lnTo>
                      <a:lnTo>
                        <a:pt x="388" y="718"/>
                      </a:lnTo>
                      <a:lnTo>
                        <a:pt x="388" y="725"/>
                      </a:lnTo>
                      <a:lnTo>
                        <a:pt x="387" y="733"/>
                      </a:lnTo>
                      <a:lnTo>
                        <a:pt x="384" y="740"/>
                      </a:lnTo>
                      <a:lnTo>
                        <a:pt x="379" y="747"/>
                      </a:lnTo>
                      <a:lnTo>
                        <a:pt x="374" y="752"/>
                      </a:lnTo>
                      <a:lnTo>
                        <a:pt x="368" y="757"/>
                      </a:lnTo>
                      <a:lnTo>
                        <a:pt x="368" y="757"/>
                      </a:lnTo>
                      <a:lnTo>
                        <a:pt x="359" y="760"/>
                      </a:lnTo>
                      <a:lnTo>
                        <a:pt x="351" y="762"/>
                      </a:lnTo>
                      <a:lnTo>
                        <a:pt x="343" y="760"/>
                      </a:lnTo>
                      <a:lnTo>
                        <a:pt x="334" y="758"/>
                      </a:lnTo>
                      <a:lnTo>
                        <a:pt x="334" y="758"/>
                      </a:lnTo>
                      <a:lnTo>
                        <a:pt x="334" y="758"/>
                      </a:lnTo>
                      <a:lnTo>
                        <a:pt x="307" y="748"/>
                      </a:lnTo>
                      <a:lnTo>
                        <a:pt x="282" y="734"/>
                      </a:lnTo>
                      <a:lnTo>
                        <a:pt x="257" y="719"/>
                      </a:lnTo>
                      <a:lnTo>
                        <a:pt x="234" y="701"/>
                      </a:lnTo>
                      <a:lnTo>
                        <a:pt x="213" y="681"/>
                      </a:lnTo>
                      <a:lnTo>
                        <a:pt x="193" y="660"/>
                      </a:lnTo>
                      <a:lnTo>
                        <a:pt x="174" y="636"/>
                      </a:lnTo>
                      <a:lnTo>
                        <a:pt x="157" y="609"/>
                      </a:lnTo>
                      <a:lnTo>
                        <a:pt x="157" y="60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3" name="Freeform 26">
                  <a:extLst>
                    <a:ext uri="{FF2B5EF4-FFF2-40B4-BE49-F238E27FC236}">
                      <a16:creationId xmlns:a16="http://schemas.microsoft.com/office/drawing/2014/main" id="{0DE46500-14A1-982A-6B68-D8F68C01AFD5}"/>
                    </a:ext>
                  </a:extLst>
                </p:cNvPr>
                <p:cNvSpPr>
                  <a:spLocks noEditPoints="1"/>
                </p:cNvSpPr>
                <p:nvPr/>
              </p:nvSpPr>
              <p:spPr bwMode="auto">
                <a:xfrm>
                  <a:off x="3815409" y="6461500"/>
                  <a:ext cx="790340" cy="369946"/>
                </a:xfrm>
                <a:custGeom>
                  <a:avLst/>
                  <a:gdLst>
                    <a:gd name="T0" fmla="*/ 1115 w 1223"/>
                    <a:gd name="T1" fmla="*/ 491 h 572"/>
                    <a:gd name="T2" fmla="*/ 1088 w 1223"/>
                    <a:gd name="T3" fmla="*/ 410 h 572"/>
                    <a:gd name="T4" fmla="*/ 1132 w 1223"/>
                    <a:gd name="T5" fmla="*/ 287 h 572"/>
                    <a:gd name="T6" fmla="*/ 1067 w 1223"/>
                    <a:gd name="T7" fmla="*/ 202 h 572"/>
                    <a:gd name="T8" fmla="*/ 987 w 1223"/>
                    <a:gd name="T9" fmla="*/ 127 h 572"/>
                    <a:gd name="T10" fmla="*/ 860 w 1223"/>
                    <a:gd name="T11" fmla="*/ 159 h 572"/>
                    <a:gd name="T12" fmla="*/ 781 w 1223"/>
                    <a:gd name="T13" fmla="*/ 124 h 572"/>
                    <a:gd name="T14" fmla="*/ 720 w 1223"/>
                    <a:gd name="T15" fmla="*/ 9 h 572"/>
                    <a:gd name="T16" fmla="*/ 592 w 1223"/>
                    <a:gd name="T17" fmla="*/ 0 h 572"/>
                    <a:gd name="T18" fmla="*/ 483 w 1223"/>
                    <a:gd name="T19" fmla="*/ 13 h 572"/>
                    <a:gd name="T20" fmla="*/ 379 w 1223"/>
                    <a:gd name="T21" fmla="*/ 44 h 572"/>
                    <a:gd name="T22" fmla="*/ 344 w 1223"/>
                    <a:gd name="T23" fmla="*/ 169 h 572"/>
                    <a:gd name="T24" fmla="*/ 274 w 1223"/>
                    <a:gd name="T25" fmla="*/ 221 h 572"/>
                    <a:gd name="T26" fmla="*/ 143 w 1223"/>
                    <a:gd name="T27" fmla="*/ 216 h 572"/>
                    <a:gd name="T28" fmla="*/ 80 w 1223"/>
                    <a:gd name="T29" fmla="*/ 304 h 572"/>
                    <a:gd name="T30" fmla="*/ 34 w 1223"/>
                    <a:gd name="T31" fmla="*/ 403 h 572"/>
                    <a:gd name="T32" fmla="*/ 104 w 1223"/>
                    <a:gd name="T33" fmla="*/ 513 h 572"/>
                    <a:gd name="T34" fmla="*/ 21 w 1223"/>
                    <a:gd name="T35" fmla="*/ 572 h 572"/>
                    <a:gd name="T36" fmla="*/ 165 w 1223"/>
                    <a:gd name="T37" fmla="*/ 520 h 572"/>
                    <a:gd name="T38" fmla="*/ 181 w 1223"/>
                    <a:gd name="T39" fmla="*/ 490 h 572"/>
                    <a:gd name="T40" fmla="*/ 211 w 1223"/>
                    <a:gd name="T41" fmla="*/ 476 h 572"/>
                    <a:gd name="T42" fmla="*/ 250 w 1223"/>
                    <a:gd name="T43" fmla="*/ 486 h 572"/>
                    <a:gd name="T44" fmla="*/ 268 w 1223"/>
                    <a:gd name="T45" fmla="*/ 512 h 572"/>
                    <a:gd name="T46" fmla="*/ 269 w 1223"/>
                    <a:gd name="T47" fmla="*/ 541 h 572"/>
                    <a:gd name="T48" fmla="*/ 535 w 1223"/>
                    <a:gd name="T49" fmla="*/ 572 h 572"/>
                    <a:gd name="T50" fmla="*/ 567 w 1223"/>
                    <a:gd name="T51" fmla="*/ 538 h 572"/>
                    <a:gd name="T52" fmla="*/ 611 w 1223"/>
                    <a:gd name="T53" fmla="*/ 524 h 572"/>
                    <a:gd name="T54" fmla="*/ 646 w 1223"/>
                    <a:gd name="T55" fmla="*/ 532 h 572"/>
                    <a:gd name="T56" fmla="*/ 681 w 1223"/>
                    <a:gd name="T57" fmla="*/ 562 h 572"/>
                    <a:gd name="T58" fmla="*/ 956 w 1223"/>
                    <a:gd name="T59" fmla="*/ 543 h 572"/>
                    <a:gd name="T60" fmla="*/ 955 w 1223"/>
                    <a:gd name="T61" fmla="*/ 523 h 572"/>
                    <a:gd name="T62" fmla="*/ 968 w 1223"/>
                    <a:gd name="T63" fmla="*/ 495 h 572"/>
                    <a:gd name="T64" fmla="*/ 1004 w 1223"/>
                    <a:gd name="T65" fmla="*/ 478 h 572"/>
                    <a:gd name="T66" fmla="*/ 1034 w 1223"/>
                    <a:gd name="T67" fmla="*/ 485 h 572"/>
                    <a:gd name="T68" fmla="*/ 1060 w 1223"/>
                    <a:gd name="T69" fmla="*/ 523 h 572"/>
                    <a:gd name="T70" fmla="*/ 1067 w 1223"/>
                    <a:gd name="T71" fmla="*/ 572 h 572"/>
                    <a:gd name="T72" fmla="*/ 875 w 1223"/>
                    <a:gd name="T73" fmla="*/ 355 h 572"/>
                    <a:gd name="T74" fmla="*/ 846 w 1223"/>
                    <a:gd name="T75" fmla="*/ 347 h 572"/>
                    <a:gd name="T76" fmla="*/ 815 w 1223"/>
                    <a:gd name="T77" fmla="*/ 323 h 572"/>
                    <a:gd name="T78" fmla="*/ 706 w 1223"/>
                    <a:gd name="T79" fmla="*/ 270 h 572"/>
                    <a:gd name="T80" fmla="*/ 612 w 1223"/>
                    <a:gd name="T81" fmla="*/ 257 h 572"/>
                    <a:gd name="T82" fmla="*/ 490 w 1223"/>
                    <a:gd name="T83" fmla="*/ 280 h 572"/>
                    <a:gd name="T84" fmla="*/ 385 w 1223"/>
                    <a:gd name="T85" fmla="*/ 340 h 572"/>
                    <a:gd name="T86" fmla="*/ 369 w 1223"/>
                    <a:gd name="T87" fmla="*/ 352 h 572"/>
                    <a:gd name="T88" fmla="*/ 338 w 1223"/>
                    <a:gd name="T89" fmla="*/ 354 h 572"/>
                    <a:gd name="T90" fmla="*/ 306 w 1223"/>
                    <a:gd name="T91" fmla="*/ 331 h 572"/>
                    <a:gd name="T92" fmla="*/ 297 w 1223"/>
                    <a:gd name="T93" fmla="*/ 302 h 572"/>
                    <a:gd name="T94" fmla="*/ 317 w 1223"/>
                    <a:gd name="T95" fmla="*/ 260 h 572"/>
                    <a:gd name="T96" fmla="*/ 347 w 1223"/>
                    <a:gd name="T97" fmla="*/ 236 h 572"/>
                    <a:gd name="T98" fmla="*/ 415 w 1223"/>
                    <a:gd name="T99" fmla="*/ 195 h 572"/>
                    <a:gd name="T100" fmla="*/ 490 w 1223"/>
                    <a:gd name="T101" fmla="*/ 168 h 572"/>
                    <a:gd name="T102" fmla="*/ 570 w 1223"/>
                    <a:gd name="T103" fmla="*/ 154 h 572"/>
                    <a:gd name="T104" fmla="*/ 612 w 1223"/>
                    <a:gd name="T105" fmla="*/ 151 h 572"/>
                    <a:gd name="T106" fmla="*/ 633 w 1223"/>
                    <a:gd name="T107" fmla="*/ 151 h 572"/>
                    <a:gd name="T108" fmla="*/ 715 w 1223"/>
                    <a:gd name="T109" fmla="*/ 163 h 572"/>
                    <a:gd name="T110" fmla="*/ 791 w 1223"/>
                    <a:gd name="T111" fmla="*/ 188 h 572"/>
                    <a:gd name="T112" fmla="*/ 860 w 1223"/>
                    <a:gd name="T113" fmla="*/ 224 h 572"/>
                    <a:gd name="T114" fmla="*/ 908 w 1223"/>
                    <a:gd name="T115" fmla="*/ 260 h 572"/>
                    <a:gd name="T116" fmla="*/ 927 w 1223"/>
                    <a:gd name="T117" fmla="*/ 290 h 572"/>
                    <a:gd name="T118" fmla="*/ 924 w 1223"/>
                    <a:gd name="T119" fmla="*/ 323 h 572"/>
                    <a:gd name="T120" fmla="*/ 895 w 1223"/>
                    <a:gd name="T121" fmla="*/ 35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3" h="572">
                      <a:moveTo>
                        <a:pt x="1220" y="546"/>
                      </a:moveTo>
                      <a:lnTo>
                        <a:pt x="1219" y="527"/>
                      </a:lnTo>
                      <a:lnTo>
                        <a:pt x="1118" y="513"/>
                      </a:lnTo>
                      <a:lnTo>
                        <a:pt x="1115" y="491"/>
                      </a:lnTo>
                      <a:lnTo>
                        <a:pt x="1200" y="438"/>
                      </a:lnTo>
                      <a:lnTo>
                        <a:pt x="1195" y="421"/>
                      </a:lnTo>
                      <a:lnTo>
                        <a:pt x="1188" y="403"/>
                      </a:lnTo>
                      <a:lnTo>
                        <a:pt x="1088" y="410"/>
                      </a:lnTo>
                      <a:lnTo>
                        <a:pt x="1079" y="391"/>
                      </a:lnTo>
                      <a:lnTo>
                        <a:pt x="1151" y="320"/>
                      </a:lnTo>
                      <a:lnTo>
                        <a:pt x="1142" y="304"/>
                      </a:lnTo>
                      <a:lnTo>
                        <a:pt x="1132" y="287"/>
                      </a:lnTo>
                      <a:lnTo>
                        <a:pt x="1035" y="315"/>
                      </a:lnTo>
                      <a:lnTo>
                        <a:pt x="1023" y="299"/>
                      </a:lnTo>
                      <a:lnTo>
                        <a:pt x="1079" y="216"/>
                      </a:lnTo>
                      <a:lnTo>
                        <a:pt x="1067" y="202"/>
                      </a:lnTo>
                      <a:lnTo>
                        <a:pt x="1054" y="188"/>
                      </a:lnTo>
                      <a:lnTo>
                        <a:pt x="965" y="234"/>
                      </a:lnTo>
                      <a:lnTo>
                        <a:pt x="950" y="221"/>
                      </a:lnTo>
                      <a:lnTo>
                        <a:pt x="987" y="127"/>
                      </a:lnTo>
                      <a:lnTo>
                        <a:pt x="972" y="116"/>
                      </a:lnTo>
                      <a:lnTo>
                        <a:pt x="957" y="105"/>
                      </a:lnTo>
                      <a:lnTo>
                        <a:pt x="879" y="169"/>
                      </a:lnTo>
                      <a:lnTo>
                        <a:pt x="860" y="159"/>
                      </a:lnTo>
                      <a:lnTo>
                        <a:pt x="878" y="61"/>
                      </a:lnTo>
                      <a:lnTo>
                        <a:pt x="861" y="52"/>
                      </a:lnTo>
                      <a:lnTo>
                        <a:pt x="844" y="44"/>
                      </a:lnTo>
                      <a:lnTo>
                        <a:pt x="781" y="124"/>
                      </a:lnTo>
                      <a:lnTo>
                        <a:pt x="761" y="117"/>
                      </a:lnTo>
                      <a:lnTo>
                        <a:pt x="758" y="16"/>
                      </a:lnTo>
                      <a:lnTo>
                        <a:pt x="739" y="13"/>
                      </a:lnTo>
                      <a:lnTo>
                        <a:pt x="720" y="9"/>
                      </a:lnTo>
                      <a:lnTo>
                        <a:pt x="676" y="100"/>
                      </a:lnTo>
                      <a:lnTo>
                        <a:pt x="655" y="97"/>
                      </a:lnTo>
                      <a:lnTo>
                        <a:pt x="631" y="0"/>
                      </a:lnTo>
                      <a:lnTo>
                        <a:pt x="592" y="0"/>
                      </a:lnTo>
                      <a:lnTo>
                        <a:pt x="568" y="97"/>
                      </a:lnTo>
                      <a:lnTo>
                        <a:pt x="548" y="100"/>
                      </a:lnTo>
                      <a:lnTo>
                        <a:pt x="502" y="9"/>
                      </a:lnTo>
                      <a:lnTo>
                        <a:pt x="483" y="13"/>
                      </a:lnTo>
                      <a:lnTo>
                        <a:pt x="466" y="16"/>
                      </a:lnTo>
                      <a:lnTo>
                        <a:pt x="462" y="117"/>
                      </a:lnTo>
                      <a:lnTo>
                        <a:pt x="442" y="124"/>
                      </a:lnTo>
                      <a:lnTo>
                        <a:pt x="379" y="44"/>
                      </a:lnTo>
                      <a:lnTo>
                        <a:pt x="362" y="52"/>
                      </a:lnTo>
                      <a:lnTo>
                        <a:pt x="345" y="61"/>
                      </a:lnTo>
                      <a:lnTo>
                        <a:pt x="362" y="159"/>
                      </a:lnTo>
                      <a:lnTo>
                        <a:pt x="344" y="169"/>
                      </a:lnTo>
                      <a:lnTo>
                        <a:pt x="267" y="105"/>
                      </a:lnTo>
                      <a:lnTo>
                        <a:pt x="252" y="116"/>
                      </a:lnTo>
                      <a:lnTo>
                        <a:pt x="235" y="127"/>
                      </a:lnTo>
                      <a:lnTo>
                        <a:pt x="274" y="221"/>
                      </a:lnTo>
                      <a:lnTo>
                        <a:pt x="258" y="234"/>
                      </a:lnTo>
                      <a:lnTo>
                        <a:pt x="168" y="188"/>
                      </a:lnTo>
                      <a:lnTo>
                        <a:pt x="156" y="202"/>
                      </a:lnTo>
                      <a:lnTo>
                        <a:pt x="143" y="216"/>
                      </a:lnTo>
                      <a:lnTo>
                        <a:pt x="200" y="299"/>
                      </a:lnTo>
                      <a:lnTo>
                        <a:pt x="187" y="315"/>
                      </a:lnTo>
                      <a:lnTo>
                        <a:pt x="90" y="287"/>
                      </a:lnTo>
                      <a:lnTo>
                        <a:pt x="80" y="304"/>
                      </a:lnTo>
                      <a:lnTo>
                        <a:pt x="70" y="320"/>
                      </a:lnTo>
                      <a:lnTo>
                        <a:pt x="143" y="391"/>
                      </a:lnTo>
                      <a:lnTo>
                        <a:pt x="136" y="410"/>
                      </a:lnTo>
                      <a:lnTo>
                        <a:pt x="34" y="403"/>
                      </a:lnTo>
                      <a:lnTo>
                        <a:pt x="29" y="421"/>
                      </a:lnTo>
                      <a:lnTo>
                        <a:pt x="22" y="438"/>
                      </a:lnTo>
                      <a:lnTo>
                        <a:pt x="108" y="491"/>
                      </a:lnTo>
                      <a:lnTo>
                        <a:pt x="104" y="513"/>
                      </a:lnTo>
                      <a:lnTo>
                        <a:pt x="3" y="527"/>
                      </a:lnTo>
                      <a:lnTo>
                        <a:pt x="1" y="546"/>
                      </a:lnTo>
                      <a:lnTo>
                        <a:pt x="0" y="564"/>
                      </a:lnTo>
                      <a:lnTo>
                        <a:pt x="21" y="572"/>
                      </a:lnTo>
                      <a:lnTo>
                        <a:pt x="158" y="572"/>
                      </a:lnTo>
                      <a:lnTo>
                        <a:pt x="158" y="572"/>
                      </a:lnTo>
                      <a:lnTo>
                        <a:pt x="161" y="546"/>
                      </a:lnTo>
                      <a:lnTo>
                        <a:pt x="165" y="520"/>
                      </a:lnTo>
                      <a:lnTo>
                        <a:pt x="165" y="520"/>
                      </a:lnTo>
                      <a:lnTo>
                        <a:pt x="168" y="509"/>
                      </a:lnTo>
                      <a:lnTo>
                        <a:pt x="173" y="499"/>
                      </a:lnTo>
                      <a:lnTo>
                        <a:pt x="181" y="490"/>
                      </a:lnTo>
                      <a:lnTo>
                        <a:pt x="191" y="483"/>
                      </a:lnTo>
                      <a:lnTo>
                        <a:pt x="191" y="483"/>
                      </a:lnTo>
                      <a:lnTo>
                        <a:pt x="201" y="478"/>
                      </a:lnTo>
                      <a:lnTo>
                        <a:pt x="211" y="476"/>
                      </a:lnTo>
                      <a:lnTo>
                        <a:pt x="221" y="475"/>
                      </a:lnTo>
                      <a:lnTo>
                        <a:pt x="231" y="478"/>
                      </a:lnTo>
                      <a:lnTo>
                        <a:pt x="241" y="481"/>
                      </a:lnTo>
                      <a:lnTo>
                        <a:pt x="250" y="486"/>
                      </a:lnTo>
                      <a:lnTo>
                        <a:pt x="258" y="494"/>
                      </a:lnTo>
                      <a:lnTo>
                        <a:pt x="264" y="503"/>
                      </a:lnTo>
                      <a:lnTo>
                        <a:pt x="264" y="503"/>
                      </a:lnTo>
                      <a:lnTo>
                        <a:pt x="268" y="512"/>
                      </a:lnTo>
                      <a:lnTo>
                        <a:pt x="270" y="522"/>
                      </a:lnTo>
                      <a:lnTo>
                        <a:pt x="270" y="530"/>
                      </a:lnTo>
                      <a:lnTo>
                        <a:pt x="269" y="541"/>
                      </a:lnTo>
                      <a:lnTo>
                        <a:pt x="269" y="541"/>
                      </a:lnTo>
                      <a:lnTo>
                        <a:pt x="269" y="541"/>
                      </a:lnTo>
                      <a:lnTo>
                        <a:pt x="264" y="572"/>
                      </a:lnTo>
                      <a:lnTo>
                        <a:pt x="535" y="572"/>
                      </a:lnTo>
                      <a:lnTo>
                        <a:pt x="535" y="572"/>
                      </a:lnTo>
                      <a:lnTo>
                        <a:pt x="541" y="562"/>
                      </a:lnTo>
                      <a:lnTo>
                        <a:pt x="549" y="552"/>
                      </a:lnTo>
                      <a:lnTo>
                        <a:pt x="556" y="544"/>
                      </a:lnTo>
                      <a:lnTo>
                        <a:pt x="567" y="538"/>
                      </a:lnTo>
                      <a:lnTo>
                        <a:pt x="577" y="532"/>
                      </a:lnTo>
                      <a:lnTo>
                        <a:pt x="587" y="528"/>
                      </a:lnTo>
                      <a:lnTo>
                        <a:pt x="599" y="525"/>
                      </a:lnTo>
                      <a:lnTo>
                        <a:pt x="611" y="524"/>
                      </a:lnTo>
                      <a:lnTo>
                        <a:pt x="611" y="524"/>
                      </a:lnTo>
                      <a:lnTo>
                        <a:pt x="623" y="525"/>
                      </a:lnTo>
                      <a:lnTo>
                        <a:pt x="635" y="528"/>
                      </a:lnTo>
                      <a:lnTo>
                        <a:pt x="646" y="532"/>
                      </a:lnTo>
                      <a:lnTo>
                        <a:pt x="656" y="538"/>
                      </a:lnTo>
                      <a:lnTo>
                        <a:pt x="666" y="544"/>
                      </a:lnTo>
                      <a:lnTo>
                        <a:pt x="674" y="552"/>
                      </a:lnTo>
                      <a:lnTo>
                        <a:pt x="681" y="562"/>
                      </a:lnTo>
                      <a:lnTo>
                        <a:pt x="686" y="572"/>
                      </a:lnTo>
                      <a:lnTo>
                        <a:pt x="960" y="572"/>
                      </a:lnTo>
                      <a:lnTo>
                        <a:pt x="960" y="572"/>
                      </a:lnTo>
                      <a:lnTo>
                        <a:pt x="956" y="543"/>
                      </a:lnTo>
                      <a:lnTo>
                        <a:pt x="956" y="543"/>
                      </a:lnTo>
                      <a:lnTo>
                        <a:pt x="956" y="543"/>
                      </a:lnTo>
                      <a:lnTo>
                        <a:pt x="955" y="533"/>
                      </a:lnTo>
                      <a:lnTo>
                        <a:pt x="955" y="523"/>
                      </a:lnTo>
                      <a:lnTo>
                        <a:pt x="957" y="514"/>
                      </a:lnTo>
                      <a:lnTo>
                        <a:pt x="962" y="504"/>
                      </a:lnTo>
                      <a:lnTo>
                        <a:pt x="962" y="504"/>
                      </a:lnTo>
                      <a:lnTo>
                        <a:pt x="968" y="495"/>
                      </a:lnTo>
                      <a:lnTo>
                        <a:pt x="976" y="489"/>
                      </a:lnTo>
                      <a:lnTo>
                        <a:pt x="985" y="484"/>
                      </a:lnTo>
                      <a:lnTo>
                        <a:pt x="994" y="480"/>
                      </a:lnTo>
                      <a:lnTo>
                        <a:pt x="1004" y="478"/>
                      </a:lnTo>
                      <a:lnTo>
                        <a:pt x="1014" y="479"/>
                      </a:lnTo>
                      <a:lnTo>
                        <a:pt x="1024" y="480"/>
                      </a:lnTo>
                      <a:lnTo>
                        <a:pt x="1034" y="485"/>
                      </a:lnTo>
                      <a:lnTo>
                        <a:pt x="1034" y="485"/>
                      </a:lnTo>
                      <a:lnTo>
                        <a:pt x="1044" y="493"/>
                      </a:lnTo>
                      <a:lnTo>
                        <a:pt x="1052" y="501"/>
                      </a:lnTo>
                      <a:lnTo>
                        <a:pt x="1057" y="512"/>
                      </a:lnTo>
                      <a:lnTo>
                        <a:pt x="1060" y="523"/>
                      </a:lnTo>
                      <a:lnTo>
                        <a:pt x="1060" y="523"/>
                      </a:lnTo>
                      <a:lnTo>
                        <a:pt x="1060" y="523"/>
                      </a:lnTo>
                      <a:lnTo>
                        <a:pt x="1064" y="547"/>
                      </a:lnTo>
                      <a:lnTo>
                        <a:pt x="1067" y="572"/>
                      </a:lnTo>
                      <a:lnTo>
                        <a:pt x="1202" y="572"/>
                      </a:lnTo>
                      <a:lnTo>
                        <a:pt x="1223" y="564"/>
                      </a:lnTo>
                      <a:lnTo>
                        <a:pt x="1220" y="546"/>
                      </a:lnTo>
                      <a:close/>
                      <a:moveTo>
                        <a:pt x="875" y="355"/>
                      </a:moveTo>
                      <a:lnTo>
                        <a:pt x="875" y="355"/>
                      </a:lnTo>
                      <a:lnTo>
                        <a:pt x="865" y="354"/>
                      </a:lnTo>
                      <a:lnTo>
                        <a:pt x="855" y="352"/>
                      </a:lnTo>
                      <a:lnTo>
                        <a:pt x="846" y="347"/>
                      </a:lnTo>
                      <a:lnTo>
                        <a:pt x="839" y="340"/>
                      </a:lnTo>
                      <a:lnTo>
                        <a:pt x="839" y="340"/>
                      </a:lnTo>
                      <a:lnTo>
                        <a:pt x="839" y="340"/>
                      </a:lnTo>
                      <a:lnTo>
                        <a:pt x="815" y="323"/>
                      </a:lnTo>
                      <a:lnTo>
                        <a:pt x="790" y="306"/>
                      </a:lnTo>
                      <a:lnTo>
                        <a:pt x="763" y="291"/>
                      </a:lnTo>
                      <a:lnTo>
                        <a:pt x="735" y="280"/>
                      </a:lnTo>
                      <a:lnTo>
                        <a:pt x="706" y="270"/>
                      </a:lnTo>
                      <a:lnTo>
                        <a:pt x="676" y="263"/>
                      </a:lnTo>
                      <a:lnTo>
                        <a:pt x="645" y="258"/>
                      </a:lnTo>
                      <a:lnTo>
                        <a:pt x="612" y="257"/>
                      </a:lnTo>
                      <a:lnTo>
                        <a:pt x="612" y="257"/>
                      </a:lnTo>
                      <a:lnTo>
                        <a:pt x="580" y="258"/>
                      </a:lnTo>
                      <a:lnTo>
                        <a:pt x="549" y="263"/>
                      </a:lnTo>
                      <a:lnTo>
                        <a:pt x="519" y="270"/>
                      </a:lnTo>
                      <a:lnTo>
                        <a:pt x="490" y="280"/>
                      </a:lnTo>
                      <a:lnTo>
                        <a:pt x="461" y="291"/>
                      </a:lnTo>
                      <a:lnTo>
                        <a:pt x="434" y="306"/>
                      </a:lnTo>
                      <a:lnTo>
                        <a:pt x="409" y="323"/>
                      </a:lnTo>
                      <a:lnTo>
                        <a:pt x="385" y="340"/>
                      </a:lnTo>
                      <a:lnTo>
                        <a:pt x="385" y="340"/>
                      </a:lnTo>
                      <a:lnTo>
                        <a:pt x="385" y="340"/>
                      </a:lnTo>
                      <a:lnTo>
                        <a:pt x="378" y="347"/>
                      </a:lnTo>
                      <a:lnTo>
                        <a:pt x="369" y="352"/>
                      </a:lnTo>
                      <a:lnTo>
                        <a:pt x="360" y="354"/>
                      </a:lnTo>
                      <a:lnTo>
                        <a:pt x="350" y="355"/>
                      </a:lnTo>
                      <a:lnTo>
                        <a:pt x="350" y="355"/>
                      </a:lnTo>
                      <a:lnTo>
                        <a:pt x="338" y="354"/>
                      </a:lnTo>
                      <a:lnTo>
                        <a:pt x="328" y="350"/>
                      </a:lnTo>
                      <a:lnTo>
                        <a:pt x="320" y="345"/>
                      </a:lnTo>
                      <a:lnTo>
                        <a:pt x="312" y="339"/>
                      </a:lnTo>
                      <a:lnTo>
                        <a:pt x="306" y="331"/>
                      </a:lnTo>
                      <a:lnTo>
                        <a:pt x="301" y="323"/>
                      </a:lnTo>
                      <a:lnTo>
                        <a:pt x="297" y="313"/>
                      </a:lnTo>
                      <a:lnTo>
                        <a:pt x="297" y="302"/>
                      </a:lnTo>
                      <a:lnTo>
                        <a:pt x="297" y="302"/>
                      </a:lnTo>
                      <a:lnTo>
                        <a:pt x="298" y="290"/>
                      </a:lnTo>
                      <a:lnTo>
                        <a:pt x="302" y="278"/>
                      </a:lnTo>
                      <a:lnTo>
                        <a:pt x="308" y="268"/>
                      </a:lnTo>
                      <a:lnTo>
                        <a:pt x="317" y="260"/>
                      </a:lnTo>
                      <a:lnTo>
                        <a:pt x="317" y="260"/>
                      </a:lnTo>
                      <a:lnTo>
                        <a:pt x="317" y="260"/>
                      </a:lnTo>
                      <a:lnTo>
                        <a:pt x="332" y="248"/>
                      </a:lnTo>
                      <a:lnTo>
                        <a:pt x="347" y="236"/>
                      </a:lnTo>
                      <a:lnTo>
                        <a:pt x="364" y="224"/>
                      </a:lnTo>
                      <a:lnTo>
                        <a:pt x="380" y="214"/>
                      </a:lnTo>
                      <a:lnTo>
                        <a:pt x="398" y="205"/>
                      </a:lnTo>
                      <a:lnTo>
                        <a:pt x="415" y="195"/>
                      </a:lnTo>
                      <a:lnTo>
                        <a:pt x="433" y="188"/>
                      </a:lnTo>
                      <a:lnTo>
                        <a:pt x="452" y="180"/>
                      </a:lnTo>
                      <a:lnTo>
                        <a:pt x="471" y="174"/>
                      </a:lnTo>
                      <a:lnTo>
                        <a:pt x="490" y="168"/>
                      </a:lnTo>
                      <a:lnTo>
                        <a:pt x="510" y="163"/>
                      </a:lnTo>
                      <a:lnTo>
                        <a:pt x="530" y="159"/>
                      </a:lnTo>
                      <a:lnTo>
                        <a:pt x="550" y="155"/>
                      </a:lnTo>
                      <a:lnTo>
                        <a:pt x="570" y="154"/>
                      </a:lnTo>
                      <a:lnTo>
                        <a:pt x="592" y="151"/>
                      </a:lnTo>
                      <a:lnTo>
                        <a:pt x="612" y="151"/>
                      </a:lnTo>
                      <a:lnTo>
                        <a:pt x="612" y="151"/>
                      </a:lnTo>
                      <a:lnTo>
                        <a:pt x="612" y="151"/>
                      </a:lnTo>
                      <a:lnTo>
                        <a:pt x="612" y="151"/>
                      </a:lnTo>
                      <a:lnTo>
                        <a:pt x="612" y="151"/>
                      </a:lnTo>
                      <a:lnTo>
                        <a:pt x="612" y="151"/>
                      </a:lnTo>
                      <a:lnTo>
                        <a:pt x="633" y="151"/>
                      </a:lnTo>
                      <a:lnTo>
                        <a:pt x="653" y="154"/>
                      </a:lnTo>
                      <a:lnTo>
                        <a:pt x="675" y="155"/>
                      </a:lnTo>
                      <a:lnTo>
                        <a:pt x="695" y="159"/>
                      </a:lnTo>
                      <a:lnTo>
                        <a:pt x="715" y="163"/>
                      </a:lnTo>
                      <a:lnTo>
                        <a:pt x="734" y="168"/>
                      </a:lnTo>
                      <a:lnTo>
                        <a:pt x="753" y="174"/>
                      </a:lnTo>
                      <a:lnTo>
                        <a:pt x="772" y="180"/>
                      </a:lnTo>
                      <a:lnTo>
                        <a:pt x="791" y="188"/>
                      </a:lnTo>
                      <a:lnTo>
                        <a:pt x="808" y="195"/>
                      </a:lnTo>
                      <a:lnTo>
                        <a:pt x="826" y="205"/>
                      </a:lnTo>
                      <a:lnTo>
                        <a:pt x="844" y="214"/>
                      </a:lnTo>
                      <a:lnTo>
                        <a:pt x="860" y="224"/>
                      </a:lnTo>
                      <a:lnTo>
                        <a:pt x="876" y="236"/>
                      </a:lnTo>
                      <a:lnTo>
                        <a:pt x="893" y="248"/>
                      </a:lnTo>
                      <a:lnTo>
                        <a:pt x="908" y="260"/>
                      </a:lnTo>
                      <a:lnTo>
                        <a:pt x="908" y="260"/>
                      </a:lnTo>
                      <a:lnTo>
                        <a:pt x="908" y="260"/>
                      </a:lnTo>
                      <a:lnTo>
                        <a:pt x="916" y="268"/>
                      </a:lnTo>
                      <a:lnTo>
                        <a:pt x="923" y="278"/>
                      </a:lnTo>
                      <a:lnTo>
                        <a:pt x="927" y="290"/>
                      </a:lnTo>
                      <a:lnTo>
                        <a:pt x="928" y="302"/>
                      </a:lnTo>
                      <a:lnTo>
                        <a:pt x="928" y="302"/>
                      </a:lnTo>
                      <a:lnTo>
                        <a:pt x="927" y="313"/>
                      </a:lnTo>
                      <a:lnTo>
                        <a:pt x="924" y="323"/>
                      </a:lnTo>
                      <a:lnTo>
                        <a:pt x="919" y="331"/>
                      </a:lnTo>
                      <a:lnTo>
                        <a:pt x="913" y="339"/>
                      </a:lnTo>
                      <a:lnTo>
                        <a:pt x="904" y="345"/>
                      </a:lnTo>
                      <a:lnTo>
                        <a:pt x="895" y="350"/>
                      </a:lnTo>
                      <a:lnTo>
                        <a:pt x="885" y="354"/>
                      </a:lnTo>
                      <a:lnTo>
                        <a:pt x="875" y="355"/>
                      </a:lnTo>
                      <a:lnTo>
                        <a:pt x="875" y="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4" name="Freeform 27">
                  <a:extLst>
                    <a:ext uri="{FF2B5EF4-FFF2-40B4-BE49-F238E27FC236}">
                      <a16:creationId xmlns:a16="http://schemas.microsoft.com/office/drawing/2014/main" id="{D392C999-0704-652E-41D4-B925DFB93E87}"/>
                    </a:ext>
                  </a:extLst>
                </p:cNvPr>
                <p:cNvSpPr>
                  <a:spLocks noEditPoints="1"/>
                </p:cNvSpPr>
                <p:nvPr/>
              </p:nvSpPr>
              <p:spPr bwMode="auto">
                <a:xfrm>
                  <a:off x="4989924" y="4031427"/>
                  <a:ext cx="469548" cy="469548"/>
                </a:xfrm>
                <a:custGeom>
                  <a:avLst/>
                  <a:gdLst>
                    <a:gd name="T0" fmla="*/ 343 w 727"/>
                    <a:gd name="T1" fmla="*/ 0 h 727"/>
                    <a:gd name="T2" fmla="*/ 324 w 727"/>
                    <a:gd name="T3" fmla="*/ 1 h 727"/>
                    <a:gd name="T4" fmla="*/ 315 w 727"/>
                    <a:gd name="T5" fmla="*/ 9 h 727"/>
                    <a:gd name="T6" fmla="*/ 226 w 727"/>
                    <a:gd name="T7" fmla="*/ 30 h 727"/>
                    <a:gd name="T8" fmla="*/ 207 w 727"/>
                    <a:gd name="T9" fmla="*/ 34 h 727"/>
                    <a:gd name="T10" fmla="*/ 197 w 727"/>
                    <a:gd name="T11" fmla="*/ 47 h 727"/>
                    <a:gd name="T12" fmla="*/ 120 w 727"/>
                    <a:gd name="T13" fmla="*/ 98 h 727"/>
                    <a:gd name="T14" fmla="*/ 103 w 727"/>
                    <a:gd name="T15" fmla="*/ 108 h 727"/>
                    <a:gd name="T16" fmla="*/ 101 w 727"/>
                    <a:gd name="T17" fmla="*/ 131 h 727"/>
                    <a:gd name="T18" fmla="*/ 42 w 727"/>
                    <a:gd name="T19" fmla="*/ 198 h 727"/>
                    <a:gd name="T20" fmla="*/ 34 w 727"/>
                    <a:gd name="T21" fmla="*/ 207 h 727"/>
                    <a:gd name="T22" fmla="*/ 30 w 727"/>
                    <a:gd name="T23" fmla="*/ 226 h 727"/>
                    <a:gd name="T24" fmla="*/ 16 w 727"/>
                    <a:gd name="T25" fmla="*/ 311 h 727"/>
                    <a:gd name="T26" fmla="*/ 0 w 727"/>
                    <a:gd name="T27" fmla="*/ 326 h 727"/>
                    <a:gd name="T28" fmla="*/ 0 w 727"/>
                    <a:gd name="T29" fmla="*/ 341 h 727"/>
                    <a:gd name="T30" fmla="*/ 24 w 727"/>
                    <a:gd name="T31" fmla="*/ 360 h 727"/>
                    <a:gd name="T32" fmla="*/ 10 w 727"/>
                    <a:gd name="T33" fmla="*/ 443 h 727"/>
                    <a:gd name="T34" fmla="*/ 11 w 727"/>
                    <a:gd name="T35" fmla="*/ 457 h 727"/>
                    <a:gd name="T36" fmla="*/ 16 w 727"/>
                    <a:gd name="T37" fmla="*/ 470 h 727"/>
                    <a:gd name="T38" fmla="*/ 81 w 727"/>
                    <a:gd name="T39" fmla="*/ 523 h 727"/>
                    <a:gd name="T40" fmla="*/ 59 w 727"/>
                    <a:gd name="T41" fmla="*/ 563 h 727"/>
                    <a:gd name="T42" fmla="*/ 68 w 727"/>
                    <a:gd name="T43" fmla="*/ 577 h 727"/>
                    <a:gd name="T44" fmla="*/ 88 w 727"/>
                    <a:gd name="T45" fmla="*/ 582 h 727"/>
                    <a:gd name="T46" fmla="*/ 145 w 727"/>
                    <a:gd name="T47" fmla="*/ 653 h 727"/>
                    <a:gd name="T48" fmla="*/ 153 w 727"/>
                    <a:gd name="T49" fmla="*/ 660 h 727"/>
                    <a:gd name="T50" fmla="*/ 166 w 727"/>
                    <a:gd name="T51" fmla="*/ 668 h 727"/>
                    <a:gd name="T52" fmla="*/ 251 w 727"/>
                    <a:gd name="T53" fmla="*/ 684 h 727"/>
                    <a:gd name="T54" fmla="*/ 262 w 727"/>
                    <a:gd name="T55" fmla="*/ 713 h 727"/>
                    <a:gd name="T56" fmla="*/ 276 w 727"/>
                    <a:gd name="T57" fmla="*/ 717 h 727"/>
                    <a:gd name="T58" fmla="*/ 292 w 727"/>
                    <a:gd name="T59" fmla="*/ 708 h 727"/>
                    <a:gd name="T60" fmla="*/ 381 w 727"/>
                    <a:gd name="T61" fmla="*/ 724 h 727"/>
                    <a:gd name="T62" fmla="*/ 392 w 727"/>
                    <a:gd name="T63" fmla="*/ 727 h 727"/>
                    <a:gd name="T64" fmla="*/ 408 w 727"/>
                    <a:gd name="T65" fmla="*/ 723 h 727"/>
                    <a:gd name="T66" fmla="*/ 483 w 727"/>
                    <a:gd name="T67" fmla="*/ 682 h 727"/>
                    <a:gd name="T68" fmla="*/ 510 w 727"/>
                    <a:gd name="T69" fmla="*/ 697 h 727"/>
                    <a:gd name="T70" fmla="*/ 524 w 727"/>
                    <a:gd name="T71" fmla="*/ 690 h 727"/>
                    <a:gd name="T72" fmla="*/ 527 w 727"/>
                    <a:gd name="T73" fmla="*/ 630 h 727"/>
                    <a:gd name="T74" fmla="*/ 611 w 727"/>
                    <a:gd name="T75" fmla="*/ 629 h 727"/>
                    <a:gd name="T76" fmla="*/ 624 w 727"/>
                    <a:gd name="T77" fmla="*/ 619 h 727"/>
                    <a:gd name="T78" fmla="*/ 629 w 727"/>
                    <a:gd name="T79" fmla="*/ 609 h 727"/>
                    <a:gd name="T80" fmla="*/ 682 w 727"/>
                    <a:gd name="T81" fmla="*/ 530 h 727"/>
                    <a:gd name="T82" fmla="*/ 692 w 727"/>
                    <a:gd name="T83" fmla="*/ 522 h 727"/>
                    <a:gd name="T84" fmla="*/ 697 w 727"/>
                    <a:gd name="T85" fmla="*/ 508 h 727"/>
                    <a:gd name="T86" fmla="*/ 645 w 727"/>
                    <a:gd name="T87" fmla="*/ 452 h 727"/>
                    <a:gd name="T88" fmla="*/ 725 w 727"/>
                    <a:gd name="T89" fmla="*/ 407 h 727"/>
                    <a:gd name="T90" fmla="*/ 727 w 727"/>
                    <a:gd name="T91" fmla="*/ 393 h 727"/>
                    <a:gd name="T92" fmla="*/ 725 w 727"/>
                    <a:gd name="T93" fmla="*/ 381 h 727"/>
                    <a:gd name="T94" fmla="*/ 713 w 727"/>
                    <a:gd name="T95" fmla="*/ 287 h 727"/>
                    <a:gd name="T96" fmla="*/ 717 w 727"/>
                    <a:gd name="T97" fmla="*/ 273 h 727"/>
                    <a:gd name="T98" fmla="*/ 712 w 727"/>
                    <a:gd name="T99" fmla="*/ 260 h 727"/>
                    <a:gd name="T100" fmla="*/ 654 w 727"/>
                    <a:gd name="T101" fmla="*/ 250 h 727"/>
                    <a:gd name="T102" fmla="*/ 668 w 727"/>
                    <a:gd name="T103" fmla="*/ 165 h 727"/>
                    <a:gd name="T104" fmla="*/ 660 w 727"/>
                    <a:gd name="T105" fmla="*/ 153 h 727"/>
                    <a:gd name="T106" fmla="*/ 650 w 727"/>
                    <a:gd name="T107" fmla="*/ 144 h 727"/>
                    <a:gd name="T108" fmla="*/ 582 w 727"/>
                    <a:gd name="T109" fmla="*/ 81 h 727"/>
                    <a:gd name="T110" fmla="*/ 578 w 727"/>
                    <a:gd name="T111" fmla="*/ 69 h 727"/>
                    <a:gd name="T112" fmla="*/ 566 w 727"/>
                    <a:gd name="T113" fmla="*/ 61 h 727"/>
                    <a:gd name="T114" fmla="*/ 547 w 727"/>
                    <a:gd name="T115" fmla="*/ 64 h 727"/>
                    <a:gd name="T116" fmla="*/ 471 w 727"/>
                    <a:gd name="T117" fmla="*/ 19 h 727"/>
                    <a:gd name="T118" fmla="*/ 455 w 727"/>
                    <a:gd name="T119" fmla="*/ 10 h 727"/>
                    <a:gd name="T120" fmla="*/ 439 w 727"/>
                    <a:gd name="T121" fmla="*/ 14 h 727"/>
                    <a:gd name="T122" fmla="*/ 344 w 727"/>
                    <a:gd name="T123" fmla="*/ 436 h 727"/>
                    <a:gd name="T124" fmla="*/ 383 w 727"/>
                    <a:gd name="T125" fmla="*/ 29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727">
                      <a:moveTo>
                        <a:pt x="377" y="69"/>
                      </a:moveTo>
                      <a:lnTo>
                        <a:pt x="377" y="69"/>
                      </a:lnTo>
                      <a:lnTo>
                        <a:pt x="372" y="52"/>
                      </a:lnTo>
                      <a:lnTo>
                        <a:pt x="367" y="39"/>
                      </a:lnTo>
                      <a:lnTo>
                        <a:pt x="359" y="24"/>
                      </a:lnTo>
                      <a:lnTo>
                        <a:pt x="359" y="24"/>
                      </a:lnTo>
                      <a:lnTo>
                        <a:pt x="354" y="13"/>
                      </a:lnTo>
                      <a:lnTo>
                        <a:pt x="349" y="6"/>
                      </a:lnTo>
                      <a:lnTo>
                        <a:pt x="349" y="6"/>
                      </a:lnTo>
                      <a:lnTo>
                        <a:pt x="349" y="6"/>
                      </a:lnTo>
                      <a:lnTo>
                        <a:pt x="349" y="6"/>
                      </a:lnTo>
                      <a:lnTo>
                        <a:pt x="349" y="5"/>
                      </a:lnTo>
                      <a:lnTo>
                        <a:pt x="349" y="5"/>
                      </a:lnTo>
                      <a:lnTo>
                        <a:pt x="348" y="4"/>
                      </a:lnTo>
                      <a:lnTo>
                        <a:pt x="348" y="4"/>
                      </a:lnTo>
                      <a:lnTo>
                        <a:pt x="348" y="4"/>
                      </a:lnTo>
                      <a:lnTo>
                        <a:pt x="348" y="4"/>
                      </a:lnTo>
                      <a:lnTo>
                        <a:pt x="345" y="1"/>
                      </a:lnTo>
                      <a:lnTo>
                        <a:pt x="345" y="1"/>
                      </a:lnTo>
                      <a:lnTo>
                        <a:pt x="344" y="1"/>
                      </a:lnTo>
                      <a:lnTo>
                        <a:pt x="344" y="1"/>
                      </a:lnTo>
                      <a:lnTo>
                        <a:pt x="343" y="0"/>
                      </a:lnTo>
                      <a:lnTo>
                        <a:pt x="343" y="0"/>
                      </a:lnTo>
                      <a:lnTo>
                        <a:pt x="342" y="0"/>
                      </a:lnTo>
                      <a:lnTo>
                        <a:pt x="342" y="0"/>
                      </a:lnTo>
                      <a:lnTo>
                        <a:pt x="342" y="0"/>
                      </a:lnTo>
                      <a:lnTo>
                        <a:pt x="342" y="0"/>
                      </a:lnTo>
                      <a:lnTo>
                        <a:pt x="338" y="0"/>
                      </a:lnTo>
                      <a:lnTo>
                        <a:pt x="338" y="0"/>
                      </a:lnTo>
                      <a:lnTo>
                        <a:pt x="336" y="0"/>
                      </a:lnTo>
                      <a:lnTo>
                        <a:pt x="336" y="0"/>
                      </a:lnTo>
                      <a:lnTo>
                        <a:pt x="335" y="0"/>
                      </a:lnTo>
                      <a:lnTo>
                        <a:pt x="335" y="0"/>
                      </a:lnTo>
                      <a:lnTo>
                        <a:pt x="334" y="0"/>
                      </a:lnTo>
                      <a:lnTo>
                        <a:pt x="334" y="0"/>
                      </a:lnTo>
                      <a:lnTo>
                        <a:pt x="331" y="0"/>
                      </a:lnTo>
                      <a:lnTo>
                        <a:pt x="331" y="0"/>
                      </a:lnTo>
                      <a:lnTo>
                        <a:pt x="329" y="0"/>
                      </a:lnTo>
                      <a:lnTo>
                        <a:pt x="329" y="0"/>
                      </a:lnTo>
                      <a:lnTo>
                        <a:pt x="328" y="0"/>
                      </a:lnTo>
                      <a:lnTo>
                        <a:pt x="328" y="0"/>
                      </a:lnTo>
                      <a:lnTo>
                        <a:pt x="326" y="0"/>
                      </a:lnTo>
                      <a:lnTo>
                        <a:pt x="326" y="0"/>
                      </a:lnTo>
                      <a:lnTo>
                        <a:pt x="325" y="1"/>
                      </a:lnTo>
                      <a:lnTo>
                        <a:pt x="325" y="1"/>
                      </a:lnTo>
                      <a:lnTo>
                        <a:pt x="324" y="1"/>
                      </a:lnTo>
                      <a:lnTo>
                        <a:pt x="324" y="1"/>
                      </a:lnTo>
                      <a:lnTo>
                        <a:pt x="324" y="1"/>
                      </a:lnTo>
                      <a:lnTo>
                        <a:pt x="324" y="1"/>
                      </a:lnTo>
                      <a:lnTo>
                        <a:pt x="321" y="1"/>
                      </a:lnTo>
                      <a:lnTo>
                        <a:pt x="321" y="1"/>
                      </a:lnTo>
                      <a:lnTo>
                        <a:pt x="321" y="1"/>
                      </a:lnTo>
                      <a:lnTo>
                        <a:pt x="321" y="1"/>
                      </a:lnTo>
                      <a:lnTo>
                        <a:pt x="320" y="3"/>
                      </a:lnTo>
                      <a:lnTo>
                        <a:pt x="320" y="3"/>
                      </a:lnTo>
                      <a:lnTo>
                        <a:pt x="319" y="3"/>
                      </a:lnTo>
                      <a:lnTo>
                        <a:pt x="319" y="3"/>
                      </a:lnTo>
                      <a:lnTo>
                        <a:pt x="318" y="4"/>
                      </a:lnTo>
                      <a:lnTo>
                        <a:pt x="318" y="4"/>
                      </a:lnTo>
                      <a:lnTo>
                        <a:pt x="318" y="4"/>
                      </a:lnTo>
                      <a:lnTo>
                        <a:pt x="318" y="4"/>
                      </a:lnTo>
                      <a:lnTo>
                        <a:pt x="316" y="6"/>
                      </a:lnTo>
                      <a:lnTo>
                        <a:pt x="316" y="6"/>
                      </a:lnTo>
                      <a:lnTo>
                        <a:pt x="316" y="6"/>
                      </a:lnTo>
                      <a:lnTo>
                        <a:pt x="316" y="6"/>
                      </a:lnTo>
                      <a:lnTo>
                        <a:pt x="315" y="9"/>
                      </a:lnTo>
                      <a:lnTo>
                        <a:pt x="315" y="9"/>
                      </a:lnTo>
                      <a:lnTo>
                        <a:pt x="315" y="9"/>
                      </a:lnTo>
                      <a:lnTo>
                        <a:pt x="315" y="9"/>
                      </a:lnTo>
                      <a:lnTo>
                        <a:pt x="315" y="9"/>
                      </a:lnTo>
                      <a:lnTo>
                        <a:pt x="315" y="9"/>
                      </a:lnTo>
                      <a:lnTo>
                        <a:pt x="311" y="16"/>
                      </a:lnTo>
                      <a:lnTo>
                        <a:pt x="307" y="28"/>
                      </a:lnTo>
                      <a:lnTo>
                        <a:pt x="307" y="28"/>
                      </a:lnTo>
                      <a:lnTo>
                        <a:pt x="304" y="45"/>
                      </a:lnTo>
                      <a:lnTo>
                        <a:pt x="301" y="58"/>
                      </a:lnTo>
                      <a:lnTo>
                        <a:pt x="299" y="77"/>
                      </a:lnTo>
                      <a:lnTo>
                        <a:pt x="299" y="77"/>
                      </a:lnTo>
                      <a:lnTo>
                        <a:pt x="275" y="83"/>
                      </a:lnTo>
                      <a:lnTo>
                        <a:pt x="275" y="83"/>
                      </a:lnTo>
                      <a:lnTo>
                        <a:pt x="265" y="68"/>
                      </a:lnTo>
                      <a:lnTo>
                        <a:pt x="256" y="58"/>
                      </a:lnTo>
                      <a:lnTo>
                        <a:pt x="243" y="45"/>
                      </a:lnTo>
                      <a:lnTo>
                        <a:pt x="243" y="45"/>
                      </a:lnTo>
                      <a:lnTo>
                        <a:pt x="234" y="38"/>
                      </a:lnTo>
                      <a:lnTo>
                        <a:pt x="228" y="33"/>
                      </a:lnTo>
                      <a:lnTo>
                        <a:pt x="228" y="33"/>
                      </a:lnTo>
                      <a:lnTo>
                        <a:pt x="228" y="33"/>
                      </a:lnTo>
                      <a:lnTo>
                        <a:pt x="228" y="33"/>
                      </a:lnTo>
                      <a:lnTo>
                        <a:pt x="228" y="32"/>
                      </a:lnTo>
                      <a:lnTo>
                        <a:pt x="228" y="32"/>
                      </a:lnTo>
                      <a:lnTo>
                        <a:pt x="226" y="30"/>
                      </a:lnTo>
                      <a:lnTo>
                        <a:pt x="226" y="30"/>
                      </a:lnTo>
                      <a:lnTo>
                        <a:pt x="226" y="30"/>
                      </a:lnTo>
                      <a:lnTo>
                        <a:pt x="226" y="30"/>
                      </a:lnTo>
                      <a:lnTo>
                        <a:pt x="221" y="29"/>
                      </a:lnTo>
                      <a:lnTo>
                        <a:pt x="221" y="29"/>
                      </a:lnTo>
                      <a:lnTo>
                        <a:pt x="221" y="29"/>
                      </a:lnTo>
                      <a:lnTo>
                        <a:pt x="221" y="29"/>
                      </a:lnTo>
                      <a:lnTo>
                        <a:pt x="219" y="29"/>
                      </a:lnTo>
                      <a:lnTo>
                        <a:pt x="219" y="29"/>
                      </a:lnTo>
                      <a:lnTo>
                        <a:pt x="218" y="29"/>
                      </a:lnTo>
                      <a:lnTo>
                        <a:pt x="218" y="29"/>
                      </a:lnTo>
                      <a:lnTo>
                        <a:pt x="214" y="30"/>
                      </a:lnTo>
                      <a:lnTo>
                        <a:pt x="214" y="30"/>
                      </a:lnTo>
                      <a:lnTo>
                        <a:pt x="214" y="30"/>
                      </a:lnTo>
                      <a:lnTo>
                        <a:pt x="214" y="30"/>
                      </a:lnTo>
                      <a:lnTo>
                        <a:pt x="212" y="32"/>
                      </a:lnTo>
                      <a:lnTo>
                        <a:pt x="212" y="32"/>
                      </a:lnTo>
                      <a:lnTo>
                        <a:pt x="212" y="32"/>
                      </a:lnTo>
                      <a:lnTo>
                        <a:pt x="212" y="32"/>
                      </a:lnTo>
                      <a:lnTo>
                        <a:pt x="209" y="33"/>
                      </a:lnTo>
                      <a:lnTo>
                        <a:pt x="209" y="33"/>
                      </a:lnTo>
                      <a:lnTo>
                        <a:pt x="207" y="34"/>
                      </a:lnTo>
                      <a:lnTo>
                        <a:pt x="207" y="34"/>
                      </a:lnTo>
                      <a:lnTo>
                        <a:pt x="205" y="34"/>
                      </a:lnTo>
                      <a:lnTo>
                        <a:pt x="205" y="34"/>
                      </a:lnTo>
                      <a:lnTo>
                        <a:pt x="204" y="35"/>
                      </a:lnTo>
                      <a:lnTo>
                        <a:pt x="204" y="35"/>
                      </a:lnTo>
                      <a:lnTo>
                        <a:pt x="204" y="35"/>
                      </a:lnTo>
                      <a:lnTo>
                        <a:pt x="204" y="35"/>
                      </a:lnTo>
                      <a:lnTo>
                        <a:pt x="200" y="38"/>
                      </a:lnTo>
                      <a:lnTo>
                        <a:pt x="200" y="38"/>
                      </a:lnTo>
                      <a:lnTo>
                        <a:pt x="200" y="38"/>
                      </a:lnTo>
                      <a:lnTo>
                        <a:pt x="200" y="38"/>
                      </a:lnTo>
                      <a:lnTo>
                        <a:pt x="199" y="39"/>
                      </a:lnTo>
                      <a:lnTo>
                        <a:pt x="199" y="39"/>
                      </a:lnTo>
                      <a:lnTo>
                        <a:pt x="199" y="39"/>
                      </a:lnTo>
                      <a:lnTo>
                        <a:pt x="199" y="39"/>
                      </a:lnTo>
                      <a:lnTo>
                        <a:pt x="197" y="44"/>
                      </a:lnTo>
                      <a:lnTo>
                        <a:pt x="197" y="44"/>
                      </a:lnTo>
                      <a:lnTo>
                        <a:pt x="197" y="44"/>
                      </a:lnTo>
                      <a:lnTo>
                        <a:pt x="197" y="44"/>
                      </a:lnTo>
                      <a:lnTo>
                        <a:pt x="197" y="47"/>
                      </a:lnTo>
                      <a:lnTo>
                        <a:pt x="197" y="47"/>
                      </a:lnTo>
                      <a:lnTo>
                        <a:pt x="197" y="47"/>
                      </a:lnTo>
                      <a:lnTo>
                        <a:pt x="197" y="47"/>
                      </a:lnTo>
                      <a:lnTo>
                        <a:pt x="197" y="47"/>
                      </a:lnTo>
                      <a:lnTo>
                        <a:pt x="197" y="47"/>
                      </a:lnTo>
                      <a:lnTo>
                        <a:pt x="197" y="56"/>
                      </a:lnTo>
                      <a:lnTo>
                        <a:pt x="197" y="68"/>
                      </a:lnTo>
                      <a:lnTo>
                        <a:pt x="197" y="68"/>
                      </a:lnTo>
                      <a:lnTo>
                        <a:pt x="198" y="84"/>
                      </a:lnTo>
                      <a:lnTo>
                        <a:pt x="200" y="98"/>
                      </a:lnTo>
                      <a:lnTo>
                        <a:pt x="205" y="116"/>
                      </a:lnTo>
                      <a:lnTo>
                        <a:pt x="205" y="116"/>
                      </a:lnTo>
                      <a:lnTo>
                        <a:pt x="184" y="130"/>
                      </a:lnTo>
                      <a:lnTo>
                        <a:pt x="184" y="130"/>
                      </a:lnTo>
                      <a:lnTo>
                        <a:pt x="170" y="120"/>
                      </a:lnTo>
                      <a:lnTo>
                        <a:pt x="158" y="113"/>
                      </a:lnTo>
                      <a:lnTo>
                        <a:pt x="142" y="106"/>
                      </a:lnTo>
                      <a:lnTo>
                        <a:pt x="142" y="106"/>
                      </a:lnTo>
                      <a:lnTo>
                        <a:pt x="131" y="101"/>
                      </a:lnTo>
                      <a:lnTo>
                        <a:pt x="122" y="98"/>
                      </a:lnTo>
                      <a:lnTo>
                        <a:pt x="122" y="98"/>
                      </a:lnTo>
                      <a:lnTo>
                        <a:pt x="122" y="98"/>
                      </a:lnTo>
                      <a:lnTo>
                        <a:pt x="122" y="98"/>
                      </a:lnTo>
                      <a:lnTo>
                        <a:pt x="122" y="98"/>
                      </a:lnTo>
                      <a:lnTo>
                        <a:pt x="120" y="98"/>
                      </a:lnTo>
                      <a:lnTo>
                        <a:pt x="120" y="98"/>
                      </a:lnTo>
                      <a:lnTo>
                        <a:pt x="120" y="98"/>
                      </a:lnTo>
                      <a:lnTo>
                        <a:pt x="120" y="98"/>
                      </a:lnTo>
                      <a:lnTo>
                        <a:pt x="115" y="98"/>
                      </a:lnTo>
                      <a:lnTo>
                        <a:pt x="115" y="98"/>
                      </a:lnTo>
                      <a:lnTo>
                        <a:pt x="115" y="98"/>
                      </a:lnTo>
                      <a:lnTo>
                        <a:pt x="115" y="98"/>
                      </a:lnTo>
                      <a:lnTo>
                        <a:pt x="113" y="98"/>
                      </a:lnTo>
                      <a:lnTo>
                        <a:pt x="113" y="98"/>
                      </a:lnTo>
                      <a:lnTo>
                        <a:pt x="113" y="100"/>
                      </a:lnTo>
                      <a:lnTo>
                        <a:pt x="113" y="100"/>
                      </a:lnTo>
                      <a:lnTo>
                        <a:pt x="110" y="102"/>
                      </a:lnTo>
                      <a:lnTo>
                        <a:pt x="110" y="102"/>
                      </a:lnTo>
                      <a:lnTo>
                        <a:pt x="110" y="102"/>
                      </a:lnTo>
                      <a:lnTo>
                        <a:pt x="110" y="102"/>
                      </a:lnTo>
                      <a:lnTo>
                        <a:pt x="107" y="103"/>
                      </a:lnTo>
                      <a:lnTo>
                        <a:pt x="107" y="103"/>
                      </a:lnTo>
                      <a:lnTo>
                        <a:pt x="107" y="103"/>
                      </a:lnTo>
                      <a:lnTo>
                        <a:pt x="107" y="103"/>
                      </a:lnTo>
                      <a:lnTo>
                        <a:pt x="106" y="106"/>
                      </a:lnTo>
                      <a:lnTo>
                        <a:pt x="106" y="106"/>
                      </a:lnTo>
                      <a:lnTo>
                        <a:pt x="103" y="107"/>
                      </a:lnTo>
                      <a:lnTo>
                        <a:pt x="103" y="107"/>
                      </a:lnTo>
                      <a:lnTo>
                        <a:pt x="103" y="108"/>
                      </a:lnTo>
                      <a:lnTo>
                        <a:pt x="103" y="108"/>
                      </a:lnTo>
                      <a:lnTo>
                        <a:pt x="102" y="110"/>
                      </a:lnTo>
                      <a:lnTo>
                        <a:pt x="102" y="110"/>
                      </a:lnTo>
                      <a:lnTo>
                        <a:pt x="101" y="110"/>
                      </a:lnTo>
                      <a:lnTo>
                        <a:pt x="101" y="110"/>
                      </a:lnTo>
                      <a:lnTo>
                        <a:pt x="98" y="113"/>
                      </a:lnTo>
                      <a:lnTo>
                        <a:pt x="98" y="113"/>
                      </a:lnTo>
                      <a:lnTo>
                        <a:pt x="98" y="113"/>
                      </a:lnTo>
                      <a:lnTo>
                        <a:pt x="98" y="113"/>
                      </a:lnTo>
                      <a:lnTo>
                        <a:pt x="98" y="115"/>
                      </a:lnTo>
                      <a:lnTo>
                        <a:pt x="98" y="115"/>
                      </a:lnTo>
                      <a:lnTo>
                        <a:pt x="98" y="116"/>
                      </a:lnTo>
                      <a:lnTo>
                        <a:pt x="98" y="116"/>
                      </a:lnTo>
                      <a:lnTo>
                        <a:pt x="97" y="120"/>
                      </a:lnTo>
                      <a:lnTo>
                        <a:pt x="97" y="120"/>
                      </a:lnTo>
                      <a:lnTo>
                        <a:pt x="98" y="120"/>
                      </a:lnTo>
                      <a:lnTo>
                        <a:pt x="98" y="120"/>
                      </a:lnTo>
                      <a:lnTo>
                        <a:pt x="98" y="122"/>
                      </a:lnTo>
                      <a:lnTo>
                        <a:pt x="98" y="122"/>
                      </a:lnTo>
                      <a:lnTo>
                        <a:pt x="98" y="124"/>
                      </a:lnTo>
                      <a:lnTo>
                        <a:pt x="98" y="124"/>
                      </a:lnTo>
                      <a:lnTo>
                        <a:pt x="98" y="124"/>
                      </a:lnTo>
                      <a:lnTo>
                        <a:pt x="98" y="124"/>
                      </a:lnTo>
                      <a:lnTo>
                        <a:pt x="101" y="131"/>
                      </a:lnTo>
                      <a:lnTo>
                        <a:pt x="106" y="142"/>
                      </a:lnTo>
                      <a:lnTo>
                        <a:pt x="106" y="142"/>
                      </a:lnTo>
                      <a:lnTo>
                        <a:pt x="112" y="158"/>
                      </a:lnTo>
                      <a:lnTo>
                        <a:pt x="120" y="170"/>
                      </a:lnTo>
                      <a:lnTo>
                        <a:pt x="130" y="185"/>
                      </a:lnTo>
                      <a:lnTo>
                        <a:pt x="130" y="185"/>
                      </a:lnTo>
                      <a:lnTo>
                        <a:pt x="115" y="205"/>
                      </a:lnTo>
                      <a:lnTo>
                        <a:pt x="115" y="205"/>
                      </a:lnTo>
                      <a:lnTo>
                        <a:pt x="98" y="200"/>
                      </a:lnTo>
                      <a:lnTo>
                        <a:pt x="84" y="198"/>
                      </a:lnTo>
                      <a:lnTo>
                        <a:pt x="67" y="197"/>
                      </a:lnTo>
                      <a:lnTo>
                        <a:pt x="67" y="197"/>
                      </a:lnTo>
                      <a:lnTo>
                        <a:pt x="56" y="197"/>
                      </a:lnTo>
                      <a:lnTo>
                        <a:pt x="47" y="197"/>
                      </a:lnTo>
                      <a:lnTo>
                        <a:pt x="47" y="197"/>
                      </a:lnTo>
                      <a:lnTo>
                        <a:pt x="47" y="197"/>
                      </a:lnTo>
                      <a:lnTo>
                        <a:pt x="47" y="197"/>
                      </a:lnTo>
                      <a:lnTo>
                        <a:pt x="47" y="197"/>
                      </a:lnTo>
                      <a:lnTo>
                        <a:pt x="44" y="197"/>
                      </a:lnTo>
                      <a:lnTo>
                        <a:pt x="44" y="197"/>
                      </a:lnTo>
                      <a:lnTo>
                        <a:pt x="43" y="198"/>
                      </a:lnTo>
                      <a:lnTo>
                        <a:pt x="43" y="198"/>
                      </a:lnTo>
                      <a:lnTo>
                        <a:pt x="42" y="198"/>
                      </a:lnTo>
                      <a:lnTo>
                        <a:pt x="42" y="198"/>
                      </a:lnTo>
                      <a:lnTo>
                        <a:pt x="42" y="198"/>
                      </a:lnTo>
                      <a:lnTo>
                        <a:pt x="42" y="198"/>
                      </a:lnTo>
                      <a:lnTo>
                        <a:pt x="39" y="199"/>
                      </a:lnTo>
                      <a:lnTo>
                        <a:pt x="39" y="199"/>
                      </a:lnTo>
                      <a:lnTo>
                        <a:pt x="39" y="199"/>
                      </a:lnTo>
                      <a:lnTo>
                        <a:pt x="39" y="199"/>
                      </a:lnTo>
                      <a:lnTo>
                        <a:pt x="38" y="200"/>
                      </a:lnTo>
                      <a:lnTo>
                        <a:pt x="38" y="200"/>
                      </a:lnTo>
                      <a:lnTo>
                        <a:pt x="38" y="200"/>
                      </a:lnTo>
                      <a:lnTo>
                        <a:pt x="38" y="200"/>
                      </a:lnTo>
                      <a:lnTo>
                        <a:pt x="37" y="202"/>
                      </a:lnTo>
                      <a:lnTo>
                        <a:pt x="37" y="202"/>
                      </a:lnTo>
                      <a:lnTo>
                        <a:pt x="37" y="202"/>
                      </a:lnTo>
                      <a:lnTo>
                        <a:pt x="37" y="202"/>
                      </a:lnTo>
                      <a:lnTo>
                        <a:pt x="35" y="204"/>
                      </a:lnTo>
                      <a:lnTo>
                        <a:pt x="35" y="204"/>
                      </a:lnTo>
                      <a:lnTo>
                        <a:pt x="35" y="204"/>
                      </a:lnTo>
                      <a:lnTo>
                        <a:pt x="35" y="204"/>
                      </a:lnTo>
                      <a:lnTo>
                        <a:pt x="34" y="207"/>
                      </a:lnTo>
                      <a:lnTo>
                        <a:pt x="34" y="207"/>
                      </a:lnTo>
                      <a:lnTo>
                        <a:pt x="34" y="207"/>
                      </a:lnTo>
                      <a:lnTo>
                        <a:pt x="34" y="207"/>
                      </a:lnTo>
                      <a:lnTo>
                        <a:pt x="33" y="209"/>
                      </a:lnTo>
                      <a:lnTo>
                        <a:pt x="33" y="209"/>
                      </a:lnTo>
                      <a:lnTo>
                        <a:pt x="32" y="212"/>
                      </a:lnTo>
                      <a:lnTo>
                        <a:pt x="32" y="212"/>
                      </a:lnTo>
                      <a:lnTo>
                        <a:pt x="32" y="213"/>
                      </a:lnTo>
                      <a:lnTo>
                        <a:pt x="32" y="213"/>
                      </a:lnTo>
                      <a:lnTo>
                        <a:pt x="30" y="214"/>
                      </a:lnTo>
                      <a:lnTo>
                        <a:pt x="30" y="214"/>
                      </a:lnTo>
                      <a:lnTo>
                        <a:pt x="30" y="214"/>
                      </a:lnTo>
                      <a:lnTo>
                        <a:pt x="30" y="214"/>
                      </a:lnTo>
                      <a:lnTo>
                        <a:pt x="29" y="218"/>
                      </a:lnTo>
                      <a:lnTo>
                        <a:pt x="29" y="218"/>
                      </a:lnTo>
                      <a:lnTo>
                        <a:pt x="29" y="219"/>
                      </a:lnTo>
                      <a:lnTo>
                        <a:pt x="29" y="219"/>
                      </a:lnTo>
                      <a:lnTo>
                        <a:pt x="29" y="221"/>
                      </a:lnTo>
                      <a:lnTo>
                        <a:pt x="29" y="221"/>
                      </a:lnTo>
                      <a:lnTo>
                        <a:pt x="29" y="221"/>
                      </a:lnTo>
                      <a:lnTo>
                        <a:pt x="29" y="221"/>
                      </a:lnTo>
                      <a:lnTo>
                        <a:pt x="29" y="223"/>
                      </a:lnTo>
                      <a:lnTo>
                        <a:pt x="29" y="223"/>
                      </a:lnTo>
                      <a:lnTo>
                        <a:pt x="30" y="226"/>
                      </a:lnTo>
                      <a:lnTo>
                        <a:pt x="30" y="226"/>
                      </a:lnTo>
                      <a:lnTo>
                        <a:pt x="30" y="226"/>
                      </a:lnTo>
                      <a:lnTo>
                        <a:pt x="30" y="226"/>
                      </a:lnTo>
                      <a:lnTo>
                        <a:pt x="32" y="228"/>
                      </a:lnTo>
                      <a:lnTo>
                        <a:pt x="32" y="228"/>
                      </a:lnTo>
                      <a:lnTo>
                        <a:pt x="32" y="228"/>
                      </a:lnTo>
                      <a:lnTo>
                        <a:pt x="32" y="228"/>
                      </a:lnTo>
                      <a:lnTo>
                        <a:pt x="32" y="228"/>
                      </a:lnTo>
                      <a:lnTo>
                        <a:pt x="32" y="228"/>
                      </a:lnTo>
                      <a:lnTo>
                        <a:pt x="37" y="234"/>
                      </a:lnTo>
                      <a:lnTo>
                        <a:pt x="45" y="244"/>
                      </a:lnTo>
                      <a:lnTo>
                        <a:pt x="45" y="244"/>
                      </a:lnTo>
                      <a:lnTo>
                        <a:pt x="57" y="256"/>
                      </a:lnTo>
                      <a:lnTo>
                        <a:pt x="68" y="265"/>
                      </a:lnTo>
                      <a:lnTo>
                        <a:pt x="83" y="275"/>
                      </a:lnTo>
                      <a:lnTo>
                        <a:pt x="83" y="275"/>
                      </a:lnTo>
                      <a:lnTo>
                        <a:pt x="79" y="287"/>
                      </a:lnTo>
                      <a:lnTo>
                        <a:pt x="79" y="287"/>
                      </a:lnTo>
                      <a:lnTo>
                        <a:pt x="76" y="300"/>
                      </a:lnTo>
                      <a:lnTo>
                        <a:pt x="76" y="300"/>
                      </a:lnTo>
                      <a:lnTo>
                        <a:pt x="58" y="301"/>
                      </a:lnTo>
                      <a:lnTo>
                        <a:pt x="44" y="304"/>
                      </a:lnTo>
                      <a:lnTo>
                        <a:pt x="28" y="307"/>
                      </a:lnTo>
                      <a:lnTo>
                        <a:pt x="28" y="307"/>
                      </a:lnTo>
                      <a:lnTo>
                        <a:pt x="16" y="311"/>
                      </a:lnTo>
                      <a:lnTo>
                        <a:pt x="9" y="315"/>
                      </a:lnTo>
                      <a:lnTo>
                        <a:pt x="9" y="315"/>
                      </a:lnTo>
                      <a:lnTo>
                        <a:pt x="9" y="315"/>
                      </a:lnTo>
                      <a:lnTo>
                        <a:pt x="9" y="315"/>
                      </a:lnTo>
                      <a:lnTo>
                        <a:pt x="8" y="315"/>
                      </a:lnTo>
                      <a:lnTo>
                        <a:pt x="8" y="315"/>
                      </a:lnTo>
                      <a:lnTo>
                        <a:pt x="6" y="316"/>
                      </a:lnTo>
                      <a:lnTo>
                        <a:pt x="6" y="316"/>
                      </a:lnTo>
                      <a:lnTo>
                        <a:pt x="6" y="316"/>
                      </a:lnTo>
                      <a:lnTo>
                        <a:pt x="6" y="316"/>
                      </a:lnTo>
                      <a:lnTo>
                        <a:pt x="4" y="319"/>
                      </a:lnTo>
                      <a:lnTo>
                        <a:pt x="4" y="319"/>
                      </a:lnTo>
                      <a:lnTo>
                        <a:pt x="4" y="319"/>
                      </a:lnTo>
                      <a:lnTo>
                        <a:pt x="4" y="319"/>
                      </a:lnTo>
                      <a:lnTo>
                        <a:pt x="3" y="320"/>
                      </a:lnTo>
                      <a:lnTo>
                        <a:pt x="3" y="320"/>
                      </a:lnTo>
                      <a:lnTo>
                        <a:pt x="3" y="320"/>
                      </a:lnTo>
                      <a:lnTo>
                        <a:pt x="3" y="320"/>
                      </a:lnTo>
                      <a:lnTo>
                        <a:pt x="1" y="321"/>
                      </a:lnTo>
                      <a:lnTo>
                        <a:pt x="1" y="321"/>
                      </a:lnTo>
                      <a:lnTo>
                        <a:pt x="1" y="321"/>
                      </a:lnTo>
                      <a:lnTo>
                        <a:pt x="1" y="321"/>
                      </a:lnTo>
                      <a:lnTo>
                        <a:pt x="0" y="326"/>
                      </a:lnTo>
                      <a:lnTo>
                        <a:pt x="0" y="326"/>
                      </a:lnTo>
                      <a:lnTo>
                        <a:pt x="0" y="326"/>
                      </a:lnTo>
                      <a:lnTo>
                        <a:pt x="0" y="326"/>
                      </a:lnTo>
                      <a:lnTo>
                        <a:pt x="0" y="329"/>
                      </a:lnTo>
                      <a:lnTo>
                        <a:pt x="0" y="329"/>
                      </a:lnTo>
                      <a:lnTo>
                        <a:pt x="0" y="329"/>
                      </a:lnTo>
                      <a:lnTo>
                        <a:pt x="0" y="329"/>
                      </a:lnTo>
                      <a:lnTo>
                        <a:pt x="0" y="331"/>
                      </a:lnTo>
                      <a:lnTo>
                        <a:pt x="0" y="331"/>
                      </a:lnTo>
                      <a:lnTo>
                        <a:pt x="0" y="334"/>
                      </a:lnTo>
                      <a:lnTo>
                        <a:pt x="0" y="334"/>
                      </a:lnTo>
                      <a:lnTo>
                        <a:pt x="0" y="335"/>
                      </a:lnTo>
                      <a:lnTo>
                        <a:pt x="0" y="335"/>
                      </a:lnTo>
                      <a:lnTo>
                        <a:pt x="0" y="336"/>
                      </a:lnTo>
                      <a:lnTo>
                        <a:pt x="0" y="336"/>
                      </a:lnTo>
                      <a:lnTo>
                        <a:pt x="0" y="338"/>
                      </a:lnTo>
                      <a:lnTo>
                        <a:pt x="0" y="338"/>
                      </a:lnTo>
                      <a:lnTo>
                        <a:pt x="0" y="339"/>
                      </a:lnTo>
                      <a:lnTo>
                        <a:pt x="0" y="339"/>
                      </a:lnTo>
                      <a:lnTo>
                        <a:pt x="0" y="340"/>
                      </a:lnTo>
                      <a:lnTo>
                        <a:pt x="0" y="340"/>
                      </a:lnTo>
                      <a:lnTo>
                        <a:pt x="0" y="341"/>
                      </a:lnTo>
                      <a:lnTo>
                        <a:pt x="0" y="341"/>
                      </a:lnTo>
                      <a:lnTo>
                        <a:pt x="0" y="341"/>
                      </a:lnTo>
                      <a:lnTo>
                        <a:pt x="0" y="341"/>
                      </a:lnTo>
                      <a:lnTo>
                        <a:pt x="0" y="343"/>
                      </a:lnTo>
                      <a:lnTo>
                        <a:pt x="0" y="343"/>
                      </a:lnTo>
                      <a:lnTo>
                        <a:pt x="0" y="344"/>
                      </a:lnTo>
                      <a:lnTo>
                        <a:pt x="0" y="344"/>
                      </a:lnTo>
                      <a:lnTo>
                        <a:pt x="1" y="345"/>
                      </a:lnTo>
                      <a:lnTo>
                        <a:pt x="1" y="345"/>
                      </a:lnTo>
                      <a:lnTo>
                        <a:pt x="1" y="345"/>
                      </a:lnTo>
                      <a:lnTo>
                        <a:pt x="1" y="345"/>
                      </a:lnTo>
                      <a:lnTo>
                        <a:pt x="3" y="348"/>
                      </a:lnTo>
                      <a:lnTo>
                        <a:pt x="3" y="348"/>
                      </a:lnTo>
                      <a:lnTo>
                        <a:pt x="4" y="348"/>
                      </a:lnTo>
                      <a:lnTo>
                        <a:pt x="4" y="348"/>
                      </a:lnTo>
                      <a:lnTo>
                        <a:pt x="5" y="349"/>
                      </a:lnTo>
                      <a:lnTo>
                        <a:pt x="5" y="349"/>
                      </a:lnTo>
                      <a:lnTo>
                        <a:pt x="5" y="349"/>
                      </a:lnTo>
                      <a:lnTo>
                        <a:pt x="5" y="349"/>
                      </a:lnTo>
                      <a:lnTo>
                        <a:pt x="5" y="349"/>
                      </a:lnTo>
                      <a:lnTo>
                        <a:pt x="5" y="349"/>
                      </a:lnTo>
                      <a:lnTo>
                        <a:pt x="13" y="354"/>
                      </a:lnTo>
                      <a:lnTo>
                        <a:pt x="24" y="360"/>
                      </a:lnTo>
                      <a:lnTo>
                        <a:pt x="24" y="360"/>
                      </a:lnTo>
                      <a:lnTo>
                        <a:pt x="39" y="367"/>
                      </a:lnTo>
                      <a:lnTo>
                        <a:pt x="52" y="372"/>
                      </a:lnTo>
                      <a:lnTo>
                        <a:pt x="69" y="377"/>
                      </a:lnTo>
                      <a:lnTo>
                        <a:pt x="69" y="377"/>
                      </a:lnTo>
                      <a:lnTo>
                        <a:pt x="72" y="402"/>
                      </a:lnTo>
                      <a:lnTo>
                        <a:pt x="72" y="402"/>
                      </a:lnTo>
                      <a:lnTo>
                        <a:pt x="54" y="409"/>
                      </a:lnTo>
                      <a:lnTo>
                        <a:pt x="43" y="416"/>
                      </a:lnTo>
                      <a:lnTo>
                        <a:pt x="29" y="426"/>
                      </a:lnTo>
                      <a:lnTo>
                        <a:pt x="29" y="426"/>
                      </a:lnTo>
                      <a:lnTo>
                        <a:pt x="19" y="433"/>
                      </a:lnTo>
                      <a:lnTo>
                        <a:pt x="13" y="440"/>
                      </a:lnTo>
                      <a:lnTo>
                        <a:pt x="13" y="440"/>
                      </a:lnTo>
                      <a:lnTo>
                        <a:pt x="13" y="440"/>
                      </a:lnTo>
                      <a:lnTo>
                        <a:pt x="13" y="440"/>
                      </a:lnTo>
                      <a:lnTo>
                        <a:pt x="13" y="440"/>
                      </a:lnTo>
                      <a:lnTo>
                        <a:pt x="13" y="440"/>
                      </a:lnTo>
                      <a:lnTo>
                        <a:pt x="11" y="441"/>
                      </a:lnTo>
                      <a:lnTo>
                        <a:pt x="11" y="441"/>
                      </a:lnTo>
                      <a:lnTo>
                        <a:pt x="11" y="442"/>
                      </a:lnTo>
                      <a:lnTo>
                        <a:pt x="11" y="442"/>
                      </a:lnTo>
                      <a:lnTo>
                        <a:pt x="10" y="443"/>
                      </a:lnTo>
                      <a:lnTo>
                        <a:pt x="10" y="443"/>
                      </a:lnTo>
                      <a:lnTo>
                        <a:pt x="10" y="445"/>
                      </a:lnTo>
                      <a:lnTo>
                        <a:pt x="10" y="445"/>
                      </a:lnTo>
                      <a:lnTo>
                        <a:pt x="9" y="446"/>
                      </a:lnTo>
                      <a:lnTo>
                        <a:pt x="9" y="446"/>
                      </a:lnTo>
                      <a:lnTo>
                        <a:pt x="9" y="446"/>
                      </a:lnTo>
                      <a:lnTo>
                        <a:pt x="9" y="446"/>
                      </a:lnTo>
                      <a:lnTo>
                        <a:pt x="9" y="447"/>
                      </a:lnTo>
                      <a:lnTo>
                        <a:pt x="9" y="447"/>
                      </a:lnTo>
                      <a:lnTo>
                        <a:pt x="9" y="449"/>
                      </a:lnTo>
                      <a:lnTo>
                        <a:pt x="9" y="449"/>
                      </a:lnTo>
                      <a:lnTo>
                        <a:pt x="9" y="450"/>
                      </a:lnTo>
                      <a:lnTo>
                        <a:pt x="9" y="450"/>
                      </a:lnTo>
                      <a:lnTo>
                        <a:pt x="9" y="450"/>
                      </a:lnTo>
                      <a:lnTo>
                        <a:pt x="9" y="450"/>
                      </a:lnTo>
                      <a:lnTo>
                        <a:pt x="10" y="452"/>
                      </a:lnTo>
                      <a:lnTo>
                        <a:pt x="10" y="452"/>
                      </a:lnTo>
                      <a:lnTo>
                        <a:pt x="10" y="452"/>
                      </a:lnTo>
                      <a:lnTo>
                        <a:pt x="10" y="452"/>
                      </a:lnTo>
                      <a:lnTo>
                        <a:pt x="10" y="455"/>
                      </a:lnTo>
                      <a:lnTo>
                        <a:pt x="10" y="455"/>
                      </a:lnTo>
                      <a:lnTo>
                        <a:pt x="10" y="455"/>
                      </a:lnTo>
                      <a:lnTo>
                        <a:pt x="10" y="455"/>
                      </a:lnTo>
                      <a:lnTo>
                        <a:pt x="11" y="457"/>
                      </a:lnTo>
                      <a:lnTo>
                        <a:pt x="11" y="457"/>
                      </a:lnTo>
                      <a:lnTo>
                        <a:pt x="11" y="460"/>
                      </a:lnTo>
                      <a:lnTo>
                        <a:pt x="11" y="460"/>
                      </a:lnTo>
                      <a:lnTo>
                        <a:pt x="11" y="461"/>
                      </a:lnTo>
                      <a:lnTo>
                        <a:pt x="11" y="461"/>
                      </a:lnTo>
                      <a:lnTo>
                        <a:pt x="13" y="462"/>
                      </a:lnTo>
                      <a:lnTo>
                        <a:pt x="13" y="462"/>
                      </a:lnTo>
                      <a:lnTo>
                        <a:pt x="13" y="464"/>
                      </a:lnTo>
                      <a:lnTo>
                        <a:pt x="13" y="464"/>
                      </a:lnTo>
                      <a:lnTo>
                        <a:pt x="13" y="465"/>
                      </a:lnTo>
                      <a:lnTo>
                        <a:pt x="13" y="465"/>
                      </a:lnTo>
                      <a:lnTo>
                        <a:pt x="14" y="465"/>
                      </a:lnTo>
                      <a:lnTo>
                        <a:pt x="14" y="465"/>
                      </a:lnTo>
                      <a:lnTo>
                        <a:pt x="14" y="467"/>
                      </a:lnTo>
                      <a:lnTo>
                        <a:pt x="14" y="467"/>
                      </a:lnTo>
                      <a:lnTo>
                        <a:pt x="14" y="467"/>
                      </a:lnTo>
                      <a:lnTo>
                        <a:pt x="14" y="467"/>
                      </a:lnTo>
                      <a:lnTo>
                        <a:pt x="15" y="469"/>
                      </a:lnTo>
                      <a:lnTo>
                        <a:pt x="15" y="469"/>
                      </a:lnTo>
                      <a:lnTo>
                        <a:pt x="15" y="469"/>
                      </a:lnTo>
                      <a:lnTo>
                        <a:pt x="15" y="469"/>
                      </a:lnTo>
                      <a:lnTo>
                        <a:pt x="16" y="470"/>
                      </a:lnTo>
                      <a:lnTo>
                        <a:pt x="16" y="470"/>
                      </a:lnTo>
                      <a:lnTo>
                        <a:pt x="18" y="470"/>
                      </a:lnTo>
                      <a:lnTo>
                        <a:pt x="18" y="470"/>
                      </a:lnTo>
                      <a:lnTo>
                        <a:pt x="19" y="471"/>
                      </a:lnTo>
                      <a:lnTo>
                        <a:pt x="19" y="471"/>
                      </a:lnTo>
                      <a:lnTo>
                        <a:pt x="19" y="471"/>
                      </a:lnTo>
                      <a:lnTo>
                        <a:pt x="19" y="471"/>
                      </a:lnTo>
                      <a:lnTo>
                        <a:pt x="21" y="472"/>
                      </a:lnTo>
                      <a:lnTo>
                        <a:pt x="21" y="472"/>
                      </a:lnTo>
                      <a:lnTo>
                        <a:pt x="21" y="472"/>
                      </a:lnTo>
                      <a:lnTo>
                        <a:pt x="21" y="472"/>
                      </a:lnTo>
                      <a:lnTo>
                        <a:pt x="21" y="472"/>
                      </a:lnTo>
                      <a:lnTo>
                        <a:pt x="21" y="472"/>
                      </a:lnTo>
                      <a:lnTo>
                        <a:pt x="30" y="475"/>
                      </a:lnTo>
                      <a:lnTo>
                        <a:pt x="43" y="476"/>
                      </a:lnTo>
                      <a:lnTo>
                        <a:pt x="43" y="476"/>
                      </a:lnTo>
                      <a:lnTo>
                        <a:pt x="59" y="477"/>
                      </a:lnTo>
                      <a:lnTo>
                        <a:pt x="73" y="477"/>
                      </a:lnTo>
                      <a:lnTo>
                        <a:pt x="91" y="476"/>
                      </a:lnTo>
                      <a:lnTo>
                        <a:pt x="91" y="476"/>
                      </a:lnTo>
                      <a:lnTo>
                        <a:pt x="102" y="499"/>
                      </a:lnTo>
                      <a:lnTo>
                        <a:pt x="102" y="499"/>
                      </a:lnTo>
                      <a:lnTo>
                        <a:pt x="90" y="513"/>
                      </a:lnTo>
                      <a:lnTo>
                        <a:pt x="81" y="523"/>
                      </a:lnTo>
                      <a:lnTo>
                        <a:pt x="71" y="537"/>
                      </a:lnTo>
                      <a:lnTo>
                        <a:pt x="71" y="537"/>
                      </a:lnTo>
                      <a:lnTo>
                        <a:pt x="64" y="547"/>
                      </a:lnTo>
                      <a:lnTo>
                        <a:pt x="61" y="554"/>
                      </a:lnTo>
                      <a:lnTo>
                        <a:pt x="61" y="554"/>
                      </a:lnTo>
                      <a:lnTo>
                        <a:pt x="61" y="554"/>
                      </a:lnTo>
                      <a:lnTo>
                        <a:pt x="61" y="554"/>
                      </a:lnTo>
                      <a:lnTo>
                        <a:pt x="61" y="556"/>
                      </a:lnTo>
                      <a:lnTo>
                        <a:pt x="61" y="556"/>
                      </a:lnTo>
                      <a:lnTo>
                        <a:pt x="59" y="557"/>
                      </a:lnTo>
                      <a:lnTo>
                        <a:pt x="59" y="557"/>
                      </a:lnTo>
                      <a:lnTo>
                        <a:pt x="59" y="558"/>
                      </a:lnTo>
                      <a:lnTo>
                        <a:pt x="59" y="558"/>
                      </a:lnTo>
                      <a:lnTo>
                        <a:pt x="59" y="559"/>
                      </a:lnTo>
                      <a:lnTo>
                        <a:pt x="59" y="559"/>
                      </a:lnTo>
                      <a:lnTo>
                        <a:pt x="59" y="561"/>
                      </a:lnTo>
                      <a:lnTo>
                        <a:pt x="59" y="561"/>
                      </a:lnTo>
                      <a:lnTo>
                        <a:pt x="59" y="562"/>
                      </a:lnTo>
                      <a:lnTo>
                        <a:pt x="59" y="562"/>
                      </a:lnTo>
                      <a:lnTo>
                        <a:pt x="59" y="562"/>
                      </a:lnTo>
                      <a:lnTo>
                        <a:pt x="59" y="562"/>
                      </a:lnTo>
                      <a:lnTo>
                        <a:pt x="59" y="563"/>
                      </a:lnTo>
                      <a:lnTo>
                        <a:pt x="59" y="563"/>
                      </a:lnTo>
                      <a:lnTo>
                        <a:pt x="59" y="564"/>
                      </a:lnTo>
                      <a:lnTo>
                        <a:pt x="59" y="564"/>
                      </a:lnTo>
                      <a:lnTo>
                        <a:pt x="61" y="566"/>
                      </a:lnTo>
                      <a:lnTo>
                        <a:pt x="61" y="566"/>
                      </a:lnTo>
                      <a:lnTo>
                        <a:pt x="61" y="566"/>
                      </a:lnTo>
                      <a:lnTo>
                        <a:pt x="61" y="566"/>
                      </a:lnTo>
                      <a:lnTo>
                        <a:pt x="62" y="568"/>
                      </a:lnTo>
                      <a:lnTo>
                        <a:pt x="62" y="568"/>
                      </a:lnTo>
                      <a:lnTo>
                        <a:pt x="62" y="568"/>
                      </a:lnTo>
                      <a:lnTo>
                        <a:pt x="62" y="568"/>
                      </a:lnTo>
                      <a:lnTo>
                        <a:pt x="63" y="569"/>
                      </a:lnTo>
                      <a:lnTo>
                        <a:pt x="63" y="569"/>
                      </a:lnTo>
                      <a:lnTo>
                        <a:pt x="63" y="571"/>
                      </a:lnTo>
                      <a:lnTo>
                        <a:pt x="63" y="571"/>
                      </a:lnTo>
                      <a:lnTo>
                        <a:pt x="64" y="572"/>
                      </a:lnTo>
                      <a:lnTo>
                        <a:pt x="64" y="572"/>
                      </a:lnTo>
                      <a:lnTo>
                        <a:pt x="66" y="574"/>
                      </a:lnTo>
                      <a:lnTo>
                        <a:pt x="66" y="574"/>
                      </a:lnTo>
                      <a:lnTo>
                        <a:pt x="67" y="576"/>
                      </a:lnTo>
                      <a:lnTo>
                        <a:pt x="67" y="576"/>
                      </a:lnTo>
                      <a:lnTo>
                        <a:pt x="67" y="577"/>
                      </a:lnTo>
                      <a:lnTo>
                        <a:pt x="67" y="577"/>
                      </a:lnTo>
                      <a:lnTo>
                        <a:pt x="68" y="577"/>
                      </a:lnTo>
                      <a:lnTo>
                        <a:pt x="68" y="577"/>
                      </a:lnTo>
                      <a:lnTo>
                        <a:pt x="69" y="578"/>
                      </a:lnTo>
                      <a:lnTo>
                        <a:pt x="69" y="578"/>
                      </a:lnTo>
                      <a:lnTo>
                        <a:pt x="69" y="578"/>
                      </a:lnTo>
                      <a:lnTo>
                        <a:pt x="69" y="578"/>
                      </a:lnTo>
                      <a:lnTo>
                        <a:pt x="71" y="581"/>
                      </a:lnTo>
                      <a:lnTo>
                        <a:pt x="71" y="581"/>
                      </a:lnTo>
                      <a:lnTo>
                        <a:pt x="71" y="581"/>
                      </a:lnTo>
                      <a:lnTo>
                        <a:pt x="71" y="581"/>
                      </a:lnTo>
                      <a:lnTo>
                        <a:pt x="72" y="581"/>
                      </a:lnTo>
                      <a:lnTo>
                        <a:pt x="72" y="581"/>
                      </a:lnTo>
                      <a:lnTo>
                        <a:pt x="73" y="582"/>
                      </a:lnTo>
                      <a:lnTo>
                        <a:pt x="73" y="582"/>
                      </a:lnTo>
                      <a:lnTo>
                        <a:pt x="74" y="582"/>
                      </a:lnTo>
                      <a:lnTo>
                        <a:pt x="74" y="582"/>
                      </a:lnTo>
                      <a:lnTo>
                        <a:pt x="74" y="582"/>
                      </a:lnTo>
                      <a:lnTo>
                        <a:pt x="74" y="582"/>
                      </a:lnTo>
                      <a:lnTo>
                        <a:pt x="79" y="582"/>
                      </a:lnTo>
                      <a:lnTo>
                        <a:pt x="79" y="582"/>
                      </a:lnTo>
                      <a:lnTo>
                        <a:pt x="79" y="582"/>
                      </a:lnTo>
                      <a:lnTo>
                        <a:pt x="79" y="582"/>
                      </a:lnTo>
                      <a:lnTo>
                        <a:pt x="79" y="582"/>
                      </a:lnTo>
                      <a:lnTo>
                        <a:pt x="88" y="582"/>
                      </a:lnTo>
                      <a:lnTo>
                        <a:pt x="101" y="580"/>
                      </a:lnTo>
                      <a:lnTo>
                        <a:pt x="101" y="580"/>
                      </a:lnTo>
                      <a:lnTo>
                        <a:pt x="117" y="574"/>
                      </a:lnTo>
                      <a:lnTo>
                        <a:pt x="130" y="571"/>
                      </a:lnTo>
                      <a:lnTo>
                        <a:pt x="146" y="563"/>
                      </a:lnTo>
                      <a:lnTo>
                        <a:pt x="146" y="563"/>
                      </a:lnTo>
                      <a:lnTo>
                        <a:pt x="164" y="581"/>
                      </a:lnTo>
                      <a:lnTo>
                        <a:pt x="164" y="581"/>
                      </a:lnTo>
                      <a:lnTo>
                        <a:pt x="156" y="597"/>
                      </a:lnTo>
                      <a:lnTo>
                        <a:pt x="153" y="610"/>
                      </a:lnTo>
                      <a:lnTo>
                        <a:pt x="147" y="626"/>
                      </a:lnTo>
                      <a:lnTo>
                        <a:pt x="147" y="626"/>
                      </a:lnTo>
                      <a:lnTo>
                        <a:pt x="145" y="639"/>
                      </a:lnTo>
                      <a:lnTo>
                        <a:pt x="144" y="648"/>
                      </a:lnTo>
                      <a:lnTo>
                        <a:pt x="144" y="648"/>
                      </a:lnTo>
                      <a:lnTo>
                        <a:pt x="144" y="648"/>
                      </a:lnTo>
                      <a:lnTo>
                        <a:pt x="144" y="648"/>
                      </a:lnTo>
                      <a:lnTo>
                        <a:pt x="144" y="648"/>
                      </a:lnTo>
                      <a:lnTo>
                        <a:pt x="144" y="650"/>
                      </a:lnTo>
                      <a:lnTo>
                        <a:pt x="144" y="650"/>
                      </a:lnTo>
                      <a:lnTo>
                        <a:pt x="144" y="650"/>
                      </a:lnTo>
                      <a:lnTo>
                        <a:pt x="144" y="650"/>
                      </a:lnTo>
                      <a:lnTo>
                        <a:pt x="145" y="653"/>
                      </a:lnTo>
                      <a:lnTo>
                        <a:pt x="145" y="653"/>
                      </a:lnTo>
                      <a:lnTo>
                        <a:pt x="145" y="653"/>
                      </a:lnTo>
                      <a:lnTo>
                        <a:pt x="145" y="653"/>
                      </a:lnTo>
                      <a:lnTo>
                        <a:pt x="145" y="654"/>
                      </a:lnTo>
                      <a:lnTo>
                        <a:pt x="145" y="654"/>
                      </a:lnTo>
                      <a:lnTo>
                        <a:pt x="145" y="655"/>
                      </a:lnTo>
                      <a:lnTo>
                        <a:pt x="145" y="655"/>
                      </a:lnTo>
                      <a:lnTo>
                        <a:pt x="146" y="655"/>
                      </a:lnTo>
                      <a:lnTo>
                        <a:pt x="146" y="655"/>
                      </a:lnTo>
                      <a:lnTo>
                        <a:pt x="146" y="656"/>
                      </a:lnTo>
                      <a:lnTo>
                        <a:pt x="146" y="656"/>
                      </a:lnTo>
                      <a:lnTo>
                        <a:pt x="147" y="658"/>
                      </a:lnTo>
                      <a:lnTo>
                        <a:pt x="147" y="658"/>
                      </a:lnTo>
                      <a:lnTo>
                        <a:pt x="149" y="658"/>
                      </a:lnTo>
                      <a:lnTo>
                        <a:pt x="149" y="658"/>
                      </a:lnTo>
                      <a:lnTo>
                        <a:pt x="149" y="659"/>
                      </a:lnTo>
                      <a:lnTo>
                        <a:pt x="149" y="659"/>
                      </a:lnTo>
                      <a:lnTo>
                        <a:pt x="150" y="659"/>
                      </a:lnTo>
                      <a:lnTo>
                        <a:pt x="150" y="659"/>
                      </a:lnTo>
                      <a:lnTo>
                        <a:pt x="151" y="660"/>
                      </a:lnTo>
                      <a:lnTo>
                        <a:pt x="151" y="660"/>
                      </a:lnTo>
                      <a:lnTo>
                        <a:pt x="153" y="660"/>
                      </a:lnTo>
                      <a:lnTo>
                        <a:pt x="153" y="660"/>
                      </a:lnTo>
                      <a:lnTo>
                        <a:pt x="154" y="663"/>
                      </a:lnTo>
                      <a:lnTo>
                        <a:pt x="154" y="663"/>
                      </a:lnTo>
                      <a:lnTo>
                        <a:pt x="156" y="664"/>
                      </a:lnTo>
                      <a:lnTo>
                        <a:pt x="156" y="664"/>
                      </a:lnTo>
                      <a:lnTo>
                        <a:pt x="156" y="664"/>
                      </a:lnTo>
                      <a:lnTo>
                        <a:pt x="156" y="664"/>
                      </a:lnTo>
                      <a:lnTo>
                        <a:pt x="158" y="665"/>
                      </a:lnTo>
                      <a:lnTo>
                        <a:pt x="158" y="665"/>
                      </a:lnTo>
                      <a:lnTo>
                        <a:pt x="159" y="665"/>
                      </a:lnTo>
                      <a:lnTo>
                        <a:pt x="159" y="665"/>
                      </a:lnTo>
                      <a:lnTo>
                        <a:pt x="160" y="666"/>
                      </a:lnTo>
                      <a:lnTo>
                        <a:pt x="160" y="666"/>
                      </a:lnTo>
                      <a:lnTo>
                        <a:pt x="160" y="666"/>
                      </a:lnTo>
                      <a:lnTo>
                        <a:pt x="160" y="666"/>
                      </a:lnTo>
                      <a:lnTo>
                        <a:pt x="163" y="668"/>
                      </a:lnTo>
                      <a:lnTo>
                        <a:pt x="163" y="668"/>
                      </a:lnTo>
                      <a:lnTo>
                        <a:pt x="163" y="668"/>
                      </a:lnTo>
                      <a:lnTo>
                        <a:pt x="163" y="668"/>
                      </a:lnTo>
                      <a:lnTo>
                        <a:pt x="164" y="668"/>
                      </a:lnTo>
                      <a:lnTo>
                        <a:pt x="164" y="668"/>
                      </a:lnTo>
                      <a:lnTo>
                        <a:pt x="165" y="668"/>
                      </a:lnTo>
                      <a:lnTo>
                        <a:pt x="165" y="668"/>
                      </a:lnTo>
                      <a:lnTo>
                        <a:pt x="166" y="668"/>
                      </a:lnTo>
                      <a:lnTo>
                        <a:pt x="166" y="668"/>
                      </a:lnTo>
                      <a:lnTo>
                        <a:pt x="166" y="668"/>
                      </a:lnTo>
                      <a:lnTo>
                        <a:pt x="166" y="668"/>
                      </a:lnTo>
                      <a:lnTo>
                        <a:pt x="169" y="668"/>
                      </a:lnTo>
                      <a:lnTo>
                        <a:pt x="169" y="668"/>
                      </a:lnTo>
                      <a:lnTo>
                        <a:pt x="169" y="668"/>
                      </a:lnTo>
                      <a:lnTo>
                        <a:pt x="169" y="668"/>
                      </a:lnTo>
                      <a:lnTo>
                        <a:pt x="171" y="666"/>
                      </a:lnTo>
                      <a:lnTo>
                        <a:pt x="171" y="666"/>
                      </a:lnTo>
                      <a:lnTo>
                        <a:pt x="171" y="666"/>
                      </a:lnTo>
                      <a:lnTo>
                        <a:pt x="171" y="666"/>
                      </a:lnTo>
                      <a:lnTo>
                        <a:pt x="179" y="663"/>
                      </a:lnTo>
                      <a:lnTo>
                        <a:pt x="190" y="655"/>
                      </a:lnTo>
                      <a:lnTo>
                        <a:pt x="190" y="655"/>
                      </a:lnTo>
                      <a:lnTo>
                        <a:pt x="204" y="646"/>
                      </a:lnTo>
                      <a:lnTo>
                        <a:pt x="214" y="637"/>
                      </a:lnTo>
                      <a:lnTo>
                        <a:pt x="227" y="625"/>
                      </a:lnTo>
                      <a:lnTo>
                        <a:pt x="227" y="625"/>
                      </a:lnTo>
                      <a:lnTo>
                        <a:pt x="251" y="636"/>
                      </a:lnTo>
                      <a:lnTo>
                        <a:pt x="251" y="636"/>
                      </a:lnTo>
                      <a:lnTo>
                        <a:pt x="248" y="654"/>
                      </a:lnTo>
                      <a:lnTo>
                        <a:pt x="250" y="668"/>
                      </a:lnTo>
                      <a:lnTo>
                        <a:pt x="251" y="684"/>
                      </a:lnTo>
                      <a:lnTo>
                        <a:pt x="251" y="684"/>
                      </a:lnTo>
                      <a:lnTo>
                        <a:pt x="252" y="697"/>
                      </a:lnTo>
                      <a:lnTo>
                        <a:pt x="255" y="705"/>
                      </a:lnTo>
                      <a:lnTo>
                        <a:pt x="255" y="705"/>
                      </a:lnTo>
                      <a:lnTo>
                        <a:pt x="255" y="705"/>
                      </a:lnTo>
                      <a:lnTo>
                        <a:pt x="255" y="705"/>
                      </a:lnTo>
                      <a:lnTo>
                        <a:pt x="255" y="705"/>
                      </a:lnTo>
                      <a:lnTo>
                        <a:pt x="255" y="705"/>
                      </a:lnTo>
                      <a:lnTo>
                        <a:pt x="256" y="708"/>
                      </a:lnTo>
                      <a:lnTo>
                        <a:pt x="256" y="708"/>
                      </a:lnTo>
                      <a:lnTo>
                        <a:pt x="256" y="708"/>
                      </a:lnTo>
                      <a:lnTo>
                        <a:pt x="256" y="708"/>
                      </a:lnTo>
                      <a:lnTo>
                        <a:pt x="257" y="709"/>
                      </a:lnTo>
                      <a:lnTo>
                        <a:pt x="257" y="709"/>
                      </a:lnTo>
                      <a:lnTo>
                        <a:pt x="257" y="711"/>
                      </a:lnTo>
                      <a:lnTo>
                        <a:pt x="257" y="711"/>
                      </a:lnTo>
                      <a:lnTo>
                        <a:pt x="258" y="711"/>
                      </a:lnTo>
                      <a:lnTo>
                        <a:pt x="258" y="711"/>
                      </a:lnTo>
                      <a:lnTo>
                        <a:pt x="258" y="712"/>
                      </a:lnTo>
                      <a:lnTo>
                        <a:pt x="258" y="712"/>
                      </a:lnTo>
                      <a:lnTo>
                        <a:pt x="261" y="713"/>
                      </a:lnTo>
                      <a:lnTo>
                        <a:pt x="261" y="713"/>
                      </a:lnTo>
                      <a:lnTo>
                        <a:pt x="262" y="713"/>
                      </a:lnTo>
                      <a:lnTo>
                        <a:pt x="262" y="713"/>
                      </a:lnTo>
                      <a:lnTo>
                        <a:pt x="263" y="714"/>
                      </a:lnTo>
                      <a:lnTo>
                        <a:pt x="263" y="714"/>
                      </a:lnTo>
                      <a:lnTo>
                        <a:pt x="263" y="714"/>
                      </a:lnTo>
                      <a:lnTo>
                        <a:pt x="263" y="714"/>
                      </a:lnTo>
                      <a:lnTo>
                        <a:pt x="266" y="714"/>
                      </a:lnTo>
                      <a:lnTo>
                        <a:pt x="266" y="714"/>
                      </a:lnTo>
                      <a:lnTo>
                        <a:pt x="266" y="714"/>
                      </a:lnTo>
                      <a:lnTo>
                        <a:pt x="266" y="714"/>
                      </a:lnTo>
                      <a:lnTo>
                        <a:pt x="268" y="716"/>
                      </a:lnTo>
                      <a:lnTo>
                        <a:pt x="268" y="716"/>
                      </a:lnTo>
                      <a:lnTo>
                        <a:pt x="271" y="717"/>
                      </a:lnTo>
                      <a:lnTo>
                        <a:pt x="271" y="717"/>
                      </a:lnTo>
                      <a:lnTo>
                        <a:pt x="272" y="717"/>
                      </a:lnTo>
                      <a:lnTo>
                        <a:pt x="272" y="717"/>
                      </a:lnTo>
                      <a:lnTo>
                        <a:pt x="273" y="717"/>
                      </a:lnTo>
                      <a:lnTo>
                        <a:pt x="273" y="717"/>
                      </a:lnTo>
                      <a:lnTo>
                        <a:pt x="275" y="717"/>
                      </a:lnTo>
                      <a:lnTo>
                        <a:pt x="275" y="717"/>
                      </a:lnTo>
                      <a:lnTo>
                        <a:pt x="276" y="717"/>
                      </a:lnTo>
                      <a:lnTo>
                        <a:pt x="276" y="717"/>
                      </a:lnTo>
                      <a:lnTo>
                        <a:pt x="276" y="717"/>
                      </a:lnTo>
                      <a:lnTo>
                        <a:pt x="276" y="717"/>
                      </a:lnTo>
                      <a:lnTo>
                        <a:pt x="279" y="718"/>
                      </a:lnTo>
                      <a:lnTo>
                        <a:pt x="279" y="718"/>
                      </a:lnTo>
                      <a:lnTo>
                        <a:pt x="279" y="718"/>
                      </a:lnTo>
                      <a:lnTo>
                        <a:pt x="279" y="718"/>
                      </a:lnTo>
                      <a:lnTo>
                        <a:pt x="280" y="717"/>
                      </a:lnTo>
                      <a:lnTo>
                        <a:pt x="280" y="717"/>
                      </a:lnTo>
                      <a:lnTo>
                        <a:pt x="281" y="717"/>
                      </a:lnTo>
                      <a:lnTo>
                        <a:pt x="281" y="717"/>
                      </a:lnTo>
                      <a:lnTo>
                        <a:pt x="282" y="717"/>
                      </a:lnTo>
                      <a:lnTo>
                        <a:pt x="282" y="717"/>
                      </a:lnTo>
                      <a:lnTo>
                        <a:pt x="282" y="717"/>
                      </a:lnTo>
                      <a:lnTo>
                        <a:pt x="282" y="717"/>
                      </a:lnTo>
                      <a:lnTo>
                        <a:pt x="285" y="716"/>
                      </a:lnTo>
                      <a:lnTo>
                        <a:pt x="285" y="716"/>
                      </a:lnTo>
                      <a:lnTo>
                        <a:pt x="285" y="716"/>
                      </a:lnTo>
                      <a:lnTo>
                        <a:pt x="285" y="716"/>
                      </a:lnTo>
                      <a:lnTo>
                        <a:pt x="286" y="714"/>
                      </a:lnTo>
                      <a:lnTo>
                        <a:pt x="286" y="714"/>
                      </a:lnTo>
                      <a:lnTo>
                        <a:pt x="286" y="714"/>
                      </a:lnTo>
                      <a:lnTo>
                        <a:pt x="286" y="714"/>
                      </a:lnTo>
                      <a:lnTo>
                        <a:pt x="286" y="714"/>
                      </a:lnTo>
                      <a:lnTo>
                        <a:pt x="286" y="714"/>
                      </a:lnTo>
                      <a:lnTo>
                        <a:pt x="292" y="708"/>
                      </a:lnTo>
                      <a:lnTo>
                        <a:pt x="301" y="697"/>
                      </a:lnTo>
                      <a:lnTo>
                        <a:pt x="301" y="697"/>
                      </a:lnTo>
                      <a:lnTo>
                        <a:pt x="310" y="684"/>
                      </a:lnTo>
                      <a:lnTo>
                        <a:pt x="318" y="673"/>
                      </a:lnTo>
                      <a:lnTo>
                        <a:pt x="325" y="656"/>
                      </a:lnTo>
                      <a:lnTo>
                        <a:pt x="325" y="656"/>
                      </a:lnTo>
                      <a:lnTo>
                        <a:pt x="350" y="658"/>
                      </a:lnTo>
                      <a:lnTo>
                        <a:pt x="350" y="658"/>
                      </a:lnTo>
                      <a:lnTo>
                        <a:pt x="355" y="675"/>
                      </a:lnTo>
                      <a:lnTo>
                        <a:pt x="360" y="688"/>
                      </a:lnTo>
                      <a:lnTo>
                        <a:pt x="367" y="703"/>
                      </a:lnTo>
                      <a:lnTo>
                        <a:pt x="367" y="703"/>
                      </a:lnTo>
                      <a:lnTo>
                        <a:pt x="373" y="714"/>
                      </a:lnTo>
                      <a:lnTo>
                        <a:pt x="378" y="722"/>
                      </a:lnTo>
                      <a:lnTo>
                        <a:pt x="378" y="722"/>
                      </a:lnTo>
                      <a:lnTo>
                        <a:pt x="378" y="722"/>
                      </a:lnTo>
                      <a:lnTo>
                        <a:pt x="378" y="722"/>
                      </a:lnTo>
                      <a:lnTo>
                        <a:pt x="378" y="722"/>
                      </a:lnTo>
                      <a:lnTo>
                        <a:pt x="378" y="722"/>
                      </a:lnTo>
                      <a:lnTo>
                        <a:pt x="379" y="724"/>
                      </a:lnTo>
                      <a:lnTo>
                        <a:pt x="379" y="724"/>
                      </a:lnTo>
                      <a:lnTo>
                        <a:pt x="381" y="724"/>
                      </a:lnTo>
                      <a:lnTo>
                        <a:pt x="381" y="724"/>
                      </a:lnTo>
                      <a:lnTo>
                        <a:pt x="382" y="726"/>
                      </a:lnTo>
                      <a:lnTo>
                        <a:pt x="382" y="726"/>
                      </a:lnTo>
                      <a:lnTo>
                        <a:pt x="382" y="726"/>
                      </a:lnTo>
                      <a:lnTo>
                        <a:pt x="382" y="726"/>
                      </a:lnTo>
                      <a:lnTo>
                        <a:pt x="383" y="726"/>
                      </a:lnTo>
                      <a:lnTo>
                        <a:pt x="383" y="726"/>
                      </a:lnTo>
                      <a:lnTo>
                        <a:pt x="383" y="727"/>
                      </a:lnTo>
                      <a:lnTo>
                        <a:pt x="383" y="727"/>
                      </a:lnTo>
                      <a:lnTo>
                        <a:pt x="386" y="727"/>
                      </a:lnTo>
                      <a:lnTo>
                        <a:pt x="386" y="727"/>
                      </a:lnTo>
                      <a:lnTo>
                        <a:pt x="386" y="727"/>
                      </a:lnTo>
                      <a:lnTo>
                        <a:pt x="387" y="727"/>
                      </a:lnTo>
                      <a:lnTo>
                        <a:pt x="387" y="727"/>
                      </a:lnTo>
                      <a:lnTo>
                        <a:pt x="388" y="727"/>
                      </a:lnTo>
                      <a:lnTo>
                        <a:pt x="388" y="727"/>
                      </a:lnTo>
                      <a:lnTo>
                        <a:pt x="389" y="727"/>
                      </a:lnTo>
                      <a:lnTo>
                        <a:pt x="389" y="727"/>
                      </a:lnTo>
                      <a:lnTo>
                        <a:pt x="391" y="727"/>
                      </a:lnTo>
                      <a:lnTo>
                        <a:pt x="391" y="727"/>
                      </a:lnTo>
                      <a:lnTo>
                        <a:pt x="392" y="727"/>
                      </a:lnTo>
                      <a:lnTo>
                        <a:pt x="392" y="727"/>
                      </a:lnTo>
                      <a:lnTo>
                        <a:pt x="392" y="727"/>
                      </a:lnTo>
                      <a:lnTo>
                        <a:pt x="392" y="727"/>
                      </a:lnTo>
                      <a:lnTo>
                        <a:pt x="394" y="727"/>
                      </a:lnTo>
                      <a:lnTo>
                        <a:pt x="394" y="727"/>
                      </a:lnTo>
                      <a:lnTo>
                        <a:pt x="397" y="727"/>
                      </a:lnTo>
                      <a:lnTo>
                        <a:pt x="397" y="727"/>
                      </a:lnTo>
                      <a:lnTo>
                        <a:pt x="398" y="727"/>
                      </a:lnTo>
                      <a:lnTo>
                        <a:pt x="398" y="727"/>
                      </a:lnTo>
                      <a:lnTo>
                        <a:pt x="399" y="726"/>
                      </a:lnTo>
                      <a:lnTo>
                        <a:pt x="399" y="726"/>
                      </a:lnTo>
                      <a:lnTo>
                        <a:pt x="401" y="726"/>
                      </a:lnTo>
                      <a:lnTo>
                        <a:pt x="401" y="726"/>
                      </a:lnTo>
                      <a:lnTo>
                        <a:pt x="402" y="726"/>
                      </a:lnTo>
                      <a:lnTo>
                        <a:pt x="402" y="726"/>
                      </a:lnTo>
                      <a:lnTo>
                        <a:pt x="403" y="726"/>
                      </a:lnTo>
                      <a:lnTo>
                        <a:pt x="403" y="726"/>
                      </a:lnTo>
                      <a:lnTo>
                        <a:pt x="404" y="726"/>
                      </a:lnTo>
                      <a:lnTo>
                        <a:pt x="404" y="726"/>
                      </a:lnTo>
                      <a:lnTo>
                        <a:pt x="404" y="726"/>
                      </a:lnTo>
                      <a:lnTo>
                        <a:pt x="404" y="726"/>
                      </a:lnTo>
                      <a:lnTo>
                        <a:pt x="406" y="724"/>
                      </a:lnTo>
                      <a:lnTo>
                        <a:pt x="406" y="724"/>
                      </a:lnTo>
                      <a:lnTo>
                        <a:pt x="407" y="724"/>
                      </a:lnTo>
                      <a:lnTo>
                        <a:pt x="407" y="724"/>
                      </a:lnTo>
                      <a:lnTo>
                        <a:pt x="408" y="723"/>
                      </a:lnTo>
                      <a:lnTo>
                        <a:pt x="408" y="723"/>
                      </a:lnTo>
                      <a:lnTo>
                        <a:pt x="408" y="723"/>
                      </a:lnTo>
                      <a:lnTo>
                        <a:pt x="408" y="723"/>
                      </a:lnTo>
                      <a:lnTo>
                        <a:pt x="410" y="722"/>
                      </a:lnTo>
                      <a:lnTo>
                        <a:pt x="410" y="722"/>
                      </a:lnTo>
                      <a:lnTo>
                        <a:pt x="410" y="722"/>
                      </a:lnTo>
                      <a:lnTo>
                        <a:pt x="410" y="722"/>
                      </a:lnTo>
                      <a:lnTo>
                        <a:pt x="411" y="719"/>
                      </a:lnTo>
                      <a:lnTo>
                        <a:pt x="411" y="719"/>
                      </a:lnTo>
                      <a:lnTo>
                        <a:pt x="411" y="719"/>
                      </a:lnTo>
                      <a:lnTo>
                        <a:pt x="411" y="719"/>
                      </a:lnTo>
                      <a:lnTo>
                        <a:pt x="415" y="712"/>
                      </a:lnTo>
                      <a:lnTo>
                        <a:pt x="418" y="698"/>
                      </a:lnTo>
                      <a:lnTo>
                        <a:pt x="418" y="698"/>
                      </a:lnTo>
                      <a:lnTo>
                        <a:pt x="423" y="683"/>
                      </a:lnTo>
                      <a:lnTo>
                        <a:pt x="426" y="670"/>
                      </a:lnTo>
                      <a:lnTo>
                        <a:pt x="427" y="651"/>
                      </a:lnTo>
                      <a:lnTo>
                        <a:pt x="427" y="651"/>
                      </a:lnTo>
                      <a:lnTo>
                        <a:pt x="452" y="645"/>
                      </a:lnTo>
                      <a:lnTo>
                        <a:pt x="452" y="645"/>
                      </a:lnTo>
                      <a:lnTo>
                        <a:pt x="462" y="660"/>
                      </a:lnTo>
                      <a:lnTo>
                        <a:pt x="471" y="670"/>
                      </a:lnTo>
                      <a:lnTo>
                        <a:pt x="483" y="682"/>
                      </a:lnTo>
                      <a:lnTo>
                        <a:pt x="483" y="682"/>
                      </a:lnTo>
                      <a:lnTo>
                        <a:pt x="493" y="690"/>
                      </a:lnTo>
                      <a:lnTo>
                        <a:pt x="500" y="695"/>
                      </a:lnTo>
                      <a:lnTo>
                        <a:pt x="500" y="695"/>
                      </a:lnTo>
                      <a:lnTo>
                        <a:pt x="500" y="695"/>
                      </a:lnTo>
                      <a:lnTo>
                        <a:pt x="500" y="695"/>
                      </a:lnTo>
                      <a:lnTo>
                        <a:pt x="502" y="697"/>
                      </a:lnTo>
                      <a:lnTo>
                        <a:pt x="502" y="697"/>
                      </a:lnTo>
                      <a:lnTo>
                        <a:pt x="503" y="697"/>
                      </a:lnTo>
                      <a:lnTo>
                        <a:pt x="503" y="697"/>
                      </a:lnTo>
                      <a:lnTo>
                        <a:pt x="504" y="697"/>
                      </a:lnTo>
                      <a:lnTo>
                        <a:pt x="504" y="697"/>
                      </a:lnTo>
                      <a:lnTo>
                        <a:pt x="505" y="698"/>
                      </a:lnTo>
                      <a:lnTo>
                        <a:pt x="505" y="698"/>
                      </a:lnTo>
                      <a:lnTo>
                        <a:pt x="507" y="698"/>
                      </a:lnTo>
                      <a:lnTo>
                        <a:pt x="507" y="698"/>
                      </a:lnTo>
                      <a:lnTo>
                        <a:pt x="507" y="698"/>
                      </a:lnTo>
                      <a:lnTo>
                        <a:pt x="507" y="698"/>
                      </a:lnTo>
                      <a:lnTo>
                        <a:pt x="508" y="698"/>
                      </a:lnTo>
                      <a:lnTo>
                        <a:pt x="508" y="698"/>
                      </a:lnTo>
                      <a:lnTo>
                        <a:pt x="508" y="698"/>
                      </a:lnTo>
                      <a:lnTo>
                        <a:pt x="510" y="697"/>
                      </a:lnTo>
                      <a:lnTo>
                        <a:pt x="510" y="697"/>
                      </a:lnTo>
                      <a:lnTo>
                        <a:pt x="510" y="697"/>
                      </a:lnTo>
                      <a:lnTo>
                        <a:pt x="510" y="697"/>
                      </a:lnTo>
                      <a:lnTo>
                        <a:pt x="512" y="697"/>
                      </a:lnTo>
                      <a:lnTo>
                        <a:pt x="512" y="697"/>
                      </a:lnTo>
                      <a:lnTo>
                        <a:pt x="513" y="695"/>
                      </a:lnTo>
                      <a:lnTo>
                        <a:pt x="513" y="695"/>
                      </a:lnTo>
                      <a:lnTo>
                        <a:pt x="514" y="695"/>
                      </a:lnTo>
                      <a:lnTo>
                        <a:pt x="514" y="695"/>
                      </a:lnTo>
                      <a:lnTo>
                        <a:pt x="515" y="695"/>
                      </a:lnTo>
                      <a:lnTo>
                        <a:pt x="515" y="695"/>
                      </a:lnTo>
                      <a:lnTo>
                        <a:pt x="518" y="694"/>
                      </a:lnTo>
                      <a:lnTo>
                        <a:pt x="518" y="694"/>
                      </a:lnTo>
                      <a:lnTo>
                        <a:pt x="519" y="693"/>
                      </a:lnTo>
                      <a:lnTo>
                        <a:pt x="519" y="693"/>
                      </a:lnTo>
                      <a:lnTo>
                        <a:pt x="520" y="693"/>
                      </a:lnTo>
                      <a:lnTo>
                        <a:pt x="520" y="693"/>
                      </a:lnTo>
                      <a:lnTo>
                        <a:pt x="522" y="692"/>
                      </a:lnTo>
                      <a:lnTo>
                        <a:pt x="522" y="692"/>
                      </a:lnTo>
                      <a:lnTo>
                        <a:pt x="523" y="692"/>
                      </a:lnTo>
                      <a:lnTo>
                        <a:pt x="523" y="692"/>
                      </a:lnTo>
                      <a:lnTo>
                        <a:pt x="524" y="690"/>
                      </a:lnTo>
                      <a:lnTo>
                        <a:pt x="524" y="690"/>
                      </a:lnTo>
                      <a:lnTo>
                        <a:pt x="524" y="690"/>
                      </a:lnTo>
                      <a:lnTo>
                        <a:pt x="524" y="690"/>
                      </a:lnTo>
                      <a:lnTo>
                        <a:pt x="527" y="688"/>
                      </a:lnTo>
                      <a:lnTo>
                        <a:pt x="527" y="688"/>
                      </a:lnTo>
                      <a:lnTo>
                        <a:pt x="528" y="688"/>
                      </a:lnTo>
                      <a:lnTo>
                        <a:pt x="528" y="688"/>
                      </a:lnTo>
                      <a:lnTo>
                        <a:pt x="528" y="687"/>
                      </a:lnTo>
                      <a:lnTo>
                        <a:pt x="528" y="687"/>
                      </a:lnTo>
                      <a:lnTo>
                        <a:pt x="528" y="685"/>
                      </a:lnTo>
                      <a:lnTo>
                        <a:pt x="528" y="685"/>
                      </a:lnTo>
                      <a:lnTo>
                        <a:pt x="529" y="684"/>
                      </a:lnTo>
                      <a:lnTo>
                        <a:pt x="529" y="684"/>
                      </a:lnTo>
                      <a:lnTo>
                        <a:pt x="529" y="684"/>
                      </a:lnTo>
                      <a:lnTo>
                        <a:pt x="529" y="684"/>
                      </a:lnTo>
                      <a:lnTo>
                        <a:pt x="529" y="682"/>
                      </a:lnTo>
                      <a:lnTo>
                        <a:pt x="529" y="682"/>
                      </a:lnTo>
                      <a:lnTo>
                        <a:pt x="529" y="682"/>
                      </a:lnTo>
                      <a:lnTo>
                        <a:pt x="529" y="682"/>
                      </a:lnTo>
                      <a:lnTo>
                        <a:pt x="529" y="682"/>
                      </a:lnTo>
                      <a:lnTo>
                        <a:pt x="530" y="673"/>
                      </a:lnTo>
                      <a:lnTo>
                        <a:pt x="530" y="659"/>
                      </a:lnTo>
                      <a:lnTo>
                        <a:pt x="530" y="659"/>
                      </a:lnTo>
                      <a:lnTo>
                        <a:pt x="528" y="643"/>
                      </a:lnTo>
                      <a:lnTo>
                        <a:pt x="527" y="630"/>
                      </a:lnTo>
                      <a:lnTo>
                        <a:pt x="522" y="612"/>
                      </a:lnTo>
                      <a:lnTo>
                        <a:pt x="522" y="612"/>
                      </a:lnTo>
                      <a:lnTo>
                        <a:pt x="543" y="597"/>
                      </a:lnTo>
                      <a:lnTo>
                        <a:pt x="543" y="597"/>
                      </a:lnTo>
                      <a:lnTo>
                        <a:pt x="558" y="607"/>
                      </a:lnTo>
                      <a:lnTo>
                        <a:pt x="570" y="615"/>
                      </a:lnTo>
                      <a:lnTo>
                        <a:pt x="585" y="621"/>
                      </a:lnTo>
                      <a:lnTo>
                        <a:pt x="585" y="621"/>
                      </a:lnTo>
                      <a:lnTo>
                        <a:pt x="597" y="626"/>
                      </a:lnTo>
                      <a:lnTo>
                        <a:pt x="605" y="629"/>
                      </a:lnTo>
                      <a:lnTo>
                        <a:pt x="605" y="629"/>
                      </a:lnTo>
                      <a:lnTo>
                        <a:pt x="605" y="629"/>
                      </a:lnTo>
                      <a:lnTo>
                        <a:pt x="605" y="629"/>
                      </a:lnTo>
                      <a:lnTo>
                        <a:pt x="607" y="629"/>
                      </a:lnTo>
                      <a:lnTo>
                        <a:pt x="607" y="629"/>
                      </a:lnTo>
                      <a:lnTo>
                        <a:pt x="609" y="629"/>
                      </a:lnTo>
                      <a:lnTo>
                        <a:pt x="609" y="629"/>
                      </a:lnTo>
                      <a:lnTo>
                        <a:pt x="610" y="629"/>
                      </a:lnTo>
                      <a:lnTo>
                        <a:pt x="610" y="629"/>
                      </a:lnTo>
                      <a:lnTo>
                        <a:pt x="610" y="629"/>
                      </a:lnTo>
                      <a:lnTo>
                        <a:pt x="610" y="629"/>
                      </a:lnTo>
                      <a:lnTo>
                        <a:pt x="611" y="629"/>
                      </a:lnTo>
                      <a:lnTo>
                        <a:pt x="611" y="629"/>
                      </a:lnTo>
                      <a:lnTo>
                        <a:pt x="612" y="629"/>
                      </a:lnTo>
                      <a:lnTo>
                        <a:pt x="612" y="629"/>
                      </a:lnTo>
                      <a:lnTo>
                        <a:pt x="614" y="627"/>
                      </a:lnTo>
                      <a:lnTo>
                        <a:pt x="614" y="627"/>
                      </a:lnTo>
                      <a:lnTo>
                        <a:pt x="614" y="627"/>
                      </a:lnTo>
                      <a:lnTo>
                        <a:pt x="614" y="627"/>
                      </a:lnTo>
                      <a:lnTo>
                        <a:pt x="615" y="626"/>
                      </a:lnTo>
                      <a:lnTo>
                        <a:pt x="615" y="626"/>
                      </a:lnTo>
                      <a:lnTo>
                        <a:pt x="616" y="626"/>
                      </a:lnTo>
                      <a:lnTo>
                        <a:pt x="616" y="626"/>
                      </a:lnTo>
                      <a:lnTo>
                        <a:pt x="617" y="625"/>
                      </a:lnTo>
                      <a:lnTo>
                        <a:pt x="617" y="625"/>
                      </a:lnTo>
                      <a:lnTo>
                        <a:pt x="617" y="625"/>
                      </a:lnTo>
                      <a:lnTo>
                        <a:pt x="617" y="625"/>
                      </a:lnTo>
                      <a:lnTo>
                        <a:pt x="619" y="624"/>
                      </a:lnTo>
                      <a:lnTo>
                        <a:pt x="619" y="624"/>
                      </a:lnTo>
                      <a:lnTo>
                        <a:pt x="620" y="622"/>
                      </a:lnTo>
                      <a:lnTo>
                        <a:pt x="620" y="622"/>
                      </a:lnTo>
                      <a:lnTo>
                        <a:pt x="621" y="621"/>
                      </a:lnTo>
                      <a:lnTo>
                        <a:pt x="621" y="621"/>
                      </a:lnTo>
                      <a:lnTo>
                        <a:pt x="622" y="620"/>
                      </a:lnTo>
                      <a:lnTo>
                        <a:pt x="622" y="620"/>
                      </a:lnTo>
                      <a:lnTo>
                        <a:pt x="624" y="619"/>
                      </a:lnTo>
                      <a:lnTo>
                        <a:pt x="624" y="619"/>
                      </a:lnTo>
                      <a:lnTo>
                        <a:pt x="625" y="617"/>
                      </a:lnTo>
                      <a:lnTo>
                        <a:pt x="625" y="617"/>
                      </a:lnTo>
                      <a:lnTo>
                        <a:pt x="625" y="617"/>
                      </a:lnTo>
                      <a:lnTo>
                        <a:pt x="625" y="617"/>
                      </a:lnTo>
                      <a:lnTo>
                        <a:pt x="626" y="616"/>
                      </a:lnTo>
                      <a:lnTo>
                        <a:pt x="626" y="616"/>
                      </a:lnTo>
                      <a:lnTo>
                        <a:pt x="626" y="616"/>
                      </a:lnTo>
                      <a:lnTo>
                        <a:pt x="626" y="616"/>
                      </a:lnTo>
                      <a:lnTo>
                        <a:pt x="627" y="614"/>
                      </a:lnTo>
                      <a:lnTo>
                        <a:pt x="627" y="614"/>
                      </a:lnTo>
                      <a:lnTo>
                        <a:pt x="627" y="614"/>
                      </a:lnTo>
                      <a:lnTo>
                        <a:pt x="627" y="614"/>
                      </a:lnTo>
                      <a:lnTo>
                        <a:pt x="629" y="612"/>
                      </a:lnTo>
                      <a:lnTo>
                        <a:pt x="629" y="612"/>
                      </a:lnTo>
                      <a:lnTo>
                        <a:pt x="629" y="612"/>
                      </a:lnTo>
                      <a:lnTo>
                        <a:pt x="629" y="612"/>
                      </a:lnTo>
                      <a:lnTo>
                        <a:pt x="629" y="611"/>
                      </a:lnTo>
                      <a:lnTo>
                        <a:pt x="629" y="611"/>
                      </a:lnTo>
                      <a:lnTo>
                        <a:pt x="629" y="610"/>
                      </a:lnTo>
                      <a:lnTo>
                        <a:pt x="629" y="610"/>
                      </a:lnTo>
                      <a:lnTo>
                        <a:pt x="629" y="609"/>
                      </a:lnTo>
                      <a:lnTo>
                        <a:pt x="629" y="609"/>
                      </a:lnTo>
                      <a:lnTo>
                        <a:pt x="629" y="607"/>
                      </a:lnTo>
                      <a:lnTo>
                        <a:pt x="629" y="607"/>
                      </a:lnTo>
                      <a:lnTo>
                        <a:pt x="629" y="605"/>
                      </a:lnTo>
                      <a:lnTo>
                        <a:pt x="629" y="605"/>
                      </a:lnTo>
                      <a:lnTo>
                        <a:pt x="629" y="605"/>
                      </a:lnTo>
                      <a:lnTo>
                        <a:pt x="626" y="597"/>
                      </a:lnTo>
                      <a:lnTo>
                        <a:pt x="621" y="585"/>
                      </a:lnTo>
                      <a:lnTo>
                        <a:pt x="621" y="585"/>
                      </a:lnTo>
                      <a:lnTo>
                        <a:pt x="614" y="569"/>
                      </a:lnTo>
                      <a:lnTo>
                        <a:pt x="607" y="558"/>
                      </a:lnTo>
                      <a:lnTo>
                        <a:pt x="597" y="543"/>
                      </a:lnTo>
                      <a:lnTo>
                        <a:pt x="597" y="543"/>
                      </a:lnTo>
                      <a:lnTo>
                        <a:pt x="612" y="522"/>
                      </a:lnTo>
                      <a:lnTo>
                        <a:pt x="612" y="522"/>
                      </a:lnTo>
                      <a:lnTo>
                        <a:pt x="630" y="527"/>
                      </a:lnTo>
                      <a:lnTo>
                        <a:pt x="643" y="529"/>
                      </a:lnTo>
                      <a:lnTo>
                        <a:pt x="659" y="530"/>
                      </a:lnTo>
                      <a:lnTo>
                        <a:pt x="659" y="530"/>
                      </a:lnTo>
                      <a:lnTo>
                        <a:pt x="673" y="530"/>
                      </a:lnTo>
                      <a:lnTo>
                        <a:pt x="682" y="530"/>
                      </a:lnTo>
                      <a:lnTo>
                        <a:pt x="682" y="530"/>
                      </a:lnTo>
                      <a:lnTo>
                        <a:pt x="682" y="530"/>
                      </a:lnTo>
                      <a:lnTo>
                        <a:pt x="682" y="530"/>
                      </a:lnTo>
                      <a:lnTo>
                        <a:pt x="684" y="529"/>
                      </a:lnTo>
                      <a:lnTo>
                        <a:pt x="684" y="529"/>
                      </a:lnTo>
                      <a:lnTo>
                        <a:pt x="684" y="529"/>
                      </a:lnTo>
                      <a:lnTo>
                        <a:pt x="684" y="529"/>
                      </a:lnTo>
                      <a:lnTo>
                        <a:pt x="685" y="529"/>
                      </a:lnTo>
                      <a:lnTo>
                        <a:pt x="685" y="529"/>
                      </a:lnTo>
                      <a:lnTo>
                        <a:pt x="687" y="528"/>
                      </a:lnTo>
                      <a:lnTo>
                        <a:pt x="687" y="528"/>
                      </a:lnTo>
                      <a:lnTo>
                        <a:pt x="688" y="528"/>
                      </a:lnTo>
                      <a:lnTo>
                        <a:pt x="688" y="528"/>
                      </a:lnTo>
                      <a:lnTo>
                        <a:pt x="688" y="528"/>
                      </a:lnTo>
                      <a:lnTo>
                        <a:pt x="688" y="528"/>
                      </a:lnTo>
                      <a:lnTo>
                        <a:pt x="689" y="527"/>
                      </a:lnTo>
                      <a:lnTo>
                        <a:pt x="689" y="527"/>
                      </a:lnTo>
                      <a:lnTo>
                        <a:pt x="689" y="527"/>
                      </a:lnTo>
                      <a:lnTo>
                        <a:pt x="689" y="527"/>
                      </a:lnTo>
                      <a:lnTo>
                        <a:pt x="690" y="524"/>
                      </a:lnTo>
                      <a:lnTo>
                        <a:pt x="690" y="524"/>
                      </a:lnTo>
                      <a:lnTo>
                        <a:pt x="690" y="524"/>
                      </a:lnTo>
                      <a:lnTo>
                        <a:pt x="690" y="524"/>
                      </a:lnTo>
                      <a:lnTo>
                        <a:pt x="692" y="523"/>
                      </a:lnTo>
                      <a:lnTo>
                        <a:pt x="692" y="523"/>
                      </a:lnTo>
                      <a:lnTo>
                        <a:pt x="692" y="522"/>
                      </a:lnTo>
                      <a:lnTo>
                        <a:pt x="692" y="522"/>
                      </a:lnTo>
                      <a:lnTo>
                        <a:pt x="692" y="520"/>
                      </a:lnTo>
                      <a:lnTo>
                        <a:pt x="692" y="520"/>
                      </a:lnTo>
                      <a:lnTo>
                        <a:pt x="693" y="519"/>
                      </a:lnTo>
                      <a:lnTo>
                        <a:pt x="693" y="519"/>
                      </a:lnTo>
                      <a:lnTo>
                        <a:pt x="694" y="518"/>
                      </a:lnTo>
                      <a:lnTo>
                        <a:pt x="694" y="518"/>
                      </a:lnTo>
                      <a:lnTo>
                        <a:pt x="694" y="515"/>
                      </a:lnTo>
                      <a:lnTo>
                        <a:pt x="694" y="515"/>
                      </a:lnTo>
                      <a:lnTo>
                        <a:pt x="696" y="514"/>
                      </a:lnTo>
                      <a:lnTo>
                        <a:pt x="696" y="514"/>
                      </a:lnTo>
                      <a:lnTo>
                        <a:pt x="696" y="513"/>
                      </a:lnTo>
                      <a:lnTo>
                        <a:pt x="696" y="513"/>
                      </a:lnTo>
                      <a:lnTo>
                        <a:pt x="696" y="513"/>
                      </a:lnTo>
                      <a:lnTo>
                        <a:pt x="696" y="513"/>
                      </a:lnTo>
                      <a:lnTo>
                        <a:pt x="697" y="510"/>
                      </a:lnTo>
                      <a:lnTo>
                        <a:pt x="697" y="510"/>
                      </a:lnTo>
                      <a:lnTo>
                        <a:pt x="697" y="510"/>
                      </a:lnTo>
                      <a:lnTo>
                        <a:pt x="697" y="510"/>
                      </a:lnTo>
                      <a:lnTo>
                        <a:pt x="697" y="509"/>
                      </a:lnTo>
                      <a:lnTo>
                        <a:pt x="697" y="509"/>
                      </a:lnTo>
                      <a:lnTo>
                        <a:pt x="697" y="508"/>
                      </a:lnTo>
                      <a:lnTo>
                        <a:pt x="697" y="508"/>
                      </a:lnTo>
                      <a:lnTo>
                        <a:pt x="697" y="506"/>
                      </a:lnTo>
                      <a:lnTo>
                        <a:pt x="697" y="506"/>
                      </a:lnTo>
                      <a:lnTo>
                        <a:pt x="697" y="506"/>
                      </a:lnTo>
                      <a:lnTo>
                        <a:pt x="697" y="506"/>
                      </a:lnTo>
                      <a:lnTo>
                        <a:pt x="697" y="505"/>
                      </a:lnTo>
                      <a:lnTo>
                        <a:pt x="697" y="505"/>
                      </a:lnTo>
                      <a:lnTo>
                        <a:pt x="697" y="504"/>
                      </a:lnTo>
                      <a:lnTo>
                        <a:pt x="697" y="504"/>
                      </a:lnTo>
                      <a:lnTo>
                        <a:pt x="697" y="503"/>
                      </a:lnTo>
                      <a:lnTo>
                        <a:pt x="697" y="503"/>
                      </a:lnTo>
                      <a:lnTo>
                        <a:pt x="697" y="503"/>
                      </a:lnTo>
                      <a:lnTo>
                        <a:pt x="697" y="503"/>
                      </a:lnTo>
                      <a:lnTo>
                        <a:pt x="696" y="500"/>
                      </a:lnTo>
                      <a:lnTo>
                        <a:pt x="696" y="500"/>
                      </a:lnTo>
                      <a:lnTo>
                        <a:pt x="696" y="500"/>
                      </a:lnTo>
                      <a:lnTo>
                        <a:pt x="696" y="500"/>
                      </a:lnTo>
                      <a:lnTo>
                        <a:pt x="696" y="500"/>
                      </a:lnTo>
                      <a:lnTo>
                        <a:pt x="690" y="493"/>
                      </a:lnTo>
                      <a:lnTo>
                        <a:pt x="682" y="483"/>
                      </a:lnTo>
                      <a:lnTo>
                        <a:pt x="682" y="483"/>
                      </a:lnTo>
                      <a:lnTo>
                        <a:pt x="669" y="471"/>
                      </a:lnTo>
                      <a:lnTo>
                        <a:pt x="659" y="462"/>
                      </a:lnTo>
                      <a:lnTo>
                        <a:pt x="645" y="452"/>
                      </a:lnTo>
                      <a:lnTo>
                        <a:pt x="645" y="452"/>
                      </a:lnTo>
                      <a:lnTo>
                        <a:pt x="648" y="440"/>
                      </a:lnTo>
                      <a:lnTo>
                        <a:pt x="648" y="440"/>
                      </a:lnTo>
                      <a:lnTo>
                        <a:pt x="651" y="427"/>
                      </a:lnTo>
                      <a:lnTo>
                        <a:pt x="651" y="427"/>
                      </a:lnTo>
                      <a:lnTo>
                        <a:pt x="669" y="426"/>
                      </a:lnTo>
                      <a:lnTo>
                        <a:pt x="683" y="423"/>
                      </a:lnTo>
                      <a:lnTo>
                        <a:pt x="698" y="418"/>
                      </a:lnTo>
                      <a:lnTo>
                        <a:pt x="698" y="418"/>
                      </a:lnTo>
                      <a:lnTo>
                        <a:pt x="711" y="415"/>
                      </a:lnTo>
                      <a:lnTo>
                        <a:pt x="718" y="411"/>
                      </a:lnTo>
                      <a:lnTo>
                        <a:pt x="718" y="411"/>
                      </a:lnTo>
                      <a:lnTo>
                        <a:pt x="719" y="411"/>
                      </a:lnTo>
                      <a:lnTo>
                        <a:pt x="719" y="411"/>
                      </a:lnTo>
                      <a:lnTo>
                        <a:pt x="721" y="409"/>
                      </a:lnTo>
                      <a:lnTo>
                        <a:pt x="721" y="409"/>
                      </a:lnTo>
                      <a:lnTo>
                        <a:pt x="721" y="409"/>
                      </a:lnTo>
                      <a:lnTo>
                        <a:pt x="721" y="409"/>
                      </a:lnTo>
                      <a:lnTo>
                        <a:pt x="723" y="408"/>
                      </a:lnTo>
                      <a:lnTo>
                        <a:pt x="723" y="408"/>
                      </a:lnTo>
                      <a:lnTo>
                        <a:pt x="723" y="408"/>
                      </a:lnTo>
                      <a:lnTo>
                        <a:pt x="723" y="408"/>
                      </a:lnTo>
                      <a:lnTo>
                        <a:pt x="725" y="407"/>
                      </a:lnTo>
                      <a:lnTo>
                        <a:pt x="725" y="407"/>
                      </a:lnTo>
                      <a:lnTo>
                        <a:pt x="725" y="407"/>
                      </a:lnTo>
                      <a:lnTo>
                        <a:pt x="725" y="407"/>
                      </a:lnTo>
                      <a:lnTo>
                        <a:pt x="725" y="404"/>
                      </a:lnTo>
                      <a:lnTo>
                        <a:pt x="725" y="404"/>
                      </a:lnTo>
                      <a:lnTo>
                        <a:pt x="725" y="404"/>
                      </a:lnTo>
                      <a:lnTo>
                        <a:pt x="725" y="404"/>
                      </a:lnTo>
                      <a:lnTo>
                        <a:pt x="726" y="403"/>
                      </a:lnTo>
                      <a:lnTo>
                        <a:pt x="726" y="403"/>
                      </a:lnTo>
                      <a:lnTo>
                        <a:pt x="726" y="402"/>
                      </a:lnTo>
                      <a:lnTo>
                        <a:pt x="726" y="402"/>
                      </a:lnTo>
                      <a:lnTo>
                        <a:pt x="726" y="401"/>
                      </a:lnTo>
                      <a:lnTo>
                        <a:pt x="726" y="401"/>
                      </a:lnTo>
                      <a:lnTo>
                        <a:pt x="726" y="401"/>
                      </a:lnTo>
                      <a:lnTo>
                        <a:pt x="726" y="401"/>
                      </a:lnTo>
                      <a:lnTo>
                        <a:pt x="726" y="398"/>
                      </a:lnTo>
                      <a:lnTo>
                        <a:pt x="726" y="398"/>
                      </a:lnTo>
                      <a:lnTo>
                        <a:pt x="726" y="398"/>
                      </a:lnTo>
                      <a:lnTo>
                        <a:pt x="726" y="398"/>
                      </a:lnTo>
                      <a:lnTo>
                        <a:pt x="727" y="396"/>
                      </a:lnTo>
                      <a:lnTo>
                        <a:pt x="727" y="396"/>
                      </a:lnTo>
                      <a:lnTo>
                        <a:pt x="727" y="393"/>
                      </a:lnTo>
                      <a:lnTo>
                        <a:pt x="727" y="393"/>
                      </a:lnTo>
                      <a:lnTo>
                        <a:pt x="727" y="392"/>
                      </a:lnTo>
                      <a:lnTo>
                        <a:pt x="727" y="392"/>
                      </a:lnTo>
                      <a:lnTo>
                        <a:pt x="727" y="391"/>
                      </a:lnTo>
                      <a:lnTo>
                        <a:pt x="727" y="391"/>
                      </a:lnTo>
                      <a:lnTo>
                        <a:pt x="727" y="389"/>
                      </a:lnTo>
                      <a:lnTo>
                        <a:pt x="727" y="389"/>
                      </a:lnTo>
                      <a:lnTo>
                        <a:pt x="727" y="388"/>
                      </a:lnTo>
                      <a:lnTo>
                        <a:pt x="727" y="388"/>
                      </a:lnTo>
                      <a:lnTo>
                        <a:pt x="727" y="387"/>
                      </a:lnTo>
                      <a:lnTo>
                        <a:pt x="727" y="387"/>
                      </a:lnTo>
                      <a:lnTo>
                        <a:pt x="727" y="386"/>
                      </a:lnTo>
                      <a:lnTo>
                        <a:pt x="727" y="386"/>
                      </a:lnTo>
                      <a:lnTo>
                        <a:pt x="727" y="386"/>
                      </a:lnTo>
                      <a:lnTo>
                        <a:pt x="727" y="386"/>
                      </a:lnTo>
                      <a:lnTo>
                        <a:pt x="726" y="384"/>
                      </a:lnTo>
                      <a:lnTo>
                        <a:pt x="726" y="384"/>
                      </a:lnTo>
                      <a:lnTo>
                        <a:pt x="726" y="383"/>
                      </a:lnTo>
                      <a:lnTo>
                        <a:pt x="726" y="383"/>
                      </a:lnTo>
                      <a:lnTo>
                        <a:pt x="726" y="382"/>
                      </a:lnTo>
                      <a:lnTo>
                        <a:pt x="726" y="382"/>
                      </a:lnTo>
                      <a:lnTo>
                        <a:pt x="725" y="382"/>
                      </a:lnTo>
                      <a:lnTo>
                        <a:pt x="725" y="382"/>
                      </a:lnTo>
                      <a:lnTo>
                        <a:pt x="725" y="381"/>
                      </a:lnTo>
                      <a:lnTo>
                        <a:pt x="725" y="381"/>
                      </a:lnTo>
                      <a:lnTo>
                        <a:pt x="723" y="379"/>
                      </a:lnTo>
                      <a:lnTo>
                        <a:pt x="723" y="379"/>
                      </a:lnTo>
                      <a:lnTo>
                        <a:pt x="722" y="378"/>
                      </a:lnTo>
                      <a:lnTo>
                        <a:pt x="722" y="378"/>
                      </a:lnTo>
                      <a:lnTo>
                        <a:pt x="722" y="378"/>
                      </a:lnTo>
                      <a:lnTo>
                        <a:pt x="722" y="378"/>
                      </a:lnTo>
                      <a:lnTo>
                        <a:pt x="722" y="378"/>
                      </a:lnTo>
                      <a:lnTo>
                        <a:pt x="714" y="373"/>
                      </a:lnTo>
                      <a:lnTo>
                        <a:pt x="703" y="367"/>
                      </a:lnTo>
                      <a:lnTo>
                        <a:pt x="703" y="367"/>
                      </a:lnTo>
                      <a:lnTo>
                        <a:pt x="688" y="360"/>
                      </a:lnTo>
                      <a:lnTo>
                        <a:pt x="675" y="355"/>
                      </a:lnTo>
                      <a:lnTo>
                        <a:pt x="658" y="350"/>
                      </a:lnTo>
                      <a:lnTo>
                        <a:pt x="658" y="350"/>
                      </a:lnTo>
                      <a:lnTo>
                        <a:pt x="655" y="325"/>
                      </a:lnTo>
                      <a:lnTo>
                        <a:pt x="655" y="325"/>
                      </a:lnTo>
                      <a:lnTo>
                        <a:pt x="672" y="318"/>
                      </a:lnTo>
                      <a:lnTo>
                        <a:pt x="684" y="310"/>
                      </a:lnTo>
                      <a:lnTo>
                        <a:pt x="697" y="301"/>
                      </a:lnTo>
                      <a:lnTo>
                        <a:pt x="697" y="301"/>
                      </a:lnTo>
                      <a:lnTo>
                        <a:pt x="707" y="292"/>
                      </a:lnTo>
                      <a:lnTo>
                        <a:pt x="713" y="287"/>
                      </a:lnTo>
                      <a:lnTo>
                        <a:pt x="713" y="287"/>
                      </a:lnTo>
                      <a:lnTo>
                        <a:pt x="713" y="287"/>
                      </a:lnTo>
                      <a:lnTo>
                        <a:pt x="713" y="287"/>
                      </a:lnTo>
                      <a:lnTo>
                        <a:pt x="713" y="287"/>
                      </a:lnTo>
                      <a:lnTo>
                        <a:pt x="717" y="282"/>
                      </a:lnTo>
                      <a:lnTo>
                        <a:pt x="717" y="282"/>
                      </a:lnTo>
                      <a:lnTo>
                        <a:pt x="717" y="282"/>
                      </a:lnTo>
                      <a:lnTo>
                        <a:pt x="717" y="282"/>
                      </a:lnTo>
                      <a:lnTo>
                        <a:pt x="717" y="281"/>
                      </a:lnTo>
                      <a:lnTo>
                        <a:pt x="717" y="281"/>
                      </a:lnTo>
                      <a:lnTo>
                        <a:pt x="717" y="281"/>
                      </a:lnTo>
                      <a:lnTo>
                        <a:pt x="717" y="281"/>
                      </a:lnTo>
                      <a:lnTo>
                        <a:pt x="717" y="278"/>
                      </a:lnTo>
                      <a:lnTo>
                        <a:pt x="717" y="278"/>
                      </a:lnTo>
                      <a:lnTo>
                        <a:pt x="717" y="278"/>
                      </a:lnTo>
                      <a:lnTo>
                        <a:pt x="717" y="278"/>
                      </a:lnTo>
                      <a:lnTo>
                        <a:pt x="717" y="277"/>
                      </a:lnTo>
                      <a:lnTo>
                        <a:pt x="717" y="277"/>
                      </a:lnTo>
                      <a:lnTo>
                        <a:pt x="717" y="276"/>
                      </a:lnTo>
                      <a:lnTo>
                        <a:pt x="717" y="276"/>
                      </a:lnTo>
                      <a:lnTo>
                        <a:pt x="717" y="275"/>
                      </a:lnTo>
                      <a:lnTo>
                        <a:pt x="717" y="275"/>
                      </a:lnTo>
                      <a:lnTo>
                        <a:pt x="717" y="273"/>
                      </a:lnTo>
                      <a:lnTo>
                        <a:pt x="717" y="273"/>
                      </a:lnTo>
                      <a:lnTo>
                        <a:pt x="716" y="272"/>
                      </a:lnTo>
                      <a:lnTo>
                        <a:pt x="716" y="272"/>
                      </a:lnTo>
                      <a:lnTo>
                        <a:pt x="716" y="271"/>
                      </a:lnTo>
                      <a:lnTo>
                        <a:pt x="716" y="271"/>
                      </a:lnTo>
                      <a:lnTo>
                        <a:pt x="716" y="270"/>
                      </a:lnTo>
                      <a:lnTo>
                        <a:pt x="716" y="270"/>
                      </a:lnTo>
                      <a:lnTo>
                        <a:pt x="714" y="267"/>
                      </a:lnTo>
                      <a:lnTo>
                        <a:pt x="714" y="267"/>
                      </a:lnTo>
                      <a:lnTo>
                        <a:pt x="714" y="266"/>
                      </a:lnTo>
                      <a:lnTo>
                        <a:pt x="714" y="266"/>
                      </a:lnTo>
                      <a:lnTo>
                        <a:pt x="714" y="265"/>
                      </a:lnTo>
                      <a:lnTo>
                        <a:pt x="714" y="265"/>
                      </a:lnTo>
                      <a:lnTo>
                        <a:pt x="714" y="263"/>
                      </a:lnTo>
                      <a:lnTo>
                        <a:pt x="714" y="263"/>
                      </a:lnTo>
                      <a:lnTo>
                        <a:pt x="713" y="262"/>
                      </a:lnTo>
                      <a:lnTo>
                        <a:pt x="713" y="262"/>
                      </a:lnTo>
                      <a:lnTo>
                        <a:pt x="713" y="262"/>
                      </a:lnTo>
                      <a:lnTo>
                        <a:pt x="713" y="262"/>
                      </a:lnTo>
                      <a:lnTo>
                        <a:pt x="712" y="260"/>
                      </a:lnTo>
                      <a:lnTo>
                        <a:pt x="712" y="260"/>
                      </a:lnTo>
                      <a:lnTo>
                        <a:pt x="712" y="260"/>
                      </a:lnTo>
                      <a:lnTo>
                        <a:pt x="712" y="260"/>
                      </a:lnTo>
                      <a:lnTo>
                        <a:pt x="711" y="258"/>
                      </a:lnTo>
                      <a:lnTo>
                        <a:pt x="711" y="258"/>
                      </a:lnTo>
                      <a:lnTo>
                        <a:pt x="711" y="258"/>
                      </a:lnTo>
                      <a:lnTo>
                        <a:pt x="711" y="258"/>
                      </a:lnTo>
                      <a:lnTo>
                        <a:pt x="709" y="257"/>
                      </a:lnTo>
                      <a:lnTo>
                        <a:pt x="709" y="257"/>
                      </a:lnTo>
                      <a:lnTo>
                        <a:pt x="709" y="257"/>
                      </a:lnTo>
                      <a:lnTo>
                        <a:pt x="709" y="257"/>
                      </a:lnTo>
                      <a:lnTo>
                        <a:pt x="707" y="256"/>
                      </a:lnTo>
                      <a:lnTo>
                        <a:pt x="707" y="256"/>
                      </a:lnTo>
                      <a:lnTo>
                        <a:pt x="707" y="256"/>
                      </a:lnTo>
                      <a:lnTo>
                        <a:pt x="707" y="256"/>
                      </a:lnTo>
                      <a:lnTo>
                        <a:pt x="706" y="255"/>
                      </a:lnTo>
                      <a:lnTo>
                        <a:pt x="706" y="255"/>
                      </a:lnTo>
                      <a:lnTo>
                        <a:pt x="704" y="255"/>
                      </a:lnTo>
                      <a:lnTo>
                        <a:pt x="704" y="255"/>
                      </a:lnTo>
                      <a:lnTo>
                        <a:pt x="704" y="255"/>
                      </a:lnTo>
                      <a:lnTo>
                        <a:pt x="704" y="255"/>
                      </a:lnTo>
                      <a:lnTo>
                        <a:pt x="697" y="252"/>
                      </a:lnTo>
                      <a:lnTo>
                        <a:pt x="684" y="251"/>
                      </a:lnTo>
                      <a:lnTo>
                        <a:pt x="684" y="251"/>
                      </a:lnTo>
                      <a:lnTo>
                        <a:pt x="667" y="250"/>
                      </a:lnTo>
                      <a:lnTo>
                        <a:pt x="654" y="250"/>
                      </a:lnTo>
                      <a:lnTo>
                        <a:pt x="635" y="251"/>
                      </a:lnTo>
                      <a:lnTo>
                        <a:pt x="635" y="251"/>
                      </a:lnTo>
                      <a:lnTo>
                        <a:pt x="625" y="228"/>
                      </a:lnTo>
                      <a:lnTo>
                        <a:pt x="625" y="228"/>
                      </a:lnTo>
                      <a:lnTo>
                        <a:pt x="638" y="214"/>
                      </a:lnTo>
                      <a:lnTo>
                        <a:pt x="646" y="204"/>
                      </a:lnTo>
                      <a:lnTo>
                        <a:pt x="655" y="190"/>
                      </a:lnTo>
                      <a:lnTo>
                        <a:pt x="655" y="190"/>
                      </a:lnTo>
                      <a:lnTo>
                        <a:pt x="663" y="180"/>
                      </a:lnTo>
                      <a:lnTo>
                        <a:pt x="667" y="173"/>
                      </a:lnTo>
                      <a:lnTo>
                        <a:pt x="667" y="173"/>
                      </a:lnTo>
                      <a:lnTo>
                        <a:pt x="667" y="173"/>
                      </a:lnTo>
                      <a:lnTo>
                        <a:pt x="667" y="171"/>
                      </a:lnTo>
                      <a:lnTo>
                        <a:pt x="667" y="171"/>
                      </a:lnTo>
                      <a:lnTo>
                        <a:pt x="667" y="170"/>
                      </a:lnTo>
                      <a:lnTo>
                        <a:pt x="667" y="170"/>
                      </a:lnTo>
                      <a:lnTo>
                        <a:pt x="667" y="169"/>
                      </a:lnTo>
                      <a:lnTo>
                        <a:pt x="667" y="169"/>
                      </a:lnTo>
                      <a:lnTo>
                        <a:pt x="668" y="168"/>
                      </a:lnTo>
                      <a:lnTo>
                        <a:pt x="668" y="168"/>
                      </a:lnTo>
                      <a:lnTo>
                        <a:pt x="668" y="166"/>
                      </a:lnTo>
                      <a:lnTo>
                        <a:pt x="668" y="166"/>
                      </a:lnTo>
                      <a:lnTo>
                        <a:pt x="668" y="165"/>
                      </a:lnTo>
                      <a:lnTo>
                        <a:pt x="668" y="165"/>
                      </a:lnTo>
                      <a:lnTo>
                        <a:pt x="668" y="165"/>
                      </a:lnTo>
                      <a:lnTo>
                        <a:pt x="668" y="165"/>
                      </a:lnTo>
                      <a:lnTo>
                        <a:pt x="667" y="163"/>
                      </a:lnTo>
                      <a:lnTo>
                        <a:pt x="667" y="163"/>
                      </a:lnTo>
                      <a:lnTo>
                        <a:pt x="667" y="163"/>
                      </a:lnTo>
                      <a:lnTo>
                        <a:pt x="667" y="163"/>
                      </a:lnTo>
                      <a:lnTo>
                        <a:pt x="667" y="161"/>
                      </a:lnTo>
                      <a:lnTo>
                        <a:pt x="667" y="161"/>
                      </a:lnTo>
                      <a:lnTo>
                        <a:pt x="667" y="160"/>
                      </a:lnTo>
                      <a:lnTo>
                        <a:pt x="667" y="160"/>
                      </a:lnTo>
                      <a:lnTo>
                        <a:pt x="665" y="159"/>
                      </a:lnTo>
                      <a:lnTo>
                        <a:pt x="665" y="159"/>
                      </a:lnTo>
                      <a:lnTo>
                        <a:pt x="665" y="159"/>
                      </a:lnTo>
                      <a:lnTo>
                        <a:pt x="665" y="159"/>
                      </a:lnTo>
                      <a:lnTo>
                        <a:pt x="664" y="158"/>
                      </a:lnTo>
                      <a:lnTo>
                        <a:pt x="664" y="158"/>
                      </a:lnTo>
                      <a:lnTo>
                        <a:pt x="663" y="156"/>
                      </a:lnTo>
                      <a:lnTo>
                        <a:pt x="663" y="156"/>
                      </a:lnTo>
                      <a:lnTo>
                        <a:pt x="662" y="154"/>
                      </a:lnTo>
                      <a:lnTo>
                        <a:pt x="662" y="154"/>
                      </a:lnTo>
                      <a:lnTo>
                        <a:pt x="660" y="153"/>
                      </a:lnTo>
                      <a:lnTo>
                        <a:pt x="660" y="153"/>
                      </a:lnTo>
                      <a:lnTo>
                        <a:pt x="660" y="151"/>
                      </a:lnTo>
                      <a:lnTo>
                        <a:pt x="660" y="151"/>
                      </a:lnTo>
                      <a:lnTo>
                        <a:pt x="659" y="150"/>
                      </a:lnTo>
                      <a:lnTo>
                        <a:pt x="659" y="150"/>
                      </a:lnTo>
                      <a:lnTo>
                        <a:pt x="659" y="150"/>
                      </a:lnTo>
                      <a:lnTo>
                        <a:pt x="659" y="150"/>
                      </a:lnTo>
                      <a:lnTo>
                        <a:pt x="658" y="149"/>
                      </a:lnTo>
                      <a:lnTo>
                        <a:pt x="658" y="149"/>
                      </a:lnTo>
                      <a:lnTo>
                        <a:pt x="658" y="147"/>
                      </a:lnTo>
                      <a:lnTo>
                        <a:pt x="658" y="147"/>
                      </a:lnTo>
                      <a:lnTo>
                        <a:pt x="655" y="146"/>
                      </a:lnTo>
                      <a:lnTo>
                        <a:pt x="655" y="146"/>
                      </a:lnTo>
                      <a:lnTo>
                        <a:pt x="655" y="146"/>
                      </a:lnTo>
                      <a:lnTo>
                        <a:pt x="655" y="146"/>
                      </a:lnTo>
                      <a:lnTo>
                        <a:pt x="654" y="146"/>
                      </a:lnTo>
                      <a:lnTo>
                        <a:pt x="654" y="146"/>
                      </a:lnTo>
                      <a:lnTo>
                        <a:pt x="654" y="145"/>
                      </a:lnTo>
                      <a:lnTo>
                        <a:pt x="654" y="145"/>
                      </a:lnTo>
                      <a:lnTo>
                        <a:pt x="653" y="145"/>
                      </a:lnTo>
                      <a:lnTo>
                        <a:pt x="653" y="145"/>
                      </a:lnTo>
                      <a:lnTo>
                        <a:pt x="651" y="145"/>
                      </a:lnTo>
                      <a:lnTo>
                        <a:pt x="651" y="145"/>
                      </a:lnTo>
                      <a:lnTo>
                        <a:pt x="650" y="144"/>
                      </a:lnTo>
                      <a:lnTo>
                        <a:pt x="650" y="144"/>
                      </a:lnTo>
                      <a:lnTo>
                        <a:pt x="649" y="144"/>
                      </a:lnTo>
                      <a:lnTo>
                        <a:pt x="649" y="144"/>
                      </a:lnTo>
                      <a:lnTo>
                        <a:pt x="646" y="144"/>
                      </a:lnTo>
                      <a:lnTo>
                        <a:pt x="646" y="144"/>
                      </a:lnTo>
                      <a:lnTo>
                        <a:pt x="646" y="144"/>
                      </a:lnTo>
                      <a:lnTo>
                        <a:pt x="646" y="144"/>
                      </a:lnTo>
                      <a:lnTo>
                        <a:pt x="646" y="144"/>
                      </a:lnTo>
                      <a:lnTo>
                        <a:pt x="638" y="145"/>
                      </a:lnTo>
                      <a:lnTo>
                        <a:pt x="626" y="147"/>
                      </a:lnTo>
                      <a:lnTo>
                        <a:pt x="626" y="147"/>
                      </a:lnTo>
                      <a:lnTo>
                        <a:pt x="610" y="153"/>
                      </a:lnTo>
                      <a:lnTo>
                        <a:pt x="597" y="156"/>
                      </a:lnTo>
                      <a:lnTo>
                        <a:pt x="580" y="164"/>
                      </a:lnTo>
                      <a:lnTo>
                        <a:pt x="580" y="164"/>
                      </a:lnTo>
                      <a:lnTo>
                        <a:pt x="562" y="146"/>
                      </a:lnTo>
                      <a:lnTo>
                        <a:pt x="562" y="146"/>
                      </a:lnTo>
                      <a:lnTo>
                        <a:pt x="570" y="130"/>
                      </a:lnTo>
                      <a:lnTo>
                        <a:pt x="575" y="117"/>
                      </a:lnTo>
                      <a:lnTo>
                        <a:pt x="578" y="101"/>
                      </a:lnTo>
                      <a:lnTo>
                        <a:pt x="578" y="101"/>
                      </a:lnTo>
                      <a:lnTo>
                        <a:pt x="581" y="88"/>
                      </a:lnTo>
                      <a:lnTo>
                        <a:pt x="582" y="81"/>
                      </a:lnTo>
                      <a:lnTo>
                        <a:pt x="582" y="81"/>
                      </a:lnTo>
                      <a:lnTo>
                        <a:pt x="582" y="81"/>
                      </a:lnTo>
                      <a:lnTo>
                        <a:pt x="582" y="81"/>
                      </a:lnTo>
                      <a:lnTo>
                        <a:pt x="582" y="79"/>
                      </a:lnTo>
                      <a:lnTo>
                        <a:pt x="582" y="79"/>
                      </a:lnTo>
                      <a:lnTo>
                        <a:pt x="582" y="78"/>
                      </a:lnTo>
                      <a:lnTo>
                        <a:pt x="582" y="78"/>
                      </a:lnTo>
                      <a:lnTo>
                        <a:pt x="582" y="77"/>
                      </a:lnTo>
                      <a:lnTo>
                        <a:pt x="582" y="77"/>
                      </a:lnTo>
                      <a:lnTo>
                        <a:pt x="582" y="74"/>
                      </a:lnTo>
                      <a:lnTo>
                        <a:pt x="582" y="74"/>
                      </a:lnTo>
                      <a:lnTo>
                        <a:pt x="582" y="74"/>
                      </a:lnTo>
                      <a:lnTo>
                        <a:pt x="582" y="74"/>
                      </a:lnTo>
                      <a:lnTo>
                        <a:pt x="581" y="73"/>
                      </a:lnTo>
                      <a:lnTo>
                        <a:pt x="581" y="73"/>
                      </a:lnTo>
                      <a:lnTo>
                        <a:pt x="581" y="72"/>
                      </a:lnTo>
                      <a:lnTo>
                        <a:pt x="581" y="72"/>
                      </a:lnTo>
                      <a:lnTo>
                        <a:pt x="581" y="72"/>
                      </a:lnTo>
                      <a:lnTo>
                        <a:pt x="581" y="72"/>
                      </a:lnTo>
                      <a:lnTo>
                        <a:pt x="580" y="71"/>
                      </a:lnTo>
                      <a:lnTo>
                        <a:pt x="580" y="71"/>
                      </a:lnTo>
                      <a:lnTo>
                        <a:pt x="578" y="69"/>
                      </a:lnTo>
                      <a:lnTo>
                        <a:pt x="578" y="69"/>
                      </a:lnTo>
                      <a:lnTo>
                        <a:pt x="578" y="69"/>
                      </a:lnTo>
                      <a:lnTo>
                        <a:pt x="578" y="69"/>
                      </a:lnTo>
                      <a:lnTo>
                        <a:pt x="577" y="68"/>
                      </a:lnTo>
                      <a:lnTo>
                        <a:pt x="577" y="68"/>
                      </a:lnTo>
                      <a:lnTo>
                        <a:pt x="577" y="68"/>
                      </a:lnTo>
                      <a:lnTo>
                        <a:pt x="577" y="68"/>
                      </a:lnTo>
                      <a:lnTo>
                        <a:pt x="575" y="67"/>
                      </a:lnTo>
                      <a:lnTo>
                        <a:pt x="575" y="67"/>
                      </a:lnTo>
                      <a:lnTo>
                        <a:pt x="575" y="66"/>
                      </a:lnTo>
                      <a:lnTo>
                        <a:pt x="575" y="66"/>
                      </a:lnTo>
                      <a:lnTo>
                        <a:pt x="572" y="64"/>
                      </a:lnTo>
                      <a:lnTo>
                        <a:pt x="572" y="64"/>
                      </a:lnTo>
                      <a:lnTo>
                        <a:pt x="571" y="63"/>
                      </a:lnTo>
                      <a:lnTo>
                        <a:pt x="571" y="63"/>
                      </a:lnTo>
                      <a:lnTo>
                        <a:pt x="570" y="63"/>
                      </a:lnTo>
                      <a:lnTo>
                        <a:pt x="570" y="63"/>
                      </a:lnTo>
                      <a:lnTo>
                        <a:pt x="568" y="62"/>
                      </a:lnTo>
                      <a:lnTo>
                        <a:pt x="568" y="62"/>
                      </a:lnTo>
                      <a:lnTo>
                        <a:pt x="567" y="62"/>
                      </a:lnTo>
                      <a:lnTo>
                        <a:pt x="567" y="62"/>
                      </a:lnTo>
                      <a:lnTo>
                        <a:pt x="566" y="61"/>
                      </a:lnTo>
                      <a:lnTo>
                        <a:pt x="566" y="61"/>
                      </a:lnTo>
                      <a:lnTo>
                        <a:pt x="566" y="61"/>
                      </a:lnTo>
                      <a:lnTo>
                        <a:pt x="566" y="61"/>
                      </a:lnTo>
                      <a:lnTo>
                        <a:pt x="565" y="59"/>
                      </a:lnTo>
                      <a:lnTo>
                        <a:pt x="565" y="59"/>
                      </a:lnTo>
                      <a:lnTo>
                        <a:pt x="563" y="59"/>
                      </a:lnTo>
                      <a:lnTo>
                        <a:pt x="563" y="59"/>
                      </a:lnTo>
                      <a:lnTo>
                        <a:pt x="562" y="59"/>
                      </a:lnTo>
                      <a:lnTo>
                        <a:pt x="562" y="59"/>
                      </a:lnTo>
                      <a:lnTo>
                        <a:pt x="562" y="59"/>
                      </a:lnTo>
                      <a:lnTo>
                        <a:pt x="562" y="59"/>
                      </a:lnTo>
                      <a:lnTo>
                        <a:pt x="559" y="59"/>
                      </a:lnTo>
                      <a:lnTo>
                        <a:pt x="559" y="59"/>
                      </a:lnTo>
                      <a:lnTo>
                        <a:pt x="559" y="59"/>
                      </a:lnTo>
                      <a:lnTo>
                        <a:pt x="559" y="59"/>
                      </a:lnTo>
                      <a:lnTo>
                        <a:pt x="557" y="59"/>
                      </a:lnTo>
                      <a:lnTo>
                        <a:pt x="557" y="59"/>
                      </a:lnTo>
                      <a:lnTo>
                        <a:pt x="557" y="59"/>
                      </a:lnTo>
                      <a:lnTo>
                        <a:pt x="557" y="59"/>
                      </a:lnTo>
                      <a:lnTo>
                        <a:pt x="554" y="61"/>
                      </a:lnTo>
                      <a:lnTo>
                        <a:pt x="554" y="61"/>
                      </a:lnTo>
                      <a:lnTo>
                        <a:pt x="554" y="61"/>
                      </a:lnTo>
                      <a:lnTo>
                        <a:pt x="554" y="61"/>
                      </a:lnTo>
                      <a:lnTo>
                        <a:pt x="554" y="61"/>
                      </a:lnTo>
                      <a:lnTo>
                        <a:pt x="547" y="64"/>
                      </a:lnTo>
                      <a:lnTo>
                        <a:pt x="536" y="71"/>
                      </a:lnTo>
                      <a:lnTo>
                        <a:pt x="536" y="71"/>
                      </a:lnTo>
                      <a:lnTo>
                        <a:pt x="523" y="81"/>
                      </a:lnTo>
                      <a:lnTo>
                        <a:pt x="512" y="90"/>
                      </a:lnTo>
                      <a:lnTo>
                        <a:pt x="499" y="102"/>
                      </a:lnTo>
                      <a:lnTo>
                        <a:pt x="499" y="102"/>
                      </a:lnTo>
                      <a:lnTo>
                        <a:pt x="476" y="92"/>
                      </a:lnTo>
                      <a:lnTo>
                        <a:pt x="476" y="92"/>
                      </a:lnTo>
                      <a:lnTo>
                        <a:pt x="478" y="73"/>
                      </a:lnTo>
                      <a:lnTo>
                        <a:pt x="478" y="61"/>
                      </a:lnTo>
                      <a:lnTo>
                        <a:pt x="476" y="43"/>
                      </a:lnTo>
                      <a:lnTo>
                        <a:pt x="476" y="43"/>
                      </a:lnTo>
                      <a:lnTo>
                        <a:pt x="474" y="30"/>
                      </a:lnTo>
                      <a:lnTo>
                        <a:pt x="473" y="23"/>
                      </a:lnTo>
                      <a:lnTo>
                        <a:pt x="473" y="23"/>
                      </a:lnTo>
                      <a:lnTo>
                        <a:pt x="473" y="23"/>
                      </a:lnTo>
                      <a:lnTo>
                        <a:pt x="473" y="23"/>
                      </a:lnTo>
                      <a:lnTo>
                        <a:pt x="473" y="23"/>
                      </a:lnTo>
                      <a:lnTo>
                        <a:pt x="473" y="23"/>
                      </a:lnTo>
                      <a:lnTo>
                        <a:pt x="471" y="20"/>
                      </a:lnTo>
                      <a:lnTo>
                        <a:pt x="471" y="20"/>
                      </a:lnTo>
                      <a:lnTo>
                        <a:pt x="471" y="19"/>
                      </a:lnTo>
                      <a:lnTo>
                        <a:pt x="471" y="19"/>
                      </a:lnTo>
                      <a:lnTo>
                        <a:pt x="470" y="18"/>
                      </a:lnTo>
                      <a:lnTo>
                        <a:pt x="470" y="18"/>
                      </a:lnTo>
                      <a:lnTo>
                        <a:pt x="470" y="18"/>
                      </a:lnTo>
                      <a:lnTo>
                        <a:pt x="470" y="18"/>
                      </a:lnTo>
                      <a:lnTo>
                        <a:pt x="469" y="16"/>
                      </a:lnTo>
                      <a:lnTo>
                        <a:pt x="469" y="16"/>
                      </a:lnTo>
                      <a:lnTo>
                        <a:pt x="469" y="15"/>
                      </a:lnTo>
                      <a:lnTo>
                        <a:pt x="469" y="15"/>
                      </a:lnTo>
                      <a:lnTo>
                        <a:pt x="467" y="15"/>
                      </a:lnTo>
                      <a:lnTo>
                        <a:pt x="467" y="15"/>
                      </a:lnTo>
                      <a:lnTo>
                        <a:pt x="467" y="14"/>
                      </a:lnTo>
                      <a:lnTo>
                        <a:pt x="467" y="14"/>
                      </a:lnTo>
                      <a:lnTo>
                        <a:pt x="464" y="13"/>
                      </a:lnTo>
                      <a:lnTo>
                        <a:pt x="464" y="13"/>
                      </a:lnTo>
                      <a:lnTo>
                        <a:pt x="462" y="13"/>
                      </a:lnTo>
                      <a:lnTo>
                        <a:pt x="462" y="13"/>
                      </a:lnTo>
                      <a:lnTo>
                        <a:pt x="461" y="13"/>
                      </a:lnTo>
                      <a:lnTo>
                        <a:pt x="461" y="13"/>
                      </a:lnTo>
                      <a:lnTo>
                        <a:pt x="460" y="11"/>
                      </a:lnTo>
                      <a:lnTo>
                        <a:pt x="460" y="11"/>
                      </a:lnTo>
                      <a:lnTo>
                        <a:pt x="457" y="11"/>
                      </a:lnTo>
                      <a:lnTo>
                        <a:pt x="457" y="11"/>
                      </a:lnTo>
                      <a:lnTo>
                        <a:pt x="455" y="10"/>
                      </a:lnTo>
                      <a:lnTo>
                        <a:pt x="455" y="10"/>
                      </a:lnTo>
                      <a:lnTo>
                        <a:pt x="455" y="10"/>
                      </a:lnTo>
                      <a:lnTo>
                        <a:pt x="455" y="10"/>
                      </a:lnTo>
                      <a:lnTo>
                        <a:pt x="452" y="10"/>
                      </a:lnTo>
                      <a:lnTo>
                        <a:pt x="452" y="10"/>
                      </a:lnTo>
                      <a:lnTo>
                        <a:pt x="452" y="10"/>
                      </a:lnTo>
                      <a:lnTo>
                        <a:pt x="452" y="10"/>
                      </a:lnTo>
                      <a:lnTo>
                        <a:pt x="447" y="9"/>
                      </a:lnTo>
                      <a:lnTo>
                        <a:pt x="447" y="9"/>
                      </a:lnTo>
                      <a:lnTo>
                        <a:pt x="447" y="9"/>
                      </a:lnTo>
                      <a:lnTo>
                        <a:pt x="447" y="9"/>
                      </a:lnTo>
                      <a:lnTo>
                        <a:pt x="446" y="10"/>
                      </a:lnTo>
                      <a:lnTo>
                        <a:pt x="446" y="10"/>
                      </a:lnTo>
                      <a:lnTo>
                        <a:pt x="445" y="10"/>
                      </a:lnTo>
                      <a:lnTo>
                        <a:pt x="445" y="10"/>
                      </a:lnTo>
                      <a:lnTo>
                        <a:pt x="441" y="11"/>
                      </a:lnTo>
                      <a:lnTo>
                        <a:pt x="441" y="11"/>
                      </a:lnTo>
                      <a:lnTo>
                        <a:pt x="441" y="11"/>
                      </a:lnTo>
                      <a:lnTo>
                        <a:pt x="441" y="11"/>
                      </a:lnTo>
                      <a:lnTo>
                        <a:pt x="440" y="14"/>
                      </a:lnTo>
                      <a:lnTo>
                        <a:pt x="440" y="14"/>
                      </a:lnTo>
                      <a:lnTo>
                        <a:pt x="439" y="14"/>
                      </a:lnTo>
                      <a:lnTo>
                        <a:pt x="439" y="14"/>
                      </a:lnTo>
                      <a:lnTo>
                        <a:pt x="439" y="14"/>
                      </a:lnTo>
                      <a:lnTo>
                        <a:pt x="439" y="14"/>
                      </a:lnTo>
                      <a:lnTo>
                        <a:pt x="433" y="20"/>
                      </a:lnTo>
                      <a:lnTo>
                        <a:pt x="426" y="29"/>
                      </a:lnTo>
                      <a:lnTo>
                        <a:pt x="426" y="29"/>
                      </a:lnTo>
                      <a:lnTo>
                        <a:pt x="416" y="44"/>
                      </a:lnTo>
                      <a:lnTo>
                        <a:pt x="410" y="56"/>
                      </a:lnTo>
                      <a:lnTo>
                        <a:pt x="401" y="72"/>
                      </a:lnTo>
                      <a:lnTo>
                        <a:pt x="401" y="72"/>
                      </a:lnTo>
                      <a:lnTo>
                        <a:pt x="377" y="69"/>
                      </a:lnTo>
                      <a:lnTo>
                        <a:pt x="377" y="69"/>
                      </a:lnTo>
                      <a:close/>
                      <a:moveTo>
                        <a:pt x="435" y="383"/>
                      </a:moveTo>
                      <a:lnTo>
                        <a:pt x="435" y="383"/>
                      </a:lnTo>
                      <a:lnTo>
                        <a:pt x="432" y="391"/>
                      </a:lnTo>
                      <a:lnTo>
                        <a:pt x="430" y="397"/>
                      </a:lnTo>
                      <a:lnTo>
                        <a:pt x="422" y="409"/>
                      </a:lnTo>
                      <a:lnTo>
                        <a:pt x="412" y="420"/>
                      </a:lnTo>
                      <a:lnTo>
                        <a:pt x="401" y="428"/>
                      </a:lnTo>
                      <a:lnTo>
                        <a:pt x="388" y="433"/>
                      </a:lnTo>
                      <a:lnTo>
                        <a:pt x="374" y="437"/>
                      </a:lnTo>
                      <a:lnTo>
                        <a:pt x="359" y="437"/>
                      </a:lnTo>
                      <a:lnTo>
                        <a:pt x="352" y="437"/>
                      </a:lnTo>
                      <a:lnTo>
                        <a:pt x="344" y="436"/>
                      </a:lnTo>
                      <a:lnTo>
                        <a:pt x="344" y="436"/>
                      </a:lnTo>
                      <a:lnTo>
                        <a:pt x="338" y="433"/>
                      </a:lnTo>
                      <a:lnTo>
                        <a:pt x="330" y="430"/>
                      </a:lnTo>
                      <a:lnTo>
                        <a:pt x="318" y="422"/>
                      </a:lnTo>
                      <a:lnTo>
                        <a:pt x="307" y="412"/>
                      </a:lnTo>
                      <a:lnTo>
                        <a:pt x="300" y="401"/>
                      </a:lnTo>
                      <a:lnTo>
                        <a:pt x="294" y="388"/>
                      </a:lnTo>
                      <a:lnTo>
                        <a:pt x="290" y="374"/>
                      </a:lnTo>
                      <a:lnTo>
                        <a:pt x="290" y="359"/>
                      </a:lnTo>
                      <a:lnTo>
                        <a:pt x="291" y="353"/>
                      </a:lnTo>
                      <a:lnTo>
                        <a:pt x="292" y="345"/>
                      </a:lnTo>
                      <a:lnTo>
                        <a:pt x="292" y="345"/>
                      </a:lnTo>
                      <a:lnTo>
                        <a:pt x="295" y="338"/>
                      </a:lnTo>
                      <a:lnTo>
                        <a:pt x="297" y="331"/>
                      </a:lnTo>
                      <a:lnTo>
                        <a:pt x="305" y="319"/>
                      </a:lnTo>
                      <a:lnTo>
                        <a:pt x="315" y="309"/>
                      </a:lnTo>
                      <a:lnTo>
                        <a:pt x="326" y="300"/>
                      </a:lnTo>
                      <a:lnTo>
                        <a:pt x="339" y="294"/>
                      </a:lnTo>
                      <a:lnTo>
                        <a:pt x="353" y="291"/>
                      </a:lnTo>
                      <a:lnTo>
                        <a:pt x="368" y="290"/>
                      </a:lnTo>
                      <a:lnTo>
                        <a:pt x="376" y="291"/>
                      </a:lnTo>
                      <a:lnTo>
                        <a:pt x="383" y="292"/>
                      </a:lnTo>
                      <a:lnTo>
                        <a:pt x="383" y="292"/>
                      </a:lnTo>
                      <a:lnTo>
                        <a:pt x="389" y="295"/>
                      </a:lnTo>
                      <a:lnTo>
                        <a:pt x="397" y="297"/>
                      </a:lnTo>
                      <a:lnTo>
                        <a:pt x="410" y="306"/>
                      </a:lnTo>
                      <a:lnTo>
                        <a:pt x="420" y="315"/>
                      </a:lnTo>
                      <a:lnTo>
                        <a:pt x="427" y="326"/>
                      </a:lnTo>
                      <a:lnTo>
                        <a:pt x="433" y="340"/>
                      </a:lnTo>
                      <a:lnTo>
                        <a:pt x="437" y="354"/>
                      </a:lnTo>
                      <a:lnTo>
                        <a:pt x="437" y="368"/>
                      </a:lnTo>
                      <a:lnTo>
                        <a:pt x="436" y="375"/>
                      </a:lnTo>
                      <a:lnTo>
                        <a:pt x="435" y="383"/>
                      </a:lnTo>
                      <a:lnTo>
                        <a:pt x="435" y="3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5" name="Freeform 29">
                  <a:extLst>
                    <a:ext uri="{FF2B5EF4-FFF2-40B4-BE49-F238E27FC236}">
                      <a16:creationId xmlns:a16="http://schemas.microsoft.com/office/drawing/2014/main" id="{A4B2CFD8-BCD3-ECFE-9C26-7218E5714F87}"/>
                    </a:ext>
                  </a:extLst>
                </p:cNvPr>
                <p:cNvSpPr>
                  <a:spLocks noEditPoints="1"/>
                </p:cNvSpPr>
                <p:nvPr/>
              </p:nvSpPr>
              <p:spPr bwMode="auto">
                <a:xfrm>
                  <a:off x="4891617" y="2887957"/>
                  <a:ext cx="469548" cy="460493"/>
                </a:xfrm>
                <a:custGeom>
                  <a:avLst/>
                  <a:gdLst>
                    <a:gd name="T0" fmla="*/ 225 w 727"/>
                    <a:gd name="T1" fmla="*/ 15 h 711"/>
                    <a:gd name="T2" fmla="*/ 208 w 727"/>
                    <a:gd name="T3" fmla="*/ 19 h 711"/>
                    <a:gd name="T4" fmla="*/ 198 w 727"/>
                    <a:gd name="T5" fmla="*/ 29 h 711"/>
                    <a:gd name="T6" fmla="*/ 142 w 727"/>
                    <a:gd name="T7" fmla="*/ 90 h 711"/>
                    <a:gd name="T8" fmla="*/ 113 w 727"/>
                    <a:gd name="T9" fmla="*/ 84 h 711"/>
                    <a:gd name="T10" fmla="*/ 99 w 727"/>
                    <a:gd name="T11" fmla="*/ 98 h 711"/>
                    <a:gd name="T12" fmla="*/ 106 w 727"/>
                    <a:gd name="T13" fmla="*/ 127 h 711"/>
                    <a:gd name="T14" fmla="*/ 44 w 727"/>
                    <a:gd name="T15" fmla="*/ 181 h 711"/>
                    <a:gd name="T16" fmla="*/ 36 w 727"/>
                    <a:gd name="T17" fmla="*/ 186 h 711"/>
                    <a:gd name="T18" fmla="*/ 29 w 727"/>
                    <a:gd name="T19" fmla="*/ 203 h 711"/>
                    <a:gd name="T20" fmla="*/ 33 w 727"/>
                    <a:gd name="T21" fmla="*/ 213 h 711"/>
                    <a:gd name="T22" fmla="*/ 9 w 727"/>
                    <a:gd name="T23" fmla="*/ 300 h 711"/>
                    <a:gd name="T24" fmla="*/ 2 w 727"/>
                    <a:gd name="T25" fmla="*/ 306 h 711"/>
                    <a:gd name="T26" fmla="*/ 0 w 727"/>
                    <a:gd name="T27" fmla="*/ 324 h 711"/>
                    <a:gd name="T28" fmla="*/ 4 w 727"/>
                    <a:gd name="T29" fmla="*/ 332 h 711"/>
                    <a:gd name="T30" fmla="*/ 30 w 727"/>
                    <a:gd name="T31" fmla="*/ 410 h 711"/>
                    <a:gd name="T32" fmla="*/ 10 w 727"/>
                    <a:gd name="T33" fmla="*/ 431 h 711"/>
                    <a:gd name="T34" fmla="*/ 12 w 727"/>
                    <a:gd name="T35" fmla="*/ 444 h 711"/>
                    <a:gd name="T36" fmla="*/ 16 w 727"/>
                    <a:gd name="T37" fmla="*/ 453 h 711"/>
                    <a:gd name="T38" fmla="*/ 73 w 727"/>
                    <a:gd name="T39" fmla="*/ 462 h 711"/>
                    <a:gd name="T40" fmla="*/ 59 w 727"/>
                    <a:gd name="T41" fmla="*/ 543 h 711"/>
                    <a:gd name="T42" fmla="*/ 62 w 727"/>
                    <a:gd name="T43" fmla="*/ 553 h 711"/>
                    <a:gd name="T44" fmla="*/ 69 w 727"/>
                    <a:gd name="T45" fmla="*/ 563 h 711"/>
                    <a:gd name="T46" fmla="*/ 101 w 727"/>
                    <a:gd name="T47" fmla="*/ 564 h 711"/>
                    <a:gd name="T48" fmla="*/ 145 w 727"/>
                    <a:gd name="T49" fmla="*/ 635 h 711"/>
                    <a:gd name="T50" fmla="*/ 149 w 727"/>
                    <a:gd name="T51" fmla="*/ 642 h 711"/>
                    <a:gd name="T52" fmla="*/ 160 w 727"/>
                    <a:gd name="T53" fmla="*/ 651 h 711"/>
                    <a:gd name="T54" fmla="*/ 169 w 727"/>
                    <a:gd name="T55" fmla="*/ 652 h 711"/>
                    <a:gd name="T56" fmla="*/ 254 w 727"/>
                    <a:gd name="T57" fmla="*/ 690 h 711"/>
                    <a:gd name="T58" fmla="*/ 262 w 727"/>
                    <a:gd name="T59" fmla="*/ 698 h 711"/>
                    <a:gd name="T60" fmla="*/ 275 w 727"/>
                    <a:gd name="T61" fmla="*/ 701 h 711"/>
                    <a:gd name="T62" fmla="*/ 285 w 727"/>
                    <a:gd name="T63" fmla="*/ 700 h 711"/>
                    <a:gd name="T64" fmla="*/ 360 w 727"/>
                    <a:gd name="T65" fmla="*/ 672 h 711"/>
                    <a:gd name="T66" fmla="*/ 383 w 727"/>
                    <a:gd name="T67" fmla="*/ 710 h 711"/>
                    <a:gd name="T68" fmla="*/ 395 w 727"/>
                    <a:gd name="T69" fmla="*/ 711 h 711"/>
                    <a:gd name="T70" fmla="*/ 407 w 727"/>
                    <a:gd name="T71" fmla="*/ 709 h 711"/>
                    <a:gd name="T72" fmla="*/ 427 w 727"/>
                    <a:gd name="T73" fmla="*/ 636 h 711"/>
                    <a:gd name="T74" fmla="*/ 505 w 727"/>
                    <a:gd name="T75" fmla="*/ 683 h 711"/>
                    <a:gd name="T76" fmla="*/ 515 w 727"/>
                    <a:gd name="T77" fmla="*/ 680 h 711"/>
                    <a:gd name="T78" fmla="*/ 528 w 727"/>
                    <a:gd name="T79" fmla="*/ 672 h 711"/>
                    <a:gd name="T80" fmla="*/ 527 w 727"/>
                    <a:gd name="T81" fmla="*/ 615 h 711"/>
                    <a:gd name="T82" fmla="*/ 610 w 727"/>
                    <a:gd name="T83" fmla="*/ 613 h 711"/>
                    <a:gd name="T84" fmla="*/ 618 w 727"/>
                    <a:gd name="T85" fmla="*/ 608 h 711"/>
                    <a:gd name="T86" fmla="*/ 627 w 727"/>
                    <a:gd name="T87" fmla="*/ 598 h 711"/>
                    <a:gd name="T88" fmla="*/ 626 w 727"/>
                    <a:gd name="T89" fmla="*/ 582 h 711"/>
                    <a:gd name="T90" fmla="*/ 684 w 727"/>
                    <a:gd name="T91" fmla="*/ 514 h 711"/>
                    <a:gd name="T92" fmla="*/ 692 w 727"/>
                    <a:gd name="T93" fmla="*/ 507 h 711"/>
                    <a:gd name="T94" fmla="*/ 697 w 727"/>
                    <a:gd name="T95" fmla="*/ 495 h 711"/>
                    <a:gd name="T96" fmla="*/ 695 w 727"/>
                    <a:gd name="T97" fmla="*/ 485 h 711"/>
                    <a:gd name="T98" fmla="*/ 699 w 727"/>
                    <a:gd name="T99" fmla="*/ 403 h 711"/>
                    <a:gd name="T100" fmla="*/ 726 w 727"/>
                    <a:gd name="T101" fmla="*/ 389 h 711"/>
                    <a:gd name="T102" fmla="*/ 727 w 727"/>
                    <a:gd name="T103" fmla="*/ 376 h 711"/>
                    <a:gd name="T104" fmla="*/ 726 w 727"/>
                    <a:gd name="T105" fmla="*/ 366 h 711"/>
                    <a:gd name="T106" fmla="*/ 659 w 727"/>
                    <a:gd name="T107" fmla="*/ 335 h 711"/>
                    <a:gd name="T108" fmla="*/ 717 w 727"/>
                    <a:gd name="T109" fmla="*/ 266 h 711"/>
                    <a:gd name="T110" fmla="*/ 716 w 727"/>
                    <a:gd name="T111" fmla="*/ 254 h 711"/>
                    <a:gd name="T112" fmla="*/ 712 w 727"/>
                    <a:gd name="T113" fmla="*/ 243 h 711"/>
                    <a:gd name="T114" fmla="*/ 684 w 727"/>
                    <a:gd name="T115" fmla="*/ 235 h 711"/>
                    <a:gd name="T116" fmla="*/ 392 w 727"/>
                    <a:gd name="T117" fmla="*/ 83 h 711"/>
                    <a:gd name="T118" fmla="*/ 428 w 727"/>
                    <a:gd name="T119" fmla="*/ 311 h 711"/>
                    <a:gd name="T120" fmla="*/ 331 w 727"/>
                    <a:gd name="T121" fmla="*/ 414 h 711"/>
                    <a:gd name="T122" fmla="*/ 383 w 727"/>
                    <a:gd name="T123" fmla="*/ 2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 h="711">
                      <a:moveTo>
                        <a:pt x="300" y="62"/>
                      </a:moveTo>
                      <a:lnTo>
                        <a:pt x="300" y="62"/>
                      </a:lnTo>
                      <a:lnTo>
                        <a:pt x="276" y="68"/>
                      </a:lnTo>
                      <a:lnTo>
                        <a:pt x="276" y="68"/>
                      </a:lnTo>
                      <a:lnTo>
                        <a:pt x="272" y="62"/>
                      </a:lnTo>
                      <a:lnTo>
                        <a:pt x="264" y="53"/>
                      </a:lnTo>
                      <a:lnTo>
                        <a:pt x="256" y="43"/>
                      </a:lnTo>
                      <a:lnTo>
                        <a:pt x="244" y="30"/>
                      </a:lnTo>
                      <a:lnTo>
                        <a:pt x="244" y="30"/>
                      </a:lnTo>
                      <a:lnTo>
                        <a:pt x="235" y="22"/>
                      </a:lnTo>
                      <a:lnTo>
                        <a:pt x="228" y="17"/>
                      </a:lnTo>
                      <a:lnTo>
                        <a:pt x="228" y="17"/>
                      </a:lnTo>
                      <a:lnTo>
                        <a:pt x="228" y="17"/>
                      </a:lnTo>
                      <a:lnTo>
                        <a:pt x="228" y="16"/>
                      </a:lnTo>
                      <a:lnTo>
                        <a:pt x="228" y="16"/>
                      </a:lnTo>
                      <a:lnTo>
                        <a:pt x="225" y="15"/>
                      </a:lnTo>
                      <a:lnTo>
                        <a:pt x="225" y="15"/>
                      </a:lnTo>
                      <a:lnTo>
                        <a:pt x="225" y="15"/>
                      </a:lnTo>
                      <a:lnTo>
                        <a:pt x="225" y="15"/>
                      </a:lnTo>
                      <a:lnTo>
                        <a:pt x="222" y="14"/>
                      </a:lnTo>
                      <a:lnTo>
                        <a:pt x="222" y="14"/>
                      </a:lnTo>
                      <a:lnTo>
                        <a:pt x="220" y="14"/>
                      </a:lnTo>
                      <a:lnTo>
                        <a:pt x="220" y="14"/>
                      </a:lnTo>
                      <a:lnTo>
                        <a:pt x="219" y="14"/>
                      </a:lnTo>
                      <a:lnTo>
                        <a:pt x="219" y="14"/>
                      </a:lnTo>
                      <a:lnTo>
                        <a:pt x="219" y="14"/>
                      </a:lnTo>
                      <a:lnTo>
                        <a:pt x="219" y="14"/>
                      </a:lnTo>
                      <a:lnTo>
                        <a:pt x="215" y="15"/>
                      </a:lnTo>
                      <a:lnTo>
                        <a:pt x="215" y="15"/>
                      </a:lnTo>
                      <a:lnTo>
                        <a:pt x="214" y="15"/>
                      </a:lnTo>
                      <a:lnTo>
                        <a:pt x="214" y="15"/>
                      </a:lnTo>
                      <a:lnTo>
                        <a:pt x="213" y="16"/>
                      </a:lnTo>
                      <a:lnTo>
                        <a:pt x="213" y="16"/>
                      </a:lnTo>
                      <a:lnTo>
                        <a:pt x="212" y="16"/>
                      </a:lnTo>
                      <a:lnTo>
                        <a:pt x="212" y="16"/>
                      </a:lnTo>
                      <a:lnTo>
                        <a:pt x="209" y="17"/>
                      </a:lnTo>
                      <a:lnTo>
                        <a:pt x="209" y="17"/>
                      </a:lnTo>
                      <a:lnTo>
                        <a:pt x="208" y="19"/>
                      </a:lnTo>
                      <a:lnTo>
                        <a:pt x="208" y="19"/>
                      </a:lnTo>
                      <a:lnTo>
                        <a:pt x="207" y="19"/>
                      </a:lnTo>
                      <a:lnTo>
                        <a:pt x="207" y="19"/>
                      </a:lnTo>
                      <a:lnTo>
                        <a:pt x="205" y="20"/>
                      </a:lnTo>
                      <a:lnTo>
                        <a:pt x="205" y="20"/>
                      </a:lnTo>
                      <a:lnTo>
                        <a:pt x="204" y="20"/>
                      </a:lnTo>
                      <a:lnTo>
                        <a:pt x="204" y="20"/>
                      </a:lnTo>
                      <a:lnTo>
                        <a:pt x="200" y="22"/>
                      </a:lnTo>
                      <a:lnTo>
                        <a:pt x="200" y="22"/>
                      </a:lnTo>
                      <a:lnTo>
                        <a:pt x="200" y="22"/>
                      </a:lnTo>
                      <a:lnTo>
                        <a:pt x="200" y="22"/>
                      </a:lnTo>
                      <a:lnTo>
                        <a:pt x="199" y="24"/>
                      </a:lnTo>
                      <a:lnTo>
                        <a:pt x="199" y="24"/>
                      </a:lnTo>
                      <a:lnTo>
                        <a:pt x="199" y="24"/>
                      </a:lnTo>
                      <a:lnTo>
                        <a:pt x="199" y="24"/>
                      </a:lnTo>
                      <a:lnTo>
                        <a:pt x="198" y="29"/>
                      </a:lnTo>
                      <a:lnTo>
                        <a:pt x="198" y="29"/>
                      </a:lnTo>
                      <a:lnTo>
                        <a:pt x="198" y="29"/>
                      </a:lnTo>
                      <a:lnTo>
                        <a:pt x="198" y="29"/>
                      </a:lnTo>
                      <a:lnTo>
                        <a:pt x="196" y="31"/>
                      </a:lnTo>
                      <a:lnTo>
                        <a:pt x="196" y="31"/>
                      </a:lnTo>
                      <a:lnTo>
                        <a:pt x="196" y="31"/>
                      </a:lnTo>
                      <a:lnTo>
                        <a:pt x="196" y="31"/>
                      </a:lnTo>
                      <a:lnTo>
                        <a:pt x="196" y="31"/>
                      </a:lnTo>
                      <a:lnTo>
                        <a:pt x="196" y="31"/>
                      </a:lnTo>
                      <a:lnTo>
                        <a:pt x="196" y="40"/>
                      </a:lnTo>
                      <a:lnTo>
                        <a:pt x="196" y="53"/>
                      </a:lnTo>
                      <a:lnTo>
                        <a:pt x="196" y="53"/>
                      </a:lnTo>
                      <a:lnTo>
                        <a:pt x="199" y="69"/>
                      </a:lnTo>
                      <a:lnTo>
                        <a:pt x="200" y="83"/>
                      </a:lnTo>
                      <a:lnTo>
                        <a:pt x="205" y="101"/>
                      </a:lnTo>
                      <a:lnTo>
                        <a:pt x="205" y="101"/>
                      </a:lnTo>
                      <a:lnTo>
                        <a:pt x="185" y="114"/>
                      </a:lnTo>
                      <a:lnTo>
                        <a:pt x="185" y="114"/>
                      </a:lnTo>
                      <a:lnTo>
                        <a:pt x="170" y="104"/>
                      </a:lnTo>
                      <a:lnTo>
                        <a:pt x="157" y="98"/>
                      </a:lnTo>
                      <a:lnTo>
                        <a:pt x="142" y="90"/>
                      </a:lnTo>
                      <a:lnTo>
                        <a:pt x="142" y="90"/>
                      </a:lnTo>
                      <a:lnTo>
                        <a:pt x="131" y="85"/>
                      </a:lnTo>
                      <a:lnTo>
                        <a:pt x="123" y="83"/>
                      </a:lnTo>
                      <a:lnTo>
                        <a:pt x="123" y="83"/>
                      </a:lnTo>
                      <a:lnTo>
                        <a:pt x="123" y="83"/>
                      </a:lnTo>
                      <a:lnTo>
                        <a:pt x="123" y="83"/>
                      </a:lnTo>
                      <a:lnTo>
                        <a:pt x="122" y="83"/>
                      </a:lnTo>
                      <a:lnTo>
                        <a:pt x="122" y="83"/>
                      </a:lnTo>
                      <a:lnTo>
                        <a:pt x="121" y="83"/>
                      </a:lnTo>
                      <a:lnTo>
                        <a:pt x="121" y="83"/>
                      </a:lnTo>
                      <a:lnTo>
                        <a:pt x="120" y="83"/>
                      </a:lnTo>
                      <a:lnTo>
                        <a:pt x="120" y="83"/>
                      </a:lnTo>
                      <a:lnTo>
                        <a:pt x="116" y="83"/>
                      </a:lnTo>
                      <a:lnTo>
                        <a:pt x="116" y="83"/>
                      </a:lnTo>
                      <a:lnTo>
                        <a:pt x="115" y="83"/>
                      </a:lnTo>
                      <a:lnTo>
                        <a:pt x="115" y="83"/>
                      </a:lnTo>
                      <a:lnTo>
                        <a:pt x="113" y="83"/>
                      </a:lnTo>
                      <a:lnTo>
                        <a:pt x="113" y="83"/>
                      </a:lnTo>
                      <a:lnTo>
                        <a:pt x="113" y="84"/>
                      </a:lnTo>
                      <a:lnTo>
                        <a:pt x="113" y="84"/>
                      </a:lnTo>
                      <a:lnTo>
                        <a:pt x="109" y="85"/>
                      </a:lnTo>
                      <a:lnTo>
                        <a:pt x="109" y="85"/>
                      </a:lnTo>
                      <a:lnTo>
                        <a:pt x="109" y="87"/>
                      </a:lnTo>
                      <a:lnTo>
                        <a:pt x="109" y="87"/>
                      </a:lnTo>
                      <a:lnTo>
                        <a:pt x="108" y="88"/>
                      </a:lnTo>
                      <a:lnTo>
                        <a:pt x="108" y="88"/>
                      </a:lnTo>
                      <a:lnTo>
                        <a:pt x="107" y="88"/>
                      </a:lnTo>
                      <a:lnTo>
                        <a:pt x="107" y="88"/>
                      </a:lnTo>
                      <a:lnTo>
                        <a:pt x="106" y="90"/>
                      </a:lnTo>
                      <a:lnTo>
                        <a:pt x="106" y="90"/>
                      </a:lnTo>
                      <a:lnTo>
                        <a:pt x="103" y="92"/>
                      </a:lnTo>
                      <a:lnTo>
                        <a:pt x="103" y="92"/>
                      </a:lnTo>
                      <a:lnTo>
                        <a:pt x="103" y="93"/>
                      </a:lnTo>
                      <a:lnTo>
                        <a:pt x="103" y="93"/>
                      </a:lnTo>
                      <a:lnTo>
                        <a:pt x="102" y="94"/>
                      </a:lnTo>
                      <a:lnTo>
                        <a:pt x="102" y="94"/>
                      </a:lnTo>
                      <a:lnTo>
                        <a:pt x="102" y="94"/>
                      </a:lnTo>
                      <a:lnTo>
                        <a:pt x="102" y="94"/>
                      </a:lnTo>
                      <a:lnTo>
                        <a:pt x="99" y="98"/>
                      </a:lnTo>
                      <a:lnTo>
                        <a:pt x="99" y="98"/>
                      </a:lnTo>
                      <a:lnTo>
                        <a:pt x="99" y="98"/>
                      </a:lnTo>
                      <a:lnTo>
                        <a:pt x="99" y="98"/>
                      </a:lnTo>
                      <a:lnTo>
                        <a:pt x="98" y="99"/>
                      </a:lnTo>
                      <a:lnTo>
                        <a:pt x="98" y="99"/>
                      </a:lnTo>
                      <a:lnTo>
                        <a:pt x="98" y="101"/>
                      </a:lnTo>
                      <a:lnTo>
                        <a:pt x="98" y="101"/>
                      </a:lnTo>
                      <a:lnTo>
                        <a:pt x="98" y="104"/>
                      </a:lnTo>
                      <a:lnTo>
                        <a:pt x="98" y="104"/>
                      </a:lnTo>
                      <a:lnTo>
                        <a:pt x="98" y="104"/>
                      </a:lnTo>
                      <a:lnTo>
                        <a:pt x="98" y="104"/>
                      </a:lnTo>
                      <a:lnTo>
                        <a:pt x="98" y="107"/>
                      </a:lnTo>
                      <a:lnTo>
                        <a:pt x="98" y="107"/>
                      </a:lnTo>
                      <a:lnTo>
                        <a:pt x="98" y="108"/>
                      </a:lnTo>
                      <a:lnTo>
                        <a:pt x="98" y="108"/>
                      </a:lnTo>
                      <a:lnTo>
                        <a:pt x="98" y="108"/>
                      </a:lnTo>
                      <a:lnTo>
                        <a:pt x="98" y="108"/>
                      </a:lnTo>
                      <a:lnTo>
                        <a:pt x="101" y="116"/>
                      </a:lnTo>
                      <a:lnTo>
                        <a:pt x="106" y="127"/>
                      </a:lnTo>
                      <a:lnTo>
                        <a:pt x="106" y="127"/>
                      </a:lnTo>
                      <a:lnTo>
                        <a:pt x="113" y="142"/>
                      </a:lnTo>
                      <a:lnTo>
                        <a:pt x="120" y="155"/>
                      </a:lnTo>
                      <a:lnTo>
                        <a:pt x="130" y="170"/>
                      </a:lnTo>
                      <a:lnTo>
                        <a:pt x="130" y="170"/>
                      </a:lnTo>
                      <a:lnTo>
                        <a:pt x="116" y="190"/>
                      </a:lnTo>
                      <a:lnTo>
                        <a:pt x="116" y="190"/>
                      </a:lnTo>
                      <a:lnTo>
                        <a:pt x="98" y="185"/>
                      </a:lnTo>
                      <a:lnTo>
                        <a:pt x="84" y="182"/>
                      </a:lnTo>
                      <a:lnTo>
                        <a:pt x="68" y="181"/>
                      </a:lnTo>
                      <a:lnTo>
                        <a:pt x="68" y="181"/>
                      </a:lnTo>
                      <a:lnTo>
                        <a:pt x="55" y="181"/>
                      </a:lnTo>
                      <a:lnTo>
                        <a:pt x="47" y="181"/>
                      </a:lnTo>
                      <a:lnTo>
                        <a:pt x="47" y="181"/>
                      </a:lnTo>
                      <a:lnTo>
                        <a:pt x="47" y="181"/>
                      </a:lnTo>
                      <a:lnTo>
                        <a:pt x="47" y="181"/>
                      </a:lnTo>
                      <a:lnTo>
                        <a:pt x="47" y="181"/>
                      </a:lnTo>
                      <a:lnTo>
                        <a:pt x="47" y="181"/>
                      </a:lnTo>
                      <a:lnTo>
                        <a:pt x="44" y="181"/>
                      </a:lnTo>
                      <a:lnTo>
                        <a:pt x="44" y="181"/>
                      </a:lnTo>
                      <a:lnTo>
                        <a:pt x="44" y="182"/>
                      </a:lnTo>
                      <a:lnTo>
                        <a:pt x="44" y="182"/>
                      </a:lnTo>
                      <a:lnTo>
                        <a:pt x="41" y="182"/>
                      </a:lnTo>
                      <a:lnTo>
                        <a:pt x="41" y="182"/>
                      </a:lnTo>
                      <a:lnTo>
                        <a:pt x="41" y="182"/>
                      </a:lnTo>
                      <a:lnTo>
                        <a:pt x="41" y="182"/>
                      </a:lnTo>
                      <a:lnTo>
                        <a:pt x="40" y="184"/>
                      </a:lnTo>
                      <a:lnTo>
                        <a:pt x="40" y="184"/>
                      </a:lnTo>
                      <a:lnTo>
                        <a:pt x="39" y="184"/>
                      </a:lnTo>
                      <a:lnTo>
                        <a:pt x="39" y="184"/>
                      </a:lnTo>
                      <a:lnTo>
                        <a:pt x="38" y="185"/>
                      </a:lnTo>
                      <a:lnTo>
                        <a:pt x="38" y="185"/>
                      </a:lnTo>
                      <a:lnTo>
                        <a:pt x="38" y="185"/>
                      </a:lnTo>
                      <a:lnTo>
                        <a:pt x="38" y="185"/>
                      </a:lnTo>
                      <a:lnTo>
                        <a:pt x="36" y="186"/>
                      </a:lnTo>
                      <a:lnTo>
                        <a:pt x="36" y="186"/>
                      </a:lnTo>
                      <a:lnTo>
                        <a:pt x="36" y="186"/>
                      </a:lnTo>
                      <a:lnTo>
                        <a:pt x="36" y="186"/>
                      </a:lnTo>
                      <a:lnTo>
                        <a:pt x="35" y="189"/>
                      </a:lnTo>
                      <a:lnTo>
                        <a:pt x="35" y="189"/>
                      </a:lnTo>
                      <a:lnTo>
                        <a:pt x="35" y="189"/>
                      </a:lnTo>
                      <a:lnTo>
                        <a:pt x="35" y="189"/>
                      </a:lnTo>
                      <a:lnTo>
                        <a:pt x="34" y="191"/>
                      </a:lnTo>
                      <a:lnTo>
                        <a:pt x="34" y="191"/>
                      </a:lnTo>
                      <a:lnTo>
                        <a:pt x="34" y="191"/>
                      </a:lnTo>
                      <a:lnTo>
                        <a:pt x="34" y="191"/>
                      </a:lnTo>
                      <a:lnTo>
                        <a:pt x="33" y="194"/>
                      </a:lnTo>
                      <a:lnTo>
                        <a:pt x="33" y="194"/>
                      </a:lnTo>
                      <a:lnTo>
                        <a:pt x="31" y="196"/>
                      </a:lnTo>
                      <a:lnTo>
                        <a:pt x="31" y="196"/>
                      </a:lnTo>
                      <a:lnTo>
                        <a:pt x="31" y="196"/>
                      </a:lnTo>
                      <a:lnTo>
                        <a:pt x="31" y="196"/>
                      </a:lnTo>
                      <a:lnTo>
                        <a:pt x="31" y="199"/>
                      </a:lnTo>
                      <a:lnTo>
                        <a:pt x="31" y="199"/>
                      </a:lnTo>
                      <a:lnTo>
                        <a:pt x="30" y="199"/>
                      </a:lnTo>
                      <a:lnTo>
                        <a:pt x="30" y="199"/>
                      </a:lnTo>
                      <a:lnTo>
                        <a:pt x="29" y="203"/>
                      </a:lnTo>
                      <a:lnTo>
                        <a:pt x="29" y="203"/>
                      </a:lnTo>
                      <a:lnTo>
                        <a:pt x="29" y="204"/>
                      </a:lnTo>
                      <a:lnTo>
                        <a:pt x="29" y="204"/>
                      </a:lnTo>
                      <a:lnTo>
                        <a:pt x="29" y="205"/>
                      </a:lnTo>
                      <a:lnTo>
                        <a:pt x="29" y="205"/>
                      </a:lnTo>
                      <a:lnTo>
                        <a:pt x="29" y="205"/>
                      </a:lnTo>
                      <a:lnTo>
                        <a:pt x="29" y="205"/>
                      </a:lnTo>
                      <a:lnTo>
                        <a:pt x="30" y="208"/>
                      </a:lnTo>
                      <a:lnTo>
                        <a:pt x="30" y="208"/>
                      </a:lnTo>
                      <a:lnTo>
                        <a:pt x="30" y="210"/>
                      </a:lnTo>
                      <a:lnTo>
                        <a:pt x="30" y="210"/>
                      </a:lnTo>
                      <a:lnTo>
                        <a:pt x="31" y="210"/>
                      </a:lnTo>
                      <a:lnTo>
                        <a:pt x="31" y="210"/>
                      </a:lnTo>
                      <a:lnTo>
                        <a:pt x="31" y="213"/>
                      </a:lnTo>
                      <a:lnTo>
                        <a:pt x="31" y="213"/>
                      </a:lnTo>
                      <a:lnTo>
                        <a:pt x="33" y="213"/>
                      </a:lnTo>
                      <a:lnTo>
                        <a:pt x="33" y="213"/>
                      </a:lnTo>
                      <a:lnTo>
                        <a:pt x="33" y="213"/>
                      </a:lnTo>
                      <a:lnTo>
                        <a:pt x="33" y="213"/>
                      </a:lnTo>
                      <a:lnTo>
                        <a:pt x="38" y="219"/>
                      </a:lnTo>
                      <a:lnTo>
                        <a:pt x="45" y="229"/>
                      </a:lnTo>
                      <a:lnTo>
                        <a:pt x="45" y="229"/>
                      </a:lnTo>
                      <a:lnTo>
                        <a:pt x="58" y="240"/>
                      </a:lnTo>
                      <a:lnTo>
                        <a:pt x="68" y="249"/>
                      </a:lnTo>
                      <a:lnTo>
                        <a:pt x="83" y="259"/>
                      </a:lnTo>
                      <a:lnTo>
                        <a:pt x="83" y="259"/>
                      </a:lnTo>
                      <a:lnTo>
                        <a:pt x="79" y="272"/>
                      </a:lnTo>
                      <a:lnTo>
                        <a:pt x="79" y="272"/>
                      </a:lnTo>
                      <a:lnTo>
                        <a:pt x="77" y="284"/>
                      </a:lnTo>
                      <a:lnTo>
                        <a:pt x="77" y="284"/>
                      </a:lnTo>
                      <a:lnTo>
                        <a:pt x="58" y="286"/>
                      </a:lnTo>
                      <a:lnTo>
                        <a:pt x="45" y="288"/>
                      </a:lnTo>
                      <a:lnTo>
                        <a:pt x="29" y="292"/>
                      </a:lnTo>
                      <a:lnTo>
                        <a:pt x="29" y="292"/>
                      </a:lnTo>
                      <a:lnTo>
                        <a:pt x="16" y="296"/>
                      </a:lnTo>
                      <a:lnTo>
                        <a:pt x="9" y="300"/>
                      </a:lnTo>
                      <a:lnTo>
                        <a:pt x="9" y="300"/>
                      </a:lnTo>
                      <a:lnTo>
                        <a:pt x="9" y="300"/>
                      </a:lnTo>
                      <a:lnTo>
                        <a:pt x="9" y="300"/>
                      </a:lnTo>
                      <a:lnTo>
                        <a:pt x="9" y="300"/>
                      </a:lnTo>
                      <a:lnTo>
                        <a:pt x="9" y="300"/>
                      </a:lnTo>
                      <a:lnTo>
                        <a:pt x="6" y="301"/>
                      </a:lnTo>
                      <a:lnTo>
                        <a:pt x="6" y="301"/>
                      </a:lnTo>
                      <a:lnTo>
                        <a:pt x="6" y="301"/>
                      </a:lnTo>
                      <a:lnTo>
                        <a:pt x="6" y="301"/>
                      </a:lnTo>
                      <a:lnTo>
                        <a:pt x="4" y="302"/>
                      </a:lnTo>
                      <a:lnTo>
                        <a:pt x="4" y="302"/>
                      </a:lnTo>
                      <a:lnTo>
                        <a:pt x="4" y="303"/>
                      </a:lnTo>
                      <a:lnTo>
                        <a:pt x="4" y="303"/>
                      </a:lnTo>
                      <a:lnTo>
                        <a:pt x="2" y="305"/>
                      </a:lnTo>
                      <a:lnTo>
                        <a:pt x="2" y="305"/>
                      </a:lnTo>
                      <a:lnTo>
                        <a:pt x="2" y="305"/>
                      </a:lnTo>
                      <a:lnTo>
                        <a:pt x="2" y="305"/>
                      </a:lnTo>
                      <a:lnTo>
                        <a:pt x="2" y="306"/>
                      </a:lnTo>
                      <a:lnTo>
                        <a:pt x="2" y="306"/>
                      </a:lnTo>
                      <a:lnTo>
                        <a:pt x="2" y="306"/>
                      </a:lnTo>
                      <a:lnTo>
                        <a:pt x="2" y="306"/>
                      </a:lnTo>
                      <a:lnTo>
                        <a:pt x="1" y="311"/>
                      </a:lnTo>
                      <a:lnTo>
                        <a:pt x="1" y="311"/>
                      </a:lnTo>
                      <a:lnTo>
                        <a:pt x="1" y="311"/>
                      </a:lnTo>
                      <a:lnTo>
                        <a:pt x="1" y="311"/>
                      </a:lnTo>
                      <a:lnTo>
                        <a:pt x="1" y="313"/>
                      </a:lnTo>
                      <a:lnTo>
                        <a:pt x="1" y="313"/>
                      </a:lnTo>
                      <a:lnTo>
                        <a:pt x="0" y="313"/>
                      </a:lnTo>
                      <a:lnTo>
                        <a:pt x="0" y="313"/>
                      </a:lnTo>
                      <a:lnTo>
                        <a:pt x="0" y="316"/>
                      </a:lnTo>
                      <a:lnTo>
                        <a:pt x="0" y="316"/>
                      </a:lnTo>
                      <a:lnTo>
                        <a:pt x="0" y="318"/>
                      </a:lnTo>
                      <a:lnTo>
                        <a:pt x="0" y="318"/>
                      </a:lnTo>
                      <a:lnTo>
                        <a:pt x="0" y="320"/>
                      </a:lnTo>
                      <a:lnTo>
                        <a:pt x="0" y="320"/>
                      </a:lnTo>
                      <a:lnTo>
                        <a:pt x="0" y="321"/>
                      </a:lnTo>
                      <a:lnTo>
                        <a:pt x="0" y="321"/>
                      </a:lnTo>
                      <a:lnTo>
                        <a:pt x="0" y="322"/>
                      </a:lnTo>
                      <a:lnTo>
                        <a:pt x="0" y="322"/>
                      </a:lnTo>
                      <a:lnTo>
                        <a:pt x="0" y="324"/>
                      </a:lnTo>
                      <a:lnTo>
                        <a:pt x="0" y="324"/>
                      </a:lnTo>
                      <a:lnTo>
                        <a:pt x="0" y="325"/>
                      </a:lnTo>
                      <a:lnTo>
                        <a:pt x="0" y="325"/>
                      </a:lnTo>
                      <a:lnTo>
                        <a:pt x="0" y="326"/>
                      </a:lnTo>
                      <a:lnTo>
                        <a:pt x="0" y="326"/>
                      </a:lnTo>
                      <a:lnTo>
                        <a:pt x="0" y="326"/>
                      </a:lnTo>
                      <a:lnTo>
                        <a:pt x="0" y="326"/>
                      </a:lnTo>
                      <a:lnTo>
                        <a:pt x="1" y="327"/>
                      </a:lnTo>
                      <a:lnTo>
                        <a:pt x="1" y="327"/>
                      </a:lnTo>
                      <a:lnTo>
                        <a:pt x="1" y="329"/>
                      </a:lnTo>
                      <a:lnTo>
                        <a:pt x="1" y="329"/>
                      </a:lnTo>
                      <a:lnTo>
                        <a:pt x="1" y="330"/>
                      </a:lnTo>
                      <a:lnTo>
                        <a:pt x="1" y="330"/>
                      </a:lnTo>
                      <a:lnTo>
                        <a:pt x="2" y="330"/>
                      </a:lnTo>
                      <a:lnTo>
                        <a:pt x="2" y="330"/>
                      </a:lnTo>
                      <a:lnTo>
                        <a:pt x="4" y="332"/>
                      </a:lnTo>
                      <a:lnTo>
                        <a:pt x="4" y="332"/>
                      </a:lnTo>
                      <a:lnTo>
                        <a:pt x="4" y="332"/>
                      </a:lnTo>
                      <a:lnTo>
                        <a:pt x="4" y="332"/>
                      </a:lnTo>
                      <a:lnTo>
                        <a:pt x="5" y="334"/>
                      </a:lnTo>
                      <a:lnTo>
                        <a:pt x="5" y="334"/>
                      </a:lnTo>
                      <a:lnTo>
                        <a:pt x="6" y="334"/>
                      </a:lnTo>
                      <a:lnTo>
                        <a:pt x="6" y="334"/>
                      </a:lnTo>
                      <a:lnTo>
                        <a:pt x="6" y="334"/>
                      </a:lnTo>
                      <a:lnTo>
                        <a:pt x="6" y="334"/>
                      </a:lnTo>
                      <a:lnTo>
                        <a:pt x="12" y="339"/>
                      </a:lnTo>
                      <a:lnTo>
                        <a:pt x="24" y="345"/>
                      </a:lnTo>
                      <a:lnTo>
                        <a:pt x="24" y="345"/>
                      </a:lnTo>
                      <a:lnTo>
                        <a:pt x="39" y="351"/>
                      </a:lnTo>
                      <a:lnTo>
                        <a:pt x="52" y="356"/>
                      </a:lnTo>
                      <a:lnTo>
                        <a:pt x="69" y="361"/>
                      </a:lnTo>
                      <a:lnTo>
                        <a:pt x="69" y="361"/>
                      </a:lnTo>
                      <a:lnTo>
                        <a:pt x="72" y="387"/>
                      </a:lnTo>
                      <a:lnTo>
                        <a:pt x="72" y="387"/>
                      </a:lnTo>
                      <a:lnTo>
                        <a:pt x="55" y="394"/>
                      </a:lnTo>
                      <a:lnTo>
                        <a:pt x="44" y="400"/>
                      </a:lnTo>
                      <a:lnTo>
                        <a:pt x="30" y="410"/>
                      </a:lnTo>
                      <a:lnTo>
                        <a:pt x="30" y="410"/>
                      </a:lnTo>
                      <a:lnTo>
                        <a:pt x="20" y="418"/>
                      </a:lnTo>
                      <a:lnTo>
                        <a:pt x="14" y="424"/>
                      </a:lnTo>
                      <a:lnTo>
                        <a:pt x="14" y="424"/>
                      </a:lnTo>
                      <a:lnTo>
                        <a:pt x="14" y="424"/>
                      </a:lnTo>
                      <a:lnTo>
                        <a:pt x="14" y="424"/>
                      </a:lnTo>
                      <a:lnTo>
                        <a:pt x="14" y="424"/>
                      </a:lnTo>
                      <a:lnTo>
                        <a:pt x="14" y="424"/>
                      </a:lnTo>
                      <a:lnTo>
                        <a:pt x="11" y="426"/>
                      </a:lnTo>
                      <a:lnTo>
                        <a:pt x="11" y="426"/>
                      </a:lnTo>
                      <a:lnTo>
                        <a:pt x="11" y="427"/>
                      </a:lnTo>
                      <a:lnTo>
                        <a:pt x="11" y="427"/>
                      </a:lnTo>
                      <a:lnTo>
                        <a:pt x="10" y="428"/>
                      </a:lnTo>
                      <a:lnTo>
                        <a:pt x="10" y="428"/>
                      </a:lnTo>
                      <a:lnTo>
                        <a:pt x="10" y="429"/>
                      </a:lnTo>
                      <a:lnTo>
                        <a:pt x="10" y="429"/>
                      </a:lnTo>
                      <a:lnTo>
                        <a:pt x="10" y="431"/>
                      </a:lnTo>
                      <a:lnTo>
                        <a:pt x="10" y="431"/>
                      </a:lnTo>
                      <a:lnTo>
                        <a:pt x="10" y="431"/>
                      </a:lnTo>
                      <a:lnTo>
                        <a:pt x="10" y="431"/>
                      </a:lnTo>
                      <a:lnTo>
                        <a:pt x="10" y="432"/>
                      </a:lnTo>
                      <a:lnTo>
                        <a:pt x="10" y="432"/>
                      </a:lnTo>
                      <a:lnTo>
                        <a:pt x="9" y="433"/>
                      </a:lnTo>
                      <a:lnTo>
                        <a:pt x="9" y="433"/>
                      </a:lnTo>
                      <a:lnTo>
                        <a:pt x="10" y="434"/>
                      </a:lnTo>
                      <a:lnTo>
                        <a:pt x="10" y="434"/>
                      </a:lnTo>
                      <a:lnTo>
                        <a:pt x="10" y="434"/>
                      </a:lnTo>
                      <a:lnTo>
                        <a:pt x="10" y="434"/>
                      </a:lnTo>
                      <a:lnTo>
                        <a:pt x="10" y="437"/>
                      </a:lnTo>
                      <a:lnTo>
                        <a:pt x="10" y="437"/>
                      </a:lnTo>
                      <a:lnTo>
                        <a:pt x="10" y="437"/>
                      </a:lnTo>
                      <a:lnTo>
                        <a:pt x="10" y="437"/>
                      </a:lnTo>
                      <a:lnTo>
                        <a:pt x="10" y="439"/>
                      </a:lnTo>
                      <a:lnTo>
                        <a:pt x="10" y="439"/>
                      </a:lnTo>
                      <a:lnTo>
                        <a:pt x="11" y="439"/>
                      </a:lnTo>
                      <a:lnTo>
                        <a:pt x="11" y="439"/>
                      </a:lnTo>
                      <a:lnTo>
                        <a:pt x="11" y="442"/>
                      </a:lnTo>
                      <a:lnTo>
                        <a:pt x="11" y="442"/>
                      </a:lnTo>
                      <a:lnTo>
                        <a:pt x="12" y="444"/>
                      </a:lnTo>
                      <a:lnTo>
                        <a:pt x="12" y="444"/>
                      </a:lnTo>
                      <a:lnTo>
                        <a:pt x="12" y="446"/>
                      </a:lnTo>
                      <a:lnTo>
                        <a:pt x="12" y="446"/>
                      </a:lnTo>
                      <a:lnTo>
                        <a:pt x="12" y="447"/>
                      </a:lnTo>
                      <a:lnTo>
                        <a:pt x="12" y="447"/>
                      </a:lnTo>
                      <a:lnTo>
                        <a:pt x="12" y="448"/>
                      </a:lnTo>
                      <a:lnTo>
                        <a:pt x="12" y="448"/>
                      </a:lnTo>
                      <a:lnTo>
                        <a:pt x="14" y="449"/>
                      </a:lnTo>
                      <a:lnTo>
                        <a:pt x="14" y="449"/>
                      </a:lnTo>
                      <a:lnTo>
                        <a:pt x="14" y="449"/>
                      </a:lnTo>
                      <a:lnTo>
                        <a:pt x="14" y="449"/>
                      </a:lnTo>
                      <a:lnTo>
                        <a:pt x="15" y="452"/>
                      </a:lnTo>
                      <a:lnTo>
                        <a:pt x="15" y="452"/>
                      </a:lnTo>
                      <a:lnTo>
                        <a:pt x="15" y="452"/>
                      </a:lnTo>
                      <a:lnTo>
                        <a:pt x="15" y="452"/>
                      </a:lnTo>
                      <a:lnTo>
                        <a:pt x="15" y="453"/>
                      </a:lnTo>
                      <a:lnTo>
                        <a:pt x="15" y="453"/>
                      </a:lnTo>
                      <a:lnTo>
                        <a:pt x="16" y="453"/>
                      </a:lnTo>
                      <a:lnTo>
                        <a:pt x="16" y="453"/>
                      </a:lnTo>
                      <a:lnTo>
                        <a:pt x="18" y="455"/>
                      </a:lnTo>
                      <a:lnTo>
                        <a:pt x="18" y="455"/>
                      </a:lnTo>
                      <a:lnTo>
                        <a:pt x="18" y="455"/>
                      </a:lnTo>
                      <a:lnTo>
                        <a:pt x="18" y="455"/>
                      </a:lnTo>
                      <a:lnTo>
                        <a:pt x="20" y="456"/>
                      </a:lnTo>
                      <a:lnTo>
                        <a:pt x="20" y="456"/>
                      </a:lnTo>
                      <a:lnTo>
                        <a:pt x="20" y="456"/>
                      </a:lnTo>
                      <a:lnTo>
                        <a:pt x="20" y="456"/>
                      </a:lnTo>
                      <a:lnTo>
                        <a:pt x="21" y="457"/>
                      </a:lnTo>
                      <a:lnTo>
                        <a:pt x="21" y="457"/>
                      </a:lnTo>
                      <a:lnTo>
                        <a:pt x="23" y="457"/>
                      </a:lnTo>
                      <a:lnTo>
                        <a:pt x="23" y="457"/>
                      </a:lnTo>
                      <a:lnTo>
                        <a:pt x="23" y="457"/>
                      </a:lnTo>
                      <a:lnTo>
                        <a:pt x="23" y="457"/>
                      </a:lnTo>
                      <a:lnTo>
                        <a:pt x="30" y="460"/>
                      </a:lnTo>
                      <a:lnTo>
                        <a:pt x="43" y="461"/>
                      </a:lnTo>
                      <a:lnTo>
                        <a:pt x="43" y="461"/>
                      </a:lnTo>
                      <a:lnTo>
                        <a:pt x="60" y="462"/>
                      </a:lnTo>
                      <a:lnTo>
                        <a:pt x="73" y="462"/>
                      </a:lnTo>
                      <a:lnTo>
                        <a:pt x="92" y="461"/>
                      </a:lnTo>
                      <a:lnTo>
                        <a:pt x="92" y="461"/>
                      </a:lnTo>
                      <a:lnTo>
                        <a:pt x="102" y="483"/>
                      </a:lnTo>
                      <a:lnTo>
                        <a:pt x="102" y="483"/>
                      </a:lnTo>
                      <a:lnTo>
                        <a:pt x="89" y="497"/>
                      </a:lnTo>
                      <a:lnTo>
                        <a:pt x="81" y="507"/>
                      </a:lnTo>
                      <a:lnTo>
                        <a:pt x="72" y="521"/>
                      </a:lnTo>
                      <a:lnTo>
                        <a:pt x="72" y="521"/>
                      </a:lnTo>
                      <a:lnTo>
                        <a:pt x="64" y="531"/>
                      </a:lnTo>
                      <a:lnTo>
                        <a:pt x="60" y="539"/>
                      </a:lnTo>
                      <a:lnTo>
                        <a:pt x="60" y="539"/>
                      </a:lnTo>
                      <a:lnTo>
                        <a:pt x="60" y="539"/>
                      </a:lnTo>
                      <a:lnTo>
                        <a:pt x="60" y="539"/>
                      </a:lnTo>
                      <a:lnTo>
                        <a:pt x="60" y="540"/>
                      </a:lnTo>
                      <a:lnTo>
                        <a:pt x="60" y="540"/>
                      </a:lnTo>
                      <a:lnTo>
                        <a:pt x="59" y="541"/>
                      </a:lnTo>
                      <a:lnTo>
                        <a:pt x="59" y="541"/>
                      </a:lnTo>
                      <a:lnTo>
                        <a:pt x="59" y="543"/>
                      </a:lnTo>
                      <a:lnTo>
                        <a:pt x="59" y="543"/>
                      </a:lnTo>
                      <a:lnTo>
                        <a:pt x="59" y="544"/>
                      </a:lnTo>
                      <a:lnTo>
                        <a:pt x="59" y="544"/>
                      </a:lnTo>
                      <a:lnTo>
                        <a:pt x="59" y="545"/>
                      </a:lnTo>
                      <a:lnTo>
                        <a:pt x="59" y="545"/>
                      </a:lnTo>
                      <a:lnTo>
                        <a:pt x="59" y="546"/>
                      </a:lnTo>
                      <a:lnTo>
                        <a:pt x="59" y="546"/>
                      </a:lnTo>
                      <a:lnTo>
                        <a:pt x="59" y="546"/>
                      </a:lnTo>
                      <a:lnTo>
                        <a:pt x="59" y="546"/>
                      </a:lnTo>
                      <a:lnTo>
                        <a:pt x="59" y="548"/>
                      </a:lnTo>
                      <a:lnTo>
                        <a:pt x="59" y="548"/>
                      </a:lnTo>
                      <a:lnTo>
                        <a:pt x="59" y="549"/>
                      </a:lnTo>
                      <a:lnTo>
                        <a:pt x="59" y="549"/>
                      </a:lnTo>
                      <a:lnTo>
                        <a:pt x="60" y="550"/>
                      </a:lnTo>
                      <a:lnTo>
                        <a:pt x="60" y="550"/>
                      </a:lnTo>
                      <a:lnTo>
                        <a:pt x="60" y="550"/>
                      </a:lnTo>
                      <a:lnTo>
                        <a:pt x="60" y="550"/>
                      </a:lnTo>
                      <a:lnTo>
                        <a:pt x="62" y="553"/>
                      </a:lnTo>
                      <a:lnTo>
                        <a:pt x="62" y="553"/>
                      </a:lnTo>
                      <a:lnTo>
                        <a:pt x="62" y="553"/>
                      </a:lnTo>
                      <a:lnTo>
                        <a:pt x="62" y="553"/>
                      </a:lnTo>
                      <a:lnTo>
                        <a:pt x="63" y="554"/>
                      </a:lnTo>
                      <a:lnTo>
                        <a:pt x="63" y="554"/>
                      </a:lnTo>
                      <a:lnTo>
                        <a:pt x="63" y="555"/>
                      </a:lnTo>
                      <a:lnTo>
                        <a:pt x="63" y="555"/>
                      </a:lnTo>
                      <a:lnTo>
                        <a:pt x="65" y="557"/>
                      </a:lnTo>
                      <a:lnTo>
                        <a:pt x="65" y="557"/>
                      </a:lnTo>
                      <a:lnTo>
                        <a:pt x="67" y="559"/>
                      </a:lnTo>
                      <a:lnTo>
                        <a:pt x="67" y="559"/>
                      </a:lnTo>
                      <a:lnTo>
                        <a:pt x="67" y="560"/>
                      </a:lnTo>
                      <a:lnTo>
                        <a:pt x="67" y="560"/>
                      </a:lnTo>
                      <a:lnTo>
                        <a:pt x="68" y="562"/>
                      </a:lnTo>
                      <a:lnTo>
                        <a:pt x="68" y="562"/>
                      </a:lnTo>
                      <a:lnTo>
                        <a:pt x="68" y="562"/>
                      </a:lnTo>
                      <a:lnTo>
                        <a:pt x="68" y="562"/>
                      </a:lnTo>
                      <a:lnTo>
                        <a:pt x="69" y="563"/>
                      </a:lnTo>
                      <a:lnTo>
                        <a:pt x="69" y="563"/>
                      </a:lnTo>
                      <a:lnTo>
                        <a:pt x="69" y="563"/>
                      </a:lnTo>
                      <a:lnTo>
                        <a:pt x="69" y="563"/>
                      </a:lnTo>
                      <a:lnTo>
                        <a:pt x="70" y="565"/>
                      </a:lnTo>
                      <a:lnTo>
                        <a:pt x="70" y="565"/>
                      </a:lnTo>
                      <a:lnTo>
                        <a:pt x="72" y="565"/>
                      </a:lnTo>
                      <a:lnTo>
                        <a:pt x="72" y="565"/>
                      </a:lnTo>
                      <a:lnTo>
                        <a:pt x="73" y="565"/>
                      </a:lnTo>
                      <a:lnTo>
                        <a:pt x="73" y="565"/>
                      </a:lnTo>
                      <a:lnTo>
                        <a:pt x="73" y="567"/>
                      </a:lnTo>
                      <a:lnTo>
                        <a:pt x="73" y="567"/>
                      </a:lnTo>
                      <a:lnTo>
                        <a:pt x="74" y="567"/>
                      </a:lnTo>
                      <a:lnTo>
                        <a:pt x="74" y="567"/>
                      </a:lnTo>
                      <a:lnTo>
                        <a:pt x="74" y="567"/>
                      </a:lnTo>
                      <a:lnTo>
                        <a:pt x="74" y="567"/>
                      </a:lnTo>
                      <a:lnTo>
                        <a:pt x="79" y="567"/>
                      </a:lnTo>
                      <a:lnTo>
                        <a:pt x="79" y="567"/>
                      </a:lnTo>
                      <a:lnTo>
                        <a:pt x="81" y="567"/>
                      </a:lnTo>
                      <a:lnTo>
                        <a:pt x="81" y="567"/>
                      </a:lnTo>
                      <a:lnTo>
                        <a:pt x="81" y="567"/>
                      </a:lnTo>
                      <a:lnTo>
                        <a:pt x="88" y="567"/>
                      </a:lnTo>
                      <a:lnTo>
                        <a:pt x="101" y="564"/>
                      </a:lnTo>
                      <a:lnTo>
                        <a:pt x="101" y="564"/>
                      </a:lnTo>
                      <a:lnTo>
                        <a:pt x="117" y="559"/>
                      </a:lnTo>
                      <a:lnTo>
                        <a:pt x="130" y="555"/>
                      </a:lnTo>
                      <a:lnTo>
                        <a:pt x="146" y="548"/>
                      </a:lnTo>
                      <a:lnTo>
                        <a:pt x="146" y="548"/>
                      </a:lnTo>
                      <a:lnTo>
                        <a:pt x="164" y="565"/>
                      </a:lnTo>
                      <a:lnTo>
                        <a:pt x="164" y="565"/>
                      </a:lnTo>
                      <a:lnTo>
                        <a:pt x="156" y="582"/>
                      </a:lnTo>
                      <a:lnTo>
                        <a:pt x="152" y="594"/>
                      </a:lnTo>
                      <a:lnTo>
                        <a:pt x="149" y="611"/>
                      </a:lnTo>
                      <a:lnTo>
                        <a:pt x="149" y="611"/>
                      </a:lnTo>
                      <a:lnTo>
                        <a:pt x="145" y="623"/>
                      </a:lnTo>
                      <a:lnTo>
                        <a:pt x="145" y="632"/>
                      </a:lnTo>
                      <a:lnTo>
                        <a:pt x="145" y="632"/>
                      </a:lnTo>
                      <a:lnTo>
                        <a:pt x="145" y="632"/>
                      </a:lnTo>
                      <a:lnTo>
                        <a:pt x="145" y="632"/>
                      </a:lnTo>
                      <a:lnTo>
                        <a:pt x="145" y="632"/>
                      </a:lnTo>
                      <a:lnTo>
                        <a:pt x="145" y="632"/>
                      </a:lnTo>
                      <a:lnTo>
                        <a:pt x="145" y="635"/>
                      </a:lnTo>
                      <a:lnTo>
                        <a:pt x="145" y="635"/>
                      </a:lnTo>
                      <a:lnTo>
                        <a:pt x="145" y="635"/>
                      </a:lnTo>
                      <a:lnTo>
                        <a:pt x="145" y="635"/>
                      </a:lnTo>
                      <a:lnTo>
                        <a:pt x="145" y="637"/>
                      </a:lnTo>
                      <a:lnTo>
                        <a:pt x="145" y="637"/>
                      </a:lnTo>
                      <a:lnTo>
                        <a:pt x="145" y="637"/>
                      </a:lnTo>
                      <a:lnTo>
                        <a:pt x="145" y="637"/>
                      </a:lnTo>
                      <a:lnTo>
                        <a:pt x="146" y="638"/>
                      </a:lnTo>
                      <a:lnTo>
                        <a:pt x="146" y="638"/>
                      </a:lnTo>
                      <a:lnTo>
                        <a:pt x="146" y="638"/>
                      </a:lnTo>
                      <a:lnTo>
                        <a:pt x="146" y="638"/>
                      </a:lnTo>
                      <a:lnTo>
                        <a:pt x="146" y="640"/>
                      </a:lnTo>
                      <a:lnTo>
                        <a:pt x="146" y="640"/>
                      </a:lnTo>
                      <a:lnTo>
                        <a:pt x="147" y="641"/>
                      </a:lnTo>
                      <a:lnTo>
                        <a:pt x="147" y="641"/>
                      </a:lnTo>
                      <a:lnTo>
                        <a:pt x="149" y="642"/>
                      </a:lnTo>
                      <a:lnTo>
                        <a:pt x="149" y="642"/>
                      </a:lnTo>
                      <a:lnTo>
                        <a:pt x="149" y="642"/>
                      </a:lnTo>
                      <a:lnTo>
                        <a:pt x="149" y="642"/>
                      </a:lnTo>
                      <a:lnTo>
                        <a:pt x="150" y="643"/>
                      </a:lnTo>
                      <a:lnTo>
                        <a:pt x="150" y="643"/>
                      </a:lnTo>
                      <a:lnTo>
                        <a:pt x="150" y="643"/>
                      </a:lnTo>
                      <a:lnTo>
                        <a:pt x="150" y="643"/>
                      </a:lnTo>
                      <a:lnTo>
                        <a:pt x="151" y="645"/>
                      </a:lnTo>
                      <a:lnTo>
                        <a:pt x="151" y="645"/>
                      </a:lnTo>
                      <a:lnTo>
                        <a:pt x="152" y="645"/>
                      </a:lnTo>
                      <a:lnTo>
                        <a:pt x="152" y="645"/>
                      </a:lnTo>
                      <a:lnTo>
                        <a:pt x="155" y="647"/>
                      </a:lnTo>
                      <a:lnTo>
                        <a:pt x="155" y="647"/>
                      </a:lnTo>
                      <a:lnTo>
                        <a:pt x="156" y="649"/>
                      </a:lnTo>
                      <a:lnTo>
                        <a:pt x="156" y="649"/>
                      </a:lnTo>
                      <a:lnTo>
                        <a:pt x="157" y="649"/>
                      </a:lnTo>
                      <a:lnTo>
                        <a:pt x="157" y="649"/>
                      </a:lnTo>
                      <a:lnTo>
                        <a:pt x="159" y="650"/>
                      </a:lnTo>
                      <a:lnTo>
                        <a:pt x="159" y="650"/>
                      </a:lnTo>
                      <a:lnTo>
                        <a:pt x="159" y="650"/>
                      </a:lnTo>
                      <a:lnTo>
                        <a:pt x="159" y="650"/>
                      </a:lnTo>
                      <a:lnTo>
                        <a:pt x="160" y="651"/>
                      </a:lnTo>
                      <a:lnTo>
                        <a:pt x="160" y="651"/>
                      </a:lnTo>
                      <a:lnTo>
                        <a:pt x="161" y="651"/>
                      </a:lnTo>
                      <a:lnTo>
                        <a:pt x="161" y="651"/>
                      </a:lnTo>
                      <a:lnTo>
                        <a:pt x="162" y="652"/>
                      </a:lnTo>
                      <a:lnTo>
                        <a:pt x="162" y="652"/>
                      </a:lnTo>
                      <a:lnTo>
                        <a:pt x="162" y="652"/>
                      </a:lnTo>
                      <a:lnTo>
                        <a:pt x="162" y="652"/>
                      </a:lnTo>
                      <a:lnTo>
                        <a:pt x="165" y="652"/>
                      </a:lnTo>
                      <a:lnTo>
                        <a:pt x="165" y="652"/>
                      </a:lnTo>
                      <a:lnTo>
                        <a:pt x="165" y="652"/>
                      </a:lnTo>
                      <a:lnTo>
                        <a:pt x="165" y="652"/>
                      </a:lnTo>
                      <a:lnTo>
                        <a:pt x="166" y="652"/>
                      </a:lnTo>
                      <a:lnTo>
                        <a:pt x="166" y="652"/>
                      </a:lnTo>
                      <a:lnTo>
                        <a:pt x="167" y="652"/>
                      </a:lnTo>
                      <a:lnTo>
                        <a:pt x="167" y="652"/>
                      </a:lnTo>
                      <a:lnTo>
                        <a:pt x="169" y="652"/>
                      </a:lnTo>
                      <a:lnTo>
                        <a:pt x="169" y="652"/>
                      </a:lnTo>
                      <a:lnTo>
                        <a:pt x="169" y="652"/>
                      </a:lnTo>
                      <a:lnTo>
                        <a:pt x="169" y="652"/>
                      </a:lnTo>
                      <a:lnTo>
                        <a:pt x="171" y="651"/>
                      </a:lnTo>
                      <a:lnTo>
                        <a:pt x="171" y="651"/>
                      </a:lnTo>
                      <a:lnTo>
                        <a:pt x="171" y="651"/>
                      </a:lnTo>
                      <a:lnTo>
                        <a:pt x="171" y="651"/>
                      </a:lnTo>
                      <a:lnTo>
                        <a:pt x="180" y="647"/>
                      </a:lnTo>
                      <a:lnTo>
                        <a:pt x="190" y="640"/>
                      </a:lnTo>
                      <a:lnTo>
                        <a:pt x="190" y="640"/>
                      </a:lnTo>
                      <a:lnTo>
                        <a:pt x="204" y="631"/>
                      </a:lnTo>
                      <a:lnTo>
                        <a:pt x="214" y="622"/>
                      </a:lnTo>
                      <a:lnTo>
                        <a:pt x="228" y="609"/>
                      </a:lnTo>
                      <a:lnTo>
                        <a:pt x="228" y="609"/>
                      </a:lnTo>
                      <a:lnTo>
                        <a:pt x="251" y="621"/>
                      </a:lnTo>
                      <a:lnTo>
                        <a:pt x="251" y="621"/>
                      </a:lnTo>
                      <a:lnTo>
                        <a:pt x="249" y="638"/>
                      </a:lnTo>
                      <a:lnTo>
                        <a:pt x="249" y="652"/>
                      </a:lnTo>
                      <a:lnTo>
                        <a:pt x="251" y="669"/>
                      </a:lnTo>
                      <a:lnTo>
                        <a:pt x="251" y="669"/>
                      </a:lnTo>
                      <a:lnTo>
                        <a:pt x="253" y="681"/>
                      </a:lnTo>
                      <a:lnTo>
                        <a:pt x="254" y="690"/>
                      </a:lnTo>
                      <a:lnTo>
                        <a:pt x="254" y="690"/>
                      </a:lnTo>
                      <a:lnTo>
                        <a:pt x="254" y="690"/>
                      </a:lnTo>
                      <a:lnTo>
                        <a:pt x="254" y="690"/>
                      </a:lnTo>
                      <a:lnTo>
                        <a:pt x="254" y="690"/>
                      </a:lnTo>
                      <a:lnTo>
                        <a:pt x="254" y="690"/>
                      </a:lnTo>
                      <a:lnTo>
                        <a:pt x="256" y="693"/>
                      </a:lnTo>
                      <a:lnTo>
                        <a:pt x="256" y="693"/>
                      </a:lnTo>
                      <a:lnTo>
                        <a:pt x="256" y="693"/>
                      </a:lnTo>
                      <a:lnTo>
                        <a:pt x="256" y="693"/>
                      </a:lnTo>
                      <a:lnTo>
                        <a:pt x="257" y="694"/>
                      </a:lnTo>
                      <a:lnTo>
                        <a:pt x="257" y="694"/>
                      </a:lnTo>
                      <a:lnTo>
                        <a:pt x="257" y="694"/>
                      </a:lnTo>
                      <a:lnTo>
                        <a:pt x="257" y="694"/>
                      </a:lnTo>
                      <a:lnTo>
                        <a:pt x="258" y="695"/>
                      </a:lnTo>
                      <a:lnTo>
                        <a:pt x="258" y="695"/>
                      </a:lnTo>
                      <a:lnTo>
                        <a:pt x="258" y="696"/>
                      </a:lnTo>
                      <a:lnTo>
                        <a:pt x="258" y="696"/>
                      </a:lnTo>
                      <a:lnTo>
                        <a:pt x="262" y="698"/>
                      </a:lnTo>
                      <a:lnTo>
                        <a:pt x="262" y="698"/>
                      </a:lnTo>
                      <a:lnTo>
                        <a:pt x="262" y="698"/>
                      </a:lnTo>
                      <a:lnTo>
                        <a:pt x="262" y="698"/>
                      </a:lnTo>
                      <a:lnTo>
                        <a:pt x="263" y="699"/>
                      </a:lnTo>
                      <a:lnTo>
                        <a:pt x="263" y="699"/>
                      </a:lnTo>
                      <a:lnTo>
                        <a:pt x="264" y="699"/>
                      </a:lnTo>
                      <a:lnTo>
                        <a:pt x="264" y="699"/>
                      </a:lnTo>
                      <a:lnTo>
                        <a:pt x="266" y="699"/>
                      </a:lnTo>
                      <a:lnTo>
                        <a:pt x="266" y="699"/>
                      </a:lnTo>
                      <a:lnTo>
                        <a:pt x="267" y="699"/>
                      </a:lnTo>
                      <a:lnTo>
                        <a:pt x="267" y="699"/>
                      </a:lnTo>
                      <a:lnTo>
                        <a:pt x="270" y="700"/>
                      </a:lnTo>
                      <a:lnTo>
                        <a:pt x="270" y="700"/>
                      </a:lnTo>
                      <a:lnTo>
                        <a:pt x="272" y="701"/>
                      </a:lnTo>
                      <a:lnTo>
                        <a:pt x="272" y="701"/>
                      </a:lnTo>
                      <a:lnTo>
                        <a:pt x="272" y="701"/>
                      </a:lnTo>
                      <a:lnTo>
                        <a:pt x="272" y="701"/>
                      </a:lnTo>
                      <a:lnTo>
                        <a:pt x="275" y="701"/>
                      </a:lnTo>
                      <a:lnTo>
                        <a:pt x="275" y="701"/>
                      </a:lnTo>
                      <a:lnTo>
                        <a:pt x="275" y="701"/>
                      </a:lnTo>
                      <a:lnTo>
                        <a:pt x="275" y="701"/>
                      </a:lnTo>
                      <a:lnTo>
                        <a:pt x="276" y="701"/>
                      </a:lnTo>
                      <a:lnTo>
                        <a:pt x="276" y="701"/>
                      </a:lnTo>
                      <a:lnTo>
                        <a:pt x="277" y="701"/>
                      </a:lnTo>
                      <a:lnTo>
                        <a:pt x="277" y="701"/>
                      </a:lnTo>
                      <a:lnTo>
                        <a:pt x="278" y="703"/>
                      </a:lnTo>
                      <a:lnTo>
                        <a:pt x="278" y="703"/>
                      </a:lnTo>
                      <a:lnTo>
                        <a:pt x="278" y="703"/>
                      </a:lnTo>
                      <a:lnTo>
                        <a:pt x="278" y="703"/>
                      </a:lnTo>
                      <a:lnTo>
                        <a:pt x="281" y="701"/>
                      </a:lnTo>
                      <a:lnTo>
                        <a:pt x="281" y="701"/>
                      </a:lnTo>
                      <a:lnTo>
                        <a:pt x="281" y="701"/>
                      </a:lnTo>
                      <a:lnTo>
                        <a:pt x="281" y="701"/>
                      </a:lnTo>
                      <a:lnTo>
                        <a:pt x="282" y="701"/>
                      </a:lnTo>
                      <a:lnTo>
                        <a:pt x="282" y="701"/>
                      </a:lnTo>
                      <a:lnTo>
                        <a:pt x="283" y="701"/>
                      </a:lnTo>
                      <a:lnTo>
                        <a:pt x="283" y="701"/>
                      </a:lnTo>
                      <a:lnTo>
                        <a:pt x="285" y="700"/>
                      </a:lnTo>
                      <a:lnTo>
                        <a:pt x="285" y="700"/>
                      </a:lnTo>
                      <a:lnTo>
                        <a:pt x="285" y="700"/>
                      </a:lnTo>
                      <a:lnTo>
                        <a:pt x="285" y="700"/>
                      </a:lnTo>
                      <a:lnTo>
                        <a:pt x="287" y="699"/>
                      </a:lnTo>
                      <a:lnTo>
                        <a:pt x="287" y="699"/>
                      </a:lnTo>
                      <a:lnTo>
                        <a:pt x="287" y="699"/>
                      </a:lnTo>
                      <a:lnTo>
                        <a:pt x="287" y="699"/>
                      </a:lnTo>
                      <a:lnTo>
                        <a:pt x="287" y="699"/>
                      </a:lnTo>
                      <a:lnTo>
                        <a:pt x="287" y="699"/>
                      </a:lnTo>
                      <a:lnTo>
                        <a:pt x="293" y="693"/>
                      </a:lnTo>
                      <a:lnTo>
                        <a:pt x="301" y="681"/>
                      </a:lnTo>
                      <a:lnTo>
                        <a:pt x="301" y="681"/>
                      </a:lnTo>
                      <a:lnTo>
                        <a:pt x="310" y="669"/>
                      </a:lnTo>
                      <a:lnTo>
                        <a:pt x="317" y="657"/>
                      </a:lnTo>
                      <a:lnTo>
                        <a:pt x="325" y="641"/>
                      </a:lnTo>
                      <a:lnTo>
                        <a:pt x="325" y="641"/>
                      </a:lnTo>
                      <a:lnTo>
                        <a:pt x="350" y="642"/>
                      </a:lnTo>
                      <a:lnTo>
                        <a:pt x="350" y="642"/>
                      </a:lnTo>
                      <a:lnTo>
                        <a:pt x="355" y="660"/>
                      </a:lnTo>
                      <a:lnTo>
                        <a:pt x="360" y="672"/>
                      </a:lnTo>
                      <a:lnTo>
                        <a:pt x="367" y="688"/>
                      </a:lnTo>
                      <a:lnTo>
                        <a:pt x="367" y="688"/>
                      </a:lnTo>
                      <a:lnTo>
                        <a:pt x="373" y="699"/>
                      </a:lnTo>
                      <a:lnTo>
                        <a:pt x="378" y="706"/>
                      </a:lnTo>
                      <a:lnTo>
                        <a:pt x="378" y="706"/>
                      </a:lnTo>
                      <a:lnTo>
                        <a:pt x="378" y="706"/>
                      </a:lnTo>
                      <a:lnTo>
                        <a:pt x="378" y="706"/>
                      </a:lnTo>
                      <a:lnTo>
                        <a:pt x="378" y="706"/>
                      </a:lnTo>
                      <a:lnTo>
                        <a:pt x="378" y="706"/>
                      </a:lnTo>
                      <a:lnTo>
                        <a:pt x="380" y="709"/>
                      </a:lnTo>
                      <a:lnTo>
                        <a:pt x="380" y="709"/>
                      </a:lnTo>
                      <a:lnTo>
                        <a:pt x="380" y="709"/>
                      </a:lnTo>
                      <a:lnTo>
                        <a:pt x="380" y="709"/>
                      </a:lnTo>
                      <a:lnTo>
                        <a:pt x="382" y="710"/>
                      </a:lnTo>
                      <a:lnTo>
                        <a:pt x="382" y="710"/>
                      </a:lnTo>
                      <a:lnTo>
                        <a:pt x="382" y="710"/>
                      </a:lnTo>
                      <a:lnTo>
                        <a:pt x="382" y="710"/>
                      </a:lnTo>
                      <a:lnTo>
                        <a:pt x="383" y="710"/>
                      </a:lnTo>
                      <a:lnTo>
                        <a:pt x="383" y="710"/>
                      </a:lnTo>
                      <a:lnTo>
                        <a:pt x="384" y="711"/>
                      </a:lnTo>
                      <a:lnTo>
                        <a:pt x="384" y="711"/>
                      </a:lnTo>
                      <a:lnTo>
                        <a:pt x="385" y="711"/>
                      </a:lnTo>
                      <a:lnTo>
                        <a:pt x="385" y="711"/>
                      </a:lnTo>
                      <a:lnTo>
                        <a:pt x="385" y="711"/>
                      </a:lnTo>
                      <a:lnTo>
                        <a:pt x="388" y="711"/>
                      </a:lnTo>
                      <a:lnTo>
                        <a:pt x="388" y="711"/>
                      </a:lnTo>
                      <a:lnTo>
                        <a:pt x="388" y="711"/>
                      </a:lnTo>
                      <a:lnTo>
                        <a:pt x="388" y="711"/>
                      </a:lnTo>
                      <a:lnTo>
                        <a:pt x="389" y="711"/>
                      </a:lnTo>
                      <a:lnTo>
                        <a:pt x="389" y="711"/>
                      </a:lnTo>
                      <a:lnTo>
                        <a:pt x="390" y="711"/>
                      </a:lnTo>
                      <a:lnTo>
                        <a:pt x="390" y="711"/>
                      </a:lnTo>
                      <a:lnTo>
                        <a:pt x="392" y="711"/>
                      </a:lnTo>
                      <a:lnTo>
                        <a:pt x="392" y="711"/>
                      </a:lnTo>
                      <a:lnTo>
                        <a:pt x="393" y="711"/>
                      </a:lnTo>
                      <a:lnTo>
                        <a:pt x="393" y="711"/>
                      </a:lnTo>
                      <a:lnTo>
                        <a:pt x="395" y="711"/>
                      </a:lnTo>
                      <a:lnTo>
                        <a:pt x="395" y="711"/>
                      </a:lnTo>
                      <a:lnTo>
                        <a:pt x="398" y="711"/>
                      </a:lnTo>
                      <a:lnTo>
                        <a:pt x="398" y="711"/>
                      </a:lnTo>
                      <a:lnTo>
                        <a:pt x="398" y="711"/>
                      </a:lnTo>
                      <a:lnTo>
                        <a:pt x="398" y="711"/>
                      </a:lnTo>
                      <a:lnTo>
                        <a:pt x="401" y="710"/>
                      </a:lnTo>
                      <a:lnTo>
                        <a:pt x="401" y="710"/>
                      </a:lnTo>
                      <a:lnTo>
                        <a:pt x="401" y="710"/>
                      </a:lnTo>
                      <a:lnTo>
                        <a:pt x="401" y="710"/>
                      </a:lnTo>
                      <a:lnTo>
                        <a:pt x="402" y="710"/>
                      </a:lnTo>
                      <a:lnTo>
                        <a:pt x="402" y="710"/>
                      </a:lnTo>
                      <a:lnTo>
                        <a:pt x="403" y="710"/>
                      </a:lnTo>
                      <a:lnTo>
                        <a:pt x="403" y="710"/>
                      </a:lnTo>
                      <a:lnTo>
                        <a:pt x="404" y="710"/>
                      </a:lnTo>
                      <a:lnTo>
                        <a:pt x="404" y="710"/>
                      </a:lnTo>
                      <a:lnTo>
                        <a:pt x="406" y="710"/>
                      </a:lnTo>
                      <a:lnTo>
                        <a:pt x="406" y="710"/>
                      </a:lnTo>
                      <a:lnTo>
                        <a:pt x="407" y="709"/>
                      </a:lnTo>
                      <a:lnTo>
                        <a:pt x="407" y="709"/>
                      </a:lnTo>
                      <a:lnTo>
                        <a:pt x="407" y="709"/>
                      </a:lnTo>
                      <a:lnTo>
                        <a:pt x="407" y="709"/>
                      </a:lnTo>
                      <a:lnTo>
                        <a:pt x="408" y="708"/>
                      </a:lnTo>
                      <a:lnTo>
                        <a:pt x="408" y="708"/>
                      </a:lnTo>
                      <a:lnTo>
                        <a:pt x="408" y="708"/>
                      </a:lnTo>
                      <a:lnTo>
                        <a:pt x="408" y="708"/>
                      </a:lnTo>
                      <a:lnTo>
                        <a:pt x="409" y="706"/>
                      </a:lnTo>
                      <a:lnTo>
                        <a:pt x="409" y="706"/>
                      </a:lnTo>
                      <a:lnTo>
                        <a:pt x="409" y="706"/>
                      </a:lnTo>
                      <a:lnTo>
                        <a:pt x="409" y="706"/>
                      </a:lnTo>
                      <a:lnTo>
                        <a:pt x="411" y="704"/>
                      </a:lnTo>
                      <a:lnTo>
                        <a:pt x="411" y="704"/>
                      </a:lnTo>
                      <a:lnTo>
                        <a:pt x="411" y="704"/>
                      </a:lnTo>
                      <a:lnTo>
                        <a:pt x="411" y="704"/>
                      </a:lnTo>
                      <a:lnTo>
                        <a:pt x="414" y="695"/>
                      </a:lnTo>
                      <a:lnTo>
                        <a:pt x="419" y="683"/>
                      </a:lnTo>
                      <a:lnTo>
                        <a:pt x="419" y="683"/>
                      </a:lnTo>
                      <a:lnTo>
                        <a:pt x="423" y="667"/>
                      </a:lnTo>
                      <a:lnTo>
                        <a:pt x="426" y="655"/>
                      </a:lnTo>
                      <a:lnTo>
                        <a:pt x="427" y="636"/>
                      </a:lnTo>
                      <a:lnTo>
                        <a:pt x="427" y="636"/>
                      </a:lnTo>
                      <a:lnTo>
                        <a:pt x="452" y="630"/>
                      </a:lnTo>
                      <a:lnTo>
                        <a:pt x="452" y="630"/>
                      </a:lnTo>
                      <a:lnTo>
                        <a:pt x="462" y="645"/>
                      </a:lnTo>
                      <a:lnTo>
                        <a:pt x="471" y="655"/>
                      </a:lnTo>
                      <a:lnTo>
                        <a:pt x="482" y="666"/>
                      </a:lnTo>
                      <a:lnTo>
                        <a:pt x="482" y="666"/>
                      </a:lnTo>
                      <a:lnTo>
                        <a:pt x="493" y="675"/>
                      </a:lnTo>
                      <a:lnTo>
                        <a:pt x="500" y="680"/>
                      </a:lnTo>
                      <a:lnTo>
                        <a:pt x="500" y="680"/>
                      </a:lnTo>
                      <a:lnTo>
                        <a:pt x="500" y="680"/>
                      </a:lnTo>
                      <a:lnTo>
                        <a:pt x="500" y="680"/>
                      </a:lnTo>
                      <a:lnTo>
                        <a:pt x="503" y="681"/>
                      </a:lnTo>
                      <a:lnTo>
                        <a:pt x="503" y="681"/>
                      </a:lnTo>
                      <a:lnTo>
                        <a:pt x="503" y="681"/>
                      </a:lnTo>
                      <a:lnTo>
                        <a:pt x="503" y="681"/>
                      </a:lnTo>
                      <a:lnTo>
                        <a:pt x="504" y="681"/>
                      </a:lnTo>
                      <a:lnTo>
                        <a:pt x="504" y="681"/>
                      </a:lnTo>
                      <a:lnTo>
                        <a:pt x="505" y="683"/>
                      </a:lnTo>
                      <a:lnTo>
                        <a:pt x="505" y="683"/>
                      </a:lnTo>
                      <a:lnTo>
                        <a:pt x="506" y="683"/>
                      </a:lnTo>
                      <a:lnTo>
                        <a:pt x="506" y="683"/>
                      </a:lnTo>
                      <a:lnTo>
                        <a:pt x="506" y="683"/>
                      </a:lnTo>
                      <a:lnTo>
                        <a:pt x="506" y="683"/>
                      </a:lnTo>
                      <a:lnTo>
                        <a:pt x="509" y="683"/>
                      </a:lnTo>
                      <a:lnTo>
                        <a:pt x="509" y="683"/>
                      </a:lnTo>
                      <a:lnTo>
                        <a:pt x="509" y="683"/>
                      </a:lnTo>
                      <a:lnTo>
                        <a:pt x="509" y="683"/>
                      </a:lnTo>
                      <a:lnTo>
                        <a:pt x="510" y="681"/>
                      </a:lnTo>
                      <a:lnTo>
                        <a:pt x="510" y="681"/>
                      </a:lnTo>
                      <a:lnTo>
                        <a:pt x="511" y="681"/>
                      </a:lnTo>
                      <a:lnTo>
                        <a:pt x="511" y="681"/>
                      </a:lnTo>
                      <a:lnTo>
                        <a:pt x="513" y="681"/>
                      </a:lnTo>
                      <a:lnTo>
                        <a:pt x="513" y="681"/>
                      </a:lnTo>
                      <a:lnTo>
                        <a:pt x="513" y="680"/>
                      </a:lnTo>
                      <a:lnTo>
                        <a:pt x="513" y="680"/>
                      </a:lnTo>
                      <a:lnTo>
                        <a:pt x="515" y="680"/>
                      </a:lnTo>
                      <a:lnTo>
                        <a:pt x="515" y="680"/>
                      </a:lnTo>
                      <a:lnTo>
                        <a:pt x="515" y="680"/>
                      </a:lnTo>
                      <a:lnTo>
                        <a:pt x="515" y="680"/>
                      </a:lnTo>
                      <a:lnTo>
                        <a:pt x="518" y="679"/>
                      </a:lnTo>
                      <a:lnTo>
                        <a:pt x="518" y="679"/>
                      </a:lnTo>
                      <a:lnTo>
                        <a:pt x="520" y="677"/>
                      </a:lnTo>
                      <a:lnTo>
                        <a:pt x="520" y="677"/>
                      </a:lnTo>
                      <a:lnTo>
                        <a:pt x="520" y="677"/>
                      </a:lnTo>
                      <a:lnTo>
                        <a:pt x="520" y="677"/>
                      </a:lnTo>
                      <a:lnTo>
                        <a:pt x="523" y="676"/>
                      </a:lnTo>
                      <a:lnTo>
                        <a:pt x="523" y="676"/>
                      </a:lnTo>
                      <a:lnTo>
                        <a:pt x="523" y="676"/>
                      </a:lnTo>
                      <a:lnTo>
                        <a:pt x="523" y="676"/>
                      </a:lnTo>
                      <a:lnTo>
                        <a:pt x="524" y="675"/>
                      </a:lnTo>
                      <a:lnTo>
                        <a:pt x="524" y="675"/>
                      </a:lnTo>
                      <a:lnTo>
                        <a:pt x="524" y="675"/>
                      </a:lnTo>
                      <a:lnTo>
                        <a:pt x="524" y="675"/>
                      </a:lnTo>
                      <a:lnTo>
                        <a:pt x="528" y="672"/>
                      </a:lnTo>
                      <a:lnTo>
                        <a:pt x="528" y="672"/>
                      </a:lnTo>
                      <a:lnTo>
                        <a:pt x="528" y="672"/>
                      </a:lnTo>
                      <a:lnTo>
                        <a:pt x="528" y="672"/>
                      </a:lnTo>
                      <a:lnTo>
                        <a:pt x="529" y="671"/>
                      </a:lnTo>
                      <a:lnTo>
                        <a:pt x="529" y="671"/>
                      </a:lnTo>
                      <a:lnTo>
                        <a:pt x="529" y="670"/>
                      </a:lnTo>
                      <a:lnTo>
                        <a:pt x="529" y="670"/>
                      </a:lnTo>
                      <a:lnTo>
                        <a:pt x="529" y="669"/>
                      </a:lnTo>
                      <a:lnTo>
                        <a:pt x="529" y="669"/>
                      </a:lnTo>
                      <a:lnTo>
                        <a:pt x="529" y="669"/>
                      </a:lnTo>
                      <a:lnTo>
                        <a:pt x="529" y="669"/>
                      </a:lnTo>
                      <a:lnTo>
                        <a:pt x="530" y="666"/>
                      </a:lnTo>
                      <a:lnTo>
                        <a:pt x="530" y="666"/>
                      </a:lnTo>
                      <a:lnTo>
                        <a:pt x="530" y="666"/>
                      </a:lnTo>
                      <a:lnTo>
                        <a:pt x="530" y="666"/>
                      </a:lnTo>
                      <a:lnTo>
                        <a:pt x="530" y="666"/>
                      </a:lnTo>
                      <a:lnTo>
                        <a:pt x="530" y="657"/>
                      </a:lnTo>
                      <a:lnTo>
                        <a:pt x="530" y="643"/>
                      </a:lnTo>
                      <a:lnTo>
                        <a:pt x="530" y="643"/>
                      </a:lnTo>
                      <a:lnTo>
                        <a:pt x="529" y="627"/>
                      </a:lnTo>
                      <a:lnTo>
                        <a:pt x="527" y="615"/>
                      </a:lnTo>
                      <a:lnTo>
                        <a:pt x="523" y="597"/>
                      </a:lnTo>
                      <a:lnTo>
                        <a:pt x="523" y="597"/>
                      </a:lnTo>
                      <a:lnTo>
                        <a:pt x="543" y="582"/>
                      </a:lnTo>
                      <a:lnTo>
                        <a:pt x="543" y="582"/>
                      </a:lnTo>
                      <a:lnTo>
                        <a:pt x="558" y="592"/>
                      </a:lnTo>
                      <a:lnTo>
                        <a:pt x="569" y="599"/>
                      </a:lnTo>
                      <a:lnTo>
                        <a:pt x="584" y="606"/>
                      </a:lnTo>
                      <a:lnTo>
                        <a:pt x="584" y="606"/>
                      </a:lnTo>
                      <a:lnTo>
                        <a:pt x="597" y="611"/>
                      </a:lnTo>
                      <a:lnTo>
                        <a:pt x="606" y="613"/>
                      </a:lnTo>
                      <a:lnTo>
                        <a:pt x="606" y="613"/>
                      </a:lnTo>
                      <a:lnTo>
                        <a:pt x="606" y="613"/>
                      </a:lnTo>
                      <a:lnTo>
                        <a:pt x="606" y="613"/>
                      </a:lnTo>
                      <a:lnTo>
                        <a:pt x="608" y="613"/>
                      </a:lnTo>
                      <a:lnTo>
                        <a:pt x="608" y="613"/>
                      </a:lnTo>
                      <a:lnTo>
                        <a:pt x="608" y="613"/>
                      </a:lnTo>
                      <a:lnTo>
                        <a:pt x="608" y="613"/>
                      </a:lnTo>
                      <a:lnTo>
                        <a:pt x="610" y="613"/>
                      </a:lnTo>
                      <a:lnTo>
                        <a:pt x="610" y="613"/>
                      </a:lnTo>
                      <a:lnTo>
                        <a:pt x="611" y="613"/>
                      </a:lnTo>
                      <a:lnTo>
                        <a:pt x="611" y="613"/>
                      </a:lnTo>
                      <a:lnTo>
                        <a:pt x="612" y="613"/>
                      </a:lnTo>
                      <a:lnTo>
                        <a:pt x="612" y="613"/>
                      </a:lnTo>
                      <a:lnTo>
                        <a:pt x="612" y="613"/>
                      </a:lnTo>
                      <a:lnTo>
                        <a:pt x="612" y="613"/>
                      </a:lnTo>
                      <a:lnTo>
                        <a:pt x="613" y="612"/>
                      </a:lnTo>
                      <a:lnTo>
                        <a:pt x="613" y="612"/>
                      </a:lnTo>
                      <a:lnTo>
                        <a:pt x="615" y="612"/>
                      </a:lnTo>
                      <a:lnTo>
                        <a:pt x="615" y="612"/>
                      </a:lnTo>
                      <a:lnTo>
                        <a:pt x="616" y="611"/>
                      </a:lnTo>
                      <a:lnTo>
                        <a:pt x="616" y="611"/>
                      </a:lnTo>
                      <a:lnTo>
                        <a:pt x="616" y="611"/>
                      </a:lnTo>
                      <a:lnTo>
                        <a:pt x="616" y="611"/>
                      </a:lnTo>
                      <a:lnTo>
                        <a:pt x="617" y="609"/>
                      </a:lnTo>
                      <a:lnTo>
                        <a:pt x="617" y="609"/>
                      </a:lnTo>
                      <a:lnTo>
                        <a:pt x="617" y="609"/>
                      </a:lnTo>
                      <a:lnTo>
                        <a:pt x="617" y="609"/>
                      </a:lnTo>
                      <a:lnTo>
                        <a:pt x="618" y="608"/>
                      </a:lnTo>
                      <a:lnTo>
                        <a:pt x="618" y="608"/>
                      </a:lnTo>
                      <a:lnTo>
                        <a:pt x="620" y="607"/>
                      </a:lnTo>
                      <a:lnTo>
                        <a:pt x="620" y="607"/>
                      </a:lnTo>
                      <a:lnTo>
                        <a:pt x="621" y="606"/>
                      </a:lnTo>
                      <a:lnTo>
                        <a:pt x="621" y="606"/>
                      </a:lnTo>
                      <a:lnTo>
                        <a:pt x="624" y="604"/>
                      </a:lnTo>
                      <a:lnTo>
                        <a:pt x="624" y="604"/>
                      </a:lnTo>
                      <a:lnTo>
                        <a:pt x="624" y="603"/>
                      </a:lnTo>
                      <a:lnTo>
                        <a:pt x="624" y="603"/>
                      </a:lnTo>
                      <a:lnTo>
                        <a:pt x="625" y="602"/>
                      </a:lnTo>
                      <a:lnTo>
                        <a:pt x="625" y="602"/>
                      </a:lnTo>
                      <a:lnTo>
                        <a:pt x="625" y="602"/>
                      </a:lnTo>
                      <a:lnTo>
                        <a:pt x="625" y="602"/>
                      </a:lnTo>
                      <a:lnTo>
                        <a:pt x="626" y="601"/>
                      </a:lnTo>
                      <a:lnTo>
                        <a:pt x="626" y="601"/>
                      </a:lnTo>
                      <a:lnTo>
                        <a:pt x="627" y="601"/>
                      </a:lnTo>
                      <a:lnTo>
                        <a:pt x="627" y="601"/>
                      </a:lnTo>
                      <a:lnTo>
                        <a:pt x="627" y="598"/>
                      </a:lnTo>
                      <a:lnTo>
                        <a:pt x="627" y="598"/>
                      </a:lnTo>
                      <a:lnTo>
                        <a:pt x="627" y="598"/>
                      </a:lnTo>
                      <a:lnTo>
                        <a:pt x="627" y="598"/>
                      </a:lnTo>
                      <a:lnTo>
                        <a:pt x="629" y="597"/>
                      </a:lnTo>
                      <a:lnTo>
                        <a:pt x="629" y="597"/>
                      </a:lnTo>
                      <a:lnTo>
                        <a:pt x="629" y="597"/>
                      </a:lnTo>
                      <a:lnTo>
                        <a:pt x="629" y="597"/>
                      </a:lnTo>
                      <a:lnTo>
                        <a:pt x="629" y="596"/>
                      </a:lnTo>
                      <a:lnTo>
                        <a:pt x="629" y="596"/>
                      </a:lnTo>
                      <a:lnTo>
                        <a:pt x="629" y="594"/>
                      </a:lnTo>
                      <a:lnTo>
                        <a:pt x="629" y="594"/>
                      </a:lnTo>
                      <a:lnTo>
                        <a:pt x="629" y="593"/>
                      </a:lnTo>
                      <a:lnTo>
                        <a:pt x="629" y="593"/>
                      </a:lnTo>
                      <a:lnTo>
                        <a:pt x="629" y="592"/>
                      </a:lnTo>
                      <a:lnTo>
                        <a:pt x="629" y="592"/>
                      </a:lnTo>
                      <a:lnTo>
                        <a:pt x="629" y="589"/>
                      </a:lnTo>
                      <a:lnTo>
                        <a:pt x="629" y="589"/>
                      </a:lnTo>
                      <a:lnTo>
                        <a:pt x="629" y="589"/>
                      </a:lnTo>
                      <a:lnTo>
                        <a:pt x="629" y="589"/>
                      </a:lnTo>
                      <a:lnTo>
                        <a:pt x="626" y="582"/>
                      </a:lnTo>
                      <a:lnTo>
                        <a:pt x="621" y="569"/>
                      </a:lnTo>
                      <a:lnTo>
                        <a:pt x="621" y="569"/>
                      </a:lnTo>
                      <a:lnTo>
                        <a:pt x="615" y="554"/>
                      </a:lnTo>
                      <a:lnTo>
                        <a:pt x="608" y="543"/>
                      </a:lnTo>
                      <a:lnTo>
                        <a:pt x="598" y="528"/>
                      </a:lnTo>
                      <a:lnTo>
                        <a:pt x="598" y="528"/>
                      </a:lnTo>
                      <a:lnTo>
                        <a:pt x="612" y="506"/>
                      </a:lnTo>
                      <a:lnTo>
                        <a:pt x="612" y="506"/>
                      </a:lnTo>
                      <a:lnTo>
                        <a:pt x="630" y="511"/>
                      </a:lnTo>
                      <a:lnTo>
                        <a:pt x="644" y="514"/>
                      </a:lnTo>
                      <a:lnTo>
                        <a:pt x="659" y="515"/>
                      </a:lnTo>
                      <a:lnTo>
                        <a:pt x="659" y="515"/>
                      </a:lnTo>
                      <a:lnTo>
                        <a:pt x="673" y="515"/>
                      </a:lnTo>
                      <a:lnTo>
                        <a:pt x="681" y="515"/>
                      </a:lnTo>
                      <a:lnTo>
                        <a:pt x="681" y="515"/>
                      </a:lnTo>
                      <a:lnTo>
                        <a:pt x="681" y="515"/>
                      </a:lnTo>
                      <a:lnTo>
                        <a:pt x="681" y="515"/>
                      </a:lnTo>
                      <a:lnTo>
                        <a:pt x="684" y="514"/>
                      </a:lnTo>
                      <a:lnTo>
                        <a:pt x="684" y="514"/>
                      </a:lnTo>
                      <a:lnTo>
                        <a:pt x="684" y="514"/>
                      </a:lnTo>
                      <a:lnTo>
                        <a:pt x="684" y="514"/>
                      </a:lnTo>
                      <a:lnTo>
                        <a:pt x="687" y="514"/>
                      </a:lnTo>
                      <a:lnTo>
                        <a:pt x="687" y="514"/>
                      </a:lnTo>
                      <a:lnTo>
                        <a:pt x="687" y="512"/>
                      </a:lnTo>
                      <a:lnTo>
                        <a:pt x="687" y="512"/>
                      </a:lnTo>
                      <a:lnTo>
                        <a:pt x="688" y="512"/>
                      </a:lnTo>
                      <a:lnTo>
                        <a:pt x="688" y="512"/>
                      </a:lnTo>
                      <a:lnTo>
                        <a:pt x="688" y="511"/>
                      </a:lnTo>
                      <a:lnTo>
                        <a:pt x="688" y="511"/>
                      </a:lnTo>
                      <a:lnTo>
                        <a:pt x="689" y="511"/>
                      </a:lnTo>
                      <a:lnTo>
                        <a:pt x="689" y="511"/>
                      </a:lnTo>
                      <a:lnTo>
                        <a:pt x="689" y="511"/>
                      </a:lnTo>
                      <a:lnTo>
                        <a:pt x="689" y="511"/>
                      </a:lnTo>
                      <a:lnTo>
                        <a:pt x="690" y="509"/>
                      </a:lnTo>
                      <a:lnTo>
                        <a:pt x="690" y="509"/>
                      </a:lnTo>
                      <a:lnTo>
                        <a:pt x="690" y="509"/>
                      </a:lnTo>
                      <a:lnTo>
                        <a:pt x="690" y="509"/>
                      </a:lnTo>
                      <a:lnTo>
                        <a:pt x="692" y="507"/>
                      </a:lnTo>
                      <a:lnTo>
                        <a:pt x="692" y="507"/>
                      </a:lnTo>
                      <a:lnTo>
                        <a:pt x="692" y="506"/>
                      </a:lnTo>
                      <a:lnTo>
                        <a:pt x="692" y="506"/>
                      </a:lnTo>
                      <a:lnTo>
                        <a:pt x="693" y="505"/>
                      </a:lnTo>
                      <a:lnTo>
                        <a:pt x="693" y="505"/>
                      </a:lnTo>
                      <a:lnTo>
                        <a:pt x="693" y="504"/>
                      </a:lnTo>
                      <a:lnTo>
                        <a:pt x="693" y="504"/>
                      </a:lnTo>
                      <a:lnTo>
                        <a:pt x="694" y="502"/>
                      </a:lnTo>
                      <a:lnTo>
                        <a:pt x="694" y="502"/>
                      </a:lnTo>
                      <a:lnTo>
                        <a:pt x="695" y="500"/>
                      </a:lnTo>
                      <a:lnTo>
                        <a:pt x="695" y="500"/>
                      </a:lnTo>
                      <a:lnTo>
                        <a:pt x="695" y="499"/>
                      </a:lnTo>
                      <a:lnTo>
                        <a:pt x="695" y="499"/>
                      </a:lnTo>
                      <a:lnTo>
                        <a:pt x="697" y="497"/>
                      </a:lnTo>
                      <a:lnTo>
                        <a:pt x="697" y="497"/>
                      </a:lnTo>
                      <a:lnTo>
                        <a:pt x="697" y="497"/>
                      </a:lnTo>
                      <a:lnTo>
                        <a:pt x="697" y="497"/>
                      </a:lnTo>
                      <a:lnTo>
                        <a:pt x="697" y="495"/>
                      </a:lnTo>
                      <a:lnTo>
                        <a:pt x="697" y="495"/>
                      </a:lnTo>
                      <a:lnTo>
                        <a:pt x="697" y="495"/>
                      </a:lnTo>
                      <a:lnTo>
                        <a:pt x="697" y="495"/>
                      </a:lnTo>
                      <a:lnTo>
                        <a:pt x="698" y="494"/>
                      </a:lnTo>
                      <a:lnTo>
                        <a:pt x="698" y="494"/>
                      </a:lnTo>
                      <a:lnTo>
                        <a:pt x="698" y="492"/>
                      </a:lnTo>
                      <a:lnTo>
                        <a:pt x="698" y="492"/>
                      </a:lnTo>
                      <a:lnTo>
                        <a:pt x="698" y="491"/>
                      </a:lnTo>
                      <a:lnTo>
                        <a:pt x="698" y="491"/>
                      </a:lnTo>
                      <a:lnTo>
                        <a:pt x="698" y="491"/>
                      </a:lnTo>
                      <a:lnTo>
                        <a:pt x="698" y="491"/>
                      </a:lnTo>
                      <a:lnTo>
                        <a:pt x="698" y="490"/>
                      </a:lnTo>
                      <a:lnTo>
                        <a:pt x="698" y="490"/>
                      </a:lnTo>
                      <a:lnTo>
                        <a:pt x="698" y="489"/>
                      </a:lnTo>
                      <a:lnTo>
                        <a:pt x="698" y="489"/>
                      </a:lnTo>
                      <a:lnTo>
                        <a:pt x="697" y="487"/>
                      </a:lnTo>
                      <a:lnTo>
                        <a:pt x="697" y="487"/>
                      </a:lnTo>
                      <a:lnTo>
                        <a:pt x="697" y="487"/>
                      </a:lnTo>
                      <a:lnTo>
                        <a:pt x="697" y="487"/>
                      </a:lnTo>
                      <a:lnTo>
                        <a:pt x="695" y="485"/>
                      </a:lnTo>
                      <a:lnTo>
                        <a:pt x="695" y="485"/>
                      </a:lnTo>
                      <a:lnTo>
                        <a:pt x="695" y="485"/>
                      </a:lnTo>
                      <a:lnTo>
                        <a:pt x="695" y="485"/>
                      </a:lnTo>
                      <a:lnTo>
                        <a:pt x="695" y="485"/>
                      </a:lnTo>
                      <a:lnTo>
                        <a:pt x="690" y="477"/>
                      </a:lnTo>
                      <a:lnTo>
                        <a:pt x="681" y="467"/>
                      </a:lnTo>
                      <a:lnTo>
                        <a:pt x="681" y="467"/>
                      </a:lnTo>
                      <a:lnTo>
                        <a:pt x="670" y="456"/>
                      </a:lnTo>
                      <a:lnTo>
                        <a:pt x="660" y="447"/>
                      </a:lnTo>
                      <a:lnTo>
                        <a:pt x="645" y="437"/>
                      </a:lnTo>
                      <a:lnTo>
                        <a:pt x="645" y="437"/>
                      </a:lnTo>
                      <a:lnTo>
                        <a:pt x="649" y="424"/>
                      </a:lnTo>
                      <a:lnTo>
                        <a:pt x="649" y="424"/>
                      </a:lnTo>
                      <a:lnTo>
                        <a:pt x="651" y="412"/>
                      </a:lnTo>
                      <a:lnTo>
                        <a:pt x="651" y="412"/>
                      </a:lnTo>
                      <a:lnTo>
                        <a:pt x="670" y="410"/>
                      </a:lnTo>
                      <a:lnTo>
                        <a:pt x="683" y="408"/>
                      </a:lnTo>
                      <a:lnTo>
                        <a:pt x="699" y="403"/>
                      </a:lnTo>
                      <a:lnTo>
                        <a:pt x="699" y="403"/>
                      </a:lnTo>
                      <a:lnTo>
                        <a:pt x="712" y="399"/>
                      </a:lnTo>
                      <a:lnTo>
                        <a:pt x="719" y="395"/>
                      </a:lnTo>
                      <a:lnTo>
                        <a:pt x="719" y="395"/>
                      </a:lnTo>
                      <a:lnTo>
                        <a:pt x="719" y="395"/>
                      </a:lnTo>
                      <a:lnTo>
                        <a:pt x="719" y="395"/>
                      </a:lnTo>
                      <a:lnTo>
                        <a:pt x="722" y="394"/>
                      </a:lnTo>
                      <a:lnTo>
                        <a:pt x="722" y="394"/>
                      </a:lnTo>
                      <a:lnTo>
                        <a:pt x="722" y="394"/>
                      </a:lnTo>
                      <a:lnTo>
                        <a:pt x="722" y="394"/>
                      </a:lnTo>
                      <a:lnTo>
                        <a:pt x="723" y="393"/>
                      </a:lnTo>
                      <a:lnTo>
                        <a:pt x="723" y="393"/>
                      </a:lnTo>
                      <a:lnTo>
                        <a:pt x="723" y="393"/>
                      </a:lnTo>
                      <a:lnTo>
                        <a:pt x="723" y="393"/>
                      </a:lnTo>
                      <a:lnTo>
                        <a:pt x="724" y="392"/>
                      </a:lnTo>
                      <a:lnTo>
                        <a:pt x="724" y="392"/>
                      </a:lnTo>
                      <a:lnTo>
                        <a:pt x="724" y="392"/>
                      </a:lnTo>
                      <a:lnTo>
                        <a:pt x="724" y="392"/>
                      </a:lnTo>
                      <a:lnTo>
                        <a:pt x="726" y="389"/>
                      </a:lnTo>
                      <a:lnTo>
                        <a:pt x="726" y="389"/>
                      </a:lnTo>
                      <a:lnTo>
                        <a:pt x="726" y="389"/>
                      </a:lnTo>
                      <a:lnTo>
                        <a:pt x="726" y="389"/>
                      </a:lnTo>
                      <a:lnTo>
                        <a:pt x="726" y="388"/>
                      </a:lnTo>
                      <a:lnTo>
                        <a:pt x="726" y="388"/>
                      </a:lnTo>
                      <a:lnTo>
                        <a:pt x="726" y="387"/>
                      </a:lnTo>
                      <a:lnTo>
                        <a:pt x="726" y="387"/>
                      </a:lnTo>
                      <a:lnTo>
                        <a:pt x="727" y="385"/>
                      </a:lnTo>
                      <a:lnTo>
                        <a:pt x="727" y="385"/>
                      </a:lnTo>
                      <a:lnTo>
                        <a:pt x="727" y="385"/>
                      </a:lnTo>
                      <a:lnTo>
                        <a:pt x="727" y="385"/>
                      </a:lnTo>
                      <a:lnTo>
                        <a:pt x="727" y="383"/>
                      </a:lnTo>
                      <a:lnTo>
                        <a:pt x="727" y="383"/>
                      </a:lnTo>
                      <a:lnTo>
                        <a:pt x="727" y="383"/>
                      </a:lnTo>
                      <a:lnTo>
                        <a:pt x="727" y="383"/>
                      </a:lnTo>
                      <a:lnTo>
                        <a:pt x="727" y="380"/>
                      </a:lnTo>
                      <a:lnTo>
                        <a:pt x="727" y="380"/>
                      </a:lnTo>
                      <a:lnTo>
                        <a:pt x="727" y="378"/>
                      </a:lnTo>
                      <a:lnTo>
                        <a:pt x="727" y="378"/>
                      </a:lnTo>
                      <a:lnTo>
                        <a:pt x="727" y="376"/>
                      </a:lnTo>
                      <a:lnTo>
                        <a:pt x="727" y="376"/>
                      </a:lnTo>
                      <a:lnTo>
                        <a:pt x="727" y="375"/>
                      </a:lnTo>
                      <a:lnTo>
                        <a:pt x="727" y="375"/>
                      </a:lnTo>
                      <a:lnTo>
                        <a:pt x="727" y="374"/>
                      </a:lnTo>
                      <a:lnTo>
                        <a:pt x="727" y="374"/>
                      </a:lnTo>
                      <a:lnTo>
                        <a:pt x="727" y="373"/>
                      </a:lnTo>
                      <a:lnTo>
                        <a:pt x="727" y="373"/>
                      </a:lnTo>
                      <a:lnTo>
                        <a:pt x="727" y="371"/>
                      </a:lnTo>
                      <a:lnTo>
                        <a:pt x="727" y="371"/>
                      </a:lnTo>
                      <a:lnTo>
                        <a:pt x="727" y="370"/>
                      </a:lnTo>
                      <a:lnTo>
                        <a:pt x="727" y="370"/>
                      </a:lnTo>
                      <a:lnTo>
                        <a:pt x="727" y="370"/>
                      </a:lnTo>
                      <a:lnTo>
                        <a:pt x="727" y="370"/>
                      </a:lnTo>
                      <a:lnTo>
                        <a:pt x="727" y="369"/>
                      </a:lnTo>
                      <a:lnTo>
                        <a:pt x="727" y="369"/>
                      </a:lnTo>
                      <a:lnTo>
                        <a:pt x="727" y="368"/>
                      </a:lnTo>
                      <a:lnTo>
                        <a:pt x="727" y="368"/>
                      </a:lnTo>
                      <a:lnTo>
                        <a:pt x="726" y="366"/>
                      </a:lnTo>
                      <a:lnTo>
                        <a:pt x="726" y="366"/>
                      </a:lnTo>
                      <a:lnTo>
                        <a:pt x="726" y="366"/>
                      </a:lnTo>
                      <a:lnTo>
                        <a:pt x="726" y="366"/>
                      </a:lnTo>
                      <a:lnTo>
                        <a:pt x="724" y="365"/>
                      </a:lnTo>
                      <a:lnTo>
                        <a:pt x="724" y="365"/>
                      </a:lnTo>
                      <a:lnTo>
                        <a:pt x="724" y="364"/>
                      </a:lnTo>
                      <a:lnTo>
                        <a:pt x="724" y="364"/>
                      </a:lnTo>
                      <a:lnTo>
                        <a:pt x="722" y="363"/>
                      </a:lnTo>
                      <a:lnTo>
                        <a:pt x="722" y="363"/>
                      </a:lnTo>
                      <a:lnTo>
                        <a:pt x="722" y="363"/>
                      </a:lnTo>
                      <a:lnTo>
                        <a:pt x="722" y="363"/>
                      </a:lnTo>
                      <a:lnTo>
                        <a:pt x="722" y="363"/>
                      </a:lnTo>
                      <a:lnTo>
                        <a:pt x="722" y="363"/>
                      </a:lnTo>
                      <a:lnTo>
                        <a:pt x="714" y="358"/>
                      </a:lnTo>
                      <a:lnTo>
                        <a:pt x="703" y="351"/>
                      </a:lnTo>
                      <a:lnTo>
                        <a:pt x="703" y="351"/>
                      </a:lnTo>
                      <a:lnTo>
                        <a:pt x="688" y="345"/>
                      </a:lnTo>
                      <a:lnTo>
                        <a:pt x="675" y="340"/>
                      </a:lnTo>
                      <a:lnTo>
                        <a:pt x="659" y="335"/>
                      </a:lnTo>
                      <a:lnTo>
                        <a:pt x="659" y="335"/>
                      </a:lnTo>
                      <a:lnTo>
                        <a:pt x="656" y="310"/>
                      </a:lnTo>
                      <a:lnTo>
                        <a:pt x="656" y="310"/>
                      </a:lnTo>
                      <a:lnTo>
                        <a:pt x="673" y="302"/>
                      </a:lnTo>
                      <a:lnTo>
                        <a:pt x="684" y="295"/>
                      </a:lnTo>
                      <a:lnTo>
                        <a:pt x="698" y="286"/>
                      </a:lnTo>
                      <a:lnTo>
                        <a:pt x="698" y="286"/>
                      </a:lnTo>
                      <a:lnTo>
                        <a:pt x="708" y="277"/>
                      </a:lnTo>
                      <a:lnTo>
                        <a:pt x="714" y="272"/>
                      </a:lnTo>
                      <a:lnTo>
                        <a:pt x="714" y="272"/>
                      </a:lnTo>
                      <a:lnTo>
                        <a:pt x="714" y="272"/>
                      </a:lnTo>
                      <a:lnTo>
                        <a:pt x="714" y="272"/>
                      </a:lnTo>
                      <a:lnTo>
                        <a:pt x="714" y="272"/>
                      </a:lnTo>
                      <a:lnTo>
                        <a:pt x="714" y="272"/>
                      </a:lnTo>
                      <a:lnTo>
                        <a:pt x="717" y="267"/>
                      </a:lnTo>
                      <a:lnTo>
                        <a:pt x="717" y="267"/>
                      </a:lnTo>
                      <a:lnTo>
                        <a:pt x="717" y="267"/>
                      </a:lnTo>
                      <a:lnTo>
                        <a:pt x="717" y="267"/>
                      </a:lnTo>
                      <a:lnTo>
                        <a:pt x="717" y="266"/>
                      </a:lnTo>
                      <a:lnTo>
                        <a:pt x="717" y="266"/>
                      </a:lnTo>
                      <a:lnTo>
                        <a:pt x="718" y="266"/>
                      </a:lnTo>
                      <a:lnTo>
                        <a:pt x="718" y="266"/>
                      </a:lnTo>
                      <a:lnTo>
                        <a:pt x="718" y="263"/>
                      </a:lnTo>
                      <a:lnTo>
                        <a:pt x="718" y="263"/>
                      </a:lnTo>
                      <a:lnTo>
                        <a:pt x="718" y="263"/>
                      </a:lnTo>
                      <a:lnTo>
                        <a:pt x="718" y="263"/>
                      </a:lnTo>
                      <a:lnTo>
                        <a:pt x="718" y="262"/>
                      </a:lnTo>
                      <a:lnTo>
                        <a:pt x="718" y="262"/>
                      </a:lnTo>
                      <a:lnTo>
                        <a:pt x="718" y="261"/>
                      </a:lnTo>
                      <a:lnTo>
                        <a:pt x="718" y="261"/>
                      </a:lnTo>
                      <a:lnTo>
                        <a:pt x="717" y="259"/>
                      </a:lnTo>
                      <a:lnTo>
                        <a:pt x="717" y="259"/>
                      </a:lnTo>
                      <a:lnTo>
                        <a:pt x="717" y="258"/>
                      </a:lnTo>
                      <a:lnTo>
                        <a:pt x="717" y="258"/>
                      </a:lnTo>
                      <a:lnTo>
                        <a:pt x="717" y="257"/>
                      </a:lnTo>
                      <a:lnTo>
                        <a:pt x="717" y="257"/>
                      </a:lnTo>
                      <a:lnTo>
                        <a:pt x="717" y="255"/>
                      </a:lnTo>
                      <a:lnTo>
                        <a:pt x="717" y="255"/>
                      </a:lnTo>
                      <a:lnTo>
                        <a:pt x="716" y="254"/>
                      </a:lnTo>
                      <a:lnTo>
                        <a:pt x="716" y="254"/>
                      </a:lnTo>
                      <a:lnTo>
                        <a:pt x="716" y="252"/>
                      </a:lnTo>
                      <a:lnTo>
                        <a:pt x="716" y="252"/>
                      </a:lnTo>
                      <a:lnTo>
                        <a:pt x="716" y="250"/>
                      </a:lnTo>
                      <a:lnTo>
                        <a:pt x="716" y="250"/>
                      </a:lnTo>
                      <a:lnTo>
                        <a:pt x="714" y="249"/>
                      </a:lnTo>
                      <a:lnTo>
                        <a:pt x="714" y="249"/>
                      </a:lnTo>
                      <a:lnTo>
                        <a:pt x="714" y="248"/>
                      </a:lnTo>
                      <a:lnTo>
                        <a:pt x="714" y="248"/>
                      </a:lnTo>
                      <a:lnTo>
                        <a:pt x="713" y="247"/>
                      </a:lnTo>
                      <a:lnTo>
                        <a:pt x="713" y="247"/>
                      </a:lnTo>
                      <a:lnTo>
                        <a:pt x="713" y="247"/>
                      </a:lnTo>
                      <a:lnTo>
                        <a:pt x="713" y="247"/>
                      </a:lnTo>
                      <a:lnTo>
                        <a:pt x="713" y="244"/>
                      </a:lnTo>
                      <a:lnTo>
                        <a:pt x="713" y="244"/>
                      </a:lnTo>
                      <a:lnTo>
                        <a:pt x="713" y="244"/>
                      </a:lnTo>
                      <a:lnTo>
                        <a:pt x="713" y="244"/>
                      </a:lnTo>
                      <a:lnTo>
                        <a:pt x="712" y="243"/>
                      </a:lnTo>
                      <a:lnTo>
                        <a:pt x="712" y="243"/>
                      </a:lnTo>
                      <a:lnTo>
                        <a:pt x="712" y="243"/>
                      </a:lnTo>
                      <a:lnTo>
                        <a:pt x="712" y="243"/>
                      </a:lnTo>
                      <a:lnTo>
                        <a:pt x="710" y="242"/>
                      </a:lnTo>
                      <a:lnTo>
                        <a:pt x="710" y="242"/>
                      </a:lnTo>
                      <a:lnTo>
                        <a:pt x="709" y="242"/>
                      </a:lnTo>
                      <a:lnTo>
                        <a:pt x="709" y="242"/>
                      </a:lnTo>
                      <a:lnTo>
                        <a:pt x="708" y="240"/>
                      </a:lnTo>
                      <a:lnTo>
                        <a:pt x="708" y="240"/>
                      </a:lnTo>
                      <a:lnTo>
                        <a:pt x="708" y="240"/>
                      </a:lnTo>
                      <a:lnTo>
                        <a:pt x="708" y="240"/>
                      </a:lnTo>
                      <a:lnTo>
                        <a:pt x="705" y="239"/>
                      </a:lnTo>
                      <a:lnTo>
                        <a:pt x="705" y="239"/>
                      </a:lnTo>
                      <a:lnTo>
                        <a:pt x="705" y="239"/>
                      </a:lnTo>
                      <a:lnTo>
                        <a:pt x="705" y="239"/>
                      </a:lnTo>
                      <a:lnTo>
                        <a:pt x="705" y="239"/>
                      </a:lnTo>
                      <a:lnTo>
                        <a:pt x="705" y="239"/>
                      </a:lnTo>
                      <a:lnTo>
                        <a:pt x="697" y="237"/>
                      </a:lnTo>
                      <a:lnTo>
                        <a:pt x="684" y="235"/>
                      </a:lnTo>
                      <a:lnTo>
                        <a:pt x="684" y="235"/>
                      </a:lnTo>
                      <a:lnTo>
                        <a:pt x="668" y="234"/>
                      </a:lnTo>
                      <a:lnTo>
                        <a:pt x="654" y="234"/>
                      </a:lnTo>
                      <a:lnTo>
                        <a:pt x="636" y="235"/>
                      </a:lnTo>
                      <a:lnTo>
                        <a:pt x="636" y="235"/>
                      </a:lnTo>
                      <a:lnTo>
                        <a:pt x="625" y="213"/>
                      </a:lnTo>
                      <a:lnTo>
                        <a:pt x="625" y="213"/>
                      </a:lnTo>
                      <a:lnTo>
                        <a:pt x="631" y="206"/>
                      </a:lnTo>
                      <a:lnTo>
                        <a:pt x="640" y="196"/>
                      </a:lnTo>
                      <a:lnTo>
                        <a:pt x="640" y="196"/>
                      </a:lnTo>
                      <a:lnTo>
                        <a:pt x="613" y="189"/>
                      </a:lnTo>
                      <a:lnTo>
                        <a:pt x="613" y="189"/>
                      </a:lnTo>
                      <a:lnTo>
                        <a:pt x="576" y="177"/>
                      </a:lnTo>
                      <a:lnTo>
                        <a:pt x="542" y="166"/>
                      </a:lnTo>
                      <a:lnTo>
                        <a:pt x="513" y="155"/>
                      </a:lnTo>
                      <a:lnTo>
                        <a:pt x="486" y="142"/>
                      </a:lnTo>
                      <a:lnTo>
                        <a:pt x="461" y="130"/>
                      </a:lnTo>
                      <a:lnTo>
                        <a:pt x="437" y="116"/>
                      </a:lnTo>
                      <a:lnTo>
                        <a:pt x="414" y="99"/>
                      </a:lnTo>
                      <a:lnTo>
                        <a:pt x="392" y="83"/>
                      </a:lnTo>
                      <a:lnTo>
                        <a:pt x="392" y="83"/>
                      </a:lnTo>
                      <a:lnTo>
                        <a:pt x="370" y="64"/>
                      </a:lnTo>
                      <a:lnTo>
                        <a:pt x="350" y="44"/>
                      </a:lnTo>
                      <a:lnTo>
                        <a:pt x="331" y="22"/>
                      </a:lnTo>
                      <a:lnTo>
                        <a:pt x="312" y="0"/>
                      </a:lnTo>
                      <a:lnTo>
                        <a:pt x="312" y="0"/>
                      </a:lnTo>
                      <a:lnTo>
                        <a:pt x="309" y="12"/>
                      </a:lnTo>
                      <a:lnTo>
                        <a:pt x="309" y="12"/>
                      </a:lnTo>
                      <a:lnTo>
                        <a:pt x="304" y="29"/>
                      </a:lnTo>
                      <a:lnTo>
                        <a:pt x="301" y="43"/>
                      </a:lnTo>
                      <a:lnTo>
                        <a:pt x="300" y="62"/>
                      </a:lnTo>
                      <a:lnTo>
                        <a:pt x="300" y="62"/>
                      </a:lnTo>
                      <a:close/>
                      <a:moveTo>
                        <a:pt x="383" y="277"/>
                      </a:moveTo>
                      <a:lnTo>
                        <a:pt x="383" y="277"/>
                      </a:lnTo>
                      <a:lnTo>
                        <a:pt x="390" y="279"/>
                      </a:lnTo>
                      <a:lnTo>
                        <a:pt x="397" y="282"/>
                      </a:lnTo>
                      <a:lnTo>
                        <a:pt x="409" y="290"/>
                      </a:lnTo>
                      <a:lnTo>
                        <a:pt x="419" y="300"/>
                      </a:lnTo>
                      <a:lnTo>
                        <a:pt x="428" y="311"/>
                      </a:lnTo>
                      <a:lnTo>
                        <a:pt x="433" y="325"/>
                      </a:lnTo>
                      <a:lnTo>
                        <a:pt x="437" y="339"/>
                      </a:lnTo>
                      <a:lnTo>
                        <a:pt x="438" y="352"/>
                      </a:lnTo>
                      <a:lnTo>
                        <a:pt x="437" y="360"/>
                      </a:lnTo>
                      <a:lnTo>
                        <a:pt x="436" y="368"/>
                      </a:lnTo>
                      <a:lnTo>
                        <a:pt x="436" y="368"/>
                      </a:lnTo>
                      <a:lnTo>
                        <a:pt x="433" y="375"/>
                      </a:lnTo>
                      <a:lnTo>
                        <a:pt x="430" y="381"/>
                      </a:lnTo>
                      <a:lnTo>
                        <a:pt x="422" y="394"/>
                      </a:lnTo>
                      <a:lnTo>
                        <a:pt x="412" y="404"/>
                      </a:lnTo>
                      <a:lnTo>
                        <a:pt x="401" y="413"/>
                      </a:lnTo>
                      <a:lnTo>
                        <a:pt x="388" y="418"/>
                      </a:lnTo>
                      <a:lnTo>
                        <a:pt x="374" y="422"/>
                      </a:lnTo>
                      <a:lnTo>
                        <a:pt x="359" y="422"/>
                      </a:lnTo>
                      <a:lnTo>
                        <a:pt x="353" y="422"/>
                      </a:lnTo>
                      <a:lnTo>
                        <a:pt x="345" y="421"/>
                      </a:lnTo>
                      <a:lnTo>
                        <a:pt x="345" y="421"/>
                      </a:lnTo>
                      <a:lnTo>
                        <a:pt x="338" y="418"/>
                      </a:lnTo>
                      <a:lnTo>
                        <a:pt x="331" y="414"/>
                      </a:lnTo>
                      <a:lnTo>
                        <a:pt x="319" y="407"/>
                      </a:lnTo>
                      <a:lnTo>
                        <a:pt x="309" y="397"/>
                      </a:lnTo>
                      <a:lnTo>
                        <a:pt x="300" y="385"/>
                      </a:lnTo>
                      <a:lnTo>
                        <a:pt x="293" y="373"/>
                      </a:lnTo>
                      <a:lnTo>
                        <a:pt x="291" y="359"/>
                      </a:lnTo>
                      <a:lnTo>
                        <a:pt x="290" y="344"/>
                      </a:lnTo>
                      <a:lnTo>
                        <a:pt x="291" y="337"/>
                      </a:lnTo>
                      <a:lnTo>
                        <a:pt x="292" y="330"/>
                      </a:lnTo>
                      <a:lnTo>
                        <a:pt x="292" y="330"/>
                      </a:lnTo>
                      <a:lnTo>
                        <a:pt x="295" y="322"/>
                      </a:lnTo>
                      <a:lnTo>
                        <a:pt x="297" y="316"/>
                      </a:lnTo>
                      <a:lnTo>
                        <a:pt x="306" y="303"/>
                      </a:lnTo>
                      <a:lnTo>
                        <a:pt x="315" y="293"/>
                      </a:lnTo>
                      <a:lnTo>
                        <a:pt x="326" y="284"/>
                      </a:lnTo>
                      <a:lnTo>
                        <a:pt x="340" y="278"/>
                      </a:lnTo>
                      <a:lnTo>
                        <a:pt x="354" y="276"/>
                      </a:lnTo>
                      <a:lnTo>
                        <a:pt x="368" y="274"/>
                      </a:lnTo>
                      <a:lnTo>
                        <a:pt x="375" y="276"/>
                      </a:lnTo>
                      <a:lnTo>
                        <a:pt x="383" y="277"/>
                      </a:lnTo>
                      <a:lnTo>
                        <a:pt x="383"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6" name="Freeform 30">
                  <a:extLst>
                    <a:ext uri="{FF2B5EF4-FFF2-40B4-BE49-F238E27FC236}">
                      <a16:creationId xmlns:a16="http://schemas.microsoft.com/office/drawing/2014/main" id="{0BA5A398-2E9D-2C90-F91A-87582E89A7FE}"/>
                    </a:ext>
                  </a:extLst>
                </p:cNvPr>
                <p:cNvSpPr>
                  <a:spLocks noEditPoints="1"/>
                </p:cNvSpPr>
                <p:nvPr/>
              </p:nvSpPr>
              <p:spPr bwMode="auto">
                <a:xfrm>
                  <a:off x="4996392" y="4751916"/>
                  <a:ext cx="380294" cy="380294"/>
                </a:xfrm>
                <a:custGeom>
                  <a:avLst/>
                  <a:gdLst>
                    <a:gd name="T0" fmla="*/ 0 w 589"/>
                    <a:gd name="T1" fmla="*/ 274 h 587"/>
                    <a:gd name="T2" fmla="*/ 5 w 589"/>
                    <a:gd name="T3" fmla="*/ 282 h 587"/>
                    <a:gd name="T4" fmla="*/ 9 w 589"/>
                    <a:gd name="T5" fmla="*/ 359 h 587"/>
                    <a:gd name="T6" fmla="*/ 9 w 589"/>
                    <a:gd name="T7" fmla="*/ 368 h 587"/>
                    <a:gd name="T8" fmla="*/ 14 w 589"/>
                    <a:gd name="T9" fmla="*/ 380 h 587"/>
                    <a:gd name="T10" fmla="*/ 73 w 589"/>
                    <a:gd name="T11" fmla="*/ 414 h 587"/>
                    <a:gd name="T12" fmla="*/ 50 w 589"/>
                    <a:gd name="T13" fmla="*/ 456 h 587"/>
                    <a:gd name="T14" fmla="*/ 57 w 589"/>
                    <a:gd name="T15" fmla="*/ 467 h 587"/>
                    <a:gd name="T16" fmla="*/ 95 w 589"/>
                    <a:gd name="T17" fmla="*/ 465 h 587"/>
                    <a:gd name="T18" fmla="*/ 119 w 589"/>
                    <a:gd name="T19" fmla="*/ 528 h 587"/>
                    <a:gd name="T20" fmla="*/ 128 w 589"/>
                    <a:gd name="T21" fmla="*/ 537 h 587"/>
                    <a:gd name="T22" fmla="*/ 138 w 589"/>
                    <a:gd name="T23" fmla="*/ 539 h 587"/>
                    <a:gd name="T24" fmla="*/ 207 w 589"/>
                    <a:gd name="T25" fmla="*/ 569 h 587"/>
                    <a:gd name="T26" fmla="*/ 215 w 589"/>
                    <a:gd name="T27" fmla="*/ 577 h 587"/>
                    <a:gd name="T28" fmla="*/ 227 w 589"/>
                    <a:gd name="T29" fmla="*/ 579 h 587"/>
                    <a:gd name="T30" fmla="*/ 264 w 589"/>
                    <a:gd name="T31" fmla="*/ 530 h 587"/>
                    <a:gd name="T32" fmla="*/ 310 w 589"/>
                    <a:gd name="T33" fmla="*/ 587 h 587"/>
                    <a:gd name="T34" fmla="*/ 324 w 589"/>
                    <a:gd name="T35" fmla="*/ 587 h 587"/>
                    <a:gd name="T36" fmla="*/ 333 w 589"/>
                    <a:gd name="T37" fmla="*/ 581 h 587"/>
                    <a:gd name="T38" fmla="*/ 407 w 589"/>
                    <a:gd name="T39" fmla="*/ 563 h 587"/>
                    <a:gd name="T40" fmla="*/ 417 w 589"/>
                    <a:gd name="T41" fmla="*/ 562 h 587"/>
                    <a:gd name="T42" fmla="*/ 428 w 589"/>
                    <a:gd name="T43" fmla="*/ 554 h 587"/>
                    <a:gd name="T44" fmla="*/ 491 w 589"/>
                    <a:gd name="T45" fmla="*/ 508 h 587"/>
                    <a:gd name="T46" fmla="*/ 499 w 589"/>
                    <a:gd name="T47" fmla="*/ 505 h 587"/>
                    <a:gd name="T48" fmla="*/ 508 w 589"/>
                    <a:gd name="T49" fmla="*/ 496 h 587"/>
                    <a:gd name="T50" fmla="*/ 492 w 589"/>
                    <a:gd name="T51" fmla="*/ 451 h 587"/>
                    <a:gd name="T52" fmla="*/ 556 w 589"/>
                    <a:gd name="T53" fmla="*/ 426 h 587"/>
                    <a:gd name="T54" fmla="*/ 562 w 589"/>
                    <a:gd name="T55" fmla="*/ 416 h 587"/>
                    <a:gd name="T56" fmla="*/ 564 w 589"/>
                    <a:gd name="T57" fmla="*/ 405 h 587"/>
                    <a:gd name="T58" fmla="*/ 581 w 589"/>
                    <a:gd name="T59" fmla="*/ 332 h 587"/>
                    <a:gd name="T60" fmla="*/ 588 w 589"/>
                    <a:gd name="T61" fmla="*/ 325 h 587"/>
                    <a:gd name="T62" fmla="*/ 589 w 589"/>
                    <a:gd name="T63" fmla="*/ 311 h 587"/>
                    <a:gd name="T64" fmla="*/ 557 w 589"/>
                    <a:gd name="T65" fmla="*/ 291 h 587"/>
                    <a:gd name="T66" fmla="*/ 580 w 589"/>
                    <a:gd name="T67" fmla="*/ 227 h 587"/>
                    <a:gd name="T68" fmla="*/ 579 w 589"/>
                    <a:gd name="T69" fmla="*/ 215 h 587"/>
                    <a:gd name="T70" fmla="*/ 572 w 589"/>
                    <a:gd name="T71" fmla="*/ 206 h 587"/>
                    <a:gd name="T72" fmla="*/ 540 w 589"/>
                    <a:gd name="T73" fmla="*/ 138 h 587"/>
                    <a:gd name="T74" fmla="*/ 538 w 589"/>
                    <a:gd name="T75" fmla="*/ 128 h 587"/>
                    <a:gd name="T76" fmla="*/ 531 w 589"/>
                    <a:gd name="T77" fmla="*/ 118 h 587"/>
                    <a:gd name="T78" fmla="*/ 470 w 589"/>
                    <a:gd name="T79" fmla="*/ 132 h 587"/>
                    <a:gd name="T80" fmla="*/ 470 w 589"/>
                    <a:gd name="T81" fmla="*/ 59 h 587"/>
                    <a:gd name="T82" fmla="*/ 462 w 589"/>
                    <a:gd name="T83" fmla="*/ 50 h 587"/>
                    <a:gd name="T84" fmla="*/ 451 w 589"/>
                    <a:gd name="T85" fmla="*/ 48 h 587"/>
                    <a:gd name="T86" fmla="*/ 382 w 589"/>
                    <a:gd name="T87" fmla="*/ 18 h 587"/>
                    <a:gd name="T88" fmla="*/ 373 w 589"/>
                    <a:gd name="T89" fmla="*/ 10 h 587"/>
                    <a:gd name="T90" fmla="*/ 357 w 589"/>
                    <a:gd name="T91" fmla="*/ 10 h 587"/>
                    <a:gd name="T92" fmla="*/ 283 w 589"/>
                    <a:gd name="T93" fmla="*/ 5 h 587"/>
                    <a:gd name="T94" fmla="*/ 271 w 589"/>
                    <a:gd name="T95" fmla="*/ 0 h 587"/>
                    <a:gd name="T96" fmla="*/ 257 w 589"/>
                    <a:gd name="T97" fmla="*/ 4 h 587"/>
                    <a:gd name="T98" fmla="*/ 207 w 589"/>
                    <a:gd name="T99" fmla="*/ 46 h 587"/>
                    <a:gd name="T100" fmla="*/ 174 w 589"/>
                    <a:gd name="T101" fmla="*/ 25 h 587"/>
                    <a:gd name="T102" fmla="*/ 160 w 589"/>
                    <a:gd name="T103" fmla="*/ 35 h 587"/>
                    <a:gd name="T104" fmla="*/ 100 w 589"/>
                    <a:gd name="T105" fmla="*/ 79 h 587"/>
                    <a:gd name="T106" fmla="*/ 87 w 589"/>
                    <a:gd name="T107" fmla="*/ 84 h 587"/>
                    <a:gd name="T108" fmla="*/ 80 w 589"/>
                    <a:gd name="T109" fmla="*/ 99 h 587"/>
                    <a:gd name="T110" fmla="*/ 37 w 589"/>
                    <a:gd name="T111" fmla="*/ 159 h 587"/>
                    <a:gd name="T112" fmla="*/ 29 w 589"/>
                    <a:gd name="T113" fmla="*/ 165 h 587"/>
                    <a:gd name="T114" fmla="*/ 24 w 589"/>
                    <a:gd name="T115" fmla="*/ 180 h 587"/>
                    <a:gd name="T116" fmla="*/ 37 w 589"/>
                    <a:gd name="T117" fmla="*/ 246 h 587"/>
                    <a:gd name="T118" fmla="*/ 94 w 589"/>
                    <a:gd name="T119" fmla="*/ 240 h 587"/>
                    <a:gd name="T120" fmla="*/ 451 w 589"/>
                    <a:gd name="T121" fmla="*/ 157 h 587"/>
                    <a:gd name="T122" fmla="*/ 323 w 589"/>
                    <a:gd name="T123" fmla="*/ 50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87">
                      <a:moveTo>
                        <a:pt x="3" y="261"/>
                      </a:moveTo>
                      <a:lnTo>
                        <a:pt x="3" y="261"/>
                      </a:lnTo>
                      <a:lnTo>
                        <a:pt x="3" y="263"/>
                      </a:lnTo>
                      <a:lnTo>
                        <a:pt x="3" y="263"/>
                      </a:lnTo>
                      <a:lnTo>
                        <a:pt x="3" y="263"/>
                      </a:lnTo>
                      <a:lnTo>
                        <a:pt x="3" y="263"/>
                      </a:lnTo>
                      <a:lnTo>
                        <a:pt x="2" y="267"/>
                      </a:lnTo>
                      <a:lnTo>
                        <a:pt x="2" y="267"/>
                      </a:lnTo>
                      <a:lnTo>
                        <a:pt x="2" y="267"/>
                      </a:lnTo>
                      <a:lnTo>
                        <a:pt x="2" y="267"/>
                      </a:lnTo>
                      <a:lnTo>
                        <a:pt x="0" y="268"/>
                      </a:lnTo>
                      <a:lnTo>
                        <a:pt x="0" y="268"/>
                      </a:lnTo>
                      <a:lnTo>
                        <a:pt x="0" y="269"/>
                      </a:lnTo>
                      <a:lnTo>
                        <a:pt x="0" y="269"/>
                      </a:lnTo>
                      <a:lnTo>
                        <a:pt x="0" y="271"/>
                      </a:lnTo>
                      <a:lnTo>
                        <a:pt x="0" y="271"/>
                      </a:lnTo>
                      <a:lnTo>
                        <a:pt x="0" y="272"/>
                      </a:lnTo>
                      <a:lnTo>
                        <a:pt x="0" y="272"/>
                      </a:lnTo>
                      <a:lnTo>
                        <a:pt x="0" y="272"/>
                      </a:lnTo>
                      <a:lnTo>
                        <a:pt x="0" y="272"/>
                      </a:lnTo>
                      <a:lnTo>
                        <a:pt x="0" y="274"/>
                      </a:lnTo>
                      <a:lnTo>
                        <a:pt x="0" y="274"/>
                      </a:lnTo>
                      <a:lnTo>
                        <a:pt x="0" y="274"/>
                      </a:lnTo>
                      <a:lnTo>
                        <a:pt x="0" y="274"/>
                      </a:lnTo>
                      <a:lnTo>
                        <a:pt x="0" y="276"/>
                      </a:lnTo>
                      <a:lnTo>
                        <a:pt x="0" y="276"/>
                      </a:lnTo>
                      <a:lnTo>
                        <a:pt x="0" y="276"/>
                      </a:lnTo>
                      <a:lnTo>
                        <a:pt x="0" y="276"/>
                      </a:lnTo>
                      <a:lnTo>
                        <a:pt x="2" y="277"/>
                      </a:lnTo>
                      <a:lnTo>
                        <a:pt x="2" y="277"/>
                      </a:lnTo>
                      <a:lnTo>
                        <a:pt x="2" y="278"/>
                      </a:lnTo>
                      <a:lnTo>
                        <a:pt x="2" y="278"/>
                      </a:lnTo>
                      <a:lnTo>
                        <a:pt x="2" y="278"/>
                      </a:lnTo>
                      <a:lnTo>
                        <a:pt x="2" y="278"/>
                      </a:lnTo>
                      <a:lnTo>
                        <a:pt x="2" y="280"/>
                      </a:lnTo>
                      <a:lnTo>
                        <a:pt x="2" y="280"/>
                      </a:lnTo>
                      <a:lnTo>
                        <a:pt x="3" y="281"/>
                      </a:lnTo>
                      <a:lnTo>
                        <a:pt x="3" y="281"/>
                      </a:lnTo>
                      <a:lnTo>
                        <a:pt x="4" y="281"/>
                      </a:lnTo>
                      <a:lnTo>
                        <a:pt x="4" y="281"/>
                      </a:lnTo>
                      <a:lnTo>
                        <a:pt x="5" y="282"/>
                      </a:lnTo>
                      <a:lnTo>
                        <a:pt x="5" y="282"/>
                      </a:lnTo>
                      <a:lnTo>
                        <a:pt x="5" y="282"/>
                      </a:lnTo>
                      <a:lnTo>
                        <a:pt x="5" y="282"/>
                      </a:lnTo>
                      <a:lnTo>
                        <a:pt x="5" y="282"/>
                      </a:lnTo>
                      <a:lnTo>
                        <a:pt x="5" y="282"/>
                      </a:lnTo>
                      <a:lnTo>
                        <a:pt x="21" y="291"/>
                      </a:lnTo>
                      <a:lnTo>
                        <a:pt x="21" y="291"/>
                      </a:lnTo>
                      <a:lnTo>
                        <a:pt x="32" y="296"/>
                      </a:lnTo>
                      <a:lnTo>
                        <a:pt x="43" y="300"/>
                      </a:lnTo>
                      <a:lnTo>
                        <a:pt x="57" y="305"/>
                      </a:lnTo>
                      <a:lnTo>
                        <a:pt x="57" y="305"/>
                      </a:lnTo>
                      <a:lnTo>
                        <a:pt x="58" y="325"/>
                      </a:lnTo>
                      <a:lnTo>
                        <a:pt x="58" y="325"/>
                      </a:lnTo>
                      <a:lnTo>
                        <a:pt x="46" y="331"/>
                      </a:lnTo>
                      <a:lnTo>
                        <a:pt x="36" y="336"/>
                      </a:lnTo>
                      <a:lnTo>
                        <a:pt x="24" y="344"/>
                      </a:lnTo>
                      <a:lnTo>
                        <a:pt x="24" y="344"/>
                      </a:lnTo>
                      <a:lnTo>
                        <a:pt x="12" y="355"/>
                      </a:lnTo>
                      <a:lnTo>
                        <a:pt x="12" y="355"/>
                      </a:lnTo>
                      <a:lnTo>
                        <a:pt x="12" y="355"/>
                      </a:lnTo>
                      <a:lnTo>
                        <a:pt x="12" y="355"/>
                      </a:lnTo>
                      <a:lnTo>
                        <a:pt x="12" y="355"/>
                      </a:lnTo>
                      <a:lnTo>
                        <a:pt x="12" y="355"/>
                      </a:lnTo>
                      <a:lnTo>
                        <a:pt x="10" y="356"/>
                      </a:lnTo>
                      <a:lnTo>
                        <a:pt x="10" y="356"/>
                      </a:lnTo>
                      <a:lnTo>
                        <a:pt x="10" y="356"/>
                      </a:lnTo>
                      <a:lnTo>
                        <a:pt x="10" y="356"/>
                      </a:lnTo>
                      <a:lnTo>
                        <a:pt x="9" y="359"/>
                      </a:lnTo>
                      <a:lnTo>
                        <a:pt x="9" y="359"/>
                      </a:lnTo>
                      <a:lnTo>
                        <a:pt x="9" y="359"/>
                      </a:lnTo>
                      <a:lnTo>
                        <a:pt x="9" y="359"/>
                      </a:lnTo>
                      <a:lnTo>
                        <a:pt x="9" y="360"/>
                      </a:lnTo>
                      <a:lnTo>
                        <a:pt x="9" y="360"/>
                      </a:lnTo>
                      <a:lnTo>
                        <a:pt x="8" y="360"/>
                      </a:lnTo>
                      <a:lnTo>
                        <a:pt x="8" y="360"/>
                      </a:lnTo>
                      <a:lnTo>
                        <a:pt x="8" y="361"/>
                      </a:lnTo>
                      <a:lnTo>
                        <a:pt x="8" y="361"/>
                      </a:lnTo>
                      <a:lnTo>
                        <a:pt x="8" y="361"/>
                      </a:lnTo>
                      <a:lnTo>
                        <a:pt x="8" y="361"/>
                      </a:lnTo>
                      <a:lnTo>
                        <a:pt x="8" y="364"/>
                      </a:lnTo>
                      <a:lnTo>
                        <a:pt x="8" y="364"/>
                      </a:lnTo>
                      <a:lnTo>
                        <a:pt x="8" y="364"/>
                      </a:lnTo>
                      <a:lnTo>
                        <a:pt x="8" y="364"/>
                      </a:lnTo>
                      <a:lnTo>
                        <a:pt x="9" y="365"/>
                      </a:lnTo>
                      <a:lnTo>
                        <a:pt x="9" y="365"/>
                      </a:lnTo>
                      <a:lnTo>
                        <a:pt x="9" y="366"/>
                      </a:lnTo>
                      <a:lnTo>
                        <a:pt x="9" y="366"/>
                      </a:lnTo>
                      <a:lnTo>
                        <a:pt x="9" y="368"/>
                      </a:lnTo>
                      <a:lnTo>
                        <a:pt x="9" y="368"/>
                      </a:lnTo>
                      <a:lnTo>
                        <a:pt x="9" y="368"/>
                      </a:lnTo>
                      <a:lnTo>
                        <a:pt x="9" y="368"/>
                      </a:lnTo>
                      <a:lnTo>
                        <a:pt x="10" y="370"/>
                      </a:lnTo>
                      <a:lnTo>
                        <a:pt x="10" y="370"/>
                      </a:lnTo>
                      <a:lnTo>
                        <a:pt x="10" y="371"/>
                      </a:lnTo>
                      <a:lnTo>
                        <a:pt x="10" y="371"/>
                      </a:lnTo>
                      <a:lnTo>
                        <a:pt x="10" y="373"/>
                      </a:lnTo>
                      <a:lnTo>
                        <a:pt x="10" y="373"/>
                      </a:lnTo>
                      <a:lnTo>
                        <a:pt x="10" y="374"/>
                      </a:lnTo>
                      <a:lnTo>
                        <a:pt x="10" y="374"/>
                      </a:lnTo>
                      <a:lnTo>
                        <a:pt x="12" y="374"/>
                      </a:lnTo>
                      <a:lnTo>
                        <a:pt x="12" y="374"/>
                      </a:lnTo>
                      <a:lnTo>
                        <a:pt x="12" y="375"/>
                      </a:lnTo>
                      <a:lnTo>
                        <a:pt x="12" y="375"/>
                      </a:lnTo>
                      <a:lnTo>
                        <a:pt x="12" y="377"/>
                      </a:lnTo>
                      <a:lnTo>
                        <a:pt x="12" y="377"/>
                      </a:lnTo>
                      <a:lnTo>
                        <a:pt x="13" y="378"/>
                      </a:lnTo>
                      <a:lnTo>
                        <a:pt x="13" y="378"/>
                      </a:lnTo>
                      <a:lnTo>
                        <a:pt x="13" y="378"/>
                      </a:lnTo>
                      <a:lnTo>
                        <a:pt x="13" y="378"/>
                      </a:lnTo>
                      <a:lnTo>
                        <a:pt x="13" y="379"/>
                      </a:lnTo>
                      <a:lnTo>
                        <a:pt x="13" y="379"/>
                      </a:lnTo>
                      <a:lnTo>
                        <a:pt x="14" y="379"/>
                      </a:lnTo>
                      <a:lnTo>
                        <a:pt x="14" y="379"/>
                      </a:lnTo>
                      <a:lnTo>
                        <a:pt x="14" y="380"/>
                      </a:lnTo>
                      <a:lnTo>
                        <a:pt x="14" y="380"/>
                      </a:lnTo>
                      <a:lnTo>
                        <a:pt x="16" y="380"/>
                      </a:lnTo>
                      <a:lnTo>
                        <a:pt x="16" y="380"/>
                      </a:lnTo>
                      <a:lnTo>
                        <a:pt x="17" y="380"/>
                      </a:lnTo>
                      <a:lnTo>
                        <a:pt x="17" y="380"/>
                      </a:lnTo>
                      <a:lnTo>
                        <a:pt x="17" y="382"/>
                      </a:lnTo>
                      <a:lnTo>
                        <a:pt x="17" y="382"/>
                      </a:lnTo>
                      <a:lnTo>
                        <a:pt x="18" y="382"/>
                      </a:lnTo>
                      <a:lnTo>
                        <a:pt x="18" y="382"/>
                      </a:lnTo>
                      <a:lnTo>
                        <a:pt x="19" y="382"/>
                      </a:lnTo>
                      <a:lnTo>
                        <a:pt x="19" y="382"/>
                      </a:lnTo>
                      <a:lnTo>
                        <a:pt x="19" y="382"/>
                      </a:lnTo>
                      <a:lnTo>
                        <a:pt x="19" y="382"/>
                      </a:lnTo>
                      <a:lnTo>
                        <a:pt x="26" y="383"/>
                      </a:lnTo>
                      <a:lnTo>
                        <a:pt x="36" y="384"/>
                      </a:lnTo>
                      <a:lnTo>
                        <a:pt x="36" y="384"/>
                      </a:lnTo>
                      <a:lnTo>
                        <a:pt x="50" y="385"/>
                      </a:lnTo>
                      <a:lnTo>
                        <a:pt x="60" y="385"/>
                      </a:lnTo>
                      <a:lnTo>
                        <a:pt x="75" y="385"/>
                      </a:lnTo>
                      <a:lnTo>
                        <a:pt x="75" y="385"/>
                      </a:lnTo>
                      <a:lnTo>
                        <a:pt x="84" y="403"/>
                      </a:lnTo>
                      <a:lnTo>
                        <a:pt x="84" y="403"/>
                      </a:lnTo>
                      <a:lnTo>
                        <a:pt x="73" y="414"/>
                      </a:lnTo>
                      <a:lnTo>
                        <a:pt x="66" y="422"/>
                      </a:lnTo>
                      <a:lnTo>
                        <a:pt x="58" y="433"/>
                      </a:lnTo>
                      <a:lnTo>
                        <a:pt x="58" y="433"/>
                      </a:lnTo>
                      <a:lnTo>
                        <a:pt x="50" y="448"/>
                      </a:lnTo>
                      <a:lnTo>
                        <a:pt x="50" y="448"/>
                      </a:lnTo>
                      <a:lnTo>
                        <a:pt x="50" y="448"/>
                      </a:lnTo>
                      <a:lnTo>
                        <a:pt x="50" y="448"/>
                      </a:lnTo>
                      <a:lnTo>
                        <a:pt x="50" y="451"/>
                      </a:lnTo>
                      <a:lnTo>
                        <a:pt x="50" y="451"/>
                      </a:lnTo>
                      <a:lnTo>
                        <a:pt x="48" y="451"/>
                      </a:lnTo>
                      <a:lnTo>
                        <a:pt x="48" y="451"/>
                      </a:lnTo>
                      <a:lnTo>
                        <a:pt x="48" y="452"/>
                      </a:lnTo>
                      <a:lnTo>
                        <a:pt x="48" y="452"/>
                      </a:lnTo>
                      <a:lnTo>
                        <a:pt x="48" y="452"/>
                      </a:lnTo>
                      <a:lnTo>
                        <a:pt x="48" y="452"/>
                      </a:lnTo>
                      <a:lnTo>
                        <a:pt x="48" y="453"/>
                      </a:lnTo>
                      <a:lnTo>
                        <a:pt x="48" y="453"/>
                      </a:lnTo>
                      <a:lnTo>
                        <a:pt x="48" y="455"/>
                      </a:lnTo>
                      <a:lnTo>
                        <a:pt x="48" y="455"/>
                      </a:lnTo>
                      <a:lnTo>
                        <a:pt x="48" y="456"/>
                      </a:lnTo>
                      <a:lnTo>
                        <a:pt x="48" y="456"/>
                      </a:lnTo>
                      <a:lnTo>
                        <a:pt x="50" y="456"/>
                      </a:lnTo>
                      <a:lnTo>
                        <a:pt x="50" y="456"/>
                      </a:lnTo>
                      <a:lnTo>
                        <a:pt x="50" y="457"/>
                      </a:lnTo>
                      <a:lnTo>
                        <a:pt x="50" y="457"/>
                      </a:lnTo>
                      <a:lnTo>
                        <a:pt x="50" y="457"/>
                      </a:lnTo>
                      <a:lnTo>
                        <a:pt x="50" y="457"/>
                      </a:lnTo>
                      <a:lnTo>
                        <a:pt x="51" y="458"/>
                      </a:lnTo>
                      <a:lnTo>
                        <a:pt x="51" y="458"/>
                      </a:lnTo>
                      <a:lnTo>
                        <a:pt x="51" y="460"/>
                      </a:lnTo>
                      <a:lnTo>
                        <a:pt x="51" y="460"/>
                      </a:lnTo>
                      <a:lnTo>
                        <a:pt x="52" y="461"/>
                      </a:lnTo>
                      <a:lnTo>
                        <a:pt x="52" y="461"/>
                      </a:lnTo>
                      <a:lnTo>
                        <a:pt x="52" y="461"/>
                      </a:lnTo>
                      <a:lnTo>
                        <a:pt x="52" y="461"/>
                      </a:lnTo>
                      <a:lnTo>
                        <a:pt x="53" y="462"/>
                      </a:lnTo>
                      <a:lnTo>
                        <a:pt x="53" y="462"/>
                      </a:lnTo>
                      <a:lnTo>
                        <a:pt x="55" y="465"/>
                      </a:lnTo>
                      <a:lnTo>
                        <a:pt x="55" y="465"/>
                      </a:lnTo>
                      <a:lnTo>
                        <a:pt x="55" y="465"/>
                      </a:lnTo>
                      <a:lnTo>
                        <a:pt x="55" y="465"/>
                      </a:lnTo>
                      <a:lnTo>
                        <a:pt x="56" y="466"/>
                      </a:lnTo>
                      <a:lnTo>
                        <a:pt x="56" y="466"/>
                      </a:lnTo>
                      <a:lnTo>
                        <a:pt x="56" y="466"/>
                      </a:lnTo>
                      <a:lnTo>
                        <a:pt x="56" y="466"/>
                      </a:lnTo>
                      <a:lnTo>
                        <a:pt x="57" y="467"/>
                      </a:lnTo>
                      <a:lnTo>
                        <a:pt x="57" y="467"/>
                      </a:lnTo>
                      <a:lnTo>
                        <a:pt x="57" y="467"/>
                      </a:lnTo>
                      <a:lnTo>
                        <a:pt x="57" y="467"/>
                      </a:lnTo>
                      <a:lnTo>
                        <a:pt x="58" y="468"/>
                      </a:lnTo>
                      <a:lnTo>
                        <a:pt x="58" y="468"/>
                      </a:lnTo>
                      <a:lnTo>
                        <a:pt x="58" y="468"/>
                      </a:lnTo>
                      <a:lnTo>
                        <a:pt x="58" y="468"/>
                      </a:lnTo>
                      <a:lnTo>
                        <a:pt x="60" y="470"/>
                      </a:lnTo>
                      <a:lnTo>
                        <a:pt x="60" y="470"/>
                      </a:lnTo>
                      <a:lnTo>
                        <a:pt x="60" y="470"/>
                      </a:lnTo>
                      <a:lnTo>
                        <a:pt x="60" y="470"/>
                      </a:lnTo>
                      <a:lnTo>
                        <a:pt x="61" y="470"/>
                      </a:lnTo>
                      <a:lnTo>
                        <a:pt x="61" y="470"/>
                      </a:lnTo>
                      <a:lnTo>
                        <a:pt x="61" y="470"/>
                      </a:lnTo>
                      <a:lnTo>
                        <a:pt x="61" y="470"/>
                      </a:lnTo>
                      <a:lnTo>
                        <a:pt x="65" y="471"/>
                      </a:lnTo>
                      <a:lnTo>
                        <a:pt x="65" y="471"/>
                      </a:lnTo>
                      <a:lnTo>
                        <a:pt x="66" y="471"/>
                      </a:lnTo>
                      <a:lnTo>
                        <a:pt x="66" y="471"/>
                      </a:lnTo>
                      <a:lnTo>
                        <a:pt x="72" y="470"/>
                      </a:lnTo>
                      <a:lnTo>
                        <a:pt x="82" y="467"/>
                      </a:lnTo>
                      <a:lnTo>
                        <a:pt x="82" y="467"/>
                      </a:lnTo>
                      <a:lnTo>
                        <a:pt x="95" y="465"/>
                      </a:lnTo>
                      <a:lnTo>
                        <a:pt x="106" y="461"/>
                      </a:lnTo>
                      <a:lnTo>
                        <a:pt x="119" y="455"/>
                      </a:lnTo>
                      <a:lnTo>
                        <a:pt x="119" y="455"/>
                      </a:lnTo>
                      <a:lnTo>
                        <a:pt x="134" y="468"/>
                      </a:lnTo>
                      <a:lnTo>
                        <a:pt x="134" y="468"/>
                      </a:lnTo>
                      <a:lnTo>
                        <a:pt x="128" y="482"/>
                      </a:lnTo>
                      <a:lnTo>
                        <a:pt x="124" y="492"/>
                      </a:lnTo>
                      <a:lnTo>
                        <a:pt x="120" y="505"/>
                      </a:lnTo>
                      <a:lnTo>
                        <a:pt x="120" y="505"/>
                      </a:lnTo>
                      <a:lnTo>
                        <a:pt x="118" y="516"/>
                      </a:lnTo>
                      <a:lnTo>
                        <a:pt x="118" y="523"/>
                      </a:lnTo>
                      <a:lnTo>
                        <a:pt x="118" y="523"/>
                      </a:lnTo>
                      <a:lnTo>
                        <a:pt x="118" y="523"/>
                      </a:lnTo>
                      <a:lnTo>
                        <a:pt x="118" y="523"/>
                      </a:lnTo>
                      <a:lnTo>
                        <a:pt x="118" y="525"/>
                      </a:lnTo>
                      <a:lnTo>
                        <a:pt x="118" y="525"/>
                      </a:lnTo>
                      <a:lnTo>
                        <a:pt x="118" y="525"/>
                      </a:lnTo>
                      <a:lnTo>
                        <a:pt x="118" y="525"/>
                      </a:lnTo>
                      <a:lnTo>
                        <a:pt x="118" y="526"/>
                      </a:lnTo>
                      <a:lnTo>
                        <a:pt x="118" y="526"/>
                      </a:lnTo>
                      <a:lnTo>
                        <a:pt x="118" y="528"/>
                      </a:lnTo>
                      <a:lnTo>
                        <a:pt x="118" y="528"/>
                      </a:lnTo>
                      <a:lnTo>
                        <a:pt x="119" y="528"/>
                      </a:lnTo>
                      <a:lnTo>
                        <a:pt x="119" y="528"/>
                      </a:lnTo>
                      <a:lnTo>
                        <a:pt x="119" y="529"/>
                      </a:lnTo>
                      <a:lnTo>
                        <a:pt x="119" y="529"/>
                      </a:lnTo>
                      <a:lnTo>
                        <a:pt x="119" y="530"/>
                      </a:lnTo>
                      <a:lnTo>
                        <a:pt x="119" y="530"/>
                      </a:lnTo>
                      <a:lnTo>
                        <a:pt x="119" y="530"/>
                      </a:lnTo>
                      <a:lnTo>
                        <a:pt x="119" y="530"/>
                      </a:lnTo>
                      <a:lnTo>
                        <a:pt x="120" y="531"/>
                      </a:lnTo>
                      <a:lnTo>
                        <a:pt x="120" y="531"/>
                      </a:lnTo>
                      <a:lnTo>
                        <a:pt x="120" y="531"/>
                      </a:lnTo>
                      <a:lnTo>
                        <a:pt x="120" y="531"/>
                      </a:lnTo>
                      <a:lnTo>
                        <a:pt x="121" y="533"/>
                      </a:lnTo>
                      <a:lnTo>
                        <a:pt x="121" y="533"/>
                      </a:lnTo>
                      <a:lnTo>
                        <a:pt x="123" y="533"/>
                      </a:lnTo>
                      <a:lnTo>
                        <a:pt x="123" y="533"/>
                      </a:lnTo>
                      <a:lnTo>
                        <a:pt x="124" y="533"/>
                      </a:lnTo>
                      <a:lnTo>
                        <a:pt x="124" y="533"/>
                      </a:lnTo>
                      <a:lnTo>
                        <a:pt x="124" y="534"/>
                      </a:lnTo>
                      <a:lnTo>
                        <a:pt x="124" y="534"/>
                      </a:lnTo>
                      <a:lnTo>
                        <a:pt x="125" y="535"/>
                      </a:lnTo>
                      <a:lnTo>
                        <a:pt x="125" y="535"/>
                      </a:lnTo>
                      <a:lnTo>
                        <a:pt x="128" y="537"/>
                      </a:lnTo>
                      <a:lnTo>
                        <a:pt x="128" y="537"/>
                      </a:lnTo>
                      <a:lnTo>
                        <a:pt x="128" y="537"/>
                      </a:lnTo>
                      <a:lnTo>
                        <a:pt x="128" y="537"/>
                      </a:lnTo>
                      <a:lnTo>
                        <a:pt x="129" y="538"/>
                      </a:lnTo>
                      <a:lnTo>
                        <a:pt x="129" y="538"/>
                      </a:lnTo>
                      <a:lnTo>
                        <a:pt x="129" y="538"/>
                      </a:lnTo>
                      <a:lnTo>
                        <a:pt x="129" y="538"/>
                      </a:lnTo>
                      <a:lnTo>
                        <a:pt x="130" y="538"/>
                      </a:lnTo>
                      <a:lnTo>
                        <a:pt x="130" y="538"/>
                      </a:lnTo>
                      <a:lnTo>
                        <a:pt x="130" y="538"/>
                      </a:lnTo>
                      <a:lnTo>
                        <a:pt x="130" y="538"/>
                      </a:lnTo>
                      <a:lnTo>
                        <a:pt x="133" y="539"/>
                      </a:lnTo>
                      <a:lnTo>
                        <a:pt x="133" y="539"/>
                      </a:lnTo>
                      <a:lnTo>
                        <a:pt x="133" y="539"/>
                      </a:lnTo>
                      <a:lnTo>
                        <a:pt x="133" y="539"/>
                      </a:lnTo>
                      <a:lnTo>
                        <a:pt x="134" y="539"/>
                      </a:lnTo>
                      <a:lnTo>
                        <a:pt x="134" y="539"/>
                      </a:lnTo>
                      <a:lnTo>
                        <a:pt x="134" y="539"/>
                      </a:lnTo>
                      <a:lnTo>
                        <a:pt x="134" y="539"/>
                      </a:lnTo>
                      <a:lnTo>
                        <a:pt x="135" y="539"/>
                      </a:lnTo>
                      <a:lnTo>
                        <a:pt x="135" y="539"/>
                      </a:lnTo>
                      <a:lnTo>
                        <a:pt x="135" y="539"/>
                      </a:lnTo>
                      <a:lnTo>
                        <a:pt x="135" y="539"/>
                      </a:lnTo>
                      <a:lnTo>
                        <a:pt x="138" y="539"/>
                      </a:lnTo>
                      <a:lnTo>
                        <a:pt x="138" y="539"/>
                      </a:lnTo>
                      <a:lnTo>
                        <a:pt x="138" y="539"/>
                      </a:lnTo>
                      <a:lnTo>
                        <a:pt x="138" y="539"/>
                      </a:lnTo>
                      <a:lnTo>
                        <a:pt x="139" y="539"/>
                      </a:lnTo>
                      <a:lnTo>
                        <a:pt x="139" y="539"/>
                      </a:lnTo>
                      <a:lnTo>
                        <a:pt x="139" y="539"/>
                      </a:lnTo>
                      <a:lnTo>
                        <a:pt x="139" y="539"/>
                      </a:lnTo>
                      <a:lnTo>
                        <a:pt x="145" y="535"/>
                      </a:lnTo>
                      <a:lnTo>
                        <a:pt x="155" y="530"/>
                      </a:lnTo>
                      <a:lnTo>
                        <a:pt x="155" y="530"/>
                      </a:lnTo>
                      <a:lnTo>
                        <a:pt x="165" y="523"/>
                      </a:lnTo>
                      <a:lnTo>
                        <a:pt x="174" y="515"/>
                      </a:lnTo>
                      <a:lnTo>
                        <a:pt x="184" y="505"/>
                      </a:lnTo>
                      <a:lnTo>
                        <a:pt x="184" y="505"/>
                      </a:lnTo>
                      <a:lnTo>
                        <a:pt x="203" y="514"/>
                      </a:lnTo>
                      <a:lnTo>
                        <a:pt x="203" y="514"/>
                      </a:lnTo>
                      <a:lnTo>
                        <a:pt x="202" y="528"/>
                      </a:lnTo>
                      <a:lnTo>
                        <a:pt x="202" y="539"/>
                      </a:lnTo>
                      <a:lnTo>
                        <a:pt x="203" y="553"/>
                      </a:lnTo>
                      <a:lnTo>
                        <a:pt x="203" y="553"/>
                      </a:lnTo>
                      <a:lnTo>
                        <a:pt x="205" y="563"/>
                      </a:lnTo>
                      <a:lnTo>
                        <a:pt x="207" y="569"/>
                      </a:lnTo>
                      <a:lnTo>
                        <a:pt x="207" y="569"/>
                      </a:lnTo>
                      <a:lnTo>
                        <a:pt x="207" y="569"/>
                      </a:lnTo>
                      <a:lnTo>
                        <a:pt x="207" y="569"/>
                      </a:lnTo>
                      <a:lnTo>
                        <a:pt x="207" y="569"/>
                      </a:lnTo>
                      <a:lnTo>
                        <a:pt x="207" y="572"/>
                      </a:lnTo>
                      <a:lnTo>
                        <a:pt x="207" y="572"/>
                      </a:lnTo>
                      <a:lnTo>
                        <a:pt x="207" y="572"/>
                      </a:lnTo>
                      <a:lnTo>
                        <a:pt x="207" y="572"/>
                      </a:lnTo>
                      <a:lnTo>
                        <a:pt x="208" y="573"/>
                      </a:lnTo>
                      <a:lnTo>
                        <a:pt x="208" y="573"/>
                      </a:lnTo>
                      <a:lnTo>
                        <a:pt x="208" y="573"/>
                      </a:lnTo>
                      <a:lnTo>
                        <a:pt x="208" y="573"/>
                      </a:lnTo>
                      <a:lnTo>
                        <a:pt x="210" y="574"/>
                      </a:lnTo>
                      <a:lnTo>
                        <a:pt x="210" y="574"/>
                      </a:lnTo>
                      <a:lnTo>
                        <a:pt x="210" y="574"/>
                      </a:lnTo>
                      <a:lnTo>
                        <a:pt x="210" y="574"/>
                      </a:lnTo>
                      <a:lnTo>
                        <a:pt x="212" y="577"/>
                      </a:lnTo>
                      <a:lnTo>
                        <a:pt x="212" y="577"/>
                      </a:lnTo>
                      <a:lnTo>
                        <a:pt x="212" y="577"/>
                      </a:lnTo>
                      <a:lnTo>
                        <a:pt x="212" y="577"/>
                      </a:lnTo>
                      <a:lnTo>
                        <a:pt x="213" y="577"/>
                      </a:lnTo>
                      <a:lnTo>
                        <a:pt x="213" y="577"/>
                      </a:lnTo>
                      <a:lnTo>
                        <a:pt x="215" y="577"/>
                      </a:lnTo>
                      <a:lnTo>
                        <a:pt x="215" y="577"/>
                      </a:lnTo>
                      <a:lnTo>
                        <a:pt x="216" y="578"/>
                      </a:lnTo>
                      <a:lnTo>
                        <a:pt x="216" y="578"/>
                      </a:lnTo>
                      <a:lnTo>
                        <a:pt x="216" y="578"/>
                      </a:lnTo>
                      <a:lnTo>
                        <a:pt x="216" y="578"/>
                      </a:lnTo>
                      <a:lnTo>
                        <a:pt x="218" y="578"/>
                      </a:lnTo>
                      <a:lnTo>
                        <a:pt x="218" y="578"/>
                      </a:lnTo>
                      <a:lnTo>
                        <a:pt x="220" y="578"/>
                      </a:lnTo>
                      <a:lnTo>
                        <a:pt x="220" y="578"/>
                      </a:lnTo>
                      <a:lnTo>
                        <a:pt x="221" y="579"/>
                      </a:lnTo>
                      <a:lnTo>
                        <a:pt x="221" y="579"/>
                      </a:lnTo>
                      <a:lnTo>
                        <a:pt x="222" y="579"/>
                      </a:lnTo>
                      <a:lnTo>
                        <a:pt x="222" y="579"/>
                      </a:lnTo>
                      <a:lnTo>
                        <a:pt x="222" y="579"/>
                      </a:lnTo>
                      <a:lnTo>
                        <a:pt x="222" y="579"/>
                      </a:lnTo>
                      <a:lnTo>
                        <a:pt x="223" y="579"/>
                      </a:lnTo>
                      <a:lnTo>
                        <a:pt x="223" y="579"/>
                      </a:lnTo>
                      <a:lnTo>
                        <a:pt x="225" y="579"/>
                      </a:lnTo>
                      <a:lnTo>
                        <a:pt x="225" y="579"/>
                      </a:lnTo>
                      <a:lnTo>
                        <a:pt x="226" y="579"/>
                      </a:lnTo>
                      <a:lnTo>
                        <a:pt x="226" y="579"/>
                      </a:lnTo>
                      <a:lnTo>
                        <a:pt x="226" y="579"/>
                      </a:lnTo>
                      <a:lnTo>
                        <a:pt x="226" y="579"/>
                      </a:lnTo>
                      <a:lnTo>
                        <a:pt x="227" y="579"/>
                      </a:lnTo>
                      <a:lnTo>
                        <a:pt x="227" y="579"/>
                      </a:lnTo>
                      <a:lnTo>
                        <a:pt x="227" y="579"/>
                      </a:lnTo>
                      <a:lnTo>
                        <a:pt x="227" y="579"/>
                      </a:lnTo>
                      <a:lnTo>
                        <a:pt x="228" y="579"/>
                      </a:lnTo>
                      <a:lnTo>
                        <a:pt x="228" y="579"/>
                      </a:lnTo>
                      <a:lnTo>
                        <a:pt x="230" y="579"/>
                      </a:lnTo>
                      <a:lnTo>
                        <a:pt x="230" y="579"/>
                      </a:lnTo>
                      <a:lnTo>
                        <a:pt x="231" y="578"/>
                      </a:lnTo>
                      <a:lnTo>
                        <a:pt x="231" y="578"/>
                      </a:lnTo>
                      <a:lnTo>
                        <a:pt x="231" y="578"/>
                      </a:lnTo>
                      <a:lnTo>
                        <a:pt x="231" y="578"/>
                      </a:lnTo>
                      <a:lnTo>
                        <a:pt x="232" y="577"/>
                      </a:lnTo>
                      <a:lnTo>
                        <a:pt x="232" y="577"/>
                      </a:lnTo>
                      <a:lnTo>
                        <a:pt x="232" y="577"/>
                      </a:lnTo>
                      <a:lnTo>
                        <a:pt x="232" y="577"/>
                      </a:lnTo>
                      <a:lnTo>
                        <a:pt x="232" y="577"/>
                      </a:lnTo>
                      <a:lnTo>
                        <a:pt x="232" y="577"/>
                      </a:lnTo>
                      <a:lnTo>
                        <a:pt x="237" y="572"/>
                      </a:lnTo>
                      <a:lnTo>
                        <a:pt x="244" y="563"/>
                      </a:lnTo>
                      <a:lnTo>
                        <a:pt x="244" y="563"/>
                      </a:lnTo>
                      <a:lnTo>
                        <a:pt x="251" y="553"/>
                      </a:lnTo>
                      <a:lnTo>
                        <a:pt x="257" y="543"/>
                      </a:lnTo>
                      <a:lnTo>
                        <a:pt x="264" y="530"/>
                      </a:lnTo>
                      <a:lnTo>
                        <a:pt x="264" y="530"/>
                      </a:lnTo>
                      <a:lnTo>
                        <a:pt x="284" y="531"/>
                      </a:lnTo>
                      <a:lnTo>
                        <a:pt x="284" y="531"/>
                      </a:lnTo>
                      <a:lnTo>
                        <a:pt x="288" y="545"/>
                      </a:lnTo>
                      <a:lnTo>
                        <a:pt x="291" y="555"/>
                      </a:lnTo>
                      <a:lnTo>
                        <a:pt x="298" y="568"/>
                      </a:lnTo>
                      <a:lnTo>
                        <a:pt x="298" y="568"/>
                      </a:lnTo>
                      <a:lnTo>
                        <a:pt x="303" y="578"/>
                      </a:lnTo>
                      <a:lnTo>
                        <a:pt x="307" y="583"/>
                      </a:lnTo>
                      <a:lnTo>
                        <a:pt x="307" y="583"/>
                      </a:lnTo>
                      <a:lnTo>
                        <a:pt x="307" y="583"/>
                      </a:lnTo>
                      <a:lnTo>
                        <a:pt x="307" y="583"/>
                      </a:lnTo>
                      <a:lnTo>
                        <a:pt x="308" y="584"/>
                      </a:lnTo>
                      <a:lnTo>
                        <a:pt x="308" y="584"/>
                      </a:lnTo>
                      <a:lnTo>
                        <a:pt x="308" y="586"/>
                      </a:lnTo>
                      <a:lnTo>
                        <a:pt x="308" y="586"/>
                      </a:lnTo>
                      <a:lnTo>
                        <a:pt x="309" y="586"/>
                      </a:lnTo>
                      <a:lnTo>
                        <a:pt x="309" y="586"/>
                      </a:lnTo>
                      <a:lnTo>
                        <a:pt x="309" y="586"/>
                      </a:lnTo>
                      <a:lnTo>
                        <a:pt x="309" y="586"/>
                      </a:lnTo>
                      <a:lnTo>
                        <a:pt x="310" y="587"/>
                      </a:lnTo>
                      <a:lnTo>
                        <a:pt x="310" y="587"/>
                      </a:lnTo>
                      <a:lnTo>
                        <a:pt x="310" y="587"/>
                      </a:lnTo>
                      <a:lnTo>
                        <a:pt x="310" y="587"/>
                      </a:lnTo>
                      <a:lnTo>
                        <a:pt x="313" y="587"/>
                      </a:lnTo>
                      <a:lnTo>
                        <a:pt x="313" y="587"/>
                      </a:lnTo>
                      <a:lnTo>
                        <a:pt x="314" y="587"/>
                      </a:lnTo>
                      <a:lnTo>
                        <a:pt x="314" y="587"/>
                      </a:lnTo>
                      <a:lnTo>
                        <a:pt x="314" y="587"/>
                      </a:lnTo>
                      <a:lnTo>
                        <a:pt x="314" y="587"/>
                      </a:lnTo>
                      <a:lnTo>
                        <a:pt x="315" y="587"/>
                      </a:lnTo>
                      <a:lnTo>
                        <a:pt x="315" y="587"/>
                      </a:lnTo>
                      <a:lnTo>
                        <a:pt x="317" y="587"/>
                      </a:lnTo>
                      <a:lnTo>
                        <a:pt x="317" y="587"/>
                      </a:lnTo>
                      <a:lnTo>
                        <a:pt x="318" y="587"/>
                      </a:lnTo>
                      <a:lnTo>
                        <a:pt x="318" y="587"/>
                      </a:lnTo>
                      <a:lnTo>
                        <a:pt x="318" y="587"/>
                      </a:lnTo>
                      <a:lnTo>
                        <a:pt x="318" y="587"/>
                      </a:lnTo>
                      <a:lnTo>
                        <a:pt x="320" y="587"/>
                      </a:lnTo>
                      <a:lnTo>
                        <a:pt x="320" y="587"/>
                      </a:lnTo>
                      <a:lnTo>
                        <a:pt x="322" y="587"/>
                      </a:lnTo>
                      <a:lnTo>
                        <a:pt x="322" y="587"/>
                      </a:lnTo>
                      <a:lnTo>
                        <a:pt x="323" y="587"/>
                      </a:lnTo>
                      <a:lnTo>
                        <a:pt x="323" y="587"/>
                      </a:lnTo>
                      <a:lnTo>
                        <a:pt x="324" y="587"/>
                      </a:lnTo>
                      <a:lnTo>
                        <a:pt x="324" y="587"/>
                      </a:lnTo>
                      <a:lnTo>
                        <a:pt x="324" y="587"/>
                      </a:lnTo>
                      <a:lnTo>
                        <a:pt x="324" y="587"/>
                      </a:lnTo>
                      <a:lnTo>
                        <a:pt x="325" y="587"/>
                      </a:lnTo>
                      <a:lnTo>
                        <a:pt x="325" y="587"/>
                      </a:lnTo>
                      <a:lnTo>
                        <a:pt x="327" y="587"/>
                      </a:lnTo>
                      <a:lnTo>
                        <a:pt x="327" y="587"/>
                      </a:lnTo>
                      <a:lnTo>
                        <a:pt x="328" y="586"/>
                      </a:lnTo>
                      <a:lnTo>
                        <a:pt x="328" y="586"/>
                      </a:lnTo>
                      <a:lnTo>
                        <a:pt x="328" y="586"/>
                      </a:lnTo>
                      <a:lnTo>
                        <a:pt x="328" y="586"/>
                      </a:lnTo>
                      <a:lnTo>
                        <a:pt x="329" y="586"/>
                      </a:lnTo>
                      <a:lnTo>
                        <a:pt x="329" y="586"/>
                      </a:lnTo>
                      <a:lnTo>
                        <a:pt x="329" y="586"/>
                      </a:lnTo>
                      <a:lnTo>
                        <a:pt x="329" y="586"/>
                      </a:lnTo>
                      <a:lnTo>
                        <a:pt x="331" y="584"/>
                      </a:lnTo>
                      <a:lnTo>
                        <a:pt x="331" y="584"/>
                      </a:lnTo>
                      <a:lnTo>
                        <a:pt x="331" y="584"/>
                      </a:lnTo>
                      <a:lnTo>
                        <a:pt x="331" y="584"/>
                      </a:lnTo>
                      <a:lnTo>
                        <a:pt x="332" y="583"/>
                      </a:lnTo>
                      <a:lnTo>
                        <a:pt x="332" y="583"/>
                      </a:lnTo>
                      <a:lnTo>
                        <a:pt x="332" y="583"/>
                      </a:lnTo>
                      <a:lnTo>
                        <a:pt x="332" y="583"/>
                      </a:lnTo>
                      <a:lnTo>
                        <a:pt x="333" y="581"/>
                      </a:lnTo>
                      <a:lnTo>
                        <a:pt x="333" y="581"/>
                      </a:lnTo>
                      <a:lnTo>
                        <a:pt x="333" y="581"/>
                      </a:lnTo>
                      <a:lnTo>
                        <a:pt x="333" y="581"/>
                      </a:lnTo>
                      <a:lnTo>
                        <a:pt x="336" y="574"/>
                      </a:lnTo>
                      <a:lnTo>
                        <a:pt x="339" y="564"/>
                      </a:lnTo>
                      <a:lnTo>
                        <a:pt x="339" y="564"/>
                      </a:lnTo>
                      <a:lnTo>
                        <a:pt x="343" y="552"/>
                      </a:lnTo>
                      <a:lnTo>
                        <a:pt x="344" y="542"/>
                      </a:lnTo>
                      <a:lnTo>
                        <a:pt x="346" y="526"/>
                      </a:lnTo>
                      <a:lnTo>
                        <a:pt x="346" y="526"/>
                      </a:lnTo>
                      <a:lnTo>
                        <a:pt x="366" y="521"/>
                      </a:lnTo>
                      <a:lnTo>
                        <a:pt x="366" y="521"/>
                      </a:lnTo>
                      <a:lnTo>
                        <a:pt x="375" y="533"/>
                      </a:lnTo>
                      <a:lnTo>
                        <a:pt x="382" y="542"/>
                      </a:lnTo>
                      <a:lnTo>
                        <a:pt x="391" y="550"/>
                      </a:lnTo>
                      <a:lnTo>
                        <a:pt x="391" y="550"/>
                      </a:lnTo>
                      <a:lnTo>
                        <a:pt x="399" y="558"/>
                      </a:lnTo>
                      <a:lnTo>
                        <a:pt x="405" y="562"/>
                      </a:lnTo>
                      <a:lnTo>
                        <a:pt x="405" y="562"/>
                      </a:lnTo>
                      <a:lnTo>
                        <a:pt x="405" y="562"/>
                      </a:lnTo>
                      <a:lnTo>
                        <a:pt x="406" y="563"/>
                      </a:lnTo>
                      <a:lnTo>
                        <a:pt x="406" y="563"/>
                      </a:lnTo>
                      <a:lnTo>
                        <a:pt x="407" y="563"/>
                      </a:lnTo>
                      <a:lnTo>
                        <a:pt x="407" y="563"/>
                      </a:lnTo>
                      <a:lnTo>
                        <a:pt x="409" y="563"/>
                      </a:lnTo>
                      <a:lnTo>
                        <a:pt x="409" y="563"/>
                      </a:lnTo>
                      <a:lnTo>
                        <a:pt x="409" y="563"/>
                      </a:lnTo>
                      <a:lnTo>
                        <a:pt x="409" y="563"/>
                      </a:lnTo>
                      <a:lnTo>
                        <a:pt x="410" y="563"/>
                      </a:lnTo>
                      <a:lnTo>
                        <a:pt x="410" y="563"/>
                      </a:lnTo>
                      <a:lnTo>
                        <a:pt x="410" y="563"/>
                      </a:lnTo>
                      <a:lnTo>
                        <a:pt x="410" y="563"/>
                      </a:lnTo>
                      <a:lnTo>
                        <a:pt x="411" y="563"/>
                      </a:lnTo>
                      <a:lnTo>
                        <a:pt x="411" y="563"/>
                      </a:lnTo>
                      <a:lnTo>
                        <a:pt x="411" y="563"/>
                      </a:lnTo>
                      <a:lnTo>
                        <a:pt x="414" y="563"/>
                      </a:lnTo>
                      <a:lnTo>
                        <a:pt x="414" y="563"/>
                      </a:lnTo>
                      <a:lnTo>
                        <a:pt x="414" y="563"/>
                      </a:lnTo>
                      <a:lnTo>
                        <a:pt x="414" y="563"/>
                      </a:lnTo>
                      <a:lnTo>
                        <a:pt x="415" y="563"/>
                      </a:lnTo>
                      <a:lnTo>
                        <a:pt x="415" y="563"/>
                      </a:lnTo>
                      <a:lnTo>
                        <a:pt x="415" y="562"/>
                      </a:lnTo>
                      <a:lnTo>
                        <a:pt x="415" y="562"/>
                      </a:lnTo>
                      <a:lnTo>
                        <a:pt x="416" y="562"/>
                      </a:lnTo>
                      <a:lnTo>
                        <a:pt x="416" y="562"/>
                      </a:lnTo>
                      <a:lnTo>
                        <a:pt x="417" y="562"/>
                      </a:lnTo>
                      <a:lnTo>
                        <a:pt x="417" y="562"/>
                      </a:lnTo>
                      <a:lnTo>
                        <a:pt x="419" y="560"/>
                      </a:lnTo>
                      <a:lnTo>
                        <a:pt x="419" y="560"/>
                      </a:lnTo>
                      <a:lnTo>
                        <a:pt x="421" y="559"/>
                      </a:lnTo>
                      <a:lnTo>
                        <a:pt x="421" y="559"/>
                      </a:lnTo>
                      <a:lnTo>
                        <a:pt x="421" y="559"/>
                      </a:lnTo>
                      <a:lnTo>
                        <a:pt x="421" y="559"/>
                      </a:lnTo>
                      <a:lnTo>
                        <a:pt x="422" y="559"/>
                      </a:lnTo>
                      <a:lnTo>
                        <a:pt x="422" y="559"/>
                      </a:lnTo>
                      <a:lnTo>
                        <a:pt x="424" y="559"/>
                      </a:lnTo>
                      <a:lnTo>
                        <a:pt x="424" y="559"/>
                      </a:lnTo>
                      <a:lnTo>
                        <a:pt x="424" y="558"/>
                      </a:lnTo>
                      <a:lnTo>
                        <a:pt x="424" y="558"/>
                      </a:lnTo>
                      <a:lnTo>
                        <a:pt x="425" y="558"/>
                      </a:lnTo>
                      <a:lnTo>
                        <a:pt x="425" y="558"/>
                      </a:lnTo>
                      <a:lnTo>
                        <a:pt x="428" y="555"/>
                      </a:lnTo>
                      <a:lnTo>
                        <a:pt x="428" y="555"/>
                      </a:lnTo>
                      <a:lnTo>
                        <a:pt x="428" y="555"/>
                      </a:lnTo>
                      <a:lnTo>
                        <a:pt x="428" y="555"/>
                      </a:lnTo>
                      <a:lnTo>
                        <a:pt x="428" y="554"/>
                      </a:lnTo>
                      <a:lnTo>
                        <a:pt x="428" y="554"/>
                      </a:lnTo>
                      <a:lnTo>
                        <a:pt x="428" y="554"/>
                      </a:lnTo>
                      <a:lnTo>
                        <a:pt x="428" y="554"/>
                      </a:lnTo>
                      <a:lnTo>
                        <a:pt x="429" y="553"/>
                      </a:lnTo>
                      <a:lnTo>
                        <a:pt x="429" y="553"/>
                      </a:lnTo>
                      <a:lnTo>
                        <a:pt x="429" y="553"/>
                      </a:lnTo>
                      <a:lnTo>
                        <a:pt x="429" y="553"/>
                      </a:lnTo>
                      <a:lnTo>
                        <a:pt x="429" y="550"/>
                      </a:lnTo>
                      <a:lnTo>
                        <a:pt x="429" y="550"/>
                      </a:lnTo>
                      <a:lnTo>
                        <a:pt x="429" y="550"/>
                      </a:lnTo>
                      <a:lnTo>
                        <a:pt x="430" y="543"/>
                      </a:lnTo>
                      <a:lnTo>
                        <a:pt x="429" y="533"/>
                      </a:lnTo>
                      <a:lnTo>
                        <a:pt x="429" y="533"/>
                      </a:lnTo>
                      <a:lnTo>
                        <a:pt x="428" y="520"/>
                      </a:lnTo>
                      <a:lnTo>
                        <a:pt x="426" y="509"/>
                      </a:lnTo>
                      <a:lnTo>
                        <a:pt x="422" y="495"/>
                      </a:lnTo>
                      <a:lnTo>
                        <a:pt x="422" y="495"/>
                      </a:lnTo>
                      <a:lnTo>
                        <a:pt x="440" y="482"/>
                      </a:lnTo>
                      <a:lnTo>
                        <a:pt x="440" y="482"/>
                      </a:lnTo>
                      <a:lnTo>
                        <a:pt x="451" y="491"/>
                      </a:lnTo>
                      <a:lnTo>
                        <a:pt x="462" y="496"/>
                      </a:lnTo>
                      <a:lnTo>
                        <a:pt x="473" y="501"/>
                      </a:lnTo>
                      <a:lnTo>
                        <a:pt x="473" y="501"/>
                      </a:lnTo>
                      <a:lnTo>
                        <a:pt x="483" y="506"/>
                      </a:lnTo>
                      <a:lnTo>
                        <a:pt x="491" y="508"/>
                      </a:lnTo>
                      <a:lnTo>
                        <a:pt x="491" y="508"/>
                      </a:lnTo>
                      <a:lnTo>
                        <a:pt x="491" y="508"/>
                      </a:lnTo>
                      <a:lnTo>
                        <a:pt x="491" y="508"/>
                      </a:lnTo>
                      <a:lnTo>
                        <a:pt x="492" y="508"/>
                      </a:lnTo>
                      <a:lnTo>
                        <a:pt x="492" y="508"/>
                      </a:lnTo>
                      <a:lnTo>
                        <a:pt x="493" y="509"/>
                      </a:lnTo>
                      <a:lnTo>
                        <a:pt x="493" y="509"/>
                      </a:lnTo>
                      <a:lnTo>
                        <a:pt x="494" y="508"/>
                      </a:lnTo>
                      <a:lnTo>
                        <a:pt x="494" y="508"/>
                      </a:lnTo>
                      <a:lnTo>
                        <a:pt x="494" y="508"/>
                      </a:lnTo>
                      <a:lnTo>
                        <a:pt x="494" y="508"/>
                      </a:lnTo>
                      <a:lnTo>
                        <a:pt x="496" y="508"/>
                      </a:lnTo>
                      <a:lnTo>
                        <a:pt x="496" y="508"/>
                      </a:lnTo>
                      <a:lnTo>
                        <a:pt x="496" y="508"/>
                      </a:lnTo>
                      <a:lnTo>
                        <a:pt x="496" y="508"/>
                      </a:lnTo>
                      <a:lnTo>
                        <a:pt x="497" y="508"/>
                      </a:lnTo>
                      <a:lnTo>
                        <a:pt x="497" y="508"/>
                      </a:lnTo>
                      <a:lnTo>
                        <a:pt x="497" y="508"/>
                      </a:lnTo>
                      <a:lnTo>
                        <a:pt x="497" y="508"/>
                      </a:lnTo>
                      <a:lnTo>
                        <a:pt x="498" y="506"/>
                      </a:lnTo>
                      <a:lnTo>
                        <a:pt x="498" y="506"/>
                      </a:lnTo>
                      <a:lnTo>
                        <a:pt x="498" y="506"/>
                      </a:lnTo>
                      <a:lnTo>
                        <a:pt x="498" y="506"/>
                      </a:lnTo>
                      <a:lnTo>
                        <a:pt x="499" y="505"/>
                      </a:lnTo>
                      <a:lnTo>
                        <a:pt x="499" y="505"/>
                      </a:lnTo>
                      <a:lnTo>
                        <a:pt x="501" y="505"/>
                      </a:lnTo>
                      <a:lnTo>
                        <a:pt x="501" y="505"/>
                      </a:lnTo>
                      <a:lnTo>
                        <a:pt x="501" y="504"/>
                      </a:lnTo>
                      <a:lnTo>
                        <a:pt x="501" y="504"/>
                      </a:lnTo>
                      <a:lnTo>
                        <a:pt x="502" y="504"/>
                      </a:lnTo>
                      <a:lnTo>
                        <a:pt x="502" y="504"/>
                      </a:lnTo>
                      <a:lnTo>
                        <a:pt x="503" y="501"/>
                      </a:lnTo>
                      <a:lnTo>
                        <a:pt x="503" y="501"/>
                      </a:lnTo>
                      <a:lnTo>
                        <a:pt x="504" y="500"/>
                      </a:lnTo>
                      <a:lnTo>
                        <a:pt x="504" y="500"/>
                      </a:lnTo>
                      <a:lnTo>
                        <a:pt x="504" y="500"/>
                      </a:lnTo>
                      <a:lnTo>
                        <a:pt x="504" y="500"/>
                      </a:lnTo>
                      <a:lnTo>
                        <a:pt x="506" y="499"/>
                      </a:lnTo>
                      <a:lnTo>
                        <a:pt x="506" y="499"/>
                      </a:lnTo>
                      <a:lnTo>
                        <a:pt x="506" y="499"/>
                      </a:lnTo>
                      <a:lnTo>
                        <a:pt x="506" y="499"/>
                      </a:lnTo>
                      <a:lnTo>
                        <a:pt x="507" y="497"/>
                      </a:lnTo>
                      <a:lnTo>
                        <a:pt x="507" y="497"/>
                      </a:lnTo>
                      <a:lnTo>
                        <a:pt x="507" y="497"/>
                      </a:lnTo>
                      <a:lnTo>
                        <a:pt x="507" y="497"/>
                      </a:lnTo>
                      <a:lnTo>
                        <a:pt x="508" y="496"/>
                      </a:lnTo>
                      <a:lnTo>
                        <a:pt x="508" y="496"/>
                      </a:lnTo>
                      <a:lnTo>
                        <a:pt x="508" y="496"/>
                      </a:lnTo>
                      <a:lnTo>
                        <a:pt x="508" y="496"/>
                      </a:lnTo>
                      <a:lnTo>
                        <a:pt x="508" y="495"/>
                      </a:lnTo>
                      <a:lnTo>
                        <a:pt x="508" y="495"/>
                      </a:lnTo>
                      <a:lnTo>
                        <a:pt x="508" y="494"/>
                      </a:lnTo>
                      <a:lnTo>
                        <a:pt x="508" y="494"/>
                      </a:lnTo>
                      <a:lnTo>
                        <a:pt x="509" y="494"/>
                      </a:lnTo>
                      <a:lnTo>
                        <a:pt x="509" y="494"/>
                      </a:lnTo>
                      <a:lnTo>
                        <a:pt x="509" y="492"/>
                      </a:lnTo>
                      <a:lnTo>
                        <a:pt x="509" y="492"/>
                      </a:lnTo>
                      <a:lnTo>
                        <a:pt x="509" y="491"/>
                      </a:lnTo>
                      <a:lnTo>
                        <a:pt x="509" y="491"/>
                      </a:lnTo>
                      <a:lnTo>
                        <a:pt x="509" y="491"/>
                      </a:lnTo>
                      <a:lnTo>
                        <a:pt x="509" y="491"/>
                      </a:lnTo>
                      <a:lnTo>
                        <a:pt x="509" y="489"/>
                      </a:lnTo>
                      <a:lnTo>
                        <a:pt x="509" y="489"/>
                      </a:lnTo>
                      <a:lnTo>
                        <a:pt x="509" y="489"/>
                      </a:lnTo>
                      <a:lnTo>
                        <a:pt x="509" y="489"/>
                      </a:lnTo>
                      <a:lnTo>
                        <a:pt x="507" y="482"/>
                      </a:lnTo>
                      <a:lnTo>
                        <a:pt x="503" y="472"/>
                      </a:lnTo>
                      <a:lnTo>
                        <a:pt x="503" y="472"/>
                      </a:lnTo>
                      <a:lnTo>
                        <a:pt x="497" y="460"/>
                      </a:lnTo>
                      <a:lnTo>
                        <a:pt x="492" y="451"/>
                      </a:lnTo>
                      <a:lnTo>
                        <a:pt x="484" y="438"/>
                      </a:lnTo>
                      <a:lnTo>
                        <a:pt x="484" y="438"/>
                      </a:lnTo>
                      <a:lnTo>
                        <a:pt x="496" y="422"/>
                      </a:lnTo>
                      <a:lnTo>
                        <a:pt x="496" y="422"/>
                      </a:lnTo>
                      <a:lnTo>
                        <a:pt x="509" y="426"/>
                      </a:lnTo>
                      <a:lnTo>
                        <a:pt x="521" y="427"/>
                      </a:lnTo>
                      <a:lnTo>
                        <a:pt x="533" y="428"/>
                      </a:lnTo>
                      <a:lnTo>
                        <a:pt x="533" y="428"/>
                      </a:lnTo>
                      <a:lnTo>
                        <a:pt x="545" y="428"/>
                      </a:lnTo>
                      <a:lnTo>
                        <a:pt x="551" y="428"/>
                      </a:lnTo>
                      <a:lnTo>
                        <a:pt x="551" y="428"/>
                      </a:lnTo>
                      <a:lnTo>
                        <a:pt x="551" y="428"/>
                      </a:lnTo>
                      <a:lnTo>
                        <a:pt x="551" y="428"/>
                      </a:lnTo>
                      <a:lnTo>
                        <a:pt x="554" y="428"/>
                      </a:lnTo>
                      <a:lnTo>
                        <a:pt x="554" y="428"/>
                      </a:lnTo>
                      <a:lnTo>
                        <a:pt x="554" y="428"/>
                      </a:lnTo>
                      <a:lnTo>
                        <a:pt x="554" y="428"/>
                      </a:lnTo>
                      <a:lnTo>
                        <a:pt x="555" y="427"/>
                      </a:lnTo>
                      <a:lnTo>
                        <a:pt x="555" y="427"/>
                      </a:lnTo>
                      <a:lnTo>
                        <a:pt x="556" y="427"/>
                      </a:lnTo>
                      <a:lnTo>
                        <a:pt x="556" y="427"/>
                      </a:lnTo>
                      <a:lnTo>
                        <a:pt x="556" y="426"/>
                      </a:lnTo>
                      <a:lnTo>
                        <a:pt x="556" y="426"/>
                      </a:lnTo>
                      <a:lnTo>
                        <a:pt x="557" y="426"/>
                      </a:lnTo>
                      <a:lnTo>
                        <a:pt x="557" y="426"/>
                      </a:lnTo>
                      <a:lnTo>
                        <a:pt x="557" y="426"/>
                      </a:lnTo>
                      <a:lnTo>
                        <a:pt x="557" y="426"/>
                      </a:lnTo>
                      <a:lnTo>
                        <a:pt x="557" y="424"/>
                      </a:lnTo>
                      <a:lnTo>
                        <a:pt x="557" y="424"/>
                      </a:lnTo>
                      <a:lnTo>
                        <a:pt x="559" y="423"/>
                      </a:lnTo>
                      <a:lnTo>
                        <a:pt x="559" y="423"/>
                      </a:lnTo>
                      <a:lnTo>
                        <a:pt x="559" y="423"/>
                      </a:lnTo>
                      <a:lnTo>
                        <a:pt x="559" y="423"/>
                      </a:lnTo>
                      <a:lnTo>
                        <a:pt x="560" y="422"/>
                      </a:lnTo>
                      <a:lnTo>
                        <a:pt x="560" y="422"/>
                      </a:lnTo>
                      <a:lnTo>
                        <a:pt x="560" y="422"/>
                      </a:lnTo>
                      <a:lnTo>
                        <a:pt x="560" y="422"/>
                      </a:lnTo>
                      <a:lnTo>
                        <a:pt x="560" y="421"/>
                      </a:lnTo>
                      <a:lnTo>
                        <a:pt x="560" y="421"/>
                      </a:lnTo>
                      <a:lnTo>
                        <a:pt x="561" y="419"/>
                      </a:lnTo>
                      <a:lnTo>
                        <a:pt x="561" y="419"/>
                      </a:lnTo>
                      <a:lnTo>
                        <a:pt x="561" y="418"/>
                      </a:lnTo>
                      <a:lnTo>
                        <a:pt x="561" y="418"/>
                      </a:lnTo>
                      <a:lnTo>
                        <a:pt x="562" y="417"/>
                      </a:lnTo>
                      <a:lnTo>
                        <a:pt x="562" y="417"/>
                      </a:lnTo>
                      <a:lnTo>
                        <a:pt x="562" y="416"/>
                      </a:lnTo>
                      <a:lnTo>
                        <a:pt x="562" y="416"/>
                      </a:lnTo>
                      <a:lnTo>
                        <a:pt x="564" y="414"/>
                      </a:lnTo>
                      <a:lnTo>
                        <a:pt x="564" y="414"/>
                      </a:lnTo>
                      <a:lnTo>
                        <a:pt x="564" y="414"/>
                      </a:lnTo>
                      <a:lnTo>
                        <a:pt x="564" y="414"/>
                      </a:lnTo>
                      <a:lnTo>
                        <a:pt x="564" y="413"/>
                      </a:lnTo>
                      <a:lnTo>
                        <a:pt x="564" y="413"/>
                      </a:lnTo>
                      <a:lnTo>
                        <a:pt x="564" y="412"/>
                      </a:lnTo>
                      <a:lnTo>
                        <a:pt x="564" y="412"/>
                      </a:lnTo>
                      <a:lnTo>
                        <a:pt x="565" y="411"/>
                      </a:lnTo>
                      <a:lnTo>
                        <a:pt x="565" y="411"/>
                      </a:lnTo>
                      <a:lnTo>
                        <a:pt x="565" y="411"/>
                      </a:lnTo>
                      <a:lnTo>
                        <a:pt x="565" y="411"/>
                      </a:lnTo>
                      <a:lnTo>
                        <a:pt x="565" y="409"/>
                      </a:lnTo>
                      <a:lnTo>
                        <a:pt x="565" y="409"/>
                      </a:lnTo>
                      <a:lnTo>
                        <a:pt x="565" y="409"/>
                      </a:lnTo>
                      <a:lnTo>
                        <a:pt x="565" y="409"/>
                      </a:lnTo>
                      <a:lnTo>
                        <a:pt x="565" y="408"/>
                      </a:lnTo>
                      <a:lnTo>
                        <a:pt x="565" y="408"/>
                      </a:lnTo>
                      <a:lnTo>
                        <a:pt x="565" y="407"/>
                      </a:lnTo>
                      <a:lnTo>
                        <a:pt x="565" y="407"/>
                      </a:lnTo>
                      <a:lnTo>
                        <a:pt x="564" y="405"/>
                      </a:lnTo>
                      <a:lnTo>
                        <a:pt x="564" y="405"/>
                      </a:lnTo>
                      <a:lnTo>
                        <a:pt x="564" y="405"/>
                      </a:lnTo>
                      <a:lnTo>
                        <a:pt x="564" y="405"/>
                      </a:lnTo>
                      <a:lnTo>
                        <a:pt x="562" y="404"/>
                      </a:lnTo>
                      <a:lnTo>
                        <a:pt x="562" y="404"/>
                      </a:lnTo>
                      <a:lnTo>
                        <a:pt x="562" y="404"/>
                      </a:lnTo>
                      <a:lnTo>
                        <a:pt x="562" y="404"/>
                      </a:lnTo>
                      <a:lnTo>
                        <a:pt x="559" y="398"/>
                      </a:lnTo>
                      <a:lnTo>
                        <a:pt x="551" y="390"/>
                      </a:lnTo>
                      <a:lnTo>
                        <a:pt x="551" y="390"/>
                      </a:lnTo>
                      <a:lnTo>
                        <a:pt x="542" y="380"/>
                      </a:lnTo>
                      <a:lnTo>
                        <a:pt x="533" y="374"/>
                      </a:lnTo>
                      <a:lnTo>
                        <a:pt x="522" y="365"/>
                      </a:lnTo>
                      <a:lnTo>
                        <a:pt x="522" y="365"/>
                      </a:lnTo>
                      <a:lnTo>
                        <a:pt x="525" y="355"/>
                      </a:lnTo>
                      <a:lnTo>
                        <a:pt x="525" y="355"/>
                      </a:lnTo>
                      <a:lnTo>
                        <a:pt x="527" y="345"/>
                      </a:lnTo>
                      <a:lnTo>
                        <a:pt x="527" y="345"/>
                      </a:lnTo>
                      <a:lnTo>
                        <a:pt x="542" y="344"/>
                      </a:lnTo>
                      <a:lnTo>
                        <a:pt x="552" y="341"/>
                      </a:lnTo>
                      <a:lnTo>
                        <a:pt x="565" y="339"/>
                      </a:lnTo>
                      <a:lnTo>
                        <a:pt x="565" y="339"/>
                      </a:lnTo>
                      <a:lnTo>
                        <a:pt x="575" y="335"/>
                      </a:lnTo>
                      <a:lnTo>
                        <a:pt x="581" y="332"/>
                      </a:lnTo>
                      <a:lnTo>
                        <a:pt x="581" y="332"/>
                      </a:lnTo>
                      <a:lnTo>
                        <a:pt x="582" y="332"/>
                      </a:lnTo>
                      <a:lnTo>
                        <a:pt x="582" y="332"/>
                      </a:lnTo>
                      <a:lnTo>
                        <a:pt x="584" y="331"/>
                      </a:lnTo>
                      <a:lnTo>
                        <a:pt x="584" y="331"/>
                      </a:lnTo>
                      <a:lnTo>
                        <a:pt x="584" y="331"/>
                      </a:lnTo>
                      <a:lnTo>
                        <a:pt x="584" y="331"/>
                      </a:lnTo>
                      <a:lnTo>
                        <a:pt x="585" y="330"/>
                      </a:lnTo>
                      <a:lnTo>
                        <a:pt x="585" y="330"/>
                      </a:lnTo>
                      <a:lnTo>
                        <a:pt x="585" y="330"/>
                      </a:lnTo>
                      <a:lnTo>
                        <a:pt x="585" y="330"/>
                      </a:lnTo>
                      <a:lnTo>
                        <a:pt x="586" y="329"/>
                      </a:lnTo>
                      <a:lnTo>
                        <a:pt x="586" y="329"/>
                      </a:lnTo>
                      <a:lnTo>
                        <a:pt x="586" y="329"/>
                      </a:lnTo>
                      <a:lnTo>
                        <a:pt x="586" y="329"/>
                      </a:lnTo>
                      <a:lnTo>
                        <a:pt x="586" y="327"/>
                      </a:lnTo>
                      <a:lnTo>
                        <a:pt x="586" y="327"/>
                      </a:lnTo>
                      <a:lnTo>
                        <a:pt x="586" y="327"/>
                      </a:lnTo>
                      <a:lnTo>
                        <a:pt x="586" y="327"/>
                      </a:lnTo>
                      <a:lnTo>
                        <a:pt x="588" y="325"/>
                      </a:lnTo>
                      <a:lnTo>
                        <a:pt x="588" y="325"/>
                      </a:lnTo>
                      <a:lnTo>
                        <a:pt x="588" y="325"/>
                      </a:lnTo>
                      <a:lnTo>
                        <a:pt x="588" y="325"/>
                      </a:lnTo>
                      <a:lnTo>
                        <a:pt x="588" y="324"/>
                      </a:lnTo>
                      <a:lnTo>
                        <a:pt x="588" y="324"/>
                      </a:lnTo>
                      <a:lnTo>
                        <a:pt x="588" y="324"/>
                      </a:lnTo>
                      <a:lnTo>
                        <a:pt x="588" y="324"/>
                      </a:lnTo>
                      <a:lnTo>
                        <a:pt x="588" y="322"/>
                      </a:lnTo>
                      <a:lnTo>
                        <a:pt x="588" y="322"/>
                      </a:lnTo>
                      <a:lnTo>
                        <a:pt x="588" y="321"/>
                      </a:lnTo>
                      <a:lnTo>
                        <a:pt x="588" y="321"/>
                      </a:lnTo>
                      <a:lnTo>
                        <a:pt x="588" y="320"/>
                      </a:lnTo>
                      <a:lnTo>
                        <a:pt x="588" y="320"/>
                      </a:lnTo>
                      <a:lnTo>
                        <a:pt x="589" y="317"/>
                      </a:lnTo>
                      <a:lnTo>
                        <a:pt x="589" y="317"/>
                      </a:lnTo>
                      <a:lnTo>
                        <a:pt x="589" y="317"/>
                      </a:lnTo>
                      <a:lnTo>
                        <a:pt x="589" y="317"/>
                      </a:lnTo>
                      <a:lnTo>
                        <a:pt x="589" y="315"/>
                      </a:lnTo>
                      <a:lnTo>
                        <a:pt x="589" y="315"/>
                      </a:lnTo>
                      <a:lnTo>
                        <a:pt x="589" y="315"/>
                      </a:lnTo>
                      <a:lnTo>
                        <a:pt x="589" y="315"/>
                      </a:lnTo>
                      <a:lnTo>
                        <a:pt x="589" y="314"/>
                      </a:lnTo>
                      <a:lnTo>
                        <a:pt x="589" y="314"/>
                      </a:lnTo>
                      <a:lnTo>
                        <a:pt x="589" y="314"/>
                      </a:lnTo>
                      <a:lnTo>
                        <a:pt x="589" y="314"/>
                      </a:lnTo>
                      <a:lnTo>
                        <a:pt x="589" y="311"/>
                      </a:lnTo>
                      <a:lnTo>
                        <a:pt x="589" y="311"/>
                      </a:lnTo>
                      <a:lnTo>
                        <a:pt x="589" y="311"/>
                      </a:lnTo>
                      <a:lnTo>
                        <a:pt x="589" y="311"/>
                      </a:lnTo>
                      <a:lnTo>
                        <a:pt x="588" y="310"/>
                      </a:lnTo>
                      <a:lnTo>
                        <a:pt x="588" y="310"/>
                      </a:lnTo>
                      <a:lnTo>
                        <a:pt x="588" y="310"/>
                      </a:lnTo>
                      <a:lnTo>
                        <a:pt x="588" y="310"/>
                      </a:lnTo>
                      <a:lnTo>
                        <a:pt x="588" y="309"/>
                      </a:lnTo>
                      <a:lnTo>
                        <a:pt x="588" y="309"/>
                      </a:lnTo>
                      <a:lnTo>
                        <a:pt x="586" y="309"/>
                      </a:lnTo>
                      <a:lnTo>
                        <a:pt x="586" y="309"/>
                      </a:lnTo>
                      <a:lnTo>
                        <a:pt x="586" y="307"/>
                      </a:lnTo>
                      <a:lnTo>
                        <a:pt x="586" y="307"/>
                      </a:lnTo>
                      <a:lnTo>
                        <a:pt x="586" y="307"/>
                      </a:lnTo>
                      <a:lnTo>
                        <a:pt x="586" y="307"/>
                      </a:lnTo>
                      <a:lnTo>
                        <a:pt x="584" y="306"/>
                      </a:lnTo>
                      <a:lnTo>
                        <a:pt x="584" y="306"/>
                      </a:lnTo>
                      <a:lnTo>
                        <a:pt x="584" y="305"/>
                      </a:lnTo>
                      <a:lnTo>
                        <a:pt x="584" y="305"/>
                      </a:lnTo>
                      <a:lnTo>
                        <a:pt x="579" y="301"/>
                      </a:lnTo>
                      <a:lnTo>
                        <a:pt x="569" y="296"/>
                      </a:lnTo>
                      <a:lnTo>
                        <a:pt x="569" y="296"/>
                      </a:lnTo>
                      <a:lnTo>
                        <a:pt x="557" y="291"/>
                      </a:lnTo>
                      <a:lnTo>
                        <a:pt x="547" y="287"/>
                      </a:lnTo>
                      <a:lnTo>
                        <a:pt x="532" y="283"/>
                      </a:lnTo>
                      <a:lnTo>
                        <a:pt x="532" y="283"/>
                      </a:lnTo>
                      <a:lnTo>
                        <a:pt x="531" y="263"/>
                      </a:lnTo>
                      <a:lnTo>
                        <a:pt x="531" y="263"/>
                      </a:lnTo>
                      <a:lnTo>
                        <a:pt x="543" y="256"/>
                      </a:lnTo>
                      <a:lnTo>
                        <a:pt x="554" y="251"/>
                      </a:lnTo>
                      <a:lnTo>
                        <a:pt x="565" y="243"/>
                      </a:lnTo>
                      <a:lnTo>
                        <a:pt x="565" y="243"/>
                      </a:lnTo>
                      <a:lnTo>
                        <a:pt x="572" y="237"/>
                      </a:lnTo>
                      <a:lnTo>
                        <a:pt x="577" y="232"/>
                      </a:lnTo>
                      <a:lnTo>
                        <a:pt x="577" y="232"/>
                      </a:lnTo>
                      <a:lnTo>
                        <a:pt x="577" y="232"/>
                      </a:lnTo>
                      <a:lnTo>
                        <a:pt x="577" y="232"/>
                      </a:lnTo>
                      <a:lnTo>
                        <a:pt x="577" y="232"/>
                      </a:lnTo>
                      <a:lnTo>
                        <a:pt x="577" y="232"/>
                      </a:lnTo>
                      <a:lnTo>
                        <a:pt x="580" y="228"/>
                      </a:lnTo>
                      <a:lnTo>
                        <a:pt x="580" y="228"/>
                      </a:lnTo>
                      <a:lnTo>
                        <a:pt x="580" y="228"/>
                      </a:lnTo>
                      <a:lnTo>
                        <a:pt x="580" y="228"/>
                      </a:lnTo>
                      <a:lnTo>
                        <a:pt x="580" y="227"/>
                      </a:lnTo>
                      <a:lnTo>
                        <a:pt x="580" y="227"/>
                      </a:lnTo>
                      <a:lnTo>
                        <a:pt x="580" y="227"/>
                      </a:lnTo>
                      <a:lnTo>
                        <a:pt x="580" y="227"/>
                      </a:lnTo>
                      <a:lnTo>
                        <a:pt x="581" y="225"/>
                      </a:lnTo>
                      <a:lnTo>
                        <a:pt x="581" y="225"/>
                      </a:lnTo>
                      <a:lnTo>
                        <a:pt x="581" y="225"/>
                      </a:lnTo>
                      <a:lnTo>
                        <a:pt x="581" y="225"/>
                      </a:lnTo>
                      <a:lnTo>
                        <a:pt x="580" y="224"/>
                      </a:lnTo>
                      <a:lnTo>
                        <a:pt x="580" y="224"/>
                      </a:lnTo>
                      <a:lnTo>
                        <a:pt x="580" y="223"/>
                      </a:lnTo>
                      <a:lnTo>
                        <a:pt x="580" y="223"/>
                      </a:lnTo>
                      <a:lnTo>
                        <a:pt x="580" y="222"/>
                      </a:lnTo>
                      <a:lnTo>
                        <a:pt x="580" y="222"/>
                      </a:lnTo>
                      <a:lnTo>
                        <a:pt x="580" y="222"/>
                      </a:lnTo>
                      <a:lnTo>
                        <a:pt x="580" y="222"/>
                      </a:lnTo>
                      <a:lnTo>
                        <a:pt x="580" y="220"/>
                      </a:lnTo>
                      <a:lnTo>
                        <a:pt x="580" y="220"/>
                      </a:lnTo>
                      <a:lnTo>
                        <a:pt x="580" y="219"/>
                      </a:lnTo>
                      <a:lnTo>
                        <a:pt x="580" y="219"/>
                      </a:lnTo>
                      <a:lnTo>
                        <a:pt x="579" y="218"/>
                      </a:lnTo>
                      <a:lnTo>
                        <a:pt x="579" y="218"/>
                      </a:lnTo>
                      <a:lnTo>
                        <a:pt x="579" y="215"/>
                      </a:lnTo>
                      <a:lnTo>
                        <a:pt x="579" y="215"/>
                      </a:lnTo>
                      <a:lnTo>
                        <a:pt x="579" y="215"/>
                      </a:lnTo>
                      <a:lnTo>
                        <a:pt x="579" y="215"/>
                      </a:lnTo>
                      <a:lnTo>
                        <a:pt x="577" y="213"/>
                      </a:lnTo>
                      <a:lnTo>
                        <a:pt x="577" y="213"/>
                      </a:lnTo>
                      <a:lnTo>
                        <a:pt x="577" y="213"/>
                      </a:lnTo>
                      <a:lnTo>
                        <a:pt x="577" y="213"/>
                      </a:lnTo>
                      <a:lnTo>
                        <a:pt x="577" y="212"/>
                      </a:lnTo>
                      <a:lnTo>
                        <a:pt x="577" y="212"/>
                      </a:lnTo>
                      <a:lnTo>
                        <a:pt x="577" y="212"/>
                      </a:lnTo>
                      <a:lnTo>
                        <a:pt x="577" y="212"/>
                      </a:lnTo>
                      <a:lnTo>
                        <a:pt x="576" y="210"/>
                      </a:lnTo>
                      <a:lnTo>
                        <a:pt x="576" y="210"/>
                      </a:lnTo>
                      <a:lnTo>
                        <a:pt x="576" y="209"/>
                      </a:lnTo>
                      <a:lnTo>
                        <a:pt x="576" y="209"/>
                      </a:lnTo>
                      <a:lnTo>
                        <a:pt x="576" y="209"/>
                      </a:lnTo>
                      <a:lnTo>
                        <a:pt x="576" y="209"/>
                      </a:lnTo>
                      <a:lnTo>
                        <a:pt x="575" y="208"/>
                      </a:lnTo>
                      <a:lnTo>
                        <a:pt x="575" y="208"/>
                      </a:lnTo>
                      <a:lnTo>
                        <a:pt x="575" y="208"/>
                      </a:lnTo>
                      <a:lnTo>
                        <a:pt x="575" y="208"/>
                      </a:lnTo>
                      <a:lnTo>
                        <a:pt x="574" y="208"/>
                      </a:lnTo>
                      <a:lnTo>
                        <a:pt x="574" y="208"/>
                      </a:lnTo>
                      <a:lnTo>
                        <a:pt x="572" y="206"/>
                      </a:lnTo>
                      <a:lnTo>
                        <a:pt x="572" y="206"/>
                      </a:lnTo>
                      <a:lnTo>
                        <a:pt x="572" y="206"/>
                      </a:lnTo>
                      <a:lnTo>
                        <a:pt x="572" y="206"/>
                      </a:lnTo>
                      <a:lnTo>
                        <a:pt x="571" y="205"/>
                      </a:lnTo>
                      <a:lnTo>
                        <a:pt x="571" y="205"/>
                      </a:lnTo>
                      <a:lnTo>
                        <a:pt x="571" y="205"/>
                      </a:lnTo>
                      <a:lnTo>
                        <a:pt x="571" y="205"/>
                      </a:lnTo>
                      <a:lnTo>
                        <a:pt x="571" y="205"/>
                      </a:lnTo>
                      <a:lnTo>
                        <a:pt x="564" y="204"/>
                      </a:lnTo>
                      <a:lnTo>
                        <a:pt x="554" y="203"/>
                      </a:lnTo>
                      <a:lnTo>
                        <a:pt x="554" y="203"/>
                      </a:lnTo>
                      <a:lnTo>
                        <a:pt x="540" y="201"/>
                      </a:lnTo>
                      <a:lnTo>
                        <a:pt x="530" y="201"/>
                      </a:lnTo>
                      <a:lnTo>
                        <a:pt x="514" y="203"/>
                      </a:lnTo>
                      <a:lnTo>
                        <a:pt x="514" y="203"/>
                      </a:lnTo>
                      <a:lnTo>
                        <a:pt x="506" y="184"/>
                      </a:lnTo>
                      <a:lnTo>
                        <a:pt x="506" y="184"/>
                      </a:lnTo>
                      <a:lnTo>
                        <a:pt x="516" y="174"/>
                      </a:lnTo>
                      <a:lnTo>
                        <a:pt x="523" y="165"/>
                      </a:lnTo>
                      <a:lnTo>
                        <a:pt x="531" y="154"/>
                      </a:lnTo>
                      <a:lnTo>
                        <a:pt x="531" y="154"/>
                      </a:lnTo>
                      <a:lnTo>
                        <a:pt x="536" y="145"/>
                      </a:lnTo>
                      <a:lnTo>
                        <a:pt x="540" y="138"/>
                      </a:lnTo>
                      <a:lnTo>
                        <a:pt x="540" y="138"/>
                      </a:lnTo>
                      <a:lnTo>
                        <a:pt x="540" y="138"/>
                      </a:lnTo>
                      <a:lnTo>
                        <a:pt x="540" y="138"/>
                      </a:lnTo>
                      <a:lnTo>
                        <a:pt x="540" y="137"/>
                      </a:lnTo>
                      <a:lnTo>
                        <a:pt x="540" y="137"/>
                      </a:lnTo>
                      <a:lnTo>
                        <a:pt x="540" y="137"/>
                      </a:lnTo>
                      <a:lnTo>
                        <a:pt x="540" y="137"/>
                      </a:lnTo>
                      <a:lnTo>
                        <a:pt x="541" y="135"/>
                      </a:lnTo>
                      <a:lnTo>
                        <a:pt x="541" y="135"/>
                      </a:lnTo>
                      <a:lnTo>
                        <a:pt x="541" y="135"/>
                      </a:lnTo>
                      <a:lnTo>
                        <a:pt x="541" y="135"/>
                      </a:lnTo>
                      <a:lnTo>
                        <a:pt x="541" y="133"/>
                      </a:lnTo>
                      <a:lnTo>
                        <a:pt x="541" y="133"/>
                      </a:lnTo>
                      <a:lnTo>
                        <a:pt x="541" y="133"/>
                      </a:lnTo>
                      <a:lnTo>
                        <a:pt x="541" y="133"/>
                      </a:lnTo>
                      <a:lnTo>
                        <a:pt x="540" y="132"/>
                      </a:lnTo>
                      <a:lnTo>
                        <a:pt x="540" y="132"/>
                      </a:lnTo>
                      <a:lnTo>
                        <a:pt x="540" y="131"/>
                      </a:lnTo>
                      <a:lnTo>
                        <a:pt x="540" y="131"/>
                      </a:lnTo>
                      <a:lnTo>
                        <a:pt x="540" y="130"/>
                      </a:lnTo>
                      <a:lnTo>
                        <a:pt x="540" y="130"/>
                      </a:lnTo>
                      <a:lnTo>
                        <a:pt x="540" y="130"/>
                      </a:lnTo>
                      <a:lnTo>
                        <a:pt x="540" y="130"/>
                      </a:lnTo>
                      <a:lnTo>
                        <a:pt x="538" y="128"/>
                      </a:lnTo>
                      <a:lnTo>
                        <a:pt x="538" y="128"/>
                      </a:lnTo>
                      <a:lnTo>
                        <a:pt x="538" y="128"/>
                      </a:lnTo>
                      <a:lnTo>
                        <a:pt x="538" y="128"/>
                      </a:lnTo>
                      <a:lnTo>
                        <a:pt x="537" y="127"/>
                      </a:lnTo>
                      <a:lnTo>
                        <a:pt x="537" y="127"/>
                      </a:lnTo>
                      <a:lnTo>
                        <a:pt x="537" y="126"/>
                      </a:lnTo>
                      <a:lnTo>
                        <a:pt x="537" y="126"/>
                      </a:lnTo>
                      <a:lnTo>
                        <a:pt x="536" y="125"/>
                      </a:lnTo>
                      <a:lnTo>
                        <a:pt x="536" y="125"/>
                      </a:lnTo>
                      <a:lnTo>
                        <a:pt x="535" y="123"/>
                      </a:lnTo>
                      <a:lnTo>
                        <a:pt x="535" y="123"/>
                      </a:lnTo>
                      <a:lnTo>
                        <a:pt x="535" y="122"/>
                      </a:lnTo>
                      <a:lnTo>
                        <a:pt x="535" y="122"/>
                      </a:lnTo>
                      <a:lnTo>
                        <a:pt x="533" y="121"/>
                      </a:lnTo>
                      <a:lnTo>
                        <a:pt x="533" y="121"/>
                      </a:lnTo>
                      <a:lnTo>
                        <a:pt x="533" y="121"/>
                      </a:lnTo>
                      <a:lnTo>
                        <a:pt x="533" y="121"/>
                      </a:lnTo>
                      <a:lnTo>
                        <a:pt x="532" y="120"/>
                      </a:lnTo>
                      <a:lnTo>
                        <a:pt x="532" y="120"/>
                      </a:lnTo>
                      <a:lnTo>
                        <a:pt x="532" y="120"/>
                      </a:lnTo>
                      <a:lnTo>
                        <a:pt x="532" y="120"/>
                      </a:lnTo>
                      <a:lnTo>
                        <a:pt x="531" y="118"/>
                      </a:lnTo>
                      <a:lnTo>
                        <a:pt x="531" y="118"/>
                      </a:lnTo>
                      <a:lnTo>
                        <a:pt x="531" y="118"/>
                      </a:lnTo>
                      <a:lnTo>
                        <a:pt x="531" y="118"/>
                      </a:lnTo>
                      <a:lnTo>
                        <a:pt x="530" y="117"/>
                      </a:lnTo>
                      <a:lnTo>
                        <a:pt x="530" y="117"/>
                      </a:lnTo>
                      <a:lnTo>
                        <a:pt x="530" y="117"/>
                      </a:lnTo>
                      <a:lnTo>
                        <a:pt x="530" y="117"/>
                      </a:lnTo>
                      <a:lnTo>
                        <a:pt x="528" y="117"/>
                      </a:lnTo>
                      <a:lnTo>
                        <a:pt x="528" y="117"/>
                      </a:lnTo>
                      <a:lnTo>
                        <a:pt x="528" y="117"/>
                      </a:lnTo>
                      <a:lnTo>
                        <a:pt x="528" y="117"/>
                      </a:lnTo>
                      <a:lnTo>
                        <a:pt x="526" y="117"/>
                      </a:lnTo>
                      <a:lnTo>
                        <a:pt x="526" y="117"/>
                      </a:lnTo>
                      <a:lnTo>
                        <a:pt x="526" y="117"/>
                      </a:lnTo>
                      <a:lnTo>
                        <a:pt x="526" y="117"/>
                      </a:lnTo>
                      <a:lnTo>
                        <a:pt x="523" y="117"/>
                      </a:lnTo>
                      <a:lnTo>
                        <a:pt x="523" y="117"/>
                      </a:lnTo>
                      <a:lnTo>
                        <a:pt x="523" y="117"/>
                      </a:lnTo>
                      <a:lnTo>
                        <a:pt x="523" y="117"/>
                      </a:lnTo>
                      <a:lnTo>
                        <a:pt x="523" y="117"/>
                      </a:lnTo>
                      <a:lnTo>
                        <a:pt x="507" y="120"/>
                      </a:lnTo>
                      <a:lnTo>
                        <a:pt x="507" y="120"/>
                      </a:lnTo>
                      <a:lnTo>
                        <a:pt x="493" y="123"/>
                      </a:lnTo>
                      <a:lnTo>
                        <a:pt x="483" y="127"/>
                      </a:lnTo>
                      <a:lnTo>
                        <a:pt x="470" y="132"/>
                      </a:lnTo>
                      <a:lnTo>
                        <a:pt x="470" y="132"/>
                      </a:lnTo>
                      <a:lnTo>
                        <a:pt x="455" y="118"/>
                      </a:lnTo>
                      <a:lnTo>
                        <a:pt x="455" y="118"/>
                      </a:lnTo>
                      <a:lnTo>
                        <a:pt x="462" y="104"/>
                      </a:lnTo>
                      <a:lnTo>
                        <a:pt x="465" y="94"/>
                      </a:lnTo>
                      <a:lnTo>
                        <a:pt x="469" y="82"/>
                      </a:lnTo>
                      <a:lnTo>
                        <a:pt x="469" y="82"/>
                      </a:lnTo>
                      <a:lnTo>
                        <a:pt x="470" y="72"/>
                      </a:lnTo>
                      <a:lnTo>
                        <a:pt x="472" y="64"/>
                      </a:lnTo>
                      <a:lnTo>
                        <a:pt x="472" y="64"/>
                      </a:lnTo>
                      <a:lnTo>
                        <a:pt x="472" y="64"/>
                      </a:lnTo>
                      <a:lnTo>
                        <a:pt x="472" y="64"/>
                      </a:lnTo>
                      <a:lnTo>
                        <a:pt x="472" y="64"/>
                      </a:lnTo>
                      <a:lnTo>
                        <a:pt x="472" y="63"/>
                      </a:lnTo>
                      <a:lnTo>
                        <a:pt x="472" y="63"/>
                      </a:lnTo>
                      <a:lnTo>
                        <a:pt x="472" y="62"/>
                      </a:lnTo>
                      <a:lnTo>
                        <a:pt x="472" y="62"/>
                      </a:lnTo>
                      <a:lnTo>
                        <a:pt x="472" y="60"/>
                      </a:lnTo>
                      <a:lnTo>
                        <a:pt x="472" y="60"/>
                      </a:lnTo>
                      <a:lnTo>
                        <a:pt x="472" y="60"/>
                      </a:lnTo>
                      <a:lnTo>
                        <a:pt x="472" y="60"/>
                      </a:lnTo>
                      <a:lnTo>
                        <a:pt x="470" y="59"/>
                      </a:lnTo>
                      <a:lnTo>
                        <a:pt x="470" y="59"/>
                      </a:lnTo>
                      <a:lnTo>
                        <a:pt x="470" y="59"/>
                      </a:lnTo>
                      <a:lnTo>
                        <a:pt x="470" y="59"/>
                      </a:lnTo>
                      <a:lnTo>
                        <a:pt x="470" y="58"/>
                      </a:lnTo>
                      <a:lnTo>
                        <a:pt x="470" y="58"/>
                      </a:lnTo>
                      <a:lnTo>
                        <a:pt x="469" y="57"/>
                      </a:lnTo>
                      <a:lnTo>
                        <a:pt x="469" y="57"/>
                      </a:lnTo>
                      <a:lnTo>
                        <a:pt x="469" y="57"/>
                      </a:lnTo>
                      <a:lnTo>
                        <a:pt x="469" y="57"/>
                      </a:lnTo>
                      <a:lnTo>
                        <a:pt x="469" y="55"/>
                      </a:lnTo>
                      <a:lnTo>
                        <a:pt x="469" y="55"/>
                      </a:lnTo>
                      <a:lnTo>
                        <a:pt x="468" y="55"/>
                      </a:lnTo>
                      <a:lnTo>
                        <a:pt x="468" y="55"/>
                      </a:lnTo>
                      <a:lnTo>
                        <a:pt x="467" y="54"/>
                      </a:lnTo>
                      <a:lnTo>
                        <a:pt x="467" y="54"/>
                      </a:lnTo>
                      <a:lnTo>
                        <a:pt x="465" y="54"/>
                      </a:lnTo>
                      <a:lnTo>
                        <a:pt x="465" y="54"/>
                      </a:lnTo>
                      <a:lnTo>
                        <a:pt x="465" y="53"/>
                      </a:lnTo>
                      <a:lnTo>
                        <a:pt x="465" y="53"/>
                      </a:lnTo>
                      <a:lnTo>
                        <a:pt x="464" y="53"/>
                      </a:lnTo>
                      <a:lnTo>
                        <a:pt x="464" y="53"/>
                      </a:lnTo>
                      <a:lnTo>
                        <a:pt x="462" y="52"/>
                      </a:lnTo>
                      <a:lnTo>
                        <a:pt x="462" y="52"/>
                      </a:lnTo>
                      <a:lnTo>
                        <a:pt x="462" y="50"/>
                      </a:lnTo>
                      <a:lnTo>
                        <a:pt x="462" y="50"/>
                      </a:lnTo>
                      <a:lnTo>
                        <a:pt x="460" y="50"/>
                      </a:lnTo>
                      <a:lnTo>
                        <a:pt x="460" y="50"/>
                      </a:lnTo>
                      <a:lnTo>
                        <a:pt x="459" y="49"/>
                      </a:lnTo>
                      <a:lnTo>
                        <a:pt x="459" y="49"/>
                      </a:lnTo>
                      <a:lnTo>
                        <a:pt x="458" y="49"/>
                      </a:lnTo>
                      <a:lnTo>
                        <a:pt x="458" y="49"/>
                      </a:lnTo>
                      <a:lnTo>
                        <a:pt x="458" y="49"/>
                      </a:lnTo>
                      <a:lnTo>
                        <a:pt x="458" y="49"/>
                      </a:lnTo>
                      <a:lnTo>
                        <a:pt x="456" y="48"/>
                      </a:lnTo>
                      <a:lnTo>
                        <a:pt x="456" y="48"/>
                      </a:lnTo>
                      <a:lnTo>
                        <a:pt x="456" y="48"/>
                      </a:lnTo>
                      <a:lnTo>
                        <a:pt x="456" y="48"/>
                      </a:lnTo>
                      <a:lnTo>
                        <a:pt x="455" y="48"/>
                      </a:lnTo>
                      <a:lnTo>
                        <a:pt x="455" y="48"/>
                      </a:lnTo>
                      <a:lnTo>
                        <a:pt x="455" y="48"/>
                      </a:lnTo>
                      <a:lnTo>
                        <a:pt x="455" y="48"/>
                      </a:lnTo>
                      <a:lnTo>
                        <a:pt x="454" y="48"/>
                      </a:lnTo>
                      <a:lnTo>
                        <a:pt x="454" y="48"/>
                      </a:lnTo>
                      <a:lnTo>
                        <a:pt x="453" y="48"/>
                      </a:lnTo>
                      <a:lnTo>
                        <a:pt x="453" y="48"/>
                      </a:lnTo>
                      <a:lnTo>
                        <a:pt x="451" y="48"/>
                      </a:lnTo>
                      <a:lnTo>
                        <a:pt x="451" y="48"/>
                      </a:lnTo>
                      <a:lnTo>
                        <a:pt x="450" y="48"/>
                      </a:lnTo>
                      <a:lnTo>
                        <a:pt x="450" y="48"/>
                      </a:lnTo>
                      <a:lnTo>
                        <a:pt x="449" y="49"/>
                      </a:lnTo>
                      <a:lnTo>
                        <a:pt x="449" y="49"/>
                      </a:lnTo>
                      <a:lnTo>
                        <a:pt x="449" y="49"/>
                      </a:lnTo>
                      <a:lnTo>
                        <a:pt x="449" y="49"/>
                      </a:lnTo>
                      <a:lnTo>
                        <a:pt x="449" y="49"/>
                      </a:lnTo>
                      <a:lnTo>
                        <a:pt x="434" y="58"/>
                      </a:lnTo>
                      <a:lnTo>
                        <a:pt x="434" y="58"/>
                      </a:lnTo>
                      <a:lnTo>
                        <a:pt x="424" y="65"/>
                      </a:lnTo>
                      <a:lnTo>
                        <a:pt x="415" y="72"/>
                      </a:lnTo>
                      <a:lnTo>
                        <a:pt x="404" y="83"/>
                      </a:lnTo>
                      <a:lnTo>
                        <a:pt x="404" y="83"/>
                      </a:lnTo>
                      <a:lnTo>
                        <a:pt x="386" y="74"/>
                      </a:lnTo>
                      <a:lnTo>
                        <a:pt x="386" y="74"/>
                      </a:lnTo>
                      <a:lnTo>
                        <a:pt x="387" y="59"/>
                      </a:lnTo>
                      <a:lnTo>
                        <a:pt x="387" y="48"/>
                      </a:lnTo>
                      <a:lnTo>
                        <a:pt x="386" y="35"/>
                      </a:lnTo>
                      <a:lnTo>
                        <a:pt x="386" y="35"/>
                      </a:lnTo>
                      <a:lnTo>
                        <a:pt x="382" y="19"/>
                      </a:lnTo>
                      <a:lnTo>
                        <a:pt x="382" y="19"/>
                      </a:lnTo>
                      <a:lnTo>
                        <a:pt x="382" y="19"/>
                      </a:lnTo>
                      <a:lnTo>
                        <a:pt x="382" y="18"/>
                      </a:lnTo>
                      <a:lnTo>
                        <a:pt x="382" y="18"/>
                      </a:lnTo>
                      <a:lnTo>
                        <a:pt x="382" y="16"/>
                      </a:lnTo>
                      <a:lnTo>
                        <a:pt x="382" y="16"/>
                      </a:lnTo>
                      <a:lnTo>
                        <a:pt x="382" y="16"/>
                      </a:lnTo>
                      <a:lnTo>
                        <a:pt x="382" y="16"/>
                      </a:lnTo>
                      <a:lnTo>
                        <a:pt x="381" y="14"/>
                      </a:lnTo>
                      <a:lnTo>
                        <a:pt x="381" y="14"/>
                      </a:lnTo>
                      <a:lnTo>
                        <a:pt x="381" y="14"/>
                      </a:lnTo>
                      <a:lnTo>
                        <a:pt x="380" y="12"/>
                      </a:lnTo>
                      <a:lnTo>
                        <a:pt x="380" y="12"/>
                      </a:lnTo>
                      <a:lnTo>
                        <a:pt x="380" y="12"/>
                      </a:lnTo>
                      <a:lnTo>
                        <a:pt x="380" y="12"/>
                      </a:lnTo>
                      <a:lnTo>
                        <a:pt x="378" y="11"/>
                      </a:lnTo>
                      <a:lnTo>
                        <a:pt x="378" y="11"/>
                      </a:lnTo>
                      <a:lnTo>
                        <a:pt x="378" y="11"/>
                      </a:lnTo>
                      <a:lnTo>
                        <a:pt x="378" y="11"/>
                      </a:lnTo>
                      <a:lnTo>
                        <a:pt x="376" y="10"/>
                      </a:lnTo>
                      <a:lnTo>
                        <a:pt x="376" y="10"/>
                      </a:lnTo>
                      <a:lnTo>
                        <a:pt x="375" y="10"/>
                      </a:lnTo>
                      <a:lnTo>
                        <a:pt x="375" y="10"/>
                      </a:lnTo>
                      <a:lnTo>
                        <a:pt x="373" y="10"/>
                      </a:lnTo>
                      <a:lnTo>
                        <a:pt x="373" y="10"/>
                      </a:lnTo>
                      <a:lnTo>
                        <a:pt x="373" y="10"/>
                      </a:lnTo>
                      <a:lnTo>
                        <a:pt x="373" y="10"/>
                      </a:lnTo>
                      <a:lnTo>
                        <a:pt x="371" y="9"/>
                      </a:lnTo>
                      <a:lnTo>
                        <a:pt x="371" y="9"/>
                      </a:lnTo>
                      <a:lnTo>
                        <a:pt x="368" y="9"/>
                      </a:lnTo>
                      <a:lnTo>
                        <a:pt x="368" y="9"/>
                      </a:lnTo>
                      <a:lnTo>
                        <a:pt x="368" y="9"/>
                      </a:lnTo>
                      <a:lnTo>
                        <a:pt x="368" y="9"/>
                      </a:lnTo>
                      <a:lnTo>
                        <a:pt x="367" y="7"/>
                      </a:lnTo>
                      <a:lnTo>
                        <a:pt x="367" y="7"/>
                      </a:lnTo>
                      <a:lnTo>
                        <a:pt x="366" y="7"/>
                      </a:lnTo>
                      <a:lnTo>
                        <a:pt x="366" y="7"/>
                      </a:lnTo>
                      <a:lnTo>
                        <a:pt x="363" y="7"/>
                      </a:lnTo>
                      <a:lnTo>
                        <a:pt x="363" y="7"/>
                      </a:lnTo>
                      <a:lnTo>
                        <a:pt x="362" y="7"/>
                      </a:lnTo>
                      <a:lnTo>
                        <a:pt x="362" y="7"/>
                      </a:lnTo>
                      <a:lnTo>
                        <a:pt x="361" y="7"/>
                      </a:lnTo>
                      <a:lnTo>
                        <a:pt x="361" y="7"/>
                      </a:lnTo>
                      <a:lnTo>
                        <a:pt x="361" y="7"/>
                      </a:lnTo>
                      <a:lnTo>
                        <a:pt x="361" y="7"/>
                      </a:lnTo>
                      <a:lnTo>
                        <a:pt x="358" y="9"/>
                      </a:lnTo>
                      <a:lnTo>
                        <a:pt x="358" y="9"/>
                      </a:lnTo>
                      <a:lnTo>
                        <a:pt x="357" y="10"/>
                      </a:lnTo>
                      <a:lnTo>
                        <a:pt x="357" y="10"/>
                      </a:lnTo>
                      <a:lnTo>
                        <a:pt x="356" y="11"/>
                      </a:lnTo>
                      <a:lnTo>
                        <a:pt x="356" y="11"/>
                      </a:lnTo>
                      <a:lnTo>
                        <a:pt x="356" y="11"/>
                      </a:lnTo>
                      <a:lnTo>
                        <a:pt x="356" y="11"/>
                      </a:lnTo>
                      <a:lnTo>
                        <a:pt x="356" y="11"/>
                      </a:lnTo>
                      <a:lnTo>
                        <a:pt x="356" y="11"/>
                      </a:lnTo>
                      <a:lnTo>
                        <a:pt x="344" y="24"/>
                      </a:lnTo>
                      <a:lnTo>
                        <a:pt x="344" y="24"/>
                      </a:lnTo>
                      <a:lnTo>
                        <a:pt x="337" y="35"/>
                      </a:lnTo>
                      <a:lnTo>
                        <a:pt x="332" y="45"/>
                      </a:lnTo>
                      <a:lnTo>
                        <a:pt x="325" y="58"/>
                      </a:lnTo>
                      <a:lnTo>
                        <a:pt x="325" y="58"/>
                      </a:lnTo>
                      <a:lnTo>
                        <a:pt x="305" y="57"/>
                      </a:lnTo>
                      <a:lnTo>
                        <a:pt x="305" y="57"/>
                      </a:lnTo>
                      <a:lnTo>
                        <a:pt x="302" y="41"/>
                      </a:lnTo>
                      <a:lnTo>
                        <a:pt x="298" y="31"/>
                      </a:lnTo>
                      <a:lnTo>
                        <a:pt x="291" y="19"/>
                      </a:lnTo>
                      <a:lnTo>
                        <a:pt x="291" y="19"/>
                      </a:lnTo>
                      <a:lnTo>
                        <a:pt x="283" y="5"/>
                      </a:lnTo>
                      <a:lnTo>
                        <a:pt x="283" y="5"/>
                      </a:lnTo>
                      <a:lnTo>
                        <a:pt x="284" y="5"/>
                      </a:lnTo>
                      <a:lnTo>
                        <a:pt x="284" y="5"/>
                      </a:lnTo>
                      <a:lnTo>
                        <a:pt x="283" y="5"/>
                      </a:lnTo>
                      <a:lnTo>
                        <a:pt x="283" y="5"/>
                      </a:lnTo>
                      <a:lnTo>
                        <a:pt x="281" y="4"/>
                      </a:lnTo>
                      <a:lnTo>
                        <a:pt x="281" y="4"/>
                      </a:lnTo>
                      <a:lnTo>
                        <a:pt x="281" y="2"/>
                      </a:lnTo>
                      <a:lnTo>
                        <a:pt x="281" y="2"/>
                      </a:lnTo>
                      <a:lnTo>
                        <a:pt x="280" y="1"/>
                      </a:lnTo>
                      <a:lnTo>
                        <a:pt x="280" y="1"/>
                      </a:lnTo>
                      <a:lnTo>
                        <a:pt x="279" y="1"/>
                      </a:lnTo>
                      <a:lnTo>
                        <a:pt x="279" y="1"/>
                      </a:lnTo>
                      <a:lnTo>
                        <a:pt x="279" y="0"/>
                      </a:lnTo>
                      <a:lnTo>
                        <a:pt x="279" y="0"/>
                      </a:lnTo>
                      <a:lnTo>
                        <a:pt x="278" y="0"/>
                      </a:lnTo>
                      <a:lnTo>
                        <a:pt x="278" y="0"/>
                      </a:lnTo>
                      <a:lnTo>
                        <a:pt x="276" y="0"/>
                      </a:lnTo>
                      <a:lnTo>
                        <a:pt x="276" y="0"/>
                      </a:lnTo>
                      <a:lnTo>
                        <a:pt x="274" y="0"/>
                      </a:lnTo>
                      <a:lnTo>
                        <a:pt x="274" y="0"/>
                      </a:lnTo>
                      <a:lnTo>
                        <a:pt x="273" y="0"/>
                      </a:lnTo>
                      <a:lnTo>
                        <a:pt x="273" y="0"/>
                      </a:lnTo>
                      <a:lnTo>
                        <a:pt x="271" y="0"/>
                      </a:lnTo>
                      <a:lnTo>
                        <a:pt x="271" y="0"/>
                      </a:lnTo>
                      <a:lnTo>
                        <a:pt x="271" y="0"/>
                      </a:lnTo>
                      <a:lnTo>
                        <a:pt x="271" y="0"/>
                      </a:lnTo>
                      <a:lnTo>
                        <a:pt x="269" y="0"/>
                      </a:lnTo>
                      <a:lnTo>
                        <a:pt x="269" y="0"/>
                      </a:lnTo>
                      <a:lnTo>
                        <a:pt x="266" y="0"/>
                      </a:lnTo>
                      <a:lnTo>
                        <a:pt x="266" y="0"/>
                      </a:lnTo>
                      <a:lnTo>
                        <a:pt x="266" y="0"/>
                      </a:lnTo>
                      <a:lnTo>
                        <a:pt x="266" y="0"/>
                      </a:lnTo>
                      <a:lnTo>
                        <a:pt x="265" y="0"/>
                      </a:lnTo>
                      <a:lnTo>
                        <a:pt x="265" y="0"/>
                      </a:lnTo>
                      <a:lnTo>
                        <a:pt x="264" y="1"/>
                      </a:lnTo>
                      <a:lnTo>
                        <a:pt x="264" y="1"/>
                      </a:lnTo>
                      <a:lnTo>
                        <a:pt x="262" y="1"/>
                      </a:lnTo>
                      <a:lnTo>
                        <a:pt x="262" y="1"/>
                      </a:lnTo>
                      <a:lnTo>
                        <a:pt x="262" y="1"/>
                      </a:lnTo>
                      <a:lnTo>
                        <a:pt x="262" y="1"/>
                      </a:lnTo>
                      <a:lnTo>
                        <a:pt x="261" y="1"/>
                      </a:lnTo>
                      <a:lnTo>
                        <a:pt x="261" y="1"/>
                      </a:lnTo>
                      <a:lnTo>
                        <a:pt x="260" y="1"/>
                      </a:lnTo>
                      <a:lnTo>
                        <a:pt x="260" y="1"/>
                      </a:lnTo>
                      <a:lnTo>
                        <a:pt x="260" y="2"/>
                      </a:lnTo>
                      <a:lnTo>
                        <a:pt x="260" y="2"/>
                      </a:lnTo>
                      <a:lnTo>
                        <a:pt x="259" y="2"/>
                      </a:lnTo>
                      <a:lnTo>
                        <a:pt x="259" y="2"/>
                      </a:lnTo>
                      <a:lnTo>
                        <a:pt x="257" y="4"/>
                      </a:lnTo>
                      <a:lnTo>
                        <a:pt x="257" y="4"/>
                      </a:lnTo>
                      <a:lnTo>
                        <a:pt x="257" y="4"/>
                      </a:lnTo>
                      <a:lnTo>
                        <a:pt x="257" y="4"/>
                      </a:lnTo>
                      <a:lnTo>
                        <a:pt x="256" y="5"/>
                      </a:lnTo>
                      <a:lnTo>
                        <a:pt x="256" y="5"/>
                      </a:lnTo>
                      <a:lnTo>
                        <a:pt x="256" y="5"/>
                      </a:lnTo>
                      <a:lnTo>
                        <a:pt x="256" y="5"/>
                      </a:lnTo>
                      <a:lnTo>
                        <a:pt x="256" y="6"/>
                      </a:lnTo>
                      <a:lnTo>
                        <a:pt x="256" y="6"/>
                      </a:lnTo>
                      <a:lnTo>
                        <a:pt x="255" y="7"/>
                      </a:lnTo>
                      <a:lnTo>
                        <a:pt x="255" y="7"/>
                      </a:lnTo>
                      <a:lnTo>
                        <a:pt x="255" y="7"/>
                      </a:lnTo>
                      <a:lnTo>
                        <a:pt x="255" y="7"/>
                      </a:lnTo>
                      <a:lnTo>
                        <a:pt x="250" y="23"/>
                      </a:lnTo>
                      <a:lnTo>
                        <a:pt x="250" y="23"/>
                      </a:lnTo>
                      <a:lnTo>
                        <a:pt x="246" y="36"/>
                      </a:lnTo>
                      <a:lnTo>
                        <a:pt x="244" y="46"/>
                      </a:lnTo>
                      <a:lnTo>
                        <a:pt x="242" y="62"/>
                      </a:lnTo>
                      <a:lnTo>
                        <a:pt x="242" y="62"/>
                      </a:lnTo>
                      <a:lnTo>
                        <a:pt x="223" y="67"/>
                      </a:lnTo>
                      <a:lnTo>
                        <a:pt x="223" y="67"/>
                      </a:lnTo>
                      <a:lnTo>
                        <a:pt x="215" y="55"/>
                      </a:lnTo>
                      <a:lnTo>
                        <a:pt x="207" y="46"/>
                      </a:lnTo>
                      <a:lnTo>
                        <a:pt x="198" y="36"/>
                      </a:lnTo>
                      <a:lnTo>
                        <a:pt x="198" y="36"/>
                      </a:lnTo>
                      <a:lnTo>
                        <a:pt x="186" y="26"/>
                      </a:lnTo>
                      <a:lnTo>
                        <a:pt x="186" y="26"/>
                      </a:lnTo>
                      <a:lnTo>
                        <a:pt x="186" y="26"/>
                      </a:lnTo>
                      <a:lnTo>
                        <a:pt x="184" y="26"/>
                      </a:lnTo>
                      <a:lnTo>
                        <a:pt x="184" y="26"/>
                      </a:lnTo>
                      <a:lnTo>
                        <a:pt x="183" y="25"/>
                      </a:lnTo>
                      <a:lnTo>
                        <a:pt x="183" y="25"/>
                      </a:lnTo>
                      <a:lnTo>
                        <a:pt x="183" y="25"/>
                      </a:lnTo>
                      <a:lnTo>
                        <a:pt x="183" y="25"/>
                      </a:lnTo>
                      <a:lnTo>
                        <a:pt x="179" y="24"/>
                      </a:lnTo>
                      <a:lnTo>
                        <a:pt x="179" y="24"/>
                      </a:lnTo>
                      <a:lnTo>
                        <a:pt x="179" y="24"/>
                      </a:lnTo>
                      <a:lnTo>
                        <a:pt x="179" y="24"/>
                      </a:lnTo>
                      <a:lnTo>
                        <a:pt x="178" y="24"/>
                      </a:lnTo>
                      <a:lnTo>
                        <a:pt x="178" y="24"/>
                      </a:lnTo>
                      <a:lnTo>
                        <a:pt x="178" y="24"/>
                      </a:lnTo>
                      <a:lnTo>
                        <a:pt x="178" y="24"/>
                      </a:lnTo>
                      <a:lnTo>
                        <a:pt x="174" y="25"/>
                      </a:lnTo>
                      <a:lnTo>
                        <a:pt x="174" y="25"/>
                      </a:lnTo>
                      <a:lnTo>
                        <a:pt x="174" y="25"/>
                      </a:lnTo>
                      <a:lnTo>
                        <a:pt x="174" y="25"/>
                      </a:lnTo>
                      <a:lnTo>
                        <a:pt x="173" y="25"/>
                      </a:lnTo>
                      <a:lnTo>
                        <a:pt x="173" y="25"/>
                      </a:lnTo>
                      <a:lnTo>
                        <a:pt x="172" y="26"/>
                      </a:lnTo>
                      <a:lnTo>
                        <a:pt x="172" y="26"/>
                      </a:lnTo>
                      <a:lnTo>
                        <a:pt x="170" y="26"/>
                      </a:lnTo>
                      <a:lnTo>
                        <a:pt x="170" y="26"/>
                      </a:lnTo>
                      <a:lnTo>
                        <a:pt x="168" y="28"/>
                      </a:lnTo>
                      <a:lnTo>
                        <a:pt x="168" y="28"/>
                      </a:lnTo>
                      <a:lnTo>
                        <a:pt x="168" y="28"/>
                      </a:lnTo>
                      <a:lnTo>
                        <a:pt x="168" y="28"/>
                      </a:lnTo>
                      <a:lnTo>
                        <a:pt x="167" y="29"/>
                      </a:lnTo>
                      <a:lnTo>
                        <a:pt x="167" y="29"/>
                      </a:lnTo>
                      <a:lnTo>
                        <a:pt x="165" y="29"/>
                      </a:lnTo>
                      <a:lnTo>
                        <a:pt x="165" y="29"/>
                      </a:lnTo>
                      <a:lnTo>
                        <a:pt x="163" y="30"/>
                      </a:lnTo>
                      <a:lnTo>
                        <a:pt x="163" y="30"/>
                      </a:lnTo>
                      <a:lnTo>
                        <a:pt x="163" y="30"/>
                      </a:lnTo>
                      <a:lnTo>
                        <a:pt x="163" y="30"/>
                      </a:lnTo>
                      <a:lnTo>
                        <a:pt x="162" y="31"/>
                      </a:lnTo>
                      <a:lnTo>
                        <a:pt x="162" y="31"/>
                      </a:lnTo>
                      <a:lnTo>
                        <a:pt x="162" y="31"/>
                      </a:lnTo>
                      <a:lnTo>
                        <a:pt x="162" y="31"/>
                      </a:lnTo>
                      <a:lnTo>
                        <a:pt x="160" y="35"/>
                      </a:lnTo>
                      <a:lnTo>
                        <a:pt x="160" y="35"/>
                      </a:lnTo>
                      <a:lnTo>
                        <a:pt x="160" y="35"/>
                      </a:lnTo>
                      <a:lnTo>
                        <a:pt x="160" y="35"/>
                      </a:lnTo>
                      <a:lnTo>
                        <a:pt x="159" y="38"/>
                      </a:lnTo>
                      <a:lnTo>
                        <a:pt x="159" y="38"/>
                      </a:lnTo>
                      <a:lnTo>
                        <a:pt x="159" y="38"/>
                      </a:lnTo>
                      <a:lnTo>
                        <a:pt x="159" y="38"/>
                      </a:lnTo>
                      <a:lnTo>
                        <a:pt x="159" y="38"/>
                      </a:lnTo>
                      <a:lnTo>
                        <a:pt x="159" y="54"/>
                      </a:lnTo>
                      <a:lnTo>
                        <a:pt x="159" y="54"/>
                      </a:lnTo>
                      <a:lnTo>
                        <a:pt x="160" y="68"/>
                      </a:lnTo>
                      <a:lnTo>
                        <a:pt x="163" y="79"/>
                      </a:lnTo>
                      <a:lnTo>
                        <a:pt x="167" y="93"/>
                      </a:lnTo>
                      <a:lnTo>
                        <a:pt x="167" y="93"/>
                      </a:lnTo>
                      <a:lnTo>
                        <a:pt x="150" y="104"/>
                      </a:lnTo>
                      <a:lnTo>
                        <a:pt x="150" y="104"/>
                      </a:lnTo>
                      <a:lnTo>
                        <a:pt x="138" y="97"/>
                      </a:lnTo>
                      <a:lnTo>
                        <a:pt x="129" y="91"/>
                      </a:lnTo>
                      <a:lnTo>
                        <a:pt x="116" y="86"/>
                      </a:lnTo>
                      <a:lnTo>
                        <a:pt x="116" y="86"/>
                      </a:lnTo>
                      <a:lnTo>
                        <a:pt x="100" y="79"/>
                      </a:lnTo>
                      <a:lnTo>
                        <a:pt x="100" y="79"/>
                      </a:lnTo>
                      <a:lnTo>
                        <a:pt x="100" y="79"/>
                      </a:lnTo>
                      <a:lnTo>
                        <a:pt x="100" y="79"/>
                      </a:lnTo>
                      <a:lnTo>
                        <a:pt x="100" y="79"/>
                      </a:lnTo>
                      <a:lnTo>
                        <a:pt x="100" y="79"/>
                      </a:lnTo>
                      <a:lnTo>
                        <a:pt x="99" y="79"/>
                      </a:lnTo>
                      <a:lnTo>
                        <a:pt x="99" y="79"/>
                      </a:lnTo>
                      <a:lnTo>
                        <a:pt x="97" y="79"/>
                      </a:lnTo>
                      <a:lnTo>
                        <a:pt x="97" y="79"/>
                      </a:lnTo>
                      <a:lnTo>
                        <a:pt x="94" y="79"/>
                      </a:lnTo>
                      <a:lnTo>
                        <a:pt x="94" y="79"/>
                      </a:lnTo>
                      <a:lnTo>
                        <a:pt x="94" y="79"/>
                      </a:lnTo>
                      <a:lnTo>
                        <a:pt x="94" y="79"/>
                      </a:lnTo>
                      <a:lnTo>
                        <a:pt x="92" y="79"/>
                      </a:lnTo>
                      <a:lnTo>
                        <a:pt x="92" y="79"/>
                      </a:lnTo>
                      <a:lnTo>
                        <a:pt x="92" y="81"/>
                      </a:lnTo>
                      <a:lnTo>
                        <a:pt x="92" y="81"/>
                      </a:lnTo>
                      <a:lnTo>
                        <a:pt x="90" y="82"/>
                      </a:lnTo>
                      <a:lnTo>
                        <a:pt x="90" y="82"/>
                      </a:lnTo>
                      <a:lnTo>
                        <a:pt x="89" y="82"/>
                      </a:lnTo>
                      <a:lnTo>
                        <a:pt x="89" y="82"/>
                      </a:lnTo>
                      <a:lnTo>
                        <a:pt x="89" y="83"/>
                      </a:lnTo>
                      <a:lnTo>
                        <a:pt x="89" y="83"/>
                      </a:lnTo>
                      <a:lnTo>
                        <a:pt x="87" y="84"/>
                      </a:lnTo>
                      <a:lnTo>
                        <a:pt x="87" y="84"/>
                      </a:lnTo>
                      <a:lnTo>
                        <a:pt x="86" y="86"/>
                      </a:lnTo>
                      <a:lnTo>
                        <a:pt x="86" y="86"/>
                      </a:lnTo>
                      <a:lnTo>
                        <a:pt x="85" y="87"/>
                      </a:lnTo>
                      <a:lnTo>
                        <a:pt x="85" y="87"/>
                      </a:lnTo>
                      <a:lnTo>
                        <a:pt x="85" y="87"/>
                      </a:lnTo>
                      <a:lnTo>
                        <a:pt x="85" y="87"/>
                      </a:lnTo>
                      <a:lnTo>
                        <a:pt x="84" y="88"/>
                      </a:lnTo>
                      <a:lnTo>
                        <a:pt x="84" y="88"/>
                      </a:lnTo>
                      <a:lnTo>
                        <a:pt x="82" y="88"/>
                      </a:lnTo>
                      <a:lnTo>
                        <a:pt x="82" y="88"/>
                      </a:lnTo>
                      <a:lnTo>
                        <a:pt x="81" y="92"/>
                      </a:lnTo>
                      <a:lnTo>
                        <a:pt x="81" y="92"/>
                      </a:lnTo>
                      <a:lnTo>
                        <a:pt x="81" y="92"/>
                      </a:lnTo>
                      <a:lnTo>
                        <a:pt x="81" y="92"/>
                      </a:lnTo>
                      <a:lnTo>
                        <a:pt x="80" y="93"/>
                      </a:lnTo>
                      <a:lnTo>
                        <a:pt x="80" y="93"/>
                      </a:lnTo>
                      <a:lnTo>
                        <a:pt x="80" y="93"/>
                      </a:lnTo>
                      <a:lnTo>
                        <a:pt x="80" y="93"/>
                      </a:lnTo>
                      <a:lnTo>
                        <a:pt x="80" y="97"/>
                      </a:lnTo>
                      <a:lnTo>
                        <a:pt x="80" y="97"/>
                      </a:lnTo>
                      <a:lnTo>
                        <a:pt x="80" y="97"/>
                      </a:lnTo>
                      <a:lnTo>
                        <a:pt x="80" y="97"/>
                      </a:lnTo>
                      <a:lnTo>
                        <a:pt x="80" y="99"/>
                      </a:lnTo>
                      <a:lnTo>
                        <a:pt x="80" y="99"/>
                      </a:lnTo>
                      <a:lnTo>
                        <a:pt x="80" y="99"/>
                      </a:lnTo>
                      <a:lnTo>
                        <a:pt x="80" y="99"/>
                      </a:lnTo>
                      <a:lnTo>
                        <a:pt x="80" y="99"/>
                      </a:lnTo>
                      <a:lnTo>
                        <a:pt x="86" y="115"/>
                      </a:lnTo>
                      <a:lnTo>
                        <a:pt x="86" y="115"/>
                      </a:lnTo>
                      <a:lnTo>
                        <a:pt x="92" y="127"/>
                      </a:lnTo>
                      <a:lnTo>
                        <a:pt x="97" y="137"/>
                      </a:lnTo>
                      <a:lnTo>
                        <a:pt x="106" y="149"/>
                      </a:lnTo>
                      <a:lnTo>
                        <a:pt x="106" y="149"/>
                      </a:lnTo>
                      <a:lnTo>
                        <a:pt x="94" y="166"/>
                      </a:lnTo>
                      <a:lnTo>
                        <a:pt x="94" y="166"/>
                      </a:lnTo>
                      <a:lnTo>
                        <a:pt x="80" y="162"/>
                      </a:lnTo>
                      <a:lnTo>
                        <a:pt x="68" y="160"/>
                      </a:lnTo>
                      <a:lnTo>
                        <a:pt x="56" y="159"/>
                      </a:lnTo>
                      <a:lnTo>
                        <a:pt x="56" y="159"/>
                      </a:lnTo>
                      <a:lnTo>
                        <a:pt x="38" y="159"/>
                      </a:lnTo>
                      <a:lnTo>
                        <a:pt x="38" y="159"/>
                      </a:lnTo>
                      <a:lnTo>
                        <a:pt x="38" y="159"/>
                      </a:lnTo>
                      <a:lnTo>
                        <a:pt x="38" y="159"/>
                      </a:lnTo>
                      <a:lnTo>
                        <a:pt x="38" y="159"/>
                      </a:lnTo>
                      <a:lnTo>
                        <a:pt x="38" y="159"/>
                      </a:lnTo>
                      <a:lnTo>
                        <a:pt x="37" y="159"/>
                      </a:lnTo>
                      <a:lnTo>
                        <a:pt x="37" y="159"/>
                      </a:lnTo>
                      <a:lnTo>
                        <a:pt x="36" y="160"/>
                      </a:lnTo>
                      <a:lnTo>
                        <a:pt x="36" y="160"/>
                      </a:lnTo>
                      <a:lnTo>
                        <a:pt x="34" y="160"/>
                      </a:lnTo>
                      <a:lnTo>
                        <a:pt x="34" y="160"/>
                      </a:lnTo>
                      <a:lnTo>
                        <a:pt x="34" y="160"/>
                      </a:lnTo>
                      <a:lnTo>
                        <a:pt x="34" y="160"/>
                      </a:lnTo>
                      <a:lnTo>
                        <a:pt x="33" y="161"/>
                      </a:lnTo>
                      <a:lnTo>
                        <a:pt x="33" y="161"/>
                      </a:lnTo>
                      <a:lnTo>
                        <a:pt x="32" y="161"/>
                      </a:lnTo>
                      <a:lnTo>
                        <a:pt x="32" y="161"/>
                      </a:lnTo>
                      <a:lnTo>
                        <a:pt x="32" y="161"/>
                      </a:lnTo>
                      <a:lnTo>
                        <a:pt x="32" y="161"/>
                      </a:lnTo>
                      <a:lnTo>
                        <a:pt x="32" y="162"/>
                      </a:lnTo>
                      <a:lnTo>
                        <a:pt x="32" y="162"/>
                      </a:lnTo>
                      <a:lnTo>
                        <a:pt x="31" y="164"/>
                      </a:lnTo>
                      <a:lnTo>
                        <a:pt x="31" y="164"/>
                      </a:lnTo>
                      <a:lnTo>
                        <a:pt x="31" y="164"/>
                      </a:lnTo>
                      <a:lnTo>
                        <a:pt x="31" y="164"/>
                      </a:lnTo>
                      <a:lnTo>
                        <a:pt x="29" y="165"/>
                      </a:lnTo>
                      <a:lnTo>
                        <a:pt x="29" y="165"/>
                      </a:lnTo>
                      <a:lnTo>
                        <a:pt x="29" y="165"/>
                      </a:lnTo>
                      <a:lnTo>
                        <a:pt x="29" y="165"/>
                      </a:lnTo>
                      <a:lnTo>
                        <a:pt x="28" y="166"/>
                      </a:lnTo>
                      <a:lnTo>
                        <a:pt x="28" y="166"/>
                      </a:lnTo>
                      <a:lnTo>
                        <a:pt x="28" y="167"/>
                      </a:lnTo>
                      <a:lnTo>
                        <a:pt x="28" y="167"/>
                      </a:lnTo>
                      <a:lnTo>
                        <a:pt x="27" y="169"/>
                      </a:lnTo>
                      <a:lnTo>
                        <a:pt x="27" y="169"/>
                      </a:lnTo>
                      <a:lnTo>
                        <a:pt x="27" y="171"/>
                      </a:lnTo>
                      <a:lnTo>
                        <a:pt x="27" y="171"/>
                      </a:lnTo>
                      <a:lnTo>
                        <a:pt x="27" y="171"/>
                      </a:lnTo>
                      <a:lnTo>
                        <a:pt x="27" y="171"/>
                      </a:lnTo>
                      <a:lnTo>
                        <a:pt x="26" y="172"/>
                      </a:lnTo>
                      <a:lnTo>
                        <a:pt x="26" y="172"/>
                      </a:lnTo>
                      <a:lnTo>
                        <a:pt x="26" y="174"/>
                      </a:lnTo>
                      <a:lnTo>
                        <a:pt x="26" y="174"/>
                      </a:lnTo>
                      <a:lnTo>
                        <a:pt x="24" y="176"/>
                      </a:lnTo>
                      <a:lnTo>
                        <a:pt x="24" y="176"/>
                      </a:lnTo>
                      <a:lnTo>
                        <a:pt x="24" y="177"/>
                      </a:lnTo>
                      <a:lnTo>
                        <a:pt x="24" y="177"/>
                      </a:lnTo>
                      <a:lnTo>
                        <a:pt x="24" y="177"/>
                      </a:lnTo>
                      <a:lnTo>
                        <a:pt x="24" y="177"/>
                      </a:lnTo>
                      <a:lnTo>
                        <a:pt x="24" y="179"/>
                      </a:lnTo>
                      <a:lnTo>
                        <a:pt x="24" y="179"/>
                      </a:lnTo>
                      <a:lnTo>
                        <a:pt x="24" y="180"/>
                      </a:lnTo>
                      <a:lnTo>
                        <a:pt x="24" y="180"/>
                      </a:lnTo>
                      <a:lnTo>
                        <a:pt x="26" y="181"/>
                      </a:lnTo>
                      <a:lnTo>
                        <a:pt x="26" y="181"/>
                      </a:lnTo>
                      <a:lnTo>
                        <a:pt x="26" y="183"/>
                      </a:lnTo>
                      <a:lnTo>
                        <a:pt x="26" y="183"/>
                      </a:lnTo>
                      <a:lnTo>
                        <a:pt x="27" y="184"/>
                      </a:lnTo>
                      <a:lnTo>
                        <a:pt x="27" y="184"/>
                      </a:lnTo>
                      <a:lnTo>
                        <a:pt x="27" y="184"/>
                      </a:lnTo>
                      <a:lnTo>
                        <a:pt x="27" y="184"/>
                      </a:lnTo>
                      <a:lnTo>
                        <a:pt x="27" y="184"/>
                      </a:lnTo>
                      <a:lnTo>
                        <a:pt x="27" y="184"/>
                      </a:lnTo>
                      <a:lnTo>
                        <a:pt x="38" y="196"/>
                      </a:lnTo>
                      <a:lnTo>
                        <a:pt x="38" y="196"/>
                      </a:lnTo>
                      <a:lnTo>
                        <a:pt x="47" y="206"/>
                      </a:lnTo>
                      <a:lnTo>
                        <a:pt x="56" y="214"/>
                      </a:lnTo>
                      <a:lnTo>
                        <a:pt x="67" y="223"/>
                      </a:lnTo>
                      <a:lnTo>
                        <a:pt x="67" y="223"/>
                      </a:lnTo>
                      <a:lnTo>
                        <a:pt x="65" y="233"/>
                      </a:lnTo>
                      <a:lnTo>
                        <a:pt x="65" y="233"/>
                      </a:lnTo>
                      <a:lnTo>
                        <a:pt x="62" y="242"/>
                      </a:lnTo>
                      <a:lnTo>
                        <a:pt x="62" y="242"/>
                      </a:lnTo>
                      <a:lnTo>
                        <a:pt x="48" y="243"/>
                      </a:lnTo>
                      <a:lnTo>
                        <a:pt x="37" y="246"/>
                      </a:lnTo>
                      <a:lnTo>
                        <a:pt x="23" y="249"/>
                      </a:lnTo>
                      <a:lnTo>
                        <a:pt x="23" y="249"/>
                      </a:lnTo>
                      <a:lnTo>
                        <a:pt x="8" y="254"/>
                      </a:lnTo>
                      <a:lnTo>
                        <a:pt x="8" y="254"/>
                      </a:lnTo>
                      <a:lnTo>
                        <a:pt x="8" y="254"/>
                      </a:lnTo>
                      <a:lnTo>
                        <a:pt x="8" y="254"/>
                      </a:lnTo>
                      <a:lnTo>
                        <a:pt x="8" y="254"/>
                      </a:lnTo>
                      <a:lnTo>
                        <a:pt x="7" y="256"/>
                      </a:lnTo>
                      <a:lnTo>
                        <a:pt x="7" y="256"/>
                      </a:lnTo>
                      <a:lnTo>
                        <a:pt x="5" y="256"/>
                      </a:lnTo>
                      <a:lnTo>
                        <a:pt x="5" y="256"/>
                      </a:lnTo>
                      <a:lnTo>
                        <a:pt x="4" y="257"/>
                      </a:lnTo>
                      <a:lnTo>
                        <a:pt x="4" y="257"/>
                      </a:lnTo>
                      <a:lnTo>
                        <a:pt x="4" y="257"/>
                      </a:lnTo>
                      <a:lnTo>
                        <a:pt x="4" y="257"/>
                      </a:lnTo>
                      <a:lnTo>
                        <a:pt x="3" y="258"/>
                      </a:lnTo>
                      <a:lnTo>
                        <a:pt x="3" y="258"/>
                      </a:lnTo>
                      <a:lnTo>
                        <a:pt x="3" y="259"/>
                      </a:lnTo>
                      <a:lnTo>
                        <a:pt x="3" y="259"/>
                      </a:lnTo>
                      <a:lnTo>
                        <a:pt x="3" y="261"/>
                      </a:lnTo>
                      <a:lnTo>
                        <a:pt x="3" y="261"/>
                      </a:lnTo>
                      <a:close/>
                      <a:moveTo>
                        <a:pt x="94" y="240"/>
                      </a:moveTo>
                      <a:lnTo>
                        <a:pt x="94" y="240"/>
                      </a:lnTo>
                      <a:lnTo>
                        <a:pt x="100" y="220"/>
                      </a:lnTo>
                      <a:lnTo>
                        <a:pt x="109" y="200"/>
                      </a:lnTo>
                      <a:lnTo>
                        <a:pt x="119" y="183"/>
                      </a:lnTo>
                      <a:lnTo>
                        <a:pt x="130" y="166"/>
                      </a:lnTo>
                      <a:lnTo>
                        <a:pt x="144" y="151"/>
                      </a:lnTo>
                      <a:lnTo>
                        <a:pt x="158" y="137"/>
                      </a:lnTo>
                      <a:lnTo>
                        <a:pt x="174" y="125"/>
                      </a:lnTo>
                      <a:lnTo>
                        <a:pt x="191" y="115"/>
                      </a:lnTo>
                      <a:lnTo>
                        <a:pt x="208" y="104"/>
                      </a:lnTo>
                      <a:lnTo>
                        <a:pt x="227" y="97"/>
                      </a:lnTo>
                      <a:lnTo>
                        <a:pt x="246" y="92"/>
                      </a:lnTo>
                      <a:lnTo>
                        <a:pt x="266" y="88"/>
                      </a:lnTo>
                      <a:lnTo>
                        <a:pt x="286" y="87"/>
                      </a:lnTo>
                      <a:lnTo>
                        <a:pt x="307" y="87"/>
                      </a:lnTo>
                      <a:lnTo>
                        <a:pt x="328" y="89"/>
                      </a:lnTo>
                      <a:lnTo>
                        <a:pt x="348" y="93"/>
                      </a:lnTo>
                      <a:lnTo>
                        <a:pt x="348" y="93"/>
                      </a:lnTo>
                      <a:lnTo>
                        <a:pt x="368" y="99"/>
                      </a:lnTo>
                      <a:lnTo>
                        <a:pt x="388" y="108"/>
                      </a:lnTo>
                      <a:lnTo>
                        <a:pt x="406" y="118"/>
                      </a:lnTo>
                      <a:lnTo>
                        <a:pt x="422" y="130"/>
                      </a:lnTo>
                      <a:lnTo>
                        <a:pt x="438" y="143"/>
                      </a:lnTo>
                      <a:lnTo>
                        <a:pt x="451" y="157"/>
                      </a:lnTo>
                      <a:lnTo>
                        <a:pt x="464" y="174"/>
                      </a:lnTo>
                      <a:lnTo>
                        <a:pt x="474" y="190"/>
                      </a:lnTo>
                      <a:lnTo>
                        <a:pt x="484" y="208"/>
                      </a:lnTo>
                      <a:lnTo>
                        <a:pt x="492" y="227"/>
                      </a:lnTo>
                      <a:lnTo>
                        <a:pt x="497" y="246"/>
                      </a:lnTo>
                      <a:lnTo>
                        <a:pt x="501" y="266"/>
                      </a:lnTo>
                      <a:lnTo>
                        <a:pt x="502" y="286"/>
                      </a:lnTo>
                      <a:lnTo>
                        <a:pt x="502" y="306"/>
                      </a:lnTo>
                      <a:lnTo>
                        <a:pt x="499" y="327"/>
                      </a:lnTo>
                      <a:lnTo>
                        <a:pt x="496" y="348"/>
                      </a:lnTo>
                      <a:lnTo>
                        <a:pt x="496" y="348"/>
                      </a:lnTo>
                      <a:lnTo>
                        <a:pt x="489" y="368"/>
                      </a:lnTo>
                      <a:lnTo>
                        <a:pt x="480" y="387"/>
                      </a:lnTo>
                      <a:lnTo>
                        <a:pt x="470" y="405"/>
                      </a:lnTo>
                      <a:lnTo>
                        <a:pt x="459" y="422"/>
                      </a:lnTo>
                      <a:lnTo>
                        <a:pt x="445" y="437"/>
                      </a:lnTo>
                      <a:lnTo>
                        <a:pt x="431" y="451"/>
                      </a:lnTo>
                      <a:lnTo>
                        <a:pt x="415" y="463"/>
                      </a:lnTo>
                      <a:lnTo>
                        <a:pt x="399" y="474"/>
                      </a:lnTo>
                      <a:lnTo>
                        <a:pt x="381" y="484"/>
                      </a:lnTo>
                      <a:lnTo>
                        <a:pt x="362" y="490"/>
                      </a:lnTo>
                      <a:lnTo>
                        <a:pt x="343" y="496"/>
                      </a:lnTo>
                      <a:lnTo>
                        <a:pt x="323" y="500"/>
                      </a:lnTo>
                      <a:lnTo>
                        <a:pt x="303" y="501"/>
                      </a:lnTo>
                      <a:lnTo>
                        <a:pt x="283" y="501"/>
                      </a:lnTo>
                      <a:lnTo>
                        <a:pt x="261" y="499"/>
                      </a:lnTo>
                      <a:lnTo>
                        <a:pt x="241" y="495"/>
                      </a:lnTo>
                      <a:lnTo>
                        <a:pt x="241" y="495"/>
                      </a:lnTo>
                      <a:lnTo>
                        <a:pt x="221" y="489"/>
                      </a:lnTo>
                      <a:lnTo>
                        <a:pt x="202" y="480"/>
                      </a:lnTo>
                      <a:lnTo>
                        <a:pt x="183" y="470"/>
                      </a:lnTo>
                      <a:lnTo>
                        <a:pt x="167" y="458"/>
                      </a:lnTo>
                      <a:lnTo>
                        <a:pt x="152" y="445"/>
                      </a:lnTo>
                      <a:lnTo>
                        <a:pt x="138" y="431"/>
                      </a:lnTo>
                      <a:lnTo>
                        <a:pt x="125" y="414"/>
                      </a:lnTo>
                      <a:lnTo>
                        <a:pt x="115" y="398"/>
                      </a:lnTo>
                      <a:lnTo>
                        <a:pt x="105" y="380"/>
                      </a:lnTo>
                      <a:lnTo>
                        <a:pt x="99" y="361"/>
                      </a:lnTo>
                      <a:lnTo>
                        <a:pt x="92" y="343"/>
                      </a:lnTo>
                      <a:lnTo>
                        <a:pt x="89" y="322"/>
                      </a:lnTo>
                      <a:lnTo>
                        <a:pt x="87" y="302"/>
                      </a:lnTo>
                      <a:lnTo>
                        <a:pt x="87" y="282"/>
                      </a:lnTo>
                      <a:lnTo>
                        <a:pt x="90" y="261"/>
                      </a:lnTo>
                      <a:lnTo>
                        <a:pt x="94" y="240"/>
                      </a:lnTo>
                      <a:lnTo>
                        <a:pt x="94"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7" name="Freeform 31">
                  <a:extLst>
                    <a:ext uri="{FF2B5EF4-FFF2-40B4-BE49-F238E27FC236}">
                      <a16:creationId xmlns:a16="http://schemas.microsoft.com/office/drawing/2014/main" id="{A822EB6D-8928-66E0-80E2-53D1ABF1F5FD}"/>
                    </a:ext>
                  </a:extLst>
                </p:cNvPr>
                <p:cNvSpPr>
                  <a:spLocks/>
                </p:cNvSpPr>
                <p:nvPr/>
              </p:nvSpPr>
              <p:spPr bwMode="auto">
                <a:xfrm>
                  <a:off x="5147733" y="4904551"/>
                  <a:ext cx="77611" cy="76318"/>
                </a:xfrm>
                <a:custGeom>
                  <a:avLst/>
                  <a:gdLst>
                    <a:gd name="T0" fmla="*/ 44 w 119"/>
                    <a:gd name="T1" fmla="*/ 117 h 120"/>
                    <a:gd name="T2" fmla="*/ 44 w 119"/>
                    <a:gd name="T3" fmla="*/ 117 h 120"/>
                    <a:gd name="T4" fmla="*/ 56 w 119"/>
                    <a:gd name="T5" fmla="*/ 120 h 120"/>
                    <a:gd name="T6" fmla="*/ 68 w 119"/>
                    <a:gd name="T7" fmla="*/ 119 h 120"/>
                    <a:gd name="T8" fmla="*/ 79 w 119"/>
                    <a:gd name="T9" fmla="*/ 116 h 120"/>
                    <a:gd name="T10" fmla="*/ 89 w 119"/>
                    <a:gd name="T11" fmla="*/ 112 h 120"/>
                    <a:gd name="T12" fmla="*/ 99 w 119"/>
                    <a:gd name="T13" fmla="*/ 105 h 120"/>
                    <a:gd name="T14" fmla="*/ 107 w 119"/>
                    <a:gd name="T15" fmla="*/ 97 h 120"/>
                    <a:gd name="T16" fmla="*/ 113 w 119"/>
                    <a:gd name="T17" fmla="*/ 87 h 120"/>
                    <a:gd name="T18" fmla="*/ 117 w 119"/>
                    <a:gd name="T19" fmla="*/ 76 h 120"/>
                    <a:gd name="T20" fmla="*/ 117 w 119"/>
                    <a:gd name="T21" fmla="*/ 76 h 120"/>
                    <a:gd name="T22" fmla="*/ 119 w 119"/>
                    <a:gd name="T23" fmla="*/ 63 h 120"/>
                    <a:gd name="T24" fmla="*/ 119 w 119"/>
                    <a:gd name="T25" fmla="*/ 52 h 120"/>
                    <a:gd name="T26" fmla="*/ 116 w 119"/>
                    <a:gd name="T27" fmla="*/ 40 h 120"/>
                    <a:gd name="T28" fmla="*/ 112 w 119"/>
                    <a:gd name="T29" fmla="*/ 30 h 120"/>
                    <a:gd name="T30" fmla="*/ 104 w 119"/>
                    <a:gd name="T31" fmla="*/ 20 h 120"/>
                    <a:gd name="T32" fmla="*/ 97 w 119"/>
                    <a:gd name="T33" fmla="*/ 13 h 120"/>
                    <a:gd name="T34" fmla="*/ 87 w 119"/>
                    <a:gd name="T35" fmla="*/ 6 h 120"/>
                    <a:gd name="T36" fmla="*/ 75 w 119"/>
                    <a:gd name="T37" fmla="*/ 3 h 120"/>
                    <a:gd name="T38" fmla="*/ 75 w 119"/>
                    <a:gd name="T39" fmla="*/ 3 h 120"/>
                    <a:gd name="T40" fmla="*/ 63 w 119"/>
                    <a:gd name="T41" fmla="*/ 0 h 120"/>
                    <a:gd name="T42" fmla="*/ 51 w 119"/>
                    <a:gd name="T43" fmla="*/ 0 h 120"/>
                    <a:gd name="T44" fmla="*/ 40 w 119"/>
                    <a:gd name="T45" fmla="*/ 4 h 120"/>
                    <a:gd name="T46" fmla="*/ 30 w 119"/>
                    <a:gd name="T47" fmla="*/ 8 h 120"/>
                    <a:gd name="T48" fmla="*/ 20 w 119"/>
                    <a:gd name="T49" fmla="*/ 15 h 120"/>
                    <a:gd name="T50" fmla="*/ 12 w 119"/>
                    <a:gd name="T51" fmla="*/ 23 h 120"/>
                    <a:gd name="T52" fmla="*/ 6 w 119"/>
                    <a:gd name="T53" fmla="*/ 33 h 120"/>
                    <a:gd name="T54" fmla="*/ 2 w 119"/>
                    <a:gd name="T55" fmla="*/ 44 h 120"/>
                    <a:gd name="T56" fmla="*/ 2 w 119"/>
                    <a:gd name="T57" fmla="*/ 44 h 120"/>
                    <a:gd name="T58" fmla="*/ 0 w 119"/>
                    <a:gd name="T59" fmla="*/ 57 h 120"/>
                    <a:gd name="T60" fmla="*/ 1 w 119"/>
                    <a:gd name="T61" fmla="*/ 68 h 120"/>
                    <a:gd name="T62" fmla="*/ 4 w 119"/>
                    <a:gd name="T63" fmla="*/ 80 h 120"/>
                    <a:gd name="T64" fmla="*/ 9 w 119"/>
                    <a:gd name="T65" fmla="*/ 90 h 120"/>
                    <a:gd name="T66" fmla="*/ 15 w 119"/>
                    <a:gd name="T67" fmla="*/ 100 h 120"/>
                    <a:gd name="T68" fmla="*/ 22 w 119"/>
                    <a:gd name="T69" fmla="*/ 107 h 120"/>
                    <a:gd name="T70" fmla="*/ 33 w 119"/>
                    <a:gd name="T71" fmla="*/ 114 h 120"/>
                    <a:gd name="T72" fmla="*/ 44 w 119"/>
                    <a:gd name="T73" fmla="*/ 117 h 120"/>
                    <a:gd name="T74" fmla="*/ 44 w 119"/>
                    <a:gd name="T75" fmla="*/ 11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20">
                      <a:moveTo>
                        <a:pt x="44" y="117"/>
                      </a:moveTo>
                      <a:lnTo>
                        <a:pt x="44" y="117"/>
                      </a:lnTo>
                      <a:lnTo>
                        <a:pt x="56" y="120"/>
                      </a:lnTo>
                      <a:lnTo>
                        <a:pt x="68" y="119"/>
                      </a:lnTo>
                      <a:lnTo>
                        <a:pt x="79" y="116"/>
                      </a:lnTo>
                      <a:lnTo>
                        <a:pt x="89" y="112"/>
                      </a:lnTo>
                      <a:lnTo>
                        <a:pt x="99" y="105"/>
                      </a:lnTo>
                      <a:lnTo>
                        <a:pt x="107" y="97"/>
                      </a:lnTo>
                      <a:lnTo>
                        <a:pt x="113" y="87"/>
                      </a:lnTo>
                      <a:lnTo>
                        <a:pt x="117" y="76"/>
                      </a:lnTo>
                      <a:lnTo>
                        <a:pt x="117" y="76"/>
                      </a:lnTo>
                      <a:lnTo>
                        <a:pt x="119" y="63"/>
                      </a:lnTo>
                      <a:lnTo>
                        <a:pt x="119" y="52"/>
                      </a:lnTo>
                      <a:lnTo>
                        <a:pt x="116" y="40"/>
                      </a:lnTo>
                      <a:lnTo>
                        <a:pt x="112" y="30"/>
                      </a:lnTo>
                      <a:lnTo>
                        <a:pt x="104" y="20"/>
                      </a:lnTo>
                      <a:lnTo>
                        <a:pt x="97" y="13"/>
                      </a:lnTo>
                      <a:lnTo>
                        <a:pt x="87" y="6"/>
                      </a:lnTo>
                      <a:lnTo>
                        <a:pt x="75" y="3"/>
                      </a:lnTo>
                      <a:lnTo>
                        <a:pt x="75" y="3"/>
                      </a:lnTo>
                      <a:lnTo>
                        <a:pt x="63" y="0"/>
                      </a:lnTo>
                      <a:lnTo>
                        <a:pt x="51" y="0"/>
                      </a:lnTo>
                      <a:lnTo>
                        <a:pt x="40" y="4"/>
                      </a:lnTo>
                      <a:lnTo>
                        <a:pt x="30" y="8"/>
                      </a:lnTo>
                      <a:lnTo>
                        <a:pt x="20" y="15"/>
                      </a:lnTo>
                      <a:lnTo>
                        <a:pt x="12" y="23"/>
                      </a:lnTo>
                      <a:lnTo>
                        <a:pt x="6" y="33"/>
                      </a:lnTo>
                      <a:lnTo>
                        <a:pt x="2" y="44"/>
                      </a:lnTo>
                      <a:lnTo>
                        <a:pt x="2" y="44"/>
                      </a:lnTo>
                      <a:lnTo>
                        <a:pt x="0" y="57"/>
                      </a:lnTo>
                      <a:lnTo>
                        <a:pt x="1" y="68"/>
                      </a:lnTo>
                      <a:lnTo>
                        <a:pt x="4" y="80"/>
                      </a:lnTo>
                      <a:lnTo>
                        <a:pt x="9" y="90"/>
                      </a:lnTo>
                      <a:lnTo>
                        <a:pt x="15" y="100"/>
                      </a:lnTo>
                      <a:lnTo>
                        <a:pt x="22" y="107"/>
                      </a:lnTo>
                      <a:lnTo>
                        <a:pt x="33" y="114"/>
                      </a:lnTo>
                      <a:lnTo>
                        <a:pt x="44" y="117"/>
                      </a:lnTo>
                      <a:lnTo>
                        <a:pt x="44"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8" name="Freeform 32">
                  <a:extLst>
                    <a:ext uri="{FF2B5EF4-FFF2-40B4-BE49-F238E27FC236}">
                      <a16:creationId xmlns:a16="http://schemas.microsoft.com/office/drawing/2014/main" id="{8C796628-149C-8F84-3486-12BF8CBD36A1}"/>
                    </a:ext>
                  </a:extLst>
                </p:cNvPr>
                <p:cNvSpPr>
                  <a:spLocks/>
                </p:cNvSpPr>
                <p:nvPr/>
              </p:nvSpPr>
              <p:spPr bwMode="auto">
                <a:xfrm>
                  <a:off x="4996392" y="4920074"/>
                  <a:ext cx="1294" cy="6468"/>
                </a:xfrm>
                <a:custGeom>
                  <a:avLst/>
                  <a:gdLst>
                    <a:gd name="T0" fmla="*/ 3 w 3"/>
                    <a:gd name="T1" fmla="*/ 0 h 10"/>
                    <a:gd name="T2" fmla="*/ 3 w 3"/>
                    <a:gd name="T3" fmla="*/ 0 h 10"/>
                    <a:gd name="T4" fmla="*/ 3 w 3"/>
                    <a:gd name="T5" fmla="*/ 1 h 10"/>
                    <a:gd name="T6" fmla="*/ 3 w 3"/>
                    <a:gd name="T7" fmla="*/ 1 h 10"/>
                    <a:gd name="T8" fmla="*/ 2 w 3"/>
                    <a:gd name="T9" fmla="*/ 1 h 10"/>
                    <a:gd name="T10" fmla="*/ 2 w 3"/>
                    <a:gd name="T11" fmla="*/ 1 h 10"/>
                    <a:gd name="T12" fmla="*/ 2 w 3"/>
                    <a:gd name="T13" fmla="*/ 5 h 10"/>
                    <a:gd name="T14" fmla="*/ 2 w 3"/>
                    <a:gd name="T15" fmla="*/ 5 h 10"/>
                    <a:gd name="T16" fmla="*/ 2 w 3"/>
                    <a:gd name="T17" fmla="*/ 5 h 10"/>
                    <a:gd name="T18" fmla="*/ 2 w 3"/>
                    <a:gd name="T19" fmla="*/ 5 h 10"/>
                    <a:gd name="T20" fmla="*/ 2 w 3"/>
                    <a:gd name="T21" fmla="*/ 8 h 10"/>
                    <a:gd name="T22" fmla="*/ 2 w 3"/>
                    <a:gd name="T23" fmla="*/ 8 h 10"/>
                    <a:gd name="T24" fmla="*/ 2 w 3"/>
                    <a:gd name="T25" fmla="*/ 8 h 10"/>
                    <a:gd name="T26" fmla="*/ 2 w 3"/>
                    <a:gd name="T27" fmla="*/ 8 h 10"/>
                    <a:gd name="T28" fmla="*/ 0 w 3"/>
                    <a:gd name="T29" fmla="*/ 10 h 10"/>
                    <a:gd name="T30" fmla="*/ 0 w 3"/>
                    <a:gd name="T31" fmla="*/ 10 h 10"/>
                    <a:gd name="T32" fmla="*/ 0 w 3"/>
                    <a:gd name="T33" fmla="*/ 10 h 10"/>
                    <a:gd name="T34" fmla="*/ 0 w 3"/>
                    <a:gd name="T35" fmla="*/ 10 h 10"/>
                    <a:gd name="T36" fmla="*/ 2 w 3"/>
                    <a:gd name="T37" fmla="*/ 9 h 10"/>
                    <a:gd name="T38" fmla="*/ 2 w 3"/>
                    <a:gd name="T39" fmla="*/ 9 h 10"/>
                    <a:gd name="T40" fmla="*/ 2 w 3"/>
                    <a:gd name="T41" fmla="*/ 9 h 10"/>
                    <a:gd name="T42" fmla="*/ 2 w 3"/>
                    <a:gd name="T43" fmla="*/ 9 h 10"/>
                    <a:gd name="T44" fmla="*/ 3 w 3"/>
                    <a:gd name="T45" fmla="*/ 5 h 10"/>
                    <a:gd name="T46" fmla="*/ 3 w 3"/>
                    <a:gd name="T47" fmla="*/ 5 h 10"/>
                    <a:gd name="T48" fmla="*/ 3 w 3"/>
                    <a:gd name="T49" fmla="*/ 5 h 10"/>
                    <a:gd name="T50" fmla="*/ 3 w 3"/>
                    <a:gd name="T51" fmla="*/ 5 h 10"/>
                    <a:gd name="T52" fmla="*/ 3 w 3"/>
                    <a:gd name="T53" fmla="*/ 3 h 10"/>
                    <a:gd name="T54" fmla="*/ 3 w 3"/>
                    <a:gd name="T55" fmla="*/ 3 h 10"/>
                    <a:gd name="T56" fmla="*/ 3 w 3"/>
                    <a:gd name="T57" fmla="*/ 1 h 10"/>
                    <a:gd name="T58" fmla="*/ 3 w 3"/>
                    <a:gd name="T59" fmla="*/ 1 h 10"/>
                    <a:gd name="T60" fmla="*/ 3 w 3"/>
                    <a:gd name="T61" fmla="*/ 0 h 10"/>
                    <a:gd name="T62" fmla="*/ 3 w 3"/>
                    <a:gd name="T63" fmla="*/ 0 h 10"/>
                    <a:gd name="T64" fmla="*/ 3 w 3"/>
                    <a:gd name="T65" fmla="*/ 0 h 10"/>
                    <a:gd name="T66" fmla="*/ 3 w 3"/>
                    <a:gd name="T67" fmla="*/ 0 h 10"/>
                    <a:gd name="T68" fmla="*/ 3 w 3"/>
                    <a:gd name="T69" fmla="*/ 0 h 10"/>
                    <a:gd name="T70" fmla="*/ 3 w 3"/>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 h="10">
                      <a:moveTo>
                        <a:pt x="3" y="0"/>
                      </a:moveTo>
                      <a:lnTo>
                        <a:pt x="3" y="0"/>
                      </a:lnTo>
                      <a:lnTo>
                        <a:pt x="3" y="1"/>
                      </a:lnTo>
                      <a:lnTo>
                        <a:pt x="3" y="1"/>
                      </a:lnTo>
                      <a:lnTo>
                        <a:pt x="2" y="1"/>
                      </a:lnTo>
                      <a:lnTo>
                        <a:pt x="2" y="1"/>
                      </a:lnTo>
                      <a:lnTo>
                        <a:pt x="2" y="5"/>
                      </a:lnTo>
                      <a:lnTo>
                        <a:pt x="2" y="5"/>
                      </a:lnTo>
                      <a:lnTo>
                        <a:pt x="2" y="5"/>
                      </a:lnTo>
                      <a:lnTo>
                        <a:pt x="2" y="5"/>
                      </a:lnTo>
                      <a:lnTo>
                        <a:pt x="2" y="8"/>
                      </a:lnTo>
                      <a:lnTo>
                        <a:pt x="2" y="8"/>
                      </a:lnTo>
                      <a:lnTo>
                        <a:pt x="2" y="8"/>
                      </a:lnTo>
                      <a:lnTo>
                        <a:pt x="2" y="8"/>
                      </a:lnTo>
                      <a:lnTo>
                        <a:pt x="0" y="10"/>
                      </a:lnTo>
                      <a:lnTo>
                        <a:pt x="0" y="10"/>
                      </a:lnTo>
                      <a:lnTo>
                        <a:pt x="0" y="10"/>
                      </a:lnTo>
                      <a:lnTo>
                        <a:pt x="0" y="10"/>
                      </a:lnTo>
                      <a:lnTo>
                        <a:pt x="2" y="9"/>
                      </a:lnTo>
                      <a:lnTo>
                        <a:pt x="2" y="9"/>
                      </a:lnTo>
                      <a:lnTo>
                        <a:pt x="2" y="9"/>
                      </a:lnTo>
                      <a:lnTo>
                        <a:pt x="2" y="9"/>
                      </a:lnTo>
                      <a:lnTo>
                        <a:pt x="3" y="5"/>
                      </a:lnTo>
                      <a:lnTo>
                        <a:pt x="3" y="5"/>
                      </a:lnTo>
                      <a:lnTo>
                        <a:pt x="3" y="5"/>
                      </a:lnTo>
                      <a:lnTo>
                        <a:pt x="3" y="5"/>
                      </a:lnTo>
                      <a:lnTo>
                        <a:pt x="3" y="3"/>
                      </a:lnTo>
                      <a:lnTo>
                        <a:pt x="3" y="3"/>
                      </a:lnTo>
                      <a:lnTo>
                        <a:pt x="3" y="1"/>
                      </a:lnTo>
                      <a:lnTo>
                        <a:pt x="3" y="1"/>
                      </a:lnTo>
                      <a:lnTo>
                        <a:pt x="3" y="0"/>
                      </a:lnTo>
                      <a:lnTo>
                        <a:pt x="3" y="0"/>
                      </a:lnTo>
                      <a:lnTo>
                        <a:pt x="3" y="0"/>
                      </a:lnTo>
                      <a:lnTo>
                        <a:pt x="3" y="0"/>
                      </a:lnTo>
                      <a:lnTo>
                        <a:pt x="3" y="0"/>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69" name="Freeform 33">
                  <a:extLst>
                    <a:ext uri="{FF2B5EF4-FFF2-40B4-BE49-F238E27FC236}">
                      <a16:creationId xmlns:a16="http://schemas.microsoft.com/office/drawing/2014/main" id="{DF410088-C2BD-384B-720B-F7FD56ADC28A}"/>
                    </a:ext>
                  </a:extLst>
                </p:cNvPr>
                <p:cNvSpPr>
                  <a:spLocks/>
                </p:cNvSpPr>
                <p:nvPr/>
              </p:nvSpPr>
              <p:spPr bwMode="auto">
                <a:xfrm>
                  <a:off x="5072709" y="3785658"/>
                  <a:ext cx="59502" cy="59502"/>
                </a:xfrm>
                <a:custGeom>
                  <a:avLst/>
                  <a:gdLst>
                    <a:gd name="T0" fmla="*/ 34 w 92"/>
                    <a:gd name="T1" fmla="*/ 91 h 92"/>
                    <a:gd name="T2" fmla="*/ 34 w 92"/>
                    <a:gd name="T3" fmla="*/ 91 h 92"/>
                    <a:gd name="T4" fmla="*/ 43 w 92"/>
                    <a:gd name="T5" fmla="*/ 92 h 92"/>
                    <a:gd name="T6" fmla="*/ 51 w 92"/>
                    <a:gd name="T7" fmla="*/ 92 h 92"/>
                    <a:gd name="T8" fmla="*/ 60 w 92"/>
                    <a:gd name="T9" fmla="*/ 89 h 92"/>
                    <a:gd name="T10" fmla="*/ 69 w 92"/>
                    <a:gd name="T11" fmla="*/ 86 h 92"/>
                    <a:gd name="T12" fmla="*/ 75 w 92"/>
                    <a:gd name="T13" fmla="*/ 81 h 92"/>
                    <a:gd name="T14" fmla="*/ 82 w 92"/>
                    <a:gd name="T15" fmla="*/ 74 h 92"/>
                    <a:gd name="T16" fmla="*/ 87 w 92"/>
                    <a:gd name="T17" fmla="*/ 67 h 92"/>
                    <a:gd name="T18" fmla="*/ 91 w 92"/>
                    <a:gd name="T19" fmla="*/ 58 h 92"/>
                    <a:gd name="T20" fmla="*/ 91 w 92"/>
                    <a:gd name="T21" fmla="*/ 58 h 92"/>
                    <a:gd name="T22" fmla="*/ 92 w 92"/>
                    <a:gd name="T23" fmla="*/ 49 h 92"/>
                    <a:gd name="T24" fmla="*/ 92 w 92"/>
                    <a:gd name="T25" fmla="*/ 39 h 92"/>
                    <a:gd name="T26" fmla="*/ 89 w 92"/>
                    <a:gd name="T27" fmla="*/ 30 h 92"/>
                    <a:gd name="T28" fmla="*/ 86 w 92"/>
                    <a:gd name="T29" fmla="*/ 23 h 92"/>
                    <a:gd name="T30" fmla="*/ 80 w 92"/>
                    <a:gd name="T31" fmla="*/ 15 h 92"/>
                    <a:gd name="T32" fmla="*/ 74 w 92"/>
                    <a:gd name="T33" fmla="*/ 9 h 92"/>
                    <a:gd name="T34" fmla="*/ 67 w 92"/>
                    <a:gd name="T35" fmla="*/ 5 h 92"/>
                    <a:gd name="T36" fmla="*/ 58 w 92"/>
                    <a:gd name="T37" fmla="*/ 1 h 92"/>
                    <a:gd name="T38" fmla="*/ 58 w 92"/>
                    <a:gd name="T39" fmla="*/ 1 h 92"/>
                    <a:gd name="T40" fmla="*/ 48 w 92"/>
                    <a:gd name="T41" fmla="*/ 0 h 92"/>
                    <a:gd name="T42" fmla="*/ 39 w 92"/>
                    <a:gd name="T43" fmla="*/ 0 h 92"/>
                    <a:gd name="T44" fmla="*/ 30 w 92"/>
                    <a:gd name="T45" fmla="*/ 2 h 92"/>
                    <a:gd name="T46" fmla="*/ 23 w 92"/>
                    <a:gd name="T47" fmla="*/ 6 h 92"/>
                    <a:gd name="T48" fmla="*/ 15 w 92"/>
                    <a:gd name="T49" fmla="*/ 11 h 92"/>
                    <a:gd name="T50" fmla="*/ 9 w 92"/>
                    <a:gd name="T51" fmla="*/ 18 h 92"/>
                    <a:gd name="T52" fmla="*/ 4 w 92"/>
                    <a:gd name="T53" fmla="*/ 25 h 92"/>
                    <a:gd name="T54" fmla="*/ 1 w 92"/>
                    <a:gd name="T55" fmla="*/ 34 h 92"/>
                    <a:gd name="T56" fmla="*/ 1 w 92"/>
                    <a:gd name="T57" fmla="*/ 34 h 92"/>
                    <a:gd name="T58" fmla="*/ 0 w 92"/>
                    <a:gd name="T59" fmla="*/ 43 h 92"/>
                    <a:gd name="T60" fmla="*/ 0 w 92"/>
                    <a:gd name="T61" fmla="*/ 52 h 92"/>
                    <a:gd name="T62" fmla="*/ 1 w 92"/>
                    <a:gd name="T63" fmla="*/ 60 h 92"/>
                    <a:gd name="T64" fmla="*/ 5 w 92"/>
                    <a:gd name="T65" fmla="*/ 69 h 92"/>
                    <a:gd name="T66" fmla="*/ 11 w 92"/>
                    <a:gd name="T67" fmla="*/ 76 h 92"/>
                    <a:gd name="T68" fmla="*/ 17 w 92"/>
                    <a:gd name="T69" fmla="*/ 82 h 92"/>
                    <a:gd name="T70" fmla="*/ 25 w 92"/>
                    <a:gd name="T71" fmla="*/ 87 h 92"/>
                    <a:gd name="T72" fmla="*/ 34 w 92"/>
                    <a:gd name="T73" fmla="*/ 91 h 92"/>
                    <a:gd name="T74" fmla="*/ 34 w 92"/>
                    <a:gd name="T7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2">
                      <a:moveTo>
                        <a:pt x="34" y="91"/>
                      </a:moveTo>
                      <a:lnTo>
                        <a:pt x="34" y="91"/>
                      </a:lnTo>
                      <a:lnTo>
                        <a:pt x="43" y="92"/>
                      </a:lnTo>
                      <a:lnTo>
                        <a:pt x="51" y="92"/>
                      </a:lnTo>
                      <a:lnTo>
                        <a:pt x="60" y="89"/>
                      </a:lnTo>
                      <a:lnTo>
                        <a:pt x="69" y="86"/>
                      </a:lnTo>
                      <a:lnTo>
                        <a:pt x="75" y="81"/>
                      </a:lnTo>
                      <a:lnTo>
                        <a:pt x="82" y="74"/>
                      </a:lnTo>
                      <a:lnTo>
                        <a:pt x="87" y="67"/>
                      </a:lnTo>
                      <a:lnTo>
                        <a:pt x="91" y="58"/>
                      </a:lnTo>
                      <a:lnTo>
                        <a:pt x="91" y="58"/>
                      </a:lnTo>
                      <a:lnTo>
                        <a:pt x="92" y="49"/>
                      </a:lnTo>
                      <a:lnTo>
                        <a:pt x="92" y="39"/>
                      </a:lnTo>
                      <a:lnTo>
                        <a:pt x="89" y="30"/>
                      </a:lnTo>
                      <a:lnTo>
                        <a:pt x="86" y="23"/>
                      </a:lnTo>
                      <a:lnTo>
                        <a:pt x="80" y="15"/>
                      </a:lnTo>
                      <a:lnTo>
                        <a:pt x="74" y="9"/>
                      </a:lnTo>
                      <a:lnTo>
                        <a:pt x="67" y="5"/>
                      </a:lnTo>
                      <a:lnTo>
                        <a:pt x="58" y="1"/>
                      </a:lnTo>
                      <a:lnTo>
                        <a:pt x="58" y="1"/>
                      </a:lnTo>
                      <a:lnTo>
                        <a:pt x="48" y="0"/>
                      </a:lnTo>
                      <a:lnTo>
                        <a:pt x="39" y="0"/>
                      </a:lnTo>
                      <a:lnTo>
                        <a:pt x="30" y="2"/>
                      </a:lnTo>
                      <a:lnTo>
                        <a:pt x="23" y="6"/>
                      </a:lnTo>
                      <a:lnTo>
                        <a:pt x="15" y="11"/>
                      </a:lnTo>
                      <a:lnTo>
                        <a:pt x="9" y="18"/>
                      </a:lnTo>
                      <a:lnTo>
                        <a:pt x="4" y="25"/>
                      </a:lnTo>
                      <a:lnTo>
                        <a:pt x="1" y="34"/>
                      </a:lnTo>
                      <a:lnTo>
                        <a:pt x="1" y="34"/>
                      </a:lnTo>
                      <a:lnTo>
                        <a:pt x="0" y="43"/>
                      </a:lnTo>
                      <a:lnTo>
                        <a:pt x="0" y="52"/>
                      </a:lnTo>
                      <a:lnTo>
                        <a:pt x="1" y="60"/>
                      </a:lnTo>
                      <a:lnTo>
                        <a:pt x="5" y="69"/>
                      </a:lnTo>
                      <a:lnTo>
                        <a:pt x="11" y="76"/>
                      </a:lnTo>
                      <a:lnTo>
                        <a:pt x="17" y="82"/>
                      </a:lnTo>
                      <a:lnTo>
                        <a:pt x="25" y="87"/>
                      </a:lnTo>
                      <a:lnTo>
                        <a:pt x="34" y="91"/>
                      </a:lnTo>
                      <a:lnTo>
                        <a:pt x="34"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0" name="Freeform 34">
                  <a:extLst>
                    <a:ext uri="{FF2B5EF4-FFF2-40B4-BE49-F238E27FC236}">
                      <a16:creationId xmlns:a16="http://schemas.microsoft.com/office/drawing/2014/main" id="{ACA085F8-1407-7CCB-8634-05C10CCE916C}"/>
                    </a:ext>
                  </a:extLst>
                </p:cNvPr>
                <p:cNvSpPr>
                  <a:spLocks noEditPoints="1"/>
                </p:cNvSpPr>
                <p:nvPr/>
              </p:nvSpPr>
              <p:spPr bwMode="auto">
                <a:xfrm>
                  <a:off x="4956293" y="3669242"/>
                  <a:ext cx="292335" cy="293629"/>
                </a:xfrm>
                <a:custGeom>
                  <a:avLst/>
                  <a:gdLst>
                    <a:gd name="T0" fmla="*/ 2 w 454"/>
                    <a:gd name="T1" fmla="*/ 200 h 453"/>
                    <a:gd name="T2" fmla="*/ 0 w 454"/>
                    <a:gd name="T3" fmla="*/ 210 h 453"/>
                    <a:gd name="T4" fmla="*/ 4 w 454"/>
                    <a:gd name="T5" fmla="*/ 217 h 453"/>
                    <a:gd name="T6" fmla="*/ 8 w 454"/>
                    <a:gd name="T7" fmla="*/ 275 h 453"/>
                    <a:gd name="T8" fmla="*/ 7 w 454"/>
                    <a:gd name="T9" fmla="*/ 283 h 453"/>
                    <a:gd name="T10" fmla="*/ 10 w 454"/>
                    <a:gd name="T11" fmla="*/ 292 h 453"/>
                    <a:gd name="T12" fmla="*/ 56 w 454"/>
                    <a:gd name="T13" fmla="*/ 319 h 453"/>
                    <a:gd name="T14" fmla="*/ 37 w 454"/>
                    <a:gd name="T15" fmla="*/ 352 h 453"/>
                    <a:gd name="T16" fmla="*/ 43 w 454"/>
                    <a:gd name="T17" fmla="*/ 361 h 453"/>
                    <a:gd name="T18" fmla="*/ 91 w 454"/>
                    <a:gd name="T19" fmla="*/ 351 h 453"/>
                    <a:gd name="T20" fmla="*/ 91 w 454"/>
                    <a:gd name="T21" fmla="*/ 409 h 453"/>
                    <a:gd name="T22" fmla="*/ 99 w 454"/>
                    <a:gd name="T23" fmla="*/ 415 h 453"/>
                    <a:gd name="T24" fmla="*/ 108 w 454"/>
                    <a:gd name="T25" fmla="*/ 415 h 453"/>
                    <a:gd name="T26" fmla="*/ 160 w 454"/>
                    <a:gd name="T27" fmla="*/ 443 h 453"/>
                    <a:gd name="T28" fmla="*/ 169 w 454"/>
                    <a:gd name="T29" fmla="*/ 447 h 453"/>
                    <a:gd name="T30" fmla="*/ 178 w 454"/>
                    <a:gd name="T31" fmla="*/ 447 h 453"/>
                    <a:gd name="T32" fmla="*/ 236 w 454"/>
                    <a:gd name="T33" fmla="*/ 450 h 453"/>
                    <a:gd name="T34" fmla="*/ 245 w 454"/>
                    <a:gd name="T35" fmla="*/ 453 h 453"/>
                    <a:gd name="T36" fmla="*/ 254 w 454"/>
                    <a:gd name="T37" fmla="*/ 452 h 453"/>
                    <a:gd name="T38" fmla="*/ 302 w 454"/>
                    <a:gd name="T39" fmla="*/ 425 h 453"/>
                    <a:gd name="T40" fmla="*/ 319 w 454"/>
                    <a:gd name="T41" fmla="*/ 434 h 453"/>
                    <a:gd name="T42" fmla="*/ 329 w 454"/>
                    <a:gd name="T43" fmla="*/ 429 h 453"/>
                    <a:gd name="T44" fmla="*/ 349 w 454"/>
                    <a:gd name="T45" fmla="*/ 379 h 453"/>
                    <a:gd name="T46" fmla="*/ 385 w 454"/>
                    <a:gd name="T47" fmla="*/ 391 h 453"/>
                    <a:gd name="T48" fmla="*/ 391 w 454"/>
                    <a:gd name="T49" fmla="*/ 384 h 453"/>
                    <a:gd name="T50" fmla="*/ 388 w 454"/>
                    <a:gd name="T51" fmla="*/ 365 h 453"/>
                    <a:gd name="T52" fmla="*/ 430 w 454"/>
                    <a:gd name="T53" fmla="*/ 330 h 453"/>
                    <a:gd name="T54" fmla="*/ 435 w 454"/>
                    <a:gd name="T55" fmla="*/ 321 h 453"/>
                    <a:gd name="T56" fmla="*/ 435 w 454"/>
                    <a:gd name="T57" fmla="*/ 313 h 453"/>
                    <a:gd name="T58" fmla="*/ 450 w 454"/>
                    <a:gd name="T59" fmla="*/ 255 h 453"/>
                    <a:gd name="T60" fmla="*/ 454 w 454"/>
                    <a:gd name="T61" fmla="*/ 249 h 453"/>
                    <a:gd name="T62" fmla="*/ 454 w 454"/>
                    <a:gd name="T63" fmla="*/ 239 h 453"/>
                    <a:gd name="T64" fmla="*/ 420 w 454"/>
                    <a:gd name="T65" fmla="*/ 197 h 453"/>
                    <a:gd name="T66" fmla="*/ 449 w 454"/>
                    <a:gd name="T67" fmla="*/ 172 h 453"/>
                    <a:gd name="T68" fmla="*/ 446 w 454"/>
                    <a:gd name="T69" fmla="*/ 163 h 453"/>
                    <a:gd name="T70" fmla="*/ 428 w 454"/>
                    <a:gd name="T71" fmla="*/ 156 h 453"/>
                    <a:gd name="T72" fmla="*/ 417 w 454"/>
                    <a:gd name="T73" fmla="*/ 103 h 453"/>
                    <a:gd name="T74" fmla="*/ 412 w 454"/>
                    <a:gd name="T75" fmla="*/ 94 h 453"/>
                    <a:gd name="T76" fmla="*/ 406 w 454"/>
                    <a:gd name="T77" fmla="*/ 89 h 453"/>
                    <a:gd name="T78" fmla="*/ 365 w 454"/>
                    <a:gd name="T79" fmla="*/ 50 h 453"/>
                    <a:gd name="T80" fmla="*/ 361 w 454"/>
                    <a:gd name="T81" fmla="*/ 42 h 453"/>
                    <a:gd name="T82" fmla="*/ 353 w 454"/>
                    <a:gd name="T83" fmla="*/ 36 h 453"/>
                    <a:gd name="T84" fmla="*/ 327 w 454"/>
                    <a:gd name="T85" fmla="*/ 50 h 453"/>
                    <a:gd name="T86" fmla="*/ 293 w 454"/>
                    <a:gd name="T87" fmla="*/ 10 h 453"/>
                    <a:gd name="T88" fmla="*/ 283 w 454"/>
                    <a:gd name="T89" fmla="*/ 6 h 453"/>
                    <a:gd name="T90" fmla="*/ 260 w 454"/>
                    <a:gd name="T91" fmla="*/ 26 h 453"/>
                    <a:gd name="T92" fmla="*/ 215 w 454"/>
                    <a:gd name="T93" fmla="*/ 0 h 453"/>
                    <a:gd name="T94" fmla="*/ 203 w 454"/>
                    <a:gd name="T95" fmla="*/ 0 h 453"/>
                    <a:gd name="T96" fmla="*/ 197 w 454"/>
                    <a:gd name="T97" fmla="*/ 5 h 453"/>
                    <a:gd name="T98" fmla="*/ 142 w 454"/>
                    <a:gd name="T99" fmla="*/ 18 h 453"/>
                    <a:gd name="T100" fmla="*/ 130 w 454"/>
                    <a:gd name="T101" fmla="*/ 21 h 453"/>
                    <a:gd name="T102" fmla="*/ 123 w 454"/>
                    <a:gd name="T103" fmla="*/ 29 h 453"/>
                    <a:gd name="T104" fmla="*/ 75 w 454"/>
                    <a:gd name="T105" fmla="*/ 60 h 453"/>
                    <a:gd name="T106" fmla="*/ 63 w 454"/>
                    <a:gd name="T107" fmla="*/ 68 h 453"/>
                    <a:gd name="T108" fmla="*/ 66 w 454"/>
                    <a:gd name="T109" fmla="*/ 88 h 453"/>
                    <a:gd name="T110" fmla="*/ 26 w 454"/>
                    <a:gd name="T111" fmla="*/ 123 h 453"/>
                    <a:gd name="T112" fmla="*/ 21 w 454"/>
                    <a:gd name="T113" fmla="*/ 131 h 453"/>
                    <a:gd name="T114" fmla="*/ 21 w 454"/>
                    <a:gd name="T115" fmla="*/ 142 h 453"/>
                    <a:gd name="T116" fmla="*/ 121 w 454"/>
                    <a:gd name="T117" fmla="*/ 105 h 453"/>
                    <a:gd name="T118" fmla="*/ 387 w 454"/>
                    <a:gd name="T119" fmla="*/ 205 h 453"/>
                    <a:gd name="T120" fmla="*/ 171 w 454"/>
                    <a:gd name="T121" fmla="*/ 3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4" h="453">
                      <a:moveTo>
                        <a:pt x="48" y="186"/>
                      </a:moveTo>
                      <a:lnTo>
                        <a:pt x="48" y="186"/>
                      </a:lnTo>
                      <a:lnTo>
                        <a:pt x="37" y="187"/>
                      </a:lnTo>
                      <a:lnTo>
                        <a:pt x="28" y="188"/>
                      </a:lnTo>
                      <a:lnTo>
                        <a:pt x="18" y="192"/>
                      </a:lnTo>
                      <a:lnTo>
                        <a:pt x="18" y="192"/>
                      </a:lnTo>
                      <a:lnTo>
                        <a:pt x="5" y="196"/>
                      </a:lnTo>
                      <a:lnTo>
                        <a:pt x="5" y="196"/>
                      </a:lnTo>
                      <a:lnTo>
                        <a:pt x="5" y="196"/>
                      </a:lnTo>
                      <a:lnTo>
                        <a:pt x="5" y="196"/>
                      </a:lnTo>
                      <a:lnTo>
                        <a:pt x="5" y="196"/>
                      </a:lnTo>
                      <a:lnTo>
                        <a:pt x="5" y="196"/>
                      </a:lnTo>
                      <a:lnTo>
                        <a:pt x="4" y="197"/>
                      </a:lnTo>
                      <a:lnTo>
                        <a:pt x="4" y="197"/>
                      </a:lnTo>
                      <a:lnTo>
                        <a:pt x="4" y="197"/>
                      </a:lnTo>
                      <a:lnTo>
                        <a:pt x="4" y="197"/>
                      </a:lnTo>
                      <a:lnTo>
                        <a:pt x="3" y="199"/>
                      </a:lnTo>
                      <a:lnTo>
                        <a:pt x="3" y="199"/>
                      </a:lnTo>
                      <a:lnTo>
                        <a:pt x="3" y="199"/>
                      </a:lnTo>
                      <a:lnTo>
                        <a:pt x="3" y="199"/>
                      </a:lnTo>
                      <a:lnTo>
                        <a:pt x="2" y="199"/>
                      </a:lnTo>
                      <a:lnTo>
                        <a:pt x="2" y="199"/>
                      </a:lnTo>
                      <a:lnTo>
                        <a:pt x="2" y="200"/>
                      </a:lnTo>
                      <a:lnTo>
                        <a:pt x="2" y="200"/>
                      </a:lnTo>
                      <a:lnTo>
                        <a:pt x="2" y="200"/>
                      </a:lnTo>
                      <a:lnTo>
                        <a:pt x="2" y="200"/>
                      </a:lnTo>
                      <a:lnTo>
                        <a:pt x="2" y="200"/>
                      </a:lnTo>
                      <a:lnTo>
                        <a:pt x="2" y="200"/>
                      </a:lnTo>
                      <a:lnTo>
                        <a:pt x="0" y="202"/>
                      </a:lnTo>
                      <a:lnTo>
                        <a:pt x="0" y="202"/>
                      </a:lnTo>
                      <a:lnTo>
                        <a:pt x="0" y="204"/>
                      </a:lnTo>
                      <a:lnTo>
                        <a:pt x="0" y="204"/>
                      </a:lnTo>
                      <a:lnTo>
                        <a:pt x="0" y="205"/>
                      </a:lnTo>
                      <a:lnTo>
                        <a:pt x="0" y="205"/>
                      </a:lnTo>
                      <a:lnTo>
                        <a:pt x="0" y="205"/>
                      </a:lnTo>
                      <a:lnTo>
                        <a:pt x="0" y="205"/>
                      </a:lnTo>
                      <a:lnTo>
                        <a:pt x="0" y="206"/>
                      </a:lnTo>
                      <a:lnTo>
                        <a:pt x="0" y="206"/>
                      </a:lnTo>
                      <a:lnTo>
                        <a:pt x="0" y="209"/>
                      </a:lnTo>
                      <a:lnTo>
                        <a:pt x="0" y="209"/>
                      </a:lnTo>
                      <a:lnTo>
                        <a:pt x="0" y="209"/>
                      </a:lnTo>
                      <a:lnTo>
                        <a:pt x="0" y="209"/>
                      </a:lnTo>
                      <a:lnTo>
                        <a:pt x="0" y="210"/>
                      </a:lnTo>
                      <a:lnTo>
                        <a:pt x="0" y="210"/>
                      </a:lnTo>
                      <a:lnTo>
                        <a:pt x="0" y="210"/>
                      </a:lnTo>
                      <a:lnTo>
                        <a:pt x="0" y="210"/>
                      </a:lnTo>
                      <a:lnTo>
                        <a:pt x="0" y="211"/>
                      </a:lnTo>
                      <a:lnTo>
                        <a:pt x="0" y="211"/>
                      </a:lnTo>
                      <a:lnTo>
                        <a:pt x="0" y="211"/>
                      </a:lnTo>
                      <a:lnTo>
                        <a:pt x="0" y="211"/>
                      </a:lnTo>
                      <a:lnTo>
                        <a:pt x="0" y="212"/>
                      </a:lnTo>
                      <a:lnTo>
                        <a:pt x="0" y="212"/>
                      </a:lnTo>
                      <a:lnTo>
                        <a:pt x="0" y="212"/>
                      </a:lnTo>
                      <a:lnTo>
                        <a:pt x="0" y="212"/>
                      </a:lnTo>
                      <a:lnTo>
                        <a:pt x="0" y="214"/>
                      </a:lnTo>
                      <a:lnTo>
                        <a:pt x="0" y="214"/>
                      </a:lnTo>
                      <a:lnTo>
                        <a:pt x="0" y="214"/>
                      </a:lnTo>
                      <a:lnTo>
                        <a:pt x="0" y="214"/>
                      </a:lnTo>
                      <a:lnTo>
                        <a:pt x="2" y="215"/>
                      </a:lnTo>
                      <a:lnTo>
                        <a:pt x="2" y="215"/>
                      </a:lnTo>
                      <a:lnTo>
                        <a:pt x="2" y="215"/>
                      </a:lnTo>
                      <a:lnTo>
                        <a:pt x="2" y="215"/>
                      </a:lnTo>
                      <a:lnTo>
                        <a:pt x="2" y="216"/>
                      </a:lnTo>
                      <a:lnTo>
                        <a:pt x="2" y="216"/>
                      </a:lnTo>
                      <a:lnTo>
                        <a:pt x="3" y="216"/>
                      </a:lnTo>
                      <a:lnTo>
                        <a:pt x="3" y="216"/>
                      </a:lnTo>
                      <a:lnTo>
                        <a:pt x="3" y="217"/>
                      </a:lnTo>
                      <a:lnTo>
                        <a:pt x="3" y="217"/>
                      </a:lnTo>
                      <a:lnTo>
                        <a:pt x="4" y="217"/>
                      </a:lnTo>
                      <a:lnTo>
                        <a:pt x="4" y="217"/>
                      </a:lnTo>
                      <a:lnTo>
                        <a:pt x="4" y="217"/>
                      </a:lnTo>
                      <a:lnTo>
                        <a:pt x="4" y="217"/>
                      </a:lnTo>
                      <a:lnTo>
                        <a:pt x="16" y="224"/>
                      </a:lnTo>
                      <a:lnTo>
                        <a:pt x="16" y="224"/>
                      </a:lnTo>
                      <a:lnTo>
                        <a:pt x="24" y="229"/>
                      </a:lnTo>
                      <a:lnTo>
                        <a:pt x="32" y="231"/>
                      </a:lnTo>
                      <a:lnTo>
                        <a:pt x="43" y="235"/>
                      </a:lnTo>
                      <a:lnTo>
                        <a:pt x="43" y="235"/>
                      </a:lnTo>
                      <a:lnTo>
                        <a:pt x="45" y="250"/>
                      </a:lnTo>
                      <a:lnTo>
                        <a:pt x="45" y="250"/>
                      </a:lnTo>
                      <a:lnTo>
                        <a:pt x="34" y="255"/>
                      </a:lnTo>
                      <a:lnTo>
                        <a:pt x="18" y="265"/>
                      </a:lnTo>
                      <a:lnTo>
                        <a:pt x="18" y="265"/>
                      </a:lnTo>
                      <a:lnTo>
                        <a:pt x="8" y="274"/>
                      </a:lnTo>
                      <a:lnTo>
                        <a:pt x="8" y="274"/>
                      </a:lnTo>
                      <a:lnTo>
                        <a:pt x="8" y="274"/>
                      </a:lnTo>
                      <a:lnTo>
                        <a:pt x="8" y="274"/>
                      </a:lnTo>
                      <a:lnTo>
                        <a:pt x="8" y="274"/>
                      </a:lnTo>
                      <a:lnTo>
                        <a:pt x="8" y="274"/>
                      </a:lnTo>
                      <a:lnTo>
                        <a:pt x="8" y="275"/>
                      </a:lnTo>
                      <a:lnTo>
                        <a:pt x="8" y="275"/>
                      </a:lnTo>
                      <a:lnTo>
                        <a:pt x="8" y="275"/>
                      </a:lnTo>
                      <a:lnTo>
                        <a:pt x="8" y="275"/>
                      </a:lnTo>
                      <a:lnTo>
                        <a:pt x="7" y="277"/>
                      </a:lnTo>
                      <a:lnTo>
                        <a:pt x="7" y="277"/>
                      </a:lnTo>
                      <a:lnTo>
                        <a:pt x="7" y="277"/>
                      </a:lnTo>
                      <a:lnTo>
                        <a:pt x="7" y="277"/>
                      </a:lnTo>
                      <a:lnTo>
                        <a:pt x="7" y="278"/>
                      </a:lnTo>
                      <a:lnTo>
                        <a:pt x="7" y="278"/>
                      </a:lnTo>
                      <a:lnTo>
                        <a:pt x="7" y="278"/>
                      </a:lnTo>
                      <a:lnTo>
                        <a:pt x="7" y="278"/>
                      </a:lnTo>
                      <a:lnTo>
                        <a:pt x="5" y="279"/>
                      </a:lnTo>
                      <a:lnTo>
                        <a:pt x="5" y="279"/>
                      </a:lnTo>
                      <a:lnTo>
                        <a:pt x="5" y="279"/>
                      </a:lnTo>
                      <a:lnTo>
                        <a:pt x="5" y="279"/>
                      </a:lnTo>
                      <a:lnTo>
                        <a:pt x="5" y="280"/>
                      </a:lnTo>
                      <a:lnTo>
                        <a:pt x="5" y="280"/>
                      </a:lnTo>
                      <a:lnTo>
                        <a:pt x="5" y="280"/>
                      </a:lnTo>
                      <a:lnTo>
                        <a:pt x="5" y="280"/>
                      </a:lnTo>
                      <a:lnTo>
                        <a:pt x="7" y="282"/>
                      </a:lnTo>
                      <a:lnTo>
                        <a:pt x="7" y="282"/>
                      </a:lnTo>
                      <a:lnTo>
                        <a:pt x="7" y="282"/>
                      </a:lnTo>
                      <a:lnTo>
                        <a:pt x="7" y="282"/>
                      </a:lnTo>
                      <a:lnTo>
                        <a:pt x="7" y="283"/>
                      </a:lnTo>
                      <a:lnTo>
                        <a:pt x="7" y="283"/>
                      </a:lnTo>
                      <a:lnTo>
                        <a:pt x="7" y="284"/>
                      </a:lnTo>
                      <a:lnTo>
                        <a:pt x="7" y="284"/>
                      </a:lnTo>
                      <a:lnTo>
                        <a:pt x="7" y="285"/>
                      </a:lnTo>
                      <a:lnTo>
                        <a:pt x="7" y="285"/>
                      </a:lnTo>
                      <a:lnTo>
                        <a:pt x="8" y="287"/>
                      </a:lnTo>
                      <a:lnTo>
                        <a:pt x="8" y="287"/>
                      </a:lnTo>
                      <a:lnTo>
                        <a:pt x="8" y="288"/>
                      </a:lnTo>
                      <a:lnTo>
                        <a:pt x="8" y="288"/>
                      </a:lnTo>
                      <a:lnTo>
                        <a:pt x="8" y="288"/>
                      </a:lnTo>
                      <a:lnTo>
                        <a:pt x="8" y="288"/>
                      </a:lnTo>
                      <a:lnTo>
                        <a:pt x="8" y="289"/>
                      </a:lnTo>
                      <a:lnTo>
                        <a:pt x="8" y="289"/>
                      </a:lnTo>
                      <a:lnTo>
                        <a:pt x="8" y="291"/>
                      </a:lnTo>
                      <a:lnTo>
                        <a:pt x="8" y="291"/>
                      </a:lnTo>
                      <a:lnTo>
                        <a:pt x="9" y="291"/>
                      </a:lnTo>
                      <a:lnTo>
                        <a:pt x="9" y="291"/>
                      </a:lnTo>
                      <a:lnTo>
                        <a:pt x="9" y="292"/>
                      </a:lnTo>
                      <a:lnTo>
                        <a:pt x="9" y="292"/>
                      </a:lnTo>
                      <a:lnTo>
                        <a:pt x="9" y="292"/>
                      </a:lnTo>
                      <a:lnTo>
                        <a:pt x="9" y="292"/>
                      </a:lnTo>
                      <a:lnTo>
                        <a:pt x="9" y="292"/>
                      </a:lnTo>
                      <a:lnTo>
                        <a:pt x="9" y="292"/>
                      </a:lnTo>
                      <a:lnTo>
                        <a:pt x="10" y="292"/>
                      </a:lnTo>
                      <a:lnTo>
                        <a:pt x="10" y="292"/>
                      </a:lnTo>
                      <a:lnTo>
                        <a:pt x="10" y="293"/>
                      </a:lnTo>
                      <a:lnTo>
                        <a:pt x="10" y="293"/>
                      </a:lnTo>
                      <a:lnTo>
                        <a:pt x="10" y="293"/>
                      </a:lnTo>
                      <a:lnTo>
                        <a:pt x="10" y="293"/>
                      </a:lnTo>
                      <a:lnTo>
                        <a:pt x="12" y="294"/>
                      </a:lnTo>
                      <a:lnTo>
                        <a:pt x="12" y="294"/>
                      </a:lnTo>
                      <a:lnTo>
                        <a:pt x="13" y="294"/>
                      </a:lnTo>
                      <a:lnTo>
                        <a:pt x="13" y="294"/>
                      </a:lnTo>
                      <a:lnTo>
                        <a:pt x="14" y="294"/>
                      </a:lnTo>
                      <a:lnTo>
                        <a:pt x="14" y="294"/>
                      </a:lnTo>
                      <a:lnTo>
                        <a:pt x="14" y="294"/>
                      </a:lnTo>
                      <a:lnTo>
                        <a:pt x="14" y="294"/>
                      </a:lnTo>
                      <a:lnTo>
                        <a:pt x="14" y="294"/>
                      </a:lnTo>
                      <a:lnTo>
                        <a:pt x="14" y="294"/>
                      </a:lnTo>
                      <a:lnTo>
                        <a:pt x="27" y="297"/>
                      </a:lnTo>
                      <a:lnTo>
                        <a:pt x="27" y="297"/>
                      </a:lnTo>
                      <a:lnTo>
                        <a:pt x="46" y="298"/>
                      </a:lnTo>
                      <a:lnTo>
                        <a:pt x="57" y="297"/>
                      </a:lnTo>
                      <a:lnTo>
                        <a:pt x="57" y="297"/>
                      </a:lnTo>
                      <a:lnTo>
                        <a:pt x="63" y="311"/>
                      </a:lnTo>
                      <a:lnTo>
                        <a:pt x="63" y="311"/>
                      </a:lnTo>
                      <a:lnTo>
                        <a:pt x="56" y="319"/>
                      </a:lnTo>
                      <a:lnTo>
                        <a:pt x="51" y="326"/>
                      </a:lnTo>
                      <a:lnTo>
                        <a:pt x="45" y="335"/>
                      </a:lnTo>
                      <a:lnTo>
                        <a:pt x="45" y="335"/>
                      </a:lnTo>
                      <a:lnTo>
                        <a:pt x="38" y="346"/>
                      </a:lnTo>
                      <a:lnTo>
                        <a:pt x="38" y="346"/>
                      </a:lnTo>
                      <a:lnTo>
                        <a:pt x="38" y="346"/>
                      </a:lnTo>
                      <a:lnTo>
                        <a:pt x="38" y="346"/>
                      </a:lnTo>
                      <a:lnTo>
                        <a:pt x="37" y="347"/>
                      </a:lnTo>
                      <a:lnTo>
                        <a:pt x="37" y="347"/>
                      </a:lnTo>
                      <a:lnTo>
                        <a:pt x="37" y="347"/>
                      </a:lnTo>
                      <a:lnTo>
                        <a:pt x="37" y="347"/>
                      </a:lnTo>
                      <a:lnTo>
                        <a:pt x="37" y="350"/>
                      </a:lnTo>
                      <a:lnTo>
                        <a:pt x="37" y="350"/>
                      </a:lnTo>
                      <a:lnTo>
                        <a:pt x="37" y="350"/>
                      </a:lnTo>
                      <a:lnTo>
                        <a:pt x="37" y="350"/>
                      </a:lnTo>
                      <a:lnTo>
                        <a:pt x="37" y="350"/>
                      </a:lnTo>
                      <a:lnTo>
                        <a:pt x="37" y="350"/>
                      </a:lnTo>
                      <a:lnTo>
                        <a:pt x="37" y="351"/>
                      </a:lnTo>
                      <a:lnTo>
                        <a:pt x="37" y="351"/>
                      </a:lnTo>
                      <a:lnTo>
                        <a:pt x="37" y="351"/>
                      </a:lnTo>
                      <a:lnTo>
                        <a:pt x="37" y="351"/>
                      </a:lnTo>
                      <a:lnTo>
                        <a:pt x="37" y="352"/>
                      </a:lnTo>
                      <a:lnTo>
                        <a:pt x="37" y="352"/>
                      </a:lnTo>
                      <a:lnTo>
                        <a:pt x="38" y="354"/>
                      </a:lnTo>
                      <a:lnTo>
                        <a:pt x="38" y="354"/>
                      </a:lnTo>
                      <a:lnTo>
                        <a:pt x="38" y="354"/>
                      </a:lnTo>
                      <a:lnTo>
                        <a:pt x="38" y="354"/>
                      </a:lnTo>
                      <a:lnTo>
                        <a:pt x="38" y="354"/>
                      </a:lnTo>
                      <a:lnTo>
                        <a:pt x="38" y="354"/>
                      </a:lnTo>
                      <a:lnTo>
                        <a:pt x="38" y="355"/>
                      </a:lnTo>
                      <a:lnTo>
                        <a:pt x="38" y="355"/>
                      </a:lnTo>
                      <a:lnTo>
                        <a:pt x="39" y="356"/>
                      </a:lnTo>
                      <a:lnTo>
                        <a:pt x="39" y="356"/>
                      </a:lnTo>
                      <a:lnTo>
                        <a:pt x="39" y="356"/>
                      </a:lnTo>
                      <a:lnTo>
                        <a:pt x="39" y="356"/>
                      </a:lnTo>
                      <a:lnTo>
                        <a:pt x="41" y="357"/>
                      </a:lnTo>
                      <a:lnTo>
                        <a:pt x="41" y="357"/>
                      </a:lnTo>
                      <a:lnTo>
                        <a:pt x="42" y="359"/>
                      </a:lnTo>
                      <a:lnTo>
                        <a:pt x="42" y="359"/>
                      </a:lnTo>
                      <a:lnTo>
                        <a:pt x="42" y="359"/>
                      </a:lnTo>
                      <a:lnTo>
                        <a:pt x="42" y="359"/>
                      </a:lnTo>
                      <a:lnTo>
                        <a:pt x="42" y="360"/>
                      </a:lnTo>
                      <a:lnTo>
                        <a:pt x="42" y="360"/>
                      </a:lnTo>
                      <a:lnTo>
                        <a:pt x="43" y="360"/>
                      </a:lnTo>
                      <a:lnTo>
                        <a:pt x="43" y="360"/>
                      </a:lnTo>
                      <a:lnTo>
                        <a:pt x="43" y="361"/>
                      </a:lnTo>
                      <a:lnTo>
                        <a:pt x="43" y="361"/>
                      </a:lnTo>
                      <a:lnTo>
                        <a:pt x="43" y="361"/>
                      </a:lnTo>
                      <a:lnTo>
                        <a:pt x="43" y="361"/>
                      </a:lnTo>
                      <a:lnTo>
                        <a:pt x="45" y="362"/>
                      </a:lnTo>
                      <a:lnTo>
                        <a:pt x="45" y="362"/>
                      </a:lnTo>
                      <a:lnTo>
                        <a:pt x="45" y="362"/>
                      </a:lnTo>
                      <a:lnTo>
                        <a:pt x="45" y="362"/>
                      </a:lnTo>
                      <a:lnTo>
                        <a:pt x="46" y="362"/>
                      </a:lnTo>
                      <a:lnTo>
                        <a:pt x="46" y="362"/>
                      </a:lnTo>
                      <a:lnTo>
                        <a:pt x="46" y="362"/>
                      </a:lnTo>
                      <a:lnTo>
                        <a:pt x="46" y="362"/>
                      </a:lnTo>
                      <a:lnTo>
                        <a:pt x="47" y="364"/>
                      </a:lnTo>
                      <a:lnTo>
                        <a:pt x="47" y="364"/>
                      </a:lnTo>
                      <a:lnTo>
                        <a:pt x="47" y="364"/>
                      </a:lnTo>
                      <a:lnTo>
                        <a:pt x="47" y="364"/>
                      </a:lnTo>
                      <a:lnTo>
                        <a:pt x="50" y="364"/>
                      </a:lnTo>
                      <a:lnTo>
                        <a:pt x="50" y="364"/>
                      </a:lnTo>
                      <a:lnTo>
                        <a:pt x="50" y="364"/>
                      </a:lnTo>
                      <a:lnTo>
                        <a:pt x="50" y="364"/>
                      </a:lnTo>
                      <a:lnTo>
                        <a:pt x="63" y="361"/>
                      </a:lnTo>
                      <a:lnTo>
                        <a:pt x="63" y="361"/>
                      </a:lnTo>
                      <a:lnTo>
                        <a:pt x="81" y="356"/>
                      </a:lnTo>
                      <a:lnTo>
                        <a:pt x="91" y="351"/>
                      </a:lnTo>
                      <a:lnTo>
                        <a:pt x="91" y="351"/>
                      </a:lnTo>
                      <a:lnTo>
                        <a:pt x="102" y="362"/>
                      </a:lnTo>
                      <a:lnTo>
                        <a:pt x="102" y="362"/>
                      </a:lnTo>
                      <a:lnTo>
                        <a:pt x="97" y="372"/>
                      </a:lnTo>
                      <a:lnTo>
                        <a:pt x="92" y="390"/>
                      </a:lnTo>
                      <a:lnTo>
                        <a:pt x="92" y="390"/>
                      </a:lnTo>
                      <a:lnTo>
                        <a:pt x="90" y="404"/>
                      </a:lnTo>
                      <a:lnTo>
                        <a:pt x="90" y="404"/>
                      </a:lnTo>
                      <a:lnTo>
                        <a:pt x="90" y="404"/>
                      </a:lnTo>
                      <a:lnTo>
                        <a:pt x="90" y="404"/>
                      </a:lnTo>
                      <a:lnTo>
                        <a:pt x="90" y="405"/>
                      </a:lnTo>
                      <a:lnTo>
                        <a:pt x="90" y="405"/>
                      </a:lnTo>
                      <a:lnTo>
                        <a:pt x="90" y="405"/>
                      </a:lnTo>
                      <a:lnTo>
                        <a:pt x="90" y="405"/>
                      </a:lnTo>
                      <a:lnTo>
                        <a:pt x="91" y="406"/>
                      </a:lnTo>
                      <a:lnTo>
                        <a:pt x="91" y="406"/>
                      </a:lnTo>
                      <a:lnTo>
                        <a:pt x="91" y="408"/>
                      </a:lnTo>
                      <a:lnTo>
                        <a:pt x="91" y="408"/>
                      </a:lnTo>
                      <a:lnTo>
                        <a:pt x="91" y="408"/>
                      </a:lnTo>
                      <a:lnTo>
                        <a:pt x="91" y="408"/>
                      </a:lnTo>
                      <a:lnTo>
                        <a:pt x="91" y="408"/>
                      </a:lnTo>
                      <a:lnTo>
                        <a:pt x="91" y="408"/>
                      </a:lnTo>
                      <a:lnTo>
                        <a:pt x="91" y="409"/>
                      </a:lnTo>
                      <a:lnTo>
                        <a:pt x="91" y="409"/>
                      </a:lnTo>
                      <a:lnTo>
                        <a:pt x="92" y="409"/>
                      </a:lnTo>
                      <a:lnTo>
                        <a:pt x="92" y="409"/>
                      </a:lnTo>
                      <a:lnTo>
                        <a:pt x="92" y="410"/>
                      </a:lnTo>
                      <a:lnTo>
                        <a:pt x="92" y="410"/>
                      </a:lnTo>
                      <a:lnTo>
                        <a:pt x="92" y="410"/>
                      </a:lnTo>
                      <a:lnTo>
                        <a:pt x="92" y="410"/>
                      </a:lnTo>
                      <a:lnTo>
                        <a:pt x="94" y="411"/>
                      </a:lnTo>
                      <a:lnTo>
                        <a:pt x="94" y="411"/>
                      </a:lnTo>
                      <a:lnTo>
                        <a:pt x="94" y="411"/>
                      </a:lnTo>
                      <a:lnTo>
                        <a:pt x="94" y="411"/>
                      </a:lnTo>
                      <a:lnTo>
                        <a:pt x="95" y="411"/>
                      </a:lnTo>
                      <a:lnTo>
                        <a:pt x="95" y="411"/>
                      </a:lnTo>
                      <a:lnTo>
                        <a:pt x="95" y="413"/>
                      </a:lnTo>
                      <a:lnTo>
                        <a:pt x="95" y="413"/>
                      </a:lnTo>
                      <a:lnTo>
                        <a:pt x="96" y="413"/>
                      </a:lnTo>
                      <a:lnTo>
                        <a:pt x="96" y="413"/>
                      </a:lnTo>
                      <a:lnTo>
                        <a:pt x="97" y="414"/>
                      </a:lnTo>
                      <a:lnTo>
                        <a:pt x="97" y="414"/>
                      </a:lnTo>
                      <a:lnTo>
                        <a:pt x="99" y="414"/>
                      </a:lnTo>
                      <a:lnTo>
                        <a:pt x="99" y="414"/>
                      </a:lnTo>
                      <a:lnTo>
                        <a:pt x="99" y="415"/>
                      </a:lnTo>
                      <a:lnTo>
                        <a:pt x="99" y="415"/>
                      </a:lnTo>
                      <a:lnTo>
                        <a:pt x="100" y="415"/>
                      </a:lnTo>
                      <a:lnTo>
                        <a:pt x="100" y="415"/>
                      </a:lnTo>
                      <a:lnTo>
                        <a:pt x="100" y="415"/>
                      </a:lnTo>
                      <a:lnTo>
                        <a:pt x="100" y="415"/>
                      </a:lnTo>
                      <a:lnTo>
                        <a:pt x="101" y="415"/>
                      </a:lnTo>
                      <a:lnTo>
                        <a:pt x="101" y="415"/>
                      </a:lnTo>
                      <a:lnTo>
                        <a:pt x="101" y="416"/>
                      </a:lnTo>
                      <a:lnTo>
                        <a:pt x="101" y="416"/>
                      </a:lnTo>
                      <a:lnTo>
                        <a:pt x="102" y="416"/>
                      </a:lnTo>
                      <a:lnTo>
                        <a:pt x="102" y="416"/>
                      </a:lnTo>
                      <a:lnTo>
                        <a:pt x="102" y="416"/>
                      </a:lnTo>
                      <a:lnTo>
                        <a:pt x="102" y="416"/>
                      </a:lnTo>
                      <a:lnTo>
                        <a:pt x="104" y="416"/>
                      </a:lnTo>
                      <a:lnTo>
                        <a:pt x="104" y="416"/>
                      </a:lnTo>
                      <a:lnTo>
                        <a:pt x="104" y="416"/>
                      </a:lnTo>
                      <a:lnTo>
                        <a:pt x="104" y="416"/>
                      </a:lnTo>
                      <a:lnTo>
                        <a:pt x="105" y="416"/>
                      </a:lnTo>
                      <a:lnTo>
                        <a:pt x="105" y="416"/>
                      </a:lnTo>
                      <a:lnTo>
                        <a:pt x="106" y="416"/>
                      </a:lnTo>
                      <a:lnTo>
                        <a:pt x="106" y="416"/>
                      </a:lnTo>
                      <a:lnTo>
                        <a:pt x="106" y="416"/>
                      </a:lnTo>
                      <a:lnTo>
                        <a:pt x="106" y="416"/>
                      </a:lnTo>
                      <a:lnTo>
                        <a:pt x="108" y="415"/>
                      </a:lnTo>
                      <a:lnTo>
                        <a:pt x="108" y="415"/>
                      </a:lnTo>
                      <a:lnTo>
                        <a:pt x="108" y="415"/>
                      </a:lnTo>
                      <a:lnTo>
                        <a:pt x="108" y="415"/>
                      </a:lnTo>
                      <a:lnTo>
                        <a:pt x="119" y="409"/>
                      </a:lnTo>
                      <a:lnTo>
                        <a:pt x="119" y="409"/>
                      </a:lnTo>
                      <a:lnTo>
                        <a:pt x="134" y="398"/>
                      </a:lnTo>
                      <a:lnTo>
                        <a:pt x="143" y="390"/>
                      </a:lnTo>
                      <a:lnTo>
                        <a:pt x="143" y="390"/>
                      </a:lnTo>
                      <a:lnTo>
                        <a:pt x="157" y="396"/>
                      </a:lnTo>
                      <a:lnTo>
                        <a:pt x="157" y="396"/>
                      </a:lnTo>
                      <a:lnTo>
                        <a:pt x="155" y="408"/>
                      </a:lnTo>
                      <a:lnTo>
                        <a:pt x="157" y="427"/>
                      </a:lnTo>
                      <a:lnTo>
                        <a:pt x="157" y="427"/>
                      </a:lnTo>
                      <a:lnTo>
                        <a:pt x="159" y="440"/>
                      </a:lnTo>
                      <a:lnTo>
                        <a:pt x="159" y="440"/>
                      </a:lnTo>
                      <a:lnTo>
                        <a:pt x="159" y="440"/>
                      </a:lnTo>
                      <a:lnTo>
                        <a:pt x="159" y="440"/>
                      </a:lnTo>
                      <a:lnTo>
                        <a:pt x="159" y="440"/>
                      </a:lnTo>
                      <a:lnTo>
                        <a:pt x="159" y="440"/>
                      </a:lnTo>
                      <a:lnTo>
                        <a:pt x="160" y="442"/>
                      </a:lnTo>
                      <a:lnTo>
                        <a:pt x="160" y="442"/>
                      </a:lnTo>
                      <a:lnTo>
                        <a:pt x="160" y="442"/>
                      </a:lnTo>
                      <a:lnTo>
                        <a:pt x="160" y="443"/>
                      </a:lnTo>
                      <a:lnTo>
                        <a:pt x="160" y="443"/>
                      </a:lnTo>
                      <a:lnTo>
                        <a:pt x="160" y="443"/>
                      </a:lnTo>
                      <a:lnTo>
                        <a:pt x="160" y="443"/>
                      </a:lnTo>
                      <a:lnTo>
                        <a:pt x="162" y="444"/>
                      </a:lnTo>
                      <a:lnTo>
                        <a:pt x="162" y="444"/>
                      </a:lnTo>
                      <a:lnTo>
                        <a:pt x="162" y="444"/>
                      </a:lnTo>
                      <a:lnTo>
                        <a:pt x="162" y="444"/>
                      </a:lnTo>
                      <a:lnTo>
                        <a:pt x="164" y="445"/>
                      </a:lnTo>
                      <a:lnTo>
                        <a:pt x="164" y="445"/>
                      </a:lnTo>
                      <a:lnTo>
                        <a:pt x="164" y="445"/>
                      </a:lnTo>
                      <a:lnTo>
                        <a:pt x="164" y="445"/>
                      </a:lnTo>
                      <a:lnTo>
                        <a:pt x="165" y="445"/>
                      </a:lnTo>
                      <a:lnTo>
                        <a:pt x="165" y="445"/>
                      </a:lnTo>
                      <a:lnTo>
                        <a:pt x="165" y="445"/>
                      </a:lnTo>
                      <a:lnTo>
                        <a:pt x="165" y="445"/>
                      </a:lnTo>
                      <a:lnTo>
                        <a:pt x="167" y="445"/>
                      </a:lnTo>
                      <a:lnTo>
                        <a:pt x="167" y="445"/>
                      </a:lnTo>
                      <a:lnTo>
                        <a:pt x="167" y="445"/>
                      </a:lnTo>
                      <a:lnTo>
                        <a:pt x="167" y="445"/>
                      </a:lnTo>
                      <a:lnTo>
                        <a:pt x="168" y="447"/>
                      </a:lnTo>
                      <a:lnTo>
                        <a:pt x="168" y="447"/>
                      </a:lnTo>
                      <a:lnTo>
                        <a:pt x="169" y="447"/>
                      </a:lnTo>
                      <a:lnTo>
                        <a:pt x="169" y="447"/>
                      </a:lnTo>
                      <a:lnTo>
                        <a:pt x="171" y="447"/>
                      </a:lnTo>
                      <a:lnTo>
                        <a:pt x="171" y="447"/>
                      </a:lnTo>
                      <a:lnTo>
                        <a:pt x="172" y="447"/>
                      </a:lnTo>
                      <a:lnTo>
                        <a:pt x="172" y="447"/>
                      </a:lnTo>
                      <a:lnTo>
                        <a:pt x="172" y="447"/>
                      </a:lnTo>
                      <a:lnTo>
                        <a:pt x="172" y="447"/>
                      </a:lnTo>
                      <a:lnTo>
                        <a:pt x="173" y="448"/>
                      </a:lnTo>
                      <a:lnTo>
                        <a:pt x="173" y="448"/>
                      </a:lnTo>
                      <a:lnTo>
                        <a:pt x="173" y="448"/>
                      </a:lnTo>
                      <a:lnTo>
                        <a:pt x="173" y="448"/>
                      </a:lnTo>
                      <a:lnTo>
                        <a:pt x="174" y="448"/>
                      </a:lnTo>
                      <a:lnTo>
                        <a:pt x="174" y="448"/>
                      </a:lnTo>
                      <a:lnTo>
                        <a:pt x="174" y="448"/>
                      </a:lnTo>
                      <a:lnTo>
                        <a:pt x="174" y="448"/>
                      </a:lnTo>
                      <a:lnTo>
                        <a:pt x="176" y="448"/>
                      </a:lnTo>
                      <a:lnTo>
                        <a:pt x="176" y="448"/>
                      </a:lnTo>
                      <a:lnTo>
                        <a:pt x="176" y="448"/>
                      </a:lnTo>
                      <a:lnTo>
                        <a:pt x="176" y="448"/>
                      </a:lnTo>
                      <a:lnTo>
                        <a:pt x="177" y="447"/>
                      </a:lnTo>
                      <a:lnTo>
                        <a:pt x="177" y="447"/>
                      </a:lnTo>
                      <a:lnTo>
                        <a:pt x="177" y="447"/>
                      </a:lnTo>
                      <a:lnTo>
                        <a:pt x="177" y="447"/>
                      </a:lnTo>
                      <a:lnTo>
                        <a:pt x="178" y="447"/>
                      </a:lnTo>
                      <a:lnTo>
                        <a:pt x="178" y="447"/>
                      </a:lnTo>
                      <a:lnTo>
                        <a:pt x="178" y="447"/>
                      </a:lnTo>
                      <a:lnTo>
                        <a:pt x="178" y="447"/>
                      </a:lnTo>
                      <a:lnTo>
                        <a:pt x="179" y="445"/>
                      </a:lnTo>
                      <a:lnTo>
                        <a:pt x="179" y="445"/>
                      </a:lnTo>
                      <a:lnTo>
                        <a:pt x="179" y="445"/>
                      </a:lnTo>
                      <a:lnTo>
                        <a:pt x="179" y="445"/>
                      </a:lnTo>
                      <a:lnTo>
                        <a:pt x="179" y="445"/>
                      </a:lnTo>
                      <a:lnTo>
                        <a:pt x="179" y="445"/>
                      </a:lnTo>
                      <a:lnTo>
                        <a:pt x="188" y="435"/>
                      </a:lnTo>
                      <a:lnTo>
                        <a:pt x="188" y="435"/>
                      </a:lnTo>
                      <a:lnTo>
                        <a:pt x="198" y="419"/>
                      </a:lnTo>
                      <a:lnTo>
                        <a:pt x="203" y="409"/>
                      </a:lnTo>
                      <a:lnTo>
                        <a:pt x="203" y="409"/>
                      </a:lnTo>
                      <a:lnTo>
                        <a:pt x="220" y="410"/>
                      </a:lnTo>
                      <a:lnTo>
                        <a:pt x="220" y="410"/>
                      </a:lnTo>
                      <a:lnTo>
                        <a:pt x="222" y="422"/>
                      </a:lnTo>
                      <a:lnTo>
                        <a:pt x="230" y="439"/>
                      </a:lnTo>
                      <a:lnTo>
                        <a:pt x="230" y="439"/>
                      </a:lnTo>
                      <a:lnTo>
                        <a:pt x="236" y="450"/>
                      </a:lnTo>
                      <a:lnTo>
                        <a:pt x="236" y="450"/>
                      </a:lnTo>
                      <a:lnTo>
                        <a:pt x="236" y="450"/>
                      </a:lnTo>
                      <a:lnTo>
                        <a:pt x="236" y="450"/>
                      </a:lnTo>
                      <a:lnTo>
                        <a:pt x="237" y="452"/>
                      </a:lnTo>
                      <a:lnTo>
                        <a:pt x="237" y="452"/>
                      </a:lnTo>
                      <a:lnTo>
                        <a:pt x="237" y="452"/>
                      </a:lnTo>
                      <a:lnTo>
                        <a:pt x="237" y="452"/>
                      </a:lnTo>
                      <a:lnTo>
                        <a:pt x="239" y="453"/>
                      </a:lnTo>
                      <a:lnTo>
                        <a:pt x="239" y="453"/>
                      </a:lnTo>
                      <a:lnTo>
                        <a:pt x="239" y="453"/>
                      </a:lnTo>
                      <a:lnTo>
                        <a:pt x="239" y="453"/>
                      </a:lnTo>
                      <a:lnTo>
                        <a:pt x="240" y="453"/>
                      </a:lnTo>
                      <a:lnTo>
                        <a:pt x="240" y="453"/>
                      </a:lnTo>
                      <a:lnTo>
                        <a:pt x="240" y="453"/>
                      </a:lnTo>
                      <a:lnTo>
                        <a:pt x="240" y="453"/>
                      </a:lnTo>
                      <a:lnTo>
                        <a:pt x="241" y="453"/>
                      </a:lnTo>
                      <a:lnTo>
                        <a:pt x="241" y="453"/>
                      </a:lnTo>
                      <a:lnTo>
                        <a:pt x="242" y="453"/>
                      </a:lnTo>
                      <a:lnTo>
                        <a:pt x="242" y="453"/>
                      </a:lnTo>
                      <a:lnTo>
                        <a:pt x="242" y="453"/>
                      </a:lnTo>
                      <a:lnTo>
                        <a:pt x="242" y="453"/>
                      </a:lnTo>
                      <a:lnTo>
                        <a:pt x="244" y="453"/>
                      </a:lnTo>
                      <a:lnTo>
                        <a:pt x="244" y="453"/>
                      </a:lnTo>
                      <a:lnTo>
                        <a:pt x="244" y="453"/>
                      </a:lnTo>
                      <a:lnTo>
                        <a:pt x="244" y="453"/>
                      </a:lnTo>
                      <a:lnTo>
                        <a:pt x="245" y="453"/>
                      </a:lnTo>
                      <a:lnTo>
                        <a:pt x="245" y="453"/>
                      </a:lnTo>
                      <a:lnTo>
                        <a:pt x="246" y="453"/>
                      </a:lnTo>
                      <a:lnTo>
                        <a:pt x="246" y="453"/>
                      </a:lnTo>
                      <a:lnTo>
                        <a:pt x="247" y="453"/>
                      </a:lnTo>
                      <a:lnTo>
                        <a:pt x="247" y="453"/>
                      </a:lnTo>
                      <a:lnTo>
                        <a:pt x="249" y="453"/>
                      </a:lnTo>
                      <a:lnTo>
                        <a:pt x="249" y="453"/>
                      </a:lnTo>
                      <a:lnTo>
                        <a:pt x="249" y="453"/>
                      </a:lnTo>
                      <a:lnTo>
                        <a:pt x="249" y="453"/>
                      </a:lnTo>
                      <a:lnTo>
                        <a:pt x="250" y="453"/>
                      </a:lnTo>
                      <a:lnTo>
                        <a:pt x="250" y="453"/>
                      </a:lnTo>
                      <a:lnTo>
                        <a:pt x="251" y="453"/>
                      </a:lnTo>
                      <a:lnTo>
                        <a:pt x="251" y="453"/>
                      </a:lnTo>
                      <a:lnTo>
                        <a:pt x="251" y="453"/>
                      </a:lnTo>
                      <a:lnTo>
                        <a:pt x="251" y="453"/>
                      </a:lnTo>
                      <a:lnTo>
                        <a:pt x="252" y="453"/>
                      </a:lnTo>
                      <a:lnTo>
                        <a:pt x="252" y="453"/>
                      </a:lnTo>
                      <a:lnTo>
                        <a:pt x="254" y="453"/>
                      </a:lnTo>
                      <a:lnTo>
                        <a:pt x="254" y="453"/>
                      </a:lnTo>
                      <a:lnTo>
                        <a:pt x="254" y="453"/>
                      </a:lnTo>
                      <a:lnTo>
                        <a:pt x="254" y="453"/>
                      </a:lnTo>
                      <a:lnTo>
                        <a:pt x="254" y="452"/>
                      </a:lnTo>
                      <a:lnTo>
                        <a:pt x="254" y="452"/>
                      </a:lnTo>
                      <a:lnTo>
                        <a:pt x="255" y="452"/>
                      </a:lnTo>
                      <a:lnTo>
                        <a:pt x="255" y="452"/>
                      </a:lnTo>
                      <a:lnTo>
                        <a:pt x="255" y="452"/>
                      </a:lnTo>
                      <a:lnTo>
                        <a:pt x="255" y="452"/>
                      </a:lnTo>
                      <a:lnTo>
                        <a:pt x="255" y="450"/>
                      </a:lnTo>
                      <a:lnTo>
                        <a:pt x="255" y="450"/>
                      </a:lnTo>
                      <a:lnTo>
                        <a:pt x="256" y="450"/>
                      </a:lnTo>
                      <a:lnTo>
                        <a:pt x="256" y="450"/>
                      </a:lnTo>
                      <a:lnTo>
                        <a:pt x="256" y="450"/>
                      </a:lnTo>
                      <a:lnTo>
                        <a:pt x="256" y="450"/>
                      </a:lnTo>
                      <a:lnTo>
                        <a:pt x="257" y="449"/>
                      </a:lnTo>
                      <a:lnTo>
                        <a:pt x="257" y="449"/>
                      </a:lnTo>
                      <a:lnTo>
                        <a:pt x="257" y="449"/>
                      </a:lnTo>
                      <a:lnTo>
                        <a:pt x="257" y="449"/>
                      </a:lnTo>
                      <a:lnTo>
                        <a:pt x="262" y="435"/>
                      </a:lnTo>
                      <a:lnTo>
                        <a:pt x="262" y="435"/>
                      </a:lnTo>
                      <a:lnTo>
                        <a:pt x="266" y="418"/>
                      </a:lnTo>
                      <a:lnTo>
                        <a:pt x="268" y="406"/>
                      </a:lnTo>
                      <a:lnTo>
                        <a:pt x="268" y="406"/>
                      </a:lnTo>
                      <a:lnTo>
                        <a:pt x="283" y="403"/>
                      </a:lnTo>
                      <a:lnTo>
                        <a:pt x="283" y="403"/>
                      </a:lnTo>
                      <a:lnTo>
                        <a:pt x="289" y="411"/>
                      </a:lnTo>
                      <a:lnTo>
                        <a:pt x="302" y="425"/>
                      </a:lnTo>
                      <a:lnTo>
                        <a:pt x="302" y="425"/>
                      </a:lnTo>
                      <a:lnTo>
                        <a:pt x="313" y="434"/>
                      </a:lnTo>
                      <a:lnTo>
                        <a:pt x="313" y="434"/>
                      </a:lnTo>
                      <a:lnTo>
                        <a:pt x="313" y="434"/>
                      </a:lnTo>
                      <a:lnTo>
                        <a:pt x="314" y="434"/>
                      </a:lnTo>
                      <a:lnTo>
                        <a:pt x="314" y="434"/>
                      </a:lnTo>
                      <a:lnTo>
                        <a:pt x="314" y="434"/>
                      </a:lnTo>
                      <a:lnTo>
                        <a:pt x="314" y="434"/>
                      </a:lnTo>
                      <a:lnTo>
                        <a:pt x="315" y="435"/>
                      </a:lnTo>
                      <a:lnTo>
                        <a:pt x="315" y="435"/>
                      </a:lnTo>
                      <a:lnTo>
                        <a:pt x="315" y="435"/>
                      </a:lnTo>
                      <a:lnTo>
                        <a:pt x="315" y="435"/>
                      </a:lnTo>
                      <a:lnTo>
                        <a:pt x="317" y="435"/>
                      </a:lnTo>
                      <a:lnTo>
                        <a:pt x="317" y="435"/>
                      </a:lnTo>
                      <a:lnTo>
                        <a:pt x="317" y="435"/>
                      </a:lnTo>
                      <a:lnTo>
                        <a:pt x="317" y="435"/>
                      </a:lnTo>
                      <a:lnTo>
                        <a:pt x="318" y="435"/>
                      </a:lnTo>
                      <a:lnTo>
                        <a:pt x="318" y="435"/>
                      </a:lnTo>
                      <a:lnTo>
                        <a:pt x="318" y="435"/>
                      </a:lnTo>
                      <a:lnTo>
                        <a:pt x="319" y="435"/>
                      </a:lnTo>
                      <a:lnTo>
                        <a:pt x="319" y="435"/>
                      </a:lnTo>
                      <a:lnTo>
                        <a:pt x="319" y="434"/>
                      </a:lnTo>
                      <a:lnTo>
                        <a:pt x="319" y="434"/>
                      </a:lnTo>
                      <a:lnTo>
                        <a:pt x="320" y="434"/>
                      </a:lnTo>
                      <a:lnTo>
                        <a:pt x="320" y="434"/>
                      </a:lnTo>
                      <a:lnTo>
                        <a:pt x="320" y="434"/>
                      </a:lnTo>
                      <a:lnTo>
                        <a:pt x="320" y="434"/>
                      </a:lnTo>
                      <a:lnTo>
                        <a:pt x="322" y="434"/>
                      </a:lnTo>
                      <a:lnTo>
                        <a:pt x="322" y="434"/>
                      </a:lnTo>
                      <a:lnTo>
                        <a:pt x="322" y="434"/>
                      </a:lnTo>
                      <a:lnTo>
                        <a:pt x="322" y="434"/>
                      </a:lnTo>
                      <a:lnTo>
                        <a:pt x="323" y="433"/>
                      </a:lnTo>
                      <a:lnTo>
                        <a:pt x="323" y="433"/>
                      </a:lnTo>
                      <a:lnTo>
                        <a:pt x="325" y="432"/>
                      </a:lnTo>
                      <a:lnTo>
                        <a:pt x="325" y="432"/>
                      </a:lnTo>
                      <a:lnTo>
                        <a:pt x="325" y="432"/>
                      </a:lnTo>
                      <a:lnTo>
                        <a:pt x="325" y="432"/>
                      </a:lnTo>
                      <a:lnTo>
                        <a:pt x="327" y="432"/>
                      </a:lnTo>
                      <a:lnTo>
                        <a:pt x="327" y="432"/>
                      </a:lnTo>
                      <a:lnTo>
                        <a:pt x="327" y="432"/>
                      </a:lnTo>
                      <a:lnTo>
                        <a:pt x="327" y="432"/>
                      </a:lnTo>
                      <a:lnTo>
                        <a:pt x="328" y="430"/>
                      </a:lnTo>
                      <a:lnTo>
                        <a:pt x="328" y="430"/>
                      </a:lnTo>
                      <a:lnTo>
                        <a:pt x="328" y="430"/>
                      </a:lnTo>
                      <a:lnTo>
                        <a:pt x="328" y="430"/>
                      </a:lnTo>
                      <a:lnTo>
                        <a:pt x="329" y="429"/>
                      </a:lnTo>
                      <a:lnTo>
                        <a:pt x="329" y="429"/>
                      </a:lnTo>
                      <a:lnTo>
                        <a:pt x="329" y="429"/>
                      </a:lnTo>
                      <a:lnTo>
                        <a:pt x="329" y="429"/>
                      </a:lnTo>
                      <a:lnTo>
                        <a:pt x="331" y="428"/>
                      </a:lnTo>
                      <a:lnTo>
                        <a:pt x="331" y="428"/>
                      </a:lnTo>
                      <a:lnTo>
                        <a:pt x="331" y="428"/>
                      </a:lnTo>
                      <a:lnTo>
                        <a:pt x="331" y="428"/>
                      </a:lnTo>
                      <a:lnTo>
                        <a:pt x="331" y="427"/>
                      </a:lnTo>
                      <a:lnTo>
                        <a:pt x="331" y="427"/>
                      </a:lnTo>
                      <a:lnTo>
                        <a:pt x="331" y="427"/>
                      </a:lnTo>
                      <a:lnTo>
                        <a:pt x="331" y="427"/>
                      </a:lnTo>
                      <a:lnTo>
                        <a:pt x="332" y="425"/>
                      </a:lnTo>
                      <a:lnTo>
                        <a:pt x="332" y="425"/>
                      </a:lnTo>
                      <a:lnTo>
                        <a:pt x="332" y="425"/>
                      </a:lnTo>
                      <a:lnTo>
                        <a:pt x="332" y="425"/>
                      </a:lnTo>
                      <a:lnTo>
                        <a:pt x="332" y="411"/>
                      </a:lnTo>
                      <a:lnTo>
                        <a:pt x="332" y="411"/>
                      </a:lnTo>
                      <a:lnTo>
                        <a:pt x="329" y="393"/>
                      </a:lnTo>
                      <a:lnTo>
                        <a:pt x="327" y="382"/>
                      </a:lnTo>
                      <a:lnTo>
                        <a:pt x="327" y="382"/>
                      </a:lnTo>
                      <a:lnTo>
                        <a:pt x="339" y="372"/>
                      </a:lnTo>
                      <a:lnTo>
                        <a:pt x="339" y="372"/>
                      </a:lnTo>
                      <a:lnTo>
                        <a:pt x="349" y="379"/>
                      </a:lnTo>
                      <a:lnTo>
                        <a:pt x="366" y="388"/>
                      </a:lnTo>
                      <a:lnTo>
                        <a:pt x="366" y="388"/>
                      </a:lnTo>
                      <a:lnTo>
                        <a:pt x="378" y="393"/>
                      </a:lnTo>
                      <a:lnTo>
                        <a:pt x="378" y="393"/>
                      </a:lnTo>
                      <a:lnTo>
                        <a:pt x="378" y="393"/>
                      </a:lnTo>
                      <a:lnTo>
                        <a:pt x="378" y="393"/>
                      </a:lnTo>
                      <a:lnTo>
                        <a:pt x="380" y="393"/>
                      </a:lnTo>
                      <a:lnTo>
                        <a:pt x="380" y="393"/>
                      </a:lnTo>
                      <a:lnTo>
                        <a:pt x="381" y="393"/>
                      </a:lnTo>
                      <a:lnTo>
                        <a:pt x="381" y="393"/>
                      </a:lnTo>
                      <a:lnTo>
                        <a:pt x="381" y="393"/>
                      </a:lnTo>
                      <a:lnTo>
                        <a:pt x="381" y="393"/>
                      </a:lnTo>
                      <a:lnTo>
                        <a:pt x="382" y="393"/>
                      </a:lnTo>
                      <a:lnTo>
                        <a:pt x="382" y="393"/>
                      </a:lnTo>
                      <a:lnTo>
                        <a:pt x="382" y="393"/>
                      </a:lnTo>
                      <a:lnTo>
                        <a:pt x="382" y="393"/>
                      </a:lnTo>
                      <a:lnTo>
                        <a:pt x="383" y="393"/>
                      </a:lnTo>
                      <a:lnTo>
                        <a:pt x="383" y="393"/>
                      </a:lnTo>
                      <a:lnTo>
                        <a:pt x="383" y="391"/>
                      </a:lnTo>
                      <a:lnTo>
                        <a:pt x="383" y="391"/>
                      </a:lnTo>
                      <a:lnTo>
                        <a:pt x="383" y="391"/>
                      </a:lnTo>
                      <a:lnTo>
                        <a:pt x="383" y="391"/>
                      </a:lnTo>
                      <a:lnTo>
                        <a:pt x="385" y="391"/>
                      </a:lnTo>
                      <a:lnTo>
                        <a:pt x="385" y="391"/>
                      </a:lnTo>
                      <a:lnTo>
                        <a:pt x="385" y="390"/>
                      </a:lnTo>
                      <a:lnTo>
                        <a:pt x="385" y="390"/>
                      </a:lnTo>
                      <a:lnTo>
                        <a:pt x="386" y="390"/>
                      </a:lnTo>
                      <a:lnTo>
                        <a:pt x="386" y="390"/>
                      </a:lnTo>
                      <a:lnTo>
                        <a:pt x="386" y="390"/>
                      </a:lnTo>
                      <a:lnTo>
                        <a:pt x="386" y="390"/>
                      </a:lnTo>
                      <a:lnTo>
                        <a:pt x="387" y="389"/>
                      </a:lnTo>
                      <a:lnTo>
                        <a:pt x="387" y="389"/>
                      </a:lnTo>
                      <a:lnTo>
                        <a:pt x="387" y="389"/>
                      </a:lnTo>
                      <a:lnTo>
                        <a:pt x="387" y="389"/>
                      </a:lnTo>
                      <a:lnTo>
                        <a:pt x="388" y="388"/>
                      </a:lnTo>
                      <a:lnTo>
                        <a:pt x="388" y="388"/>
                      </a:lnTo>
                      <a:lnTo>
                        <a:pt x="390" y="386"/>
                      </a:lnTo>
                      <a:lnTo>
                        <a:pt x="390" y="386"/>
                      </a:lnTo>
                      <a:lnTo>
                        <a:pt x="390" y="386"/>
                      </a:lnTo>
                      <a:lnTo>
                        <a:pt x="390" y="386"/>
                      </a:lnTo>
                      <a:lnTo>
                        <a:pt x="391" y="385"/>
                      </a:lnTo>
                      <a:lnTo>
                        <a:pt x="391" y="385"/>
                      </a:lnTo>
                      <a:lnTo>
                        <a:pt x="391" y="385"/>
                      </a:lnTo>
                      <a:lnTo>
                        <a:pt x="391" y="385"/>
                      </a:lnTo>
                      <a:lnTo>
                        <a:pt x="391" y="384"/>
                      </a:lnTo>
                      <a:lnTo>
                        <a:pt x="391" y="384"/>
                      </a:lnTo>
                      <a:lnTo>
                        <a:pt x="392" y="384"/>
                      </a:lnTo>
                      <a:lnTo>
                        <a:pt x="392" y="384"/>
                      </a:lnTo>
                      <a:lnTo>
                        <a:pt x="392" y="382"/>
                      </a:lnTo>
                      <a:lnTo>
                        <a:pt x="392" y="382"/>
                      </a:lnTo>
                      <a:lnTo>
                        <a:pt x="392" y="382"/>
                      </a:lnTo>
                      <a:lnTo>
                        <a:pt x="392" y="382"/>
                      </a:lnTo>
                      <a:lnTo>
                        <a:pt x="392" y="382"/>
                      </a:lnTo>
                      <a:lnTo>
                        <a:pt x="392" y="382"/>
                      </a:lnTo>
                      <a:lnTo>
                        <a:pt x="394" y="381"/>
                      </a:lnTo>
                      <a:lnTo>
                        <a:pt x="394" y="381"/>
                      </a:lnTo>
                      <a:lnTo>
                        <a:pt x="394" y="381"/>
                      </a:lnTo>
                      <a:lnTo>
                        <a:pt x="394" y="381"/>
                      </a:lnTo>
                      <a:lnTo>
                        <a:pt x="394" y="380"/>
                      </a:lnTo>
                      <a:lnTo>
                        <a:pt x="394" y="380"/>
                      </a:lnTo>
                      <a:lnTo>
                        <a:pt x="394" y="380"/>
                      </a:lnTo>
                      <a:lnTo>
                        <a:pt x="394" y="380"/>
                      </a:lnTo>
                      <a:lnTo>
                        <a:pt x="394" y="379"/>
                      </a:lnTo>
                      <a:lnTo>
                        <a:pt x="394" y="379"/>
                      </a:lnTo>
                      <a:lnTo>
                        <a:pt x="394" y="377"/>
                      </a:lnTo>
                      <a:lnTo>
                        <a:pt x="394" y="377"/>
                      </a:lnTo>
                      <a:lnTo>
                        <a:pt x="394" y="377"/>
                      </a:lnTo>
                      <a:lnTo>
                        <a:pt x="394" y="377"/>
                      </a:lnTo>
                      <a:lnTo>
                        <a:pt x="388" y="365"/>
                      </a:lnTo>
                      <a:lnTo>
                        <a:pt x="388" y="365"/>
                      </a:lnTo>
                      <a:lnTo>
                        <a:pt x="380" y="348"/>
                      </a:lnTo>
                      <a:lnTo>
                        <a:pt x="373" y="338"/>
                      </a:lnTo>
                      <a:lnTo>
                        <a:pt x="373" y="338"/>
                      </a:lnTo>
                      <a:lnTo>
                        <a:pt x="383" y="326"/>
                      </a:lnTo>
                      <a:lnTo>
                        <a:pt x="383" y="326"/>
                      </a:lnTo>
                      <a:lnTo>
                        <a:pt x="394" y="328"/>
                      </a:lnTo>
                      <a:lnTo>
                        <a:pt x="412" y="331"/>
                      </a:lnTo>
                      <a:lnTo>
                        <a:pt x="412" y="331"/>
                      </a:lnTo>
                      <a:lnTo>
                        <a:pt x="426" y="331"/>
                      </a:lnTo>
                      <a:lnTo>
                        <a:pt x="426" y="331"/>
                      </a:lnTo>
                      <a:lnTo>
                        <a:pt x="426" y="331"/>
                      </a:lnTo>
                      <a:lnTo>
                        <a:pt x="426" y="331"/>
                      </a:lnTo>
                      <a:lnTo>
                        <a:pt x="428" y="330"/>
                      </a:lnTo>
                      <a:lnTo>
                        <a:pt x="428" y="330"/>
                      </a:lnTo>
                      <a:lnTo>
                        <a:pt x="428" y="330"/>
                      </a:lnTo>
                      <a:lnTo>
                        <a:pt x="428" y="330"/>
                      </a:lnTo>
                      <a:lnTo>
                        <a:pt x="429" y="330"/>
                      </a:lnTo>
                      <a:lnTo>
                        <a:pt x="429" y="330"/>
                      </a:lnTo>
                      <a:lnTo>
                        <a:pt x="429" y="330"/>
                      </a:lnTo>
                      <a:lnTo>
                        <a:pt x="429" y="330"/>
                      </a:lnTo>
                      <a:lnTo>
                        <a:pt x="430" y="330"/>
                      </a:lnTo>
                      <a:lnTo>
                        <a:pt x="430" y="330"/>
                      </a:lnTo>
                      <a:lnTo>
                        <a:pt x="430" y="328"/>
                      </a:lnTo>
                      <a:lnTo>
                        <a:pt x="430" y="328"/>
                      </a:lnTo>
                      <a:lnTo>
                        <a:pt x="431" y="328"/>
                      </a:lnTo>
                      <a:lnTo>
                        <a:pt x="431" y="328"/>
                      </a:lnTo>
                      <a:lnTo>
                        <a:pt x="431" y="328"/>
                      </a:lnTo>
                      <a:lnTo>
                        <a:pt x="431" y="328"/>
                      </a:lnTo>
                      <a:lnTo>
                        <a:pt x="431" y="327"/>
                      </a:lnTo>
                      <a:lnTo>
                        <a:pt x="431" y="327"/>
                      </a:lnTo>
                      <a:lnTo>
                        <a:pt x="431" y="327"/>
                      </a:lnTo>
                      <a:lnTo>
                        <a:pt x="431" y="327"/>
                      </a:lnTo>
                      <a:lnTo>
                        <a:pt x="433" y="326"/>
                      </a:lnTo>
                      <a:lnTo>
                        <a:pt x="433" y="326"/>
                      </a:lnTo>
                      <a:lnTo>
                        <a:pt x="433" y="326"/>
                      </a:lnTo>
                      <a:lnTo>
                        <a:pt x="433" y="326"/>
                      </a:lnTo>
                      <a:lnTo>
                        <a:pt x="433" y="325"/>
                      </a:lnTo>
                      <a:lnTo>
                        <a:pt x="433" y="325"/>
                      </a:lnTo>
                      <a:lnTo>
                        <a:pt x="433" y="325"/>
                      </a:lnTo>
                      <a:lnTo>
                        <a:pt x="433" y="325"/>
                      </a:lnTo>
                      <a:lnTo>
                        <a:pt x="434" y="323"/>
                      </a:lnTo>
                      <a:lnTo>
                        <a:pt x="434" y="323"/>
                      </a:lnTo>
                      <a:lnTo>
                        <a:pt x="434" y="321"/>
                      </a:lnTo>
                      <a:lnTo>
                        <a:pt x="434" y="321"/>
                      </a:lnTo>
                      <a:lnTo>
                        <a:pt x="435" y="321"/>
                      </a:lnTo>
                      <a:lnTo>
                        <a:pt x="435" y="321"/>
                      </a:lnTo>
                      <a:lnTo>
                        <a:pt x="435" y="319"/>
                      </a:lnTo>
                      <a:lnTo>
                        <a:pt x="435" y="319"/>
                      </a:lnTo>
                      <a:lnTo>
                        <a:pt x="435" y="319"/>
                      </a:lnTo>
                      <a:lnTo>
                        <a:pt x="435" y="319"/>
                      </a:lnTo>
                      <a:lnTo>
                        <a:pt x="435" y="318"/>
                      </a:lnTo>
                      <a:lnTo>
                        <a:pt x="435" y="318"/>
                      </a:lnTo>
                      <a:lnTo>
                        <a:pt x="435" y="318"/>
                      </a:lnTo>
                      <a:lnTo>
                        <a:pt x="435" y="318"/>
                      </a:lnTo>
                      <a:lnTo>
                        <a:pt x="436" y="317"/>
                      </a:lnTo>
                      <a:lnTo>
                        <a:pt x="436" y="317"/>
                      </a:lnTo>
                      <a:lnTo>
                        <a:pt x="436" y="317"/>
                      </a:lnTo>
                      <a:lnTo>
                        <a:pt x="436" y="317"/>
                      </a:lnTo>
                      <a:lnTo>
                        <a:pt x="436" y="316"/>
                      </a:lnTo>
                      <a:lnTo>
                        <a:pt x="436" y="316"/>
                      </a:lnTo>
                      <a:lnTo>
                        <a:pt x="436" y="316"/>
                      </a:lnTo>
                      <a:lnTo>
                        <a:pt x="436" y="316"/>
                      </a:lnTo>
                      <a:lnTo>
                        <a:pt x="436" y="314"/>
                      </a:lnTo>
                      <a:lnTo>
                        <a:pt x="436" y="314"/>
                      </a:lnTo>
                      <a:lnTo>
                        <a:pt x="436" y="314"/>
                      </a:lnTo>
                      <a:lnTo>
                        <a:pt x="436" y="314"/>
                      </a:lnTo>
                      <a:lnTo>
                        <a:pt x="435" y="313"/>
                      </a:lnTo>
                      <a:lnTo>
                        <a:pt x="435" y="313"/>
                      </a:lnTo>
                      <a:lnTo>
                        <a:pt x="435" y="313"/>
                      </a:lnTo>
                      <a:lnTo>
                        <a:pt x="435" y="313"/>
                      </a:lnTo>
                      <a:lnTo>
                        <a:pt x="435" y="312"/>
                      </a:lnTo>
                      <a:lnTo>
                        <a:pt x="435" y="312"/>
                      </a:lnTo>
                      <a:lnTo>
                        <a:pt x="435" y="312"/>
                      </a:lnTo>
                      <a:lnTo>
                        <a:pt x="435" y="312"/>
                      </a:lnTo>
                      <a:lnTo>
                        <a:pt x="426" y="301"/>
                      </a:lnTo>
                      <a:lnTo>
                        <a:pt x="426" y="301"/>
                      </a:lnTo>
                      <a:lnTo>
                        <a:pt x="412" y="288"/>
                      </a:lnTo>
                      <a:lnTo>
                        <a:pt x="404" y="282"/>
                      </a:lnTo>
                      <a:lnTo>
                        <a:pt x="404" y="282"/>
                      </a:lnTo>
                      <a:lnTo>
                        <a:pt x="405" y="274"/>
                      </a:lnTo>
                      <a:lnTo>
                        <a:pt x="405" y="274"/>
                      </a:lnTo>
                      <a:lnTo>
                        <a:pt x="407" y="267"/>
                      </a:lnTo>
                      <a:lnTo>
                        <a:pt x="407" y="267"/>
                      </a:lnTo>
                      <a:lnTo>
                        <a:pt x="419" y="265"/>
                      </a:lnTo>
                      <a:lnTo>
                        <a:pt x="436" y="262"/>
                      </a:lnTo>
                      <a:lnTo>
                        <a:pt x="436" y="262"/>
                      </a:lnTo>
                      <a:lnTo>
                        <a:pt x="449" y="257"/>
                      </a:lnTo>
                      <a:lnTo>
                        <a:pt x="449" y="257"/>
                      </a:lnTo>
                      <a:lnTo>
                        <a:pt x="449" y="257"/>
                      </a:lnTo>
                      <a:lnTo>
                        <a:pt x="449" y="257"/>
                      </a:lnTo>
                      <a:lnTo>
                        <a:pt x="450" y="255"/>
                      </a:lnTo>
                      <a:lnTo>
                        <a:pt x="450" y="255"/>
                      </a:lnTo>
                      <a:lnTo>
                        <a:pt x="451" y="255"/>
                      </a:lnTo>
                      <a:lnTo>
                        <a:pt x="451" y="255"/>
                      </a:lnTo>
                      <a:lnTo>
                        <a:pt x="451" y="254"/>
                      </a:lnTo>
                      <a:lnTo>
                        <a:pt x="451" y="254"/>
                      </a:lnTo>
                      <a:lnTo>
                        <a:pt x="451" y="254"/>
                      </a:lnTo>
                      <a:lnTo>
                        <a:pt x="451" y="254"/>
                      </a:lnTo>
                      <a:lnTo>
                        <a:pt x="453" y="254"/>
                      </a:lnTo>
                      <a:lnTo>
                        <a:pt x="453" y="254"/>
                      </a:lnTo>
                      <a:lnTo>
                        <a:pt x="453" y="253"/>
                      </a:lnTo>
                      <a:lnTo>
                        <a:pt x="453" y="253"/>
                      </a:lnTo>
                      <a:lnTo>
                        <a:pt x="453" y="253"/>
                      </a:lnTo>
                      <a:lnTo>
                        <a:pt x="453" y="253"/>
                      </a:lnTo>
                      <a:lnTo>
                        <a:pt x="453" y="253"/>
                      </a:lnTo>
                      <a:lnTo>
                        <a:pt x="453" y="253"/>
                      </a:lnTo>
                      <a:lnTo>
                        <a:pt x="454" y="251"/>
                      </a:lnTo>
                      <a:lnTo>
                        <a:pt x="454" y="251"/>
                      </a:lnTo>
                      <a:lnTo>
                        <a:pt x="454" y="250"/>
                      </a:lnTo>
                      <a:lnTo>
                        <a:pt x="454" y="250"/>
                      </a:lnTo>
                      <a:lnTo>
                        <a:pt x="454" y="250"/>
                      </a:lnTo>
                      <a:lnTo>
                        <a:pt x="454" y="250"/>
                      </a:lnTo>
                      <a:lnTo>
                        <a:pt x="454" y="249"/>
                      </a:lnTo>
                      <a:lnTo>
                        <a:pt x="454" y="249"/>
                      </a:lnTo>
                      <a:lnTo>
                        <a:pt x="454" y="249"/>
                      </a:lnTo>
                      <a:lnTo>
                        <a:pt x="454" y="249"/>
                      </a:lnTo>
                      <a:lnTo>
                        <a:pt x="454" y="248"/>
                      </a:lnTo>
                      <a:lnTo>
                        <a:pt x="454" y="248"/>
                      </a:lnTo>
                      <a:lnTo>
                        <a:pt x="454" y="246"/>
                      </a:lnTo>
                      <a:lnTo>
                        <a:pt x="454" y="246"/>
                      </a:lnTo>
                      <a:lnTo>
                        <a:pt x="454" y="245"/>
                      </a:lnTo>
                      <a:lnTo>
                        <a:pt x="454" y="245"/>
                      </a:lnTo>
                      <a:lnTo>
                        <a:pt x="454" y="244"/>
                      </a:lnTo>
                      <a:lnTo>
                        <a:pt x="454" y="244"/>
                      </a:lnTo>
                      <a:lnTo>
                        <a:pt x="454" y="243"/>
                      </a:lnTo>
                      <a:lnTo>
                        <a:pt x="454" y="243"/>
                      </a:lnTo>
                      <a:lnTo>
                        <a:pt x="454" y="243"/>
                      </a:lnTo>
                      <a:lnTo>
                        <a:pt x="454" y="243"/>
                      </a:lnTo>
                      <a:lnTo>
                        <a:pt x="454" y="241"/>
                      </a:lnTo>
                      <a:lnTo>
                        <a:pt x="454" y="241"/>
                      </a:lnTo>
                      <a:lnTo>
                        <a:pt x="454" y="241"/>
                      </a:lnTo>
                      <a:lnTo>
                        <a:pt x="454" y="241"/>
                      </a:lnTo>
                      <a:lnTo>
                        <a:pt x="454" y="240"/>
                      </a:lnTo>
                      <a:lnTo>
                        <a:pt x="454" y="240"/>
                      </a:lnTo>
                      <a:lnTo>
                        <a:pt x="454" y="240"/>
                      </a:lnTo>
                      <a:lnTo>
                        <a:pt x="454" y="240"/>
                      </a:lnTo>
                      <a:lnTo>
                        <a:pt x="454" y="239"/>
                      </a:lnTo>
                      <a:lnTo>
                        <a:pt x="454" y="239"/>
                      </a:lnTo>
                      <a:lnTo>
                        <a:pt x="454" y="239"/>
                      </a:lnTo>
                      <a:lnTo>
                        <a:pt x="454" y="239"/>
                      </a:lnTo>
                      <a:lnTo>
                        <a:pt x="454" y="238"/>
                      </a:lnTo>
                      <a:lnTo>
                        <a:pt x="454" y="238"/>
                      </a:lnTo>
                      <a:lnTo>
                        <a:pt x="453" y="238"/>
                      </a:lnTo>
                      <a:lnTo>
                        <a:pt x="453" y="238"/>
                      </a:lnTo>
                      <a:lnTo>
                        <a:pt x="453" y="236"/>
                      </a:lnTo>
                      <a:lnTo>
                        <a:pt x="453" y="236"/>
                      </a:lnTo>
                      <a:lnTo>
                        <a:pt x="453" y="236"/>
                      </a:lnTo>
                      <a:lnTo>
                        <a:pt x="453" y="236"/>
                      </a:lnTo>
                      <a:lnTo>
                        <a:pt x="451" y="235"/>
                      </a:lnTo>
                      <a:lnTo>
                        <a:pt x="451" y="235"/>
                      </a:lnTo>
                      <a:lnTo>
                        <a:pt x="451" y="235"/>
                      </a:lnTo>
                      <a:lnTo>
                        <a:pt x="451" y="235"/>
                      </a:lnTo>
                      <a:lnTo>
                        <a:pt x="439" y="229"/>
                      </a:lnTo>
                      <a:lnTo>
                        <a:pt x="439" y="229"/>
                      </a:lnTo>
                      <a:lnTo>
                        <a:pt x="422" y="221"/>
                      </a:lnTo>
                      <a:lnTo>
                        <a:pt x="411" y="219"/>
                      </a:lnTo>
                      <a:lnTo>
                        <a:pt x="411" y="219"/>
                      </a:lnTo>
                      <a:lnTo>
                        <a:pt x="410" y="202"/>
                      </a:lnTo>
                      <a:lnTo>
                        <a:pt x="410" y="202"/>
                      </a:lnTo>
                      <a:lnTo>
                        <a:pt x="420" y="197"/>
                      </a:lnTo>
                      <a:lnTo>
                        <a:pt x="436" y="187"/>
                      </a:lnTo>
                      <a:lnTo>
                        <a:pt x="436" y="187"/>
                      </a:lnTo>
                      <a:lnTo>
                        <a:pt x="446" y="178"/>
                      </a:lnTo>
                      <a:lnTo>
                        <a:pt x="446" y="178"/>
                      </a:lnTo>
                      <a:lnTo>
                        <a:pt x="446" y="178"/>
                      </a:lnTo>
                      <a:lnTo>
                        <a:pt x="446" y="178"/>
                      </a:lnTo>
                      <a:lnTo>
                        <a:pt x="446" y="178"/>
                      </a:lnTo>
                      <a:lnTo>
                        <a:pt x="446" y="178"/>
                      </a:lnTo>
                      <a:lnTo>
                        <a:pt x="448" y="176"/>
                      </a:lnTo>
                      <a:lnTo>
                        <a:pt x="448" y="176"/>
                      </a:lnTo>
                      <a:lnTo>
                        <a:pt x="448" y="176"/>
                      </a:lnTo>
                      <a:lnTo>
                        <a:pt x="448" y="176"/>
                      </a:lnTo>
                      <a:lnTo>
                        <a:pt x="449" y="175"/>
                      </a:lnTo>
                      <a:lnTo>
                        <a:pt x="449" y="175"/>
                      </a:lnTo>
                      <a:lnTo>
                        <a:pt x="449" y="175"/>
                      </a:lnTo>
                      <a:lnTo>
                        <a:pt x="449" y="175"/>
                      </a:lnTo>
                      <a:lnTo>
                        <a:pt x="449" y="173"/>
                      </a:lnTo>
                      <a:lnTo>
                        <a:pt x="449" y="173"/>
                      </a:lnTo>
                      <a:lnTo>
                        <a:pt x="449" y="173"/>
                      </a:lnTo>
                      <a:lnTo>
                        <a:pt x="449" y="173"/>
                      </a:lnTo>
                      <a:lnTo>
                        <a:pt x="449" y="172"/>
                      </a:lnTo>
                      <a:lnTo>
                        <a:pt x="449" y="172"/>
                      </a:lnTo>
                      <a:lnTo>
                        <a:pt x="449" y="172"/>
                      </a:lnTo>
                      <a:lnTo>
                        <a:pt x="449" y="172"/>
                      </a:lnTo>
                      <a:lnTo>
                        <a:pt x="448" y="171"/>
                      </a:lnTo>
                      <a:lnTo>
                        <a:pt x="448" y="171"/>
                      </a:lnTo>
                      <a:lnTo>
                        <a:pt x="448" y="171"/>
                      </a:lnTo>
                      <a:lnTo>
                        <a:pt x="448" y="171"/>
                      </a:lnTo>
                      <a:lnTo>
                        <a:pt x="448" y="170"/>
                      </a:lnTo>
                      <a:lnTo>
                        <a:pt x="448" y="170"/>
                      </a:lnTo>
                      <a:lnTo>
                        <a:pt x="448" y="168"/>
                      </a:lnTo>
                      <a:lnTo>
                        <a:pt x="448" y="168"/>
                      </a:lnTo>
                      <a:lnTo>
                        <a:pt x="448" y="167"/>
                      </a:lnTo>
                      <a:lnTo>
                        <a:pt x="448" y="167"/>
                      </a:lnTo>
                      <a:lnTo>
                        <a:pt x="446" y="166"/>
                      </a:lnTo>
                      <a:lnTo>
                        <a:pt x="446" y="166"/>
                      </a:lnTo>
                      <a:lnTo>
                        <a:pt x="446" y="166"/>
                      </a:lnTo>
                      <a:lnTo>
                        <a:pt x="446" y="166"/>
                      </a:lnTo>
                      <a:lnTo>
                        <a:pt x="446" y="165"/>
                      </a:lnTo>
                      <a:lnTo>
                        <a:pt x="446" y="165"/>
                      </a:lnTo>
                      <a:lnTo>
                        <a:pt x="446" y="165"/>
                      </a:lnTo>
                      <a:lnTo>
                        <a:pt x="446" y="165"/>
                      </a:lnTo>
                      <a:lnTo>
                        <a:pt x="446" y="163"/>
                      </a:lnTo>
                      <a:lnTo>
                        <a:pt x="446" y="163"/>
                      </a:lnTo>
                      <a:lnTo>
                        <a:pt x="446" y="163"/>
                      </a:lnTo>
                      <a:lnTo>
                        <a:pt x="446" y="163"/>
                      </a:lnTo>
                      <a:lnTo>
                        <a:pt x="445" y="162"/>
                      </a:lnTo>
                      <a:lnTo>
                        <a:pt x="445" y="162"/>
                      </a:lnTo>
                      <a:lnTo>
                        <a:pt x="445" y="162"/>
                      </a:lnTo>
                      <a:lnTo>
                        <a:pt x="445" y="162"/>
                      </a:lnTo>
                      <a:lnTo>
                        <a:pt x="445" y="161"/>
                      </a:lnTo>
                      <a:lnTo>
                        <a:pt x="445" y="161"/>
                      </a:lnTo>
                      <a:lnTo>
                        <a:pt x="444" y="161"/>
                      </a:lnTo>
                      <a:lnTo>
                        <a:pt x="444" y="161"/>
                      </a:lnTo>
                      <a:lnTo>
                        <a:pt x="444" y="160"/>
                      </a:lnTo>
                      <a:lnTo>
                        <a:pt x="444" y="160"/>
                      </a:lnTo>
                      <a:lnTo>
                        <a:pt x="444" y="160"/>
                      </a:lnTo>
                      <a:lnTo>
                        <a:pt x="444" y="160"/>
                      </a:lnTo>
                      <a:lnTo>
                        <a:pt x="443" y="160"/>
                      </a:lnTo>
                      <a:lnTo>
                        <a:pt x="443" y="160"/>
                      </a:lnTo>
                      <a:lnTo>
                        <a:pt x="443" y="160"/>
                      </a:lnTo>
                      <a:lnTo>
                        <a:pt x="443" y="160"/>
                      </a:lnTo>
                      <a:lnTo>
                        <a:pt x="441" y="158"/>
                      </a:lnTo>
                      <a:lnTo>
                        <a:pt x="441" y="158"/>
                      </a:lnTo>
                      <a:lnTo>
                        <a:pt x="440" y="158"/>
                      </a:lnTo>
                      <a:lnTo>
                        <a:pt x="440" y="158"/>
                      </a:lnTo>
                      <a:lnTo>
                        <a:pt x="440" y="158"/>
                      </a:lnTo>
                      <a:lnTo>
                        <a:pt x="440" y="158"/>
                      </a:lnTo>
                      <a:lnTo>
                        <a:pt x="428" y="156"/>
                      </a:lnTo>
                      <a:lnTo>
                        <a:pt x="428" y="156"/>
                      </a:lnTo>
                      <a:lnTo>
                        <a:pt x="409" y="154"/>
                      </a:lnTo>
                      <a:lnTo>
                        <a:pt x="397" y="156"/>
                      </a:lnTo>
                      <a:lnTo>
                        <a:pt x="397" y="156"/>
                      </a:lnTo>
                      <a:lnTo>
                        <a:pt x="391" y="142"/>
                      </a:lnTo>
                      <a:lnTo>
                        <a:pt x="391" y="142"/>
                      </a:lnTo>
                      <a:lnTo>
                        <a:pt x="399" y="133"/>
                      </a:lnTo>
                      <a:lnTo>
                        <a:pt x="410" y="118"/>
                      </a:lnTo>
                      <a:lnTo>
                        <a:pt x="410" y="118"/>
                      </a:lnTo>
                      <a:lnTo>
                        <a:pt x="416" y="107"/>
                      </a:lnTo>
                      <a:lnTo>
                        <a:pt x="416" y="107"/>
                      </a:lnTo>
                      <a:lnTo>
                        <a:pt x="416" y="107"/>
                      </a:lnTo>
                      <a:lnTo>
                        <a:pt x="416" y="107"/>
                      </a:lnTo>
                      <a:lnTo>
                        <a:pt x="417" y="105"/>
                      </a:lnTo>
                      <a:lnTo>
                        <a:pt x="417" y="105"/>
                      </a:lnTo>
                      <a:lnTo>
                        <a:pt x="417" y="105"/>
                      </a:lnTo>
                      <a:lnTo>
                        <a:pt x="417" y="105"/>
                      </a:lnTo>
                      <a:lnTo>
                        <a:pt x="417" y="104"/>
                      </a:lnTo>
                      <a:lnTo>
                        <a:pt x="417" y="104"/>
                      </a:lnTo>
                      <a:lnTo>
                        <a:pt x="417" y="104"/>
                      </a:lnTo>
                      <a:lnTo>
                        <a:pt x="417" y="104"/>
                      </a:lnTo>
                      <a:lnTo>
                        <a:pt x="417" y="103"/>
                      </a:lnTo>
                      <a:lnTo>
                        <a:pt x="417" y="103"/>
                      </a:lnTo>
                      <a:lnTo>
                        <a:pt x="417" y="102"/>
                      </a:lnTo>
                      <a:lnTo>
                        <a:pt x="417" y="102"/>
                      </a:lnTo>
                      <a:lnTo>
                        <a:pt x="417" y="102"/>
                      </a:lnTo>
                      <a:lnTo>
                        <a:pt x="417" y="102"/>
                      </a:lnTo>
                      <a:lnTo>
                        <a:pt x="417" y="102"/>
                      </a:lnTo>
                      <a:lnTo>
                        <a:pt x="417" y="102"/>
                      </a:lnTo>
                      <a:lnTo>
                        <a:pt x="416" y="100"/>
                      </a:lnTo>
                      <a:lnTo>
                        <a:pt x="416" y="100"/>
                      </a:lnTo>
                      <a:lnTo>
                        <a:pt x="416" y="99"/>
                      </a:lnTo>
                      <a:lnTo>
                        <a:pt x="416" y="99"/>
                      </a:lnTo>
                      <a:lnTo>
                        <a:pt x="416" y="99"/>
                      </a:lnTo>
                      <a:lnTo>
                        <a:pt x="416" y="99"/>
                      </a:lnTo>
                      <a:lnTo>
                        <a:pt x="416" y="98"/>
                      </a:lnTo>
                      <a:lnTo>
                        <a:pt x="416" y="98"/>
                      </a:lnTo>
                      <a:lnTo>
                        <a:pt x="415" y="98"/>
                      </a:lnTo>
                      <a:lnTo>
                        <a:pt x="415" y="98"/>
                      </a:lnTo>
                      <a:lnTo>
                        <a:pt x="415" y="97"/>
                      </a:lnTo>
                      <a:lnTo>
                        <a:pt x="415" y="97"/>
                      </a:lnTo>
                      <a:lnTo>
                        <a:pt x="414" y="95"/>
                      </a:lnTo>
                      <a:lnTo>
                        <a:pt x="414" y="95"/>
                      </a:lnTo>
                      <a:lnTo>
                        <a:pt x="412" y="94"/>
                      </a:lnTo>
                      <a:lnTo>
                        <a:pt x="412" y="94"/>
                      </a:lnTo>
                      <a:lnTo>
                        <a:pt x="412" y="94"/>
                      </a:lnTo>
                      <a:lnTo>
                        <a:pt x="412" y="94"/>
                      </a:lnTo>
                      <a:lnTo>
                        <a:pt x="412" y="93"/>
                      </a:lnTo>
                      <a:lnTo>
                        <a:pt x="412" y="93"/>
                      </a:lnTo>
                      <a:lnTo>
                        <a:pt x="411" y="93"/>
                      </a:lnTo>
                      <a:lnTo>
                        <a:pt x="411" y="93"/>
                      </a:lnTo>
                      <a:lnTo>
                        <a:pt x="411" y="91"/>
                      </a:lnTo>
                      <a:lnTo>
                        <a:pt x="411" y="91"/>
                      </a:lnTo>
                      <a:lnTo>
                        <a:pt x="411" y="91"/>
                      </a:lnTo>
                      <a:lnTo>
                        <a:pt x="411" y="91"/>
                      </a:lnTo>
                      <a:lnTo>
                        <a:pt x="410" y="91"/>
                      </a:lnTo>
                      <a:lnTo>
                        <a:pt x="410" y="91"/>
                      </a:lnTo>
                      <a:lnTo>
                        <a:pt x="410" y="90"/>
                      </a:lnTo>
                      <a:lnTo>
                        <a:pt x="410" y="90"/>
                      </a:lnTo>
                      <a:lnTo>
                        <a:pt x="409" y="90"/>
                      </a:lnTo>
                      <a:lnTo>
                        <a:pt x="409" y="90"/>
                      </a:lnTo>
                      <a:lnTo>
                        <a:pt x="409" y="90"/>
                      </a:lnTo>
                      <a:lnTo>
                        <a:pt x="409" y="90"/>
                      </a:lnTo>
                      <a:lnTo>
                        <a:pt x="407" y="90"/>
                      </a:lnTo>
                      <a:lnTo>
                        <a:pt x="407" y="90"/>
                      </a:lnTo>
                      <a:lnTo>
                        <a:pt x="407" y="90"/>
                      </a:lnTo>
                      <a:lnTo>
                        <a:pt x="407" y="90"/>
                      </a:lnTo>
                      <a:lnTo>
                        <a:pt x="406" y="89"/>
                      </a:lnTo>
                      <a:lnTo>
                        <a:pt x="406" y="89"/>
                      </a:lnTo>
                      <a:lnTo>
                        <a:pt x="406" y="89"/>
                      </a:lnTo>
                      <a:lnTo>
                        <a:pt x="406" y="89"/>
                      </a:lnTo>
                      <a:lnTo>
                        <a:pt x="405" y="89"/>
                      </a:lnTo>
                      <a:lnTo>
                        <a:pt x="405" y="89"/>
                      </a:lnTo>
                      <a:lnTo>
                        <a:pt x="405" y="89"/>
                      </a:lnTo>
                      <a:lnTo>
                        <a:pt x="405" y="89"/>
                      </a:lnTo>
                      <a:lnTo>
                        <a:pt x="405" y="89"/>
                      </a:lnTo>
                      <a:lnTo>
                        <a:pt x="405" y="89"/>
                      </a:lnTo>
                      <a:lnTo>
                        <a:pt x="391" y="91"/>
                      </a:lnTo>
                      <a:lnTo>
                        <a:pt x="391" y="91"/>
                      </a:lnTo>
                      <a:lnTo>
                        <a:pt x="373" y="98"/>
                      </a:lnTo>
                      <a:lnTo>
                        <a:pt x="363" y="102"/>
                      </a:lnTo>
                      <a:lnTo>
                        <a:pt x="363" y="102"/>
                      </a:lnTo>
                      <a:lnTo>
                        <a:pt x="352" y="91"/>
                      </a:lnTo>
                      <a:lnTo>
                        <a:pt x="352" y="91"/>
                      </a:lnTo>
                      <a:lnTo>
                        <a:pt x="357" y="80"/>
                      </a:lnTo>
                      <a:lnTo>
                        <a:pt x="359" y="73"/>
                      </a:lnTo>
                      <a:lnTo>
                        <a:pt x="362" y="63"/>
                      </a:lnTo>
                      <a:lnTo>
                        <a:pt x="362" y="63"/>
                      </a:lnTo>
                      <a:lnTo>
                        <a:pt x="365" y="50"/>
                      </a:lnTo>
                      <a:lnTo>
                        <a:pt x="365" y="50"/>
                      </a:lnTo>
                      <a:lnTo>
                        <a:pt x="365" y="50"/>
                      </a:lnTo>
                      <a:lnTo>
                        <a:pt x="365" y="50"/>
                      </a:lnTo>
                      <a:lnTo>
                        <a:pt x="365" y="49"/>
                      </a:lnTo>
                      <a:lnTo>
                        <a:pt x="365" y="49"/>
                      </a:lnTo>
                      <a:lnTo>
                        <a:pt x="365" y="47"/>
                      </a:lnTo>
                      <a:lnTo>
                        <a:pt x="365" y="47"/>
                      </a:lnTo>
                      <a:lnTo>
                        <a:pt x="365" y="47"/>
                      </a:lnTo>
                      <a:lnTo>
                        <a:pt x="365" y="47"/>
                      </a:lnTo>
                      <a:lnTo>
                        <a:pt x="365" y="46"/>
                      </a:lnTo>
                      <a:lnTo>
                        <a:pt x="365" y="46"/>
                      </a:lnTo>
                      <a:lnTo>
                        <a:pt x="363" y="46"/>
                      </a:lnTo>
                      <a:lnTo>
                        <a:pt x="363" y="46"/>
                      </a:lnTo>
                      <a:lnTo>
                        <a:pt x="363" y="45"/>
                      </a:lnTo>
                      <a:lnTo>
                        <a:pt x="363" y="45"/>
                      </a:lnTo>
                      <a:lnTo>
                        <a:pt x="363" y="45"/>
                      </a:lnTo>
                      <a:lnTo>
                        <a:pt x="363" y="45"/>
                      </a:lnTo>
                      <a:lnTo>
                        <a:pt x="363" y="44"/>
                      </a:lnTo>
                      <a:lnTo>
                        <a:pt x="363" y="44"/>
                      </a:lnTo>
                      <a:lnTo>
                        <a:pt x="363" y="44"/>
                      </a:lnTo>
                      <a:lnTo>
                        <a:pt x="363" y="44"/>
                      </a:lnTo>
                      <a:lnTo>
                        <a:pt x="362" y="42"/>
                      </a:lnTo>
                      <a:lnTo>
                        <a:pt x="362" y="42"/>
                      </a:lnTo>
                      <a:lnTo>
                        <a:pt x="362" y="42"/>
                      </a:lnTo>
                      <a:lnTo>
                        <a:pt x="362" y="42"/>
                      </a:lnTo>
                      <a:lnTo>
                        <a:pt x="361" y="42"/>
                      </a:lnTo>
                      <a:lnTo>
                        <a:pt x="361" y="42"/>
                      </a:lnTo>
                      <a:lnTo>
                        <a:pt x="361" y="41"/>
                      </a:lnTo>
                      <a:lnTo>
                        <a:pt x="361" y="41"/>
                      </a:lnTo>
                      <a:lnTo>
                        <a:pt x="359" y="41"/>
                      </a:lnTo>
                      <a:lnTo>
                        <a:pt x="359" y="41"/>
                      </a:lnTo>
                      <a:lnTo>
                        <a:pt x="359" y="41"/>
                      </a:lnTo>
                      <a:lnTo>
                        <a:pt x="359" y="41"/>
                      </a:lnTo>
                      <a:lnTo>
                        <a:pt x="358" y="40"/>
                      </a:lnTo>
                      <a:lnTo>
                        <a:pt x="358" y="40"/>
                      </a:lnTo>
                      <a:lnTo>
                        <a:pt x="357" y="39"/>
                      </a:lnTo>
                      <a:lnTo>
                        <a:pt x="357" y="39"/>
                      </a:lnTo>
                      <a:lnTo>
                        <a:pt x="356" y="39"/>
                      </a:lnTo>
                      <a:lnTo>
                        <a:pt x="356" y="39"/>
                      </a:lnTo>
                      <a:lnTo>
                        <a:pt x="356" y="39"/>
                      </a:lnTo>
                      <a:lnTo>
                        <a:pt x="356" y="39"/>
                      </a:lnTo>
                      <a:lnTo>
                        <a:pt x="354" y="37"/>
                      </a:lnTo>
                      <a:lnTo>
                        <a:pt x="354" y="37"/>
                      </a:lnTo>
                      <a:lnTo>
                        <a:pt x="354" y="37"/>
                      </a:lnTo>
                      <a:lnTo>
                        <a:pt x="354" y="37"/>
                      </a:lnTo>
                      <a:lnTo>
                        <a:pt x="353" y="37"/>
                      </a:lnTo>
                      <a:lnTo>
                        <a:pt x="353" y="37"/>
                      </a:lnTo>
                      <a:lnTo>
                        <a:pt x="353" y="36"/>
                      </a:lnTo>
                      <a:lnTo>
                        <a:pt x="353" y="36"/>
                      </a:lnTo>
                      <a:lnTo>
                        <a:pt x="352" y="36"/>
                      </a:lnTo>
                      <a:lnTo>
                        <a:pt x="352" y="36"/>
                      </a:lnTo>
                      <a:lnTo>
                        <a:pt x="352" y="36"/>
                      </a:lnTo>
                      <a:lnTo>
                        <a:pt x="352" y="36"/>
                      </a:lnTo>
                      <a:lnTo>
                        <a:pt x="351" y="36"/>
                      </a:lnTo>
                      <a:lnTo>
                        <a:pt x="351" y="36"/>
                      </a:lnTo>
                      <a:lnTo>
                        <a:pt x="351" y="36"/>
                      </a:lnTo>
                      <a:lnTo>
                        <a:pt x="351" y="36"/>
                      </a:lnTo>
                      <a:lnTo>
                        <a:pt x="349" y="36"/>
                      </a:lnTo>
                      <a:lnTo>
                        <a:pt x="349" y="36"/>
                      </a:lnTo>
                      <a:lnTo>
                        <a:pt x="348" y="36"/>
                      </a:lnTo>
                      <a:lnTo>
                        <a:pt x="348" y="36"/>
                      </a:lnTo>
                      <a:lnTo>
                        <a:pt x="348" y="36"/>
                      </a:lnTo>
                      <a:lnTo>
                        <a:pt x="348" y="36"/>
                      </a:lnTo>
                      <a:lnTo>
                        <a:pt x="347" y="37"/>
                      </a:lnTo>
                      <a:lnTo>
                        <a:pt x="347" y="37"/>
                      </a:lnTo>
                      <a:lnTo>
                        <a:pt x="347" y="37"/>
                      </a:lnTo>
                      <a:lnTo>
                        <a:pt x="347" y="37"/>
                      </a:lnTo>
                      <a:lnTo>
                        <a:pt x="347" y="37"/>
                      </a:lnTo>
                      <a:lnTo>
                        <a:pt x="347" y="37"/>
                      </a:lnTo>
                      <a:lnTo>
                        <a:pt x="336" y="44"/>
                      </a:lnTo>
                      <a:lnTo>
                        <a:pt x="336" y="44"/>
                      </a:lnTo>
                      <a:lnTo>
                        <a:pt x="327" y="50"/>
                      </a:lnTo>
                      <a:lnTo>
                        <a:pt x="320" y="55"/>
                      </a:lnTo>
                      <a:lnTo>
                        <a:pt x="312" y="64"/>
                      </a:lnTo>
                      <a:lnTo>
                        <a:pt x="312" y="64"/>
                      </a:lnTo>
                      <a:lnTo>
                        <a:pt x="298" y="56"/>
                      </a:lnTo>
                      <a:lnTo>
                        <a:pt x="298" y="56"/>
                      </a:lnTo>
                      <a:lnTo>
                        <a:pt x="299" y="45"/>
                      </a:lnTo>
                      <a:lnTo>
                        <a:pt x="299" y="37"/>
                      </a:lnTo>
                      <a:lnTo>
                        <a:pt x="298" y="26"/>
                      </a:lnTo>
                      <a:lnTo>
                        <a:pt x="298" y="26"/>
                      </a:lnTo>
                      <a:lnTo>
                        <a:pt x="295" y="13"/>
                      </a:lnTo>
                      <a:lnTo>
                        <a:pt x="295" y="13"/>
                      </a:lnTo>
                      <a:lnTo>
                        <a:pt x="295" y="13"/>
                      </a:lnTo>
                      <a:lnTo>
                        <a:pt x="295" y="13"/>
                      </a:lnTo>
                      <a:lnTo>
                        <a:pt x="295" y="13"/>
                      </a:lnTo>
                      <a:lnTo>
                        <a:pt x="295" y="13"/>
                      </a:lnTo>
                      <a:lnTo>
                        <a:pt x="295" y="12"/>
                      </a:lnTo>
                      <a:lnTo>
                        <a:pt x="295" y="12"/>
                      </a:lnTo>
                      <a:lnTo>
                        <a:pt x="295" y="12"/>
                      </a:lnTo>
                      <a:lnTo>
                        <a:pt x="295" y="12"/>
                      </a:lnTo>
                      <a:lnTo>
                        <a:pt x="294" y="11"/>
                      </a:lnTo>
                      <a:lnTo>
                        <a:pt x="294" y="11"/>
                      </a:lnTo>
                      <a:lnTo>
                        <a:pt x="294" y="11"/>
                      </a:lnTo>
                      <a:lnTo>
                        <a:pt x="293" y="10"/>
                      </a:lnTo>
                      <a:lnTo>
                        <a:pt x="293" y="10"/>
                      </a:lnTo>
                      <a:lnTo>
                        <a:pt x="293" y="10"/>
                      </a:lnTo>
                      <a:lnTo>
                        <a:pt x="293" y="10"/>
                      </a:lnTo>
                      <a:lnTo>
                        <a:pt x="293" y="8"/>
                      </a:lnTo>
                      <a:lnTo>
                        <a:pt x="293" y="8"/>
                      </a:lnTo>
                      <a:lnTo>
                        <a:pt x="293" y="8"/>
                      </a:lnTo>
                      <a:lnTo>
                        <a:pt x="293" y="8"/>
                      </a:lnTo>
                      <a:lnTo>
                        <a:pt x="290" y="7"/>
                      </a:lnTo>
                      <a:lnTo>
                        <a:pt x="290" y="7"/>
                      </a:lnTo>
                      <a:lnTo>
                        <a:pt x="289" y="7"/>
                      </a:lnTo>
                      <a:lnTo>
                        <a:pt x="289" y="7"/>
                      </a:lnTo>
                      <a:lnTo>
                        <a:pt x="288" y="7"/>
                      </a:lnTo>
                      <a:lnTo>
                        <a:pt x="288" y="7"/>
                      </a:lnTo>
                      <a:lnTo>
                        <a:pt x="288" y="7"/>
                      </a:lnTo>
                      <a:lnTo>
                        <a:pt x="288" y="7"/>
                      </a:lnTo>
                      <a:lnTo>
                        <a:pt x="286" y="6"/>
                      </a:lnTo>
                      <a:lnTo>
                        <a:pt x="286" y="6"/>
                      </a:lnTo>
                      <a:lnTo>
                        <a:pt x="285" y="6"/>
                      </a:lnTo>
                      <a:lnTo>
                        <a:pt x="285" y="6"/>
                      </a:lnTo>
                      <a:lnTo>
                        <a:pt x="284" y="6"/>
                      </a:lnTo>
                      <a:lnTo>
                        <a:pt x="284" y="6"/>
                      </a:lnTo>
                      <a:lnTo>
                        <a:pt x="283" y="6"/>
                      </a:lnTo>
                      <a:lnTo>
                        <a:pt x="283" y="6"/>
                      </a:lnTo>
                      <a:lnTo>
                        <a:pt x="283" y="6"/>
                      </a:lnTo>
                      <a:lnTo>
                        <a:pt x="283" y="6"/>
                      </a:lnTo>
                      <a:lnTo>
                        <a:pt x="280" y="5"/>
                      </a:lnTo>
                      <a:lnTo>
                        <a:pt x="280" y="5"/>
                      </a:lnTo>
                      <a:lnTo>
                        <a:pt x="280" y="5"/>
                      </a:lnTo>
                      <a:lnTo>
                        <a:pt x="280" y="5"/>
                      </a:lnTo>
                      <a:lnTo>
                        <a:pt x="279" y="6"/>
                      </a:lnTo>
                      <a:lnTo>
                        <a:pt x="279" y="6"/>
                      </a:lnTo>
                      <a:lnTo>
                        <a:pt x="279" y="6"/>
                      </a:lnTo>
                      <a:lnTo>
                        <a:pt x="279" y="6"/>
                      </a:lnTo>
                      <a:lnTo>
                        <a:pt x="276" y="7"/>
                      </a:lnTo>
                      <a:lnTo>
                        <a:pt x="276" y="7"/>
                      </a:lnTo>
                      <a:lnTo>
                        <a:pt x="276" y="7"/>
                      </a:lnTo>
                      <a:lnTo>
                        <a:pt x="276" y="7"/>
                      </a:lnTo>
                      <a:lnTo>
                        <a:pt x="275" y="7"/>
                      </a:lnTo>
                      <a:lnTo>
                        <a:pt x="275" y="7"/>
                      </a:lnTo>
                      <a:lnTo>
                        <a:pt x="275" y="8"/>
                      </a:lnTo>
                      <a:lnTo>
                        <a:pt x="275" y="8"/>
                      </a:lnTo>
                      <a:lnTo>
                        <a:pt x="275" y="8"/>
                      </a:lnTo>
                      <a:lnTo>
                        <a:pt x="275" y="8"/>
                      </a:lnTo>
                      <a:lnTo>
                        <a:pt x="266" y="18"/>
                      </a:lnTo>
                      <a:lnTo>
                        <a:pt x="266" y="18"/>
                      </a:lnTo>
                      <a:lnTo>
                        <a:pt x="260" y="26"/>
                      </a:lnTo>
                      <a:lnTo>
                        <a:pt x="256" y="34"/>
                      </a:lnTo>
                      <a:lnTo>
                        <a:pt x="251" y="44"/>
                      </a:lnTo>
                      <a:lnTo>
                        <a:pt x="251" y="44"/>
                      </a:lnTo>
                      <a:lnTo>
                        <a:pt x="236" y="42"/>
                      </a:lnTo>
                      <a:lnTo>
                        <a:pt x="236" y="42"/>
                      </a:lnTo>
                      <a:lnTo>
                        <a:pt x="232" y="32"/>
                      </a:lnTo>
                      <a:lnTo>
                        <a:pt x="230" y="23"/>
                      </a:lnTo>
                      <a:lnTo>
                        <a:pt x="225" y="15"/>
                      </a:lnTo>
                      <a:lnTo>
                        <a:pt x="225" y="15"/>
                      </a:lnTo>
                      <a:lnTo>
                        <a:pt x="218" y="3"/>
                      </a:lnTo>
                      <a:lnTo>
                        <a:pt x="218" y="3"/>
                      </a:lnTo>
                      <a:lnTo>
                        <a:pt x="218" y="3"/>
                      </a:lnTo>
                      <a:lnTo>
                        <a:pt x="218" y="3"/>
                      </a:lnTo>
                      <a:lnTo>
                        <a:pt x="218" y="3"/>
                      </a:lnTo>
                      <a:lnTo>
                        <a:pt x="218" y="3"/>
                      </a:lnTo>
                      <a:lnTo>
                        <a:pt x="217" y="2"/>
                      </a:lnTo>
                      <a:lnTo>
                        <a:pt x="217" y="2"/>
                      </a:lnTo>
                      <a:lnTo>
                        <a:pt x="217" y="2"/>
                      </a:lnTo>
                      <a:lnTo>
                        <a:pt x="217" y="2"/>
                      </a:lnTo>
                      <a:lnTo>
                        <a:pt x="216" y="1"/>
                      </a:lnTo>
                      <a:lnTo>
                        <a:pt x="216" y="1"/>
                      </a:lnTo>
                      <a:lnTo>
                        <a:pt x="215" y="0"/>
                      </a:lnTo>
                      <a:lnTo>
                        <a:pt x="215" y="0"/>
                      </a:lnTo>
                      <a:lnTo>
                        <a:pt x="215" y="0"/>
                      </a:lnTo>
                      <a:lnTo>
                        <a:pt x="215" y="0"/>
                      </a:lnTo>
                      <a:lnTo>
                        <a:pt x="213" y="0"/>
                      </a:lnTo>
                      <a:lnTo>
                        <a:pt x="213" y="0"/>
                      </a:lnTo>
                      <a:lnTo>
                        <a:pt x="213" y="0"/>
                      </a:lnTo>
                      <a:lnTo>
                        <a:pt x="213" y="0"/>
                      </a:lnTo>
                      <a:lnTo>
                        <a:pt x="211" y="0"/>
                      </a:lnTo>
                      <a:lnTo>
                        <a:pt x="211" y="0"/>
                      </a:lnTo>
                      <a:lnTo>
                        <a:pt x="211" y="0"/>
                      </a:lnTo>
                      <a:lnTo>
                        <a:pt x="211" y="0"/>
                      </a:lnTo>
                      <a:lnTo>
                        <a:pt x="210" y="0"/>
                      </a:lnTo>
                      <a:lnTo>
                        <a:pt x="210" y="0"/>
                      </a:lnTo>
                      <a:lnTo>
                        <a:pt x="208" y="0"/>
                      </a:lnTo>
                      <a:lnTo>
                        <a:pt x="208" y="0"/>
                      </a:lnTo>
                      <a:lnTo>
                        <a:pt x="207" y="0"/>
                      </a:lnTo>
                      <a:lnTo>
                        <a:pt x="207" y="0"/>
                      </a:lnTo>
                      <a:lnTo>
                        <a:pt x="206" y="0"/>
                      </a:lnTo>
                      <a:lnTo>
                        <a:pt x="206" y="0"/>
                      </a:lnTo>
                      <a:lnTo>
                        <a:pt x="206" y="0"/>
                      </a:lnTo>
                      <a:lnTo>
                        <a:pt x="206" y="0"/>
                      </a:lnTo>
                      <a:lnTo>
                        <a:pt x="205" y="0"/>
                      </a:lnTo>
                      <a:lnTo>
                        <a:pt x="205" y="0"/>
                      </a:lnTo>
                      <a:lnTo>
                        <a:pt x="203" y="0"/>
                      </a:lnTo>
                      <a:lnTo>
                        <a:pt x="203" y="0"/>
                      </a:lnTo>
                      <a:lnTo>
                        <a:pt x="202" y="0"/>
                      </a:lnTo>
                      <a:lnTo>
                        <a:pt x="202" y="0"/>
                      </a:lnTo>
                      <a:lnTo>
                        <a:pt x="202" y="0"/>
                      </a:lnTo>
                      <a:lnTo>
                        <a:pt x="202" y="0"/>
                      </a:lnTo>
                      <a:lnTo>
                        <a:pt x="201" y="1"/>
                      </a:lnTo>
                      <a:lnTo>
                        <a:pt x="201" y="1"/>
                      </a:lnTo>
                      <a:lnTo>
                        <a:pt x="201" y="1"/>
                      </a:lnTo>
                      <a:lnTo>
                        <a:pt x="201" y="1"/>
                      </a:lnTo>
                      <a:lnTo>
                        <a:pt x="201" y="1"/>
                      </a:lnTo>
                      <a:lnTo>
                        <a:pt x="201" y="1"/>
                      </a:lnTo>
                      <a:lnTo>
                        <a:pt x="199" y="1"/>
                      </a:lnTo>
                      <a:lnTo>
                        <a:pt x="199" y="1"/>
                      </a:lnTo>
                      <a:lnTo>
                        <a:pt x="199" y="2"/>
                      </a:lnTo>
                      <a:lnTo>
                        <a:pt x="199" y="2"/>
                      </a:lnTo>
                      <a:lnTo>
                        <a:pt x="199" y="2"/>
                      </a:lnTo>
                      <a:lnTo>
                        <a:pt x="199" y="2"/>
                      </a:lnTo>
                      <a:lnTo>
                        <a:pt x="198" y="3"/>
                      </a:lnTo>
                      <a:lnTo>
                        <a:pt x="198" y="3"/>
                      </a:lnTo>
                      <a:lnTo>
                        <a:pt x="198" y="3"/>
                      </a:lnTo>
                      <a:lnTo>
                        <a:pt x="198" y="3"/>
                      </a:lnTo>
                      <a:lnTo>
                        <a:pt x="197" y="5"/>
                      </a:lnTo>
                      <a:lnTo>
                        <a:pt x="197" y="5"/>
                      </a:lnTo>
                      <a:lnTo>
                        <a:pt x="197" y="5"/>
                      </a:lnTo>
                      <a:lnTo>
                        <a:pt x="197" y="5"/>
                      </a:lnTo>
                      <a:lnTo>
                        <a:pt x="197" y="5"/>
                      </a:lnTo>
                      <a:lnTo>
                        <a:pt x="197" y="5"/>
                      </a:lnTo>
                      <a:lnTo>
                        <a:pt x="193" y="17"/>
                      </a:lnTo>
                      <a:lnTo>
                        <a:pt x="193" y="17"/>
                      </a:lnTo>
                      <a:lnTo>
                        <a:pt x="189" y="27"/>
                      </a:lnTo>
                      <a:lnTo>
                        <a:pt x="188" y="36"/>
                      </a:lnTo>
                      <a:lnTo>
                        <a:pt x="187" y="47"/>
                      </a:lnTo>
                      <a:lnTo>
                        <a:pt x="187" y="47"/>
                      </a:lnTo>
                      <a:lnTo>
                        <a:pt x="172" y="51"/>
                      </a:lnTo>
                      <a:lnTo>
                        <a:pt x="172" y="51"/>
                      </a:lnTo>
                      <a:lnTo>
                        <a:pt x="165" y="42"/>
                      </a:lnTo>
                      <a:lnTo>
                        <a:pt x="160" y="35"/>
                      </a:lnTo>
                      <a:lnTo>
                        <a:pt x="153" y="27"/>
                      </a:lnTo>
                      <a:lnTo>
                        <a:pt x="153" y="27"/>
                      </a:lnTo>
                      <a:lnTo>
                        <a:pt x="143" y="20"/>
                      </a:lnTo>
                      <a:lnTo>
                        <a:pt x="143" y="20"/>
                      </a:lnTo>
                      <a:lnTo>
                        <a:pt x="143" y="20"/>
                      </a:lnTo>
                      <a:lnTo>
                        <a:pt x="143" y="20"/>
                      </a:lnTo>
                      <a:lnTo>
                        <a:pt x="143" y="20"/>
                      </a:lnTo>
                      <a:lnTo>
                        <a:pt x="143" y="20"/>
                      </a:lnTo>
                      <a:lnTo>
                        <a:pt x="142" y="18"/>
                      </a:lnTo>
                      <a:lnTo>
                        <a:pt x="142" y="18"/>
                      </a:lnTo>
                      <a:lnTo>
                        <a:pt x="142" y="18"/>
                      </a:lnTo>
                      <a:lnTo>
                        <a:pt x="142" y="18"/>
                      </a:lnTo>
                      <a:lnTo>
                        <a:pt x="138" y="17"/>
                      </a:lnTo>
                      <a:lnTo>
                        <a:pt x="138" y="17"/>
                      </a:lnTo>
                      <a:lnTo>
                        <a:pt x="138" y="17"/>
                      </a:lnTo>
                      <a:lnTo>
                        <a:pt x="138" y="17"/>
                      </a:lnTo>
                      <a:lnTo>
                        <a:pt x="136" y="17"/>
                      </a:lnTo>
                      <a:lnTo>
                        <a:pt x="136" y="17"/>
                      </a:lnTo>
                      <a:lnTo>
                        <a:pt x="136" y="17"/>
                      </a:lnTo>
                      <a:lnTo>
                        <a:pt x="136" y="17"/>
                      </a:lnTo>
                      <a:lnTo>
                        <a:pt x="134" y="18"/>
                      </a:lnTo>
                      <a:lnTo>
                        <a:pt x="134" y="18"/>
                      </a:lnTo>
                      <a:lnTo>
                        <a:pt x="134" y="18"/>
                      </a:lnTo>
                      <a:lnTo>
                        <a:pt x="134" y="18"/>
                      </a:lnTo>
                      <a:lnTo>
                        <a:pt x="133" y="20"/>
                      </a:lnTo>
                      <a:lnTo>
                        <a:pt x="133" y="20"/>
                      </a:lnTo>
                      <a:lnTo>
                        <a:pt x="133" y="20"/>
                      </a:lnTo>
                      <a:lnTo>
                        <a:pt x="133" y="20"/>
                      </a:lnTo>
                      <a:lnTo>
                        <a:pt x="131" y="20"/>
                      </a:lnTo>
                      <a:lnTo>
                        <a:pt x="131" y="20"/>
                      </a:lnTo>
                      <a:lnTo>
                        <a:pt x="130" y="21"/>
                      </a:lnTo>
                      <a:lnTo>
                        <a:pt x="130" y="21"/>
                      </a:lnTo>
                      <a:lnTo>
                        <a:pt x="129" y="21"/>
                      </a:lnTo>
                      <a:lnTo>
                        <a:pt x="129" y="21"/>
                      </a:lnTo>
                      <a:lnTo>
                        <a:pt x="128" y="21"/>
                      </a:lnTo>
                      <a:lnTo>
                        <a:pt x="128" y="21"/>
                      </a:lnTo>
                      <a:lnTo>
                        <a:pt x="128" y="21"/>
                      </a:lnTo>
                      <a:lnTo>
                        <a:pt x="128" y="21"/>
                      </a:lnTo>
                      <a:lnTo>
                        <a:pt x="125" y="23"/>
                      </a:lnTo>
                      <a:lnTo>
                        <a:pt x="125" y="23"/>
                      </a:lnTo>
                      <a:lnTo>
                        <a:pt x="125" y="23"/>
                      </a:lnTo>
                      <a:lnTo>
                        <a:pt x="125" y="23"/>
                      </a:lnTo>
                      <a:lnTo>
                        <a:pt x="125" y="23"/>
                      </a:lnTo>
                      <a:lnTo>
                        <a:pt x="125" y="23"/>
                      </a:lnTo>
                      <a:lnTo>
                        <a:pt x="124" y="25"/>
                      </a:lnTo>
                      <a:lnTo>
                        <a:pt x="124" y="25"/>
                      </a:lnTo>
                      <a:lnTo>
                        <a:pt x="124" y="27"/>
                      </a:lnTo>
                      <a:lnTo>
                        <a:pt x="124" y="27"/>
                      </a:lnTo>
                      <a:lnTo>
                        <a:pt x="124" y="27"/>
                      </a:lnTo>
                      <a:lnTo>
                        <a:pt x="124" y="27"/>
                      </a:lnTo>
                      <a:lnTo>
                        <a:pt x="123" y="29"/>
                      </a:lnTo>
                      <a:lnTo>
                        <a:pt x="123" y="29"/>
                      </a:lnTo>
                      <a:lnTo>
                        <a:pt x="123" y="29"/>
                      </a:lnTo>
                      <a:lnTo>
                        <a:pt x="123" y="29"/>
                      </a:lnTo>
                      <a:lnTo>
                        <a:pt x="123" y="29"/>
                      </a:lnTo>
                      <a:lnTo>
                        <a:pt x="123" y="29"/>
                      </a:lnTo>
                      <a:lnTo>
                        <a:pt x="123" y="41"/>
                      </a:lnTo>
                      <a:lnTo>
                        <a:pt x="123" y="41"/>
                      </a:lnTo>
                      <a:lnTo>
                        <a:pt x="124" y="52"/>
                      </a:lnTo>
                      <a:lnTo>
                        <a:pt x="125" y="61"/>
                      </a:lnTo>
                      <a:lnTo>
                        <a:pt x="129" y="71"/>
                      </a:lnTo>
                      <a:lnTo>
                        <a:pt x="129" y="71"/>
                      </a:lnTo>
                      <a:lnTo>
                        <a:pt x="115" y="80"/>
                      </a:lnTo>
                      <a:lnTo>
                        <a:pt x="115" y="80"/>
                      </a:lnTo>
                      <a:lnTo>
                        <a:pt x="106" y="74"/>
                      </a:lnTo>
                      <a:lnTo>
                        <a:pt x="99" y="70"/>
                      </a:lnTo>
                      <a:lnTo>
                        <a:pt x="89" y="65"/>
                      </a:lnTo>
                      <a:lnTo>
                        <a:pt x="89" y="65"/>
                      </a:lnTo>
                      <a:lnTo>
                        <a:pt x="77" y="61"/>
                      </a:lnTo>
                      <a:lnTo>
                        <a:pt x="77" y="61"/>
                      </a:lnTo>
                      <a:lnTo>
                        <a:pt x="77" y="61"/>
                      </a:lnTo>
                      <a:lnTo>
                        <a:pt x="77" y="61"/>
                      </a:lnTo>
                      <a:lnTo>
                        <a:pt x="77" y="61"/>
                      </a:lnTo>
                      <a:lnTo>
                        <a:pt x="77" y="61"/>
                      </a:lnTo>
                      <a:lnTo>
                        <a:pt x="76" y="60"/>
                      </a:lnTo>
                      <a:lnTo>
                        <a:pt x="76" y="60"/>
                      </a:lnTo>
                      <a:lnTo>
                        <a:pt x="75" y="60"/>
                      </a:lnTo>
                      <a:lnTo>
                        <a:pt x="75" y="60"/>
                      </a:lnTo>
                      <a:lnTo>
                        <a:pt x="72" y="61"/>
                      </a:lnTo>
                      <a:lnTo>
                        <a:pt x="72" y="61"/>
                      </a:lnTo>
                      <a:lnTo>
                        <a:pt x="72" y="61"/>
                      </a:lnTo>
                      <a:lnTo>
                        <a:pt x="72" y="61"/>
                      </a:lnTo>
                      <a:lnTo>
                        <a:pt x="71" y="61"/>
                      </a:lnTo>
                      <a:lnTo>
                        <a:pt x="71" y="61"/>
                      </a:lnTo>
                      <a:lnTo>
                        <a:pt x="71" y="61"/>
                      </a:lnTo>
                      <a:lnTo>
                        <a:pt x="71" y="61"/>
                      </a:lnTo>
                      <a:lnTo>
                        <a:pt x="68" y="63"/>
                      </a:lnTo>
                      <a:lnTo>
                        <a:pt x="68" y="63"/>
                      </a:lnTo>
                      <a:lnTo>
                        <a:pt x="68" y="63"/>
                      </a:lnTo>
                      <a:lnTo>
                        <a:pt x="68" y="63"/>
                      </a:lnTo>
                      <a:lnTo>
                        <a:pt x="67" y="64"/>
                      </a:lnTo>
                      <a:lnTo>
                        <a:pt x="67" y="64"/>
                      </a:lnTo>
                      <a:lnTo>
                        <a:pt x="67" y="64"/>
                      </a:lnTo>
                      <a:lnTo>
                        <a:pt x="67" y="64"/>
                      </a:lnTo>
                      <a:lnTo>
                        <a:pt x="66" y="65"/>
                      </a:lnTo>
                      <a:lnTo>
                        <a:pt x="66" y="65"/>
                      </a:lnTo>
                      <a:lnTo>
                        <a:pt x="65" y="66"/>
                      </a:lnTo>
                      <a:lnTo>
                        <a:pt x="65" y="66"/>
                      </a:lnTo>
                      <a:lnTo>
                        <a:pt x="65" y="66"/>
                      </a:lnTo>
                      <a:lnTo>
                        <a:pt x="65" y="66"/>
                      </a:lnTo>
                      <a:lnTo>
                        <a:pt x="63" y="68"/>
                      </a:lnTo>
                      <a:lnTo>
                        <a:pt x="63" y="68"/>
                      </a:lnTo>
                      <a:lnTo>
                        <a:pt x="63" y="68"/>
                      </a:lnTo>
                      <a:lnTo>
                        <a:pt x="63" y="68"/>
                      </a:lnTo>
                      <a:lnTo>
                        <a:pt x="62" y="70"/>
                      </a:lnTo>
                      <a:lnTo>
                        <a:pt x="62" y="70"/>
                      </a:lnTo>
                      <a:lnTo>
                        <a:pt x="62" y="70"/>
                      </a:lnTo>
                      <a:lnTo>
                        <a:pt x="62" y="70"/>
                      </a:lnTo>
                      <a:lnTo>
                        <a:pt x="62" y="71"/>
                      </a:lnTo>
                      <a:lnTo>
                        <a:pt x="62" y="71"/>
                      </a:lnTo>
                      <a:lnTo>
                        <a:pt x="61" y="71"/>
                      </a:lnTo>
                      <a:lnTo>
                        <a:pt x="61" y="71"/>
                      </a:lnTo>
                      <a:lnTo>
                        <a:pt x="61" y="74"/>
                      </a:lnTo>
                      <a:lnTo>
                        <a:pt x="61" y="74"/>
                      </a:lnTo>
                      <a:lnTo>
                        <a:pt x="61" y="75"/>
                      </a:lnTo>
                      <a:lnTo>
                        <a:pt x="61" y="75"/>
                      </a:lnTo>
                      <a:lnTo>
                        <a:pt x="62" y="76"/>
                      </a:lnTo>
                      <a:lnTo>
                        <a:pt x="62" y="76"/>
                      </a:lnTo>
                      <a:lnTo>
                        <a:pt x="62" y="76"/>
                      </a:lnTo>
                      <a:lnTo>
                        <a:pt x="62" y="76"/>
                      </a:lnTo>
                      <a:lnTo>
                        <a:pt x="62" y="76"/>
                      </a:lnTo>
                      <a:lnTo>
                        <a:pt x="62" y="76"/>
                      </a:lnTo>
                      <a:lnTo>
                        <a:pt x="66" y="88"/>
                      </a:lnTo>
                      <a:lnTo>
                        <a:pt x="66" y="88"/>
                      </a:lnTo>
                      <a:lnTo>
                        <a:pt x="71" y="98"/>
                      </a:lnTo>
                      <a:lnTo>
                        <a:pt x="75" y="105"/>
                      </a:lnTo>
                      <a:lnTo>
                        <a:pt x="81" y="114"/>
                      </a:lnTo>
                      <a:lnTo>
                        <a:pt x="81" y="114"/>
                      </a:lnTo>
                      <a:lnTo>
                        <a:pt x="72" y="128"/>
                      </a:lnTo>
                      <a:lnTo>
                        <a:pt x="72" y="128"/>
                      </a:lnTo>
                      <a:lnTo>
                        <a:pt x="61" y="124"/>
                      </a:lnTo>
                      <a:lnTo>
                        <a:pt x="53" y="123"/>
                      </a:lnTo>
                      <a:lnTo>
                        <a:pt x="42" y="122"/>
                      </a:lnTo>
                      <a:lnTo>
                        <a:pt x="42" y="122"/>
                      </a:lnTo>
                      <a:lnTo>
                        <a:pt x="29" y="122"/>
                      </a:lnTo>
                      <a:lnTo>
                        <a:pt x="29" y="122"/>
                      </a:lnTo>
                      <a:lnTo>
                        <a:pt x="29" y="122"/>
                      </a:lnTo>
                      <a:lnTo>
                        <a:pt x="29" y="122"/>
                      </a:lnTo>
                      <a:lnTo>
                        <a:pt x="29" y="122"/>
                      </a:lnTo>
                      <a:lnTo>
                        <a:pt x="29" y="122"/>
                      </a:lnTo>
                      <a:lnTo>
                        <a:pt x="28" y="123"/>
                      </a:lnTo>
                      <a:lnTo>
                        <a:pt x="28" y="123"/>
                      </a:lnTo>
                      <a:lnTo>
                        <a:pt x="27" y="123"/>
                      </a:lnTo>
                      <a:lnTo>
                        <a:pt x="27" y="123"/>
                      </a:lnTo>
                      <a:lnTo>
                        <a:pt x="26" y="123"/>
                      </a:lnTo>
                      <a:lnTo>
                        <a:pt x="26" y="123"/>
                      </a:lnTo>
                      <a:lnTo>
                        <a:pt x="26" y="123"/>
                      </a:lnTo>
                      <a:lnTo>
                        <a:pt x="26" y="123"/>
                      </a:lnTo>
                      <a:lnTo>
                        <a:pt x="24" y="124"/>
                      </a:lnTo>
                      <a:lnTo>
                        <a:pt x="24" y="124"/>
                      </a:lnTo>
                      <a:lnTo>
                        <a:pt x="24" y="124"/>
                      </a:lnTo>
                      <a:lnTo>
                        <a:pt x="24" y="124"/>
                      </a:lnTo>
                      <a:lnTo>
                        <a:pt x="24" y="124"/>
                      </a:lnTo>
                      <a:lnTo>
                        <a:pt x="24" y="124"/>
                      </a:lnTo>
                      <a:lnTo>
                        <a:pt x="24" y="124"/>
                      </a:lnTo>
                      <a:lnTo>
                        <a:pt x="24" y="124"/>
                      </a:lnTo>
                      <a:lnTo>
                        <a:pt x="23" y="126"/>
                      </a:lnTo>
                      <a:lnTo>
                        <a:pt x="23" y="126"/>
                      </a:lnTo>
                      <a:lnTo>
                        <a:pt x="23" y="126"/>
                      </a:lnTo>
                      <a:lnTo>
                        <a:pt x="23" y="126"/>
                      </a:lnTo>
                      <a:lnTo>
                        <a:pt x="22" y="127"/>
                      </a:lnTo>
                      <a:lnTo>
                        <a:pt x="22" y="127"/>
                      </a:lnTo>
                      <a:lnTo>
                        <a:pt x="22" y="127"/>
                      </a:lnTo>
                      <a:lnTo>
                        <a:pt x="22" y="127"/>
                      </a:lnTo>
                      <a:lnTo>
                        <a:pt x="22" y="128"/>
                      </a:lnTo>
                      <a:lnTo>
                        <a:pt x="22" y="128"/>
                      </a:lnTo>
                      <a:lnTo>
                        <a:pt x="22" y="129"/>
                      </a:lnTo>
                      <a:lnTo>
                        <a:pt x="22" y="129"/>
                      </a:lnTo>
                      <a:lnTo>
                        <a:pt x="21" y="131"/>
                      </a:lnTo>
                      <a:lnTo>
                        <a:pt x="21" y="131"/>
                      </a:lnTo>
                      <a:lnTo>
                        <a:pt x="21" y="132"/>
                      </a:lnTo>
                      <a:lnTo>
                        <a:pt x="21" y="132"/>
                      </a:lnTo>
                      <a:lnTo>
                        <a:pt x="19" y="132"/>
                      </a:lnTo>
                      <a:lnTo>
                        <a:pt x="19" y="132"/>
                      </a:lnTo>
                      <a:lnTo>
                        <a:pt x="19" y="133"/>
                      </a:lnTo>
                      <a:lnTo>
                        <a:pt x="19" y="133"/>
                      </a:lnTo>
                      <a:lnTo>
                        <a:pt x="19" y="133"/>
                      </a:lnTo>
                      <a:lnTo>
                        <a:pt x="19" y="133"/>
                      </a:lnTo>
                      <a:lnTo>
                        <a:pt x="18" y="136"/>
                      </a:lnTo>
                      <a:lnTo>
                        <a:pt x="18" y="136"/>
                      </a:lnTo>
                      <a:lnTo>
                        <a:pt x="18" y="137"/>
                      </a:lnTo>
                      <a:lnTo>
                        <a:pt x="18" y="137"/>
                      </a:lnTo>
                      <a:lnTo>
                        <a:pt x="18" y="137"/>
                      </a:lnTo>
                      <a:lnTo>
                        <a:pt x="18" y="137"/>
                      </a:lnTo>
                      <a:lnTo>
                        <a:pt x="18" y="137"/>
                      </a:lnTo>
                      <a:lnTo>
                        <a:pt x="18" y="137"/>
                      </a:lnTo>
                      <a:lnTo>
                        <a:pt x="19" y="138"/>
                      </a:lnTo>
                      <a:lnTo>
                        <a:pt x="19" y="138"/>
                      </a:lnTo>
                      <a:lnTo>
                        <a:pt x="19" y="141"/>
                      </a:lnTo>
                      <a:lnTo>
                        <a:pt x="19" y="141"/>
                      </a:lnTo>
                      <a:lnTo>
                        <a:pt x="19" y="141"/>
                      </a:lnTo>
                      <a:lnTo>
                        <a:pt x="19" y="141"/>
                      </a:lnTo>
                      <a:lnTo>
                        <a:pt x="21" y="142"/>
                      </a:lnTo>
                      <a:lnTo>
                        <a:pt x="21" y="142"/>
                      </a:lnTo>
                      <a:lnTo>
                        <a:pt x="21" y="142"/>
                      </a:lnTo>
                      <a:lnTo>
                        <a:pt x="21" y="142"/>
                      </a:lnTo>
                      <a:lnTo>
                        <a:pt x="21" y="142"/>
                      </a:lnTo>
                      <a:lnTo>
                        <a:pt x="21" y="142"/>
                      </a:lnTo>
                      <a:lnTo>
                        <a:pt x="28" y="152"/>
                      </a:lnTo>
                      <a:lnTo>
                        <a:pt x="28" y="152"/>
                      </a:lnTo>
                      <a:lnTo>
                        <a:pt x="36" y="160"/>
                      </a:lnTo>
                      <a:lnTo>
                        <a:pt x="43" y="165"/>
                      </a:lnTo>
                      <a:lnTo>
                        <a:pt x="52" y="171"/>
                      </a:lnTo>
                      <a:lnTo>
                        <a:pt x="52" y="171"/>
                      </a:lnTo>
                      <a:lnTo>
                        <a:pt x="50" y="180"/>
                      </a:lnTo>
                      <a:lnTo>
                        <a:pt x="50" y="180"/>
                      </a:lnTo>
                      <a:lnTo>
                        <a:pt x="48" y="186"/>
                      </a:lnTo>
                      <a:lnTo>
                        <a:pt x="48" y="186"/>
                      </a:lnTo>
                      <a:close/>
                      <a:moveTo>
                        <a:pt x="72" y="185"/>
                      </a:moveTo>
                      <a:lnTo>
                        <a:pt x="72" y="185"/>
                      </a:lnTo>
                      <a:lnTo>
                        <a:pt x="77" y="170"/>
                      </a:lnTo>
                      <a:lnTo>
                        <a:pt x="84" y="154"/>
                      </a:lnTo>
                      <a:lnTo>
                        <a:pt x="91" y="141"/>
                      </a:lnTo>
                      <a:lnTo>
                        <a:pt x="101" y="128"/>
                      </a:lnTo>
                      <a:lnTo>
                        <a:pt x="111" y="117"/>
                      </a:lnTo>
                      <a:lnTo>
                        <a:pt x="121" y="105"/>
                      </a:lnTo>
                      <a:lnTo>
                        <a:pt x="134" y="95"/>
                      </a:lnTo>
                      <a:lnTo>
                        <a:pt x="147" y="88"/>
                      </a:lnTo>
                      <a:lnTo>
                        <a:pt x="160" y="80"/>
                      </a:lnTo>
                      <a:lnTo>
                        <a:pt x="176" y="75"/>
                      </a:lnTo>
                      <a:lnTo>
                        <a:pt x="189" y="70"/>
                      </a:lnTo>
                      <a:lnTo>
                        <a:pt x="206" y="68"/>
                      </a:lnTo>
                      <a:lnTo>
                        <a:pt x="221" y="66"/>
                      </a:lnTo>
                      <a:lnTo>
                        <a:pt x="237" y="66"/>
                      </a:lnTo>
                      <a:lnTo>
                        <a:pt x="252" y="68"/>
                      </a:lnTo>
                      <a:lnTo>
                        <a:pt x="269" y="71"/>
                      </a:lnTo>
                      <a:lnTo>
                        <a:pt x="269" y="71"/>
                      </a:lnTo>
                      <a:lnTo>
                        <a:pt x="285" y="76"/>
                      </a:lnTo>
                      <a:lnTo>
                        <a:pt x="299" y="83"/>
                      </a:lnTo>
                      <a:lnTo>
                        <a:pt x="313" y="90"/>
                      </a:lnTo>
                      <a:lnTo>
                        <a:pt x="327" y="100"/>
                      </a:lnTo>
                      <a:lnTo>
                        <a:pt x="338" y="110"/>
                      </a:lnTo>
                      <a:lnTo>
                        <a:pt x="348" y="122"/>
                      </a:lnTo>
                      <a:lnTo>
                        <a:pt x="358" y="133"/>
                      </a:lnTo>
                      <a:lnTo>
                        <a:pt x="367" y="147"/>
                      </a:lnTo>
                      <a:lnTo>
                        <a:pt x="373" y="160"/>
                      </a:lnTo>
                      <a:lnTo>
                        <a:pt x="380" y="175"/>
                      </a:lnTo>
                      <a:lnTo>
                        <a:pt x="383" y="190"/>
                      </a:lnTo>
                      <a:lnTo>
                        <a:pt x="387" y="205"/>
                      </a:lnTo>
                      <a:lnTo>
                        <a:pt x="388" y="220"/>
                      </a:lnTo>
                      <a:lnTo>
                        <a:pt x="388" y="236"/>
                      </a:lnTo>
                      <a:lnTo>
                        <a:pt x="386" y="253"/>
                      </a:lnTo>
                      <a:lnTo>
                        <a:pt x="382" y="268"/>
                      </a:lnTo>
                      <a:lnTo>
                        <a:pt x="382" y="268"/>
                      </a:lnTo>
                      <a:lnTo>
                        <a:pt x="377" y="284"/>
                      </a:lnTo>
                      <a:lnTo>
                        <a:pt x="371" y="299"/>
                      </a:lnTo>
                      <a:lnTo>
                        <a:pt x="363" y="313"/>
                      </a:lnTo>
                      <a:lnTo>
                        <a:pt x="354" y="326"/>
                      </a:lnTo>
                      <a:lnTo>
                        <a:pt x="344" y="337"/>
                      </a:lnTo>
                      <a:lnTo>
                        <a:pt x="333" y="348"/>
                      </a:lnTo>
                      <a:lnTo>
                        <a:pt x="320" y="357"/>
                      </a:lnTo>
                      <a:lnTo>
                        <a:pt x="308" y="366"/>
                      </a:lnTo>
                      <a:lnTo>
                        <a:pt x="294" y="372"/>
                      </a:lnTo>
                      <a:lnTo>
                        <a:pt x="280" y="379"/>
                      </a:lnTo>
                      <a:lnTo>
                        <a:pt x="265" y="382"/>
                      </a:lnTo>
                      <a:lnTo>
                        <a:pt x="250" y="386"/>
                      </a:lnTo>
                      <a:lnTo>
                        <a:pt x="233" y="388"/>
                      </a:lnTo>
                      <a:lnTo>
                        <a:pt x="218" y="388"/>
                      </a:lnTo>
                      <a:lnTo>
                        <a:pt x="202" y="385"/>
                      </a:lnTo>
                      <a:lnTo>
                        <a:pt x="186" y="382"/>
                      </a:lnTo>
                      <a:lnTo>
                        <a:pt x="186" y="382"/>
                      </a:lnTo>
                      <a:lnTo>
                        <a:pt x="171" y="377"/>
                      </a:lnTo>
                      <a:lnTo>
                        <a:pt x="155" y="370"/>
                      </a:lnTo>
                      <a:lnTo>
                        <a:pt x="142" y="362"/>
                      </a:lnTo>
                      <a:lnTo>
                        <a:pt x="129" y="354"/>
                      </a:lnTo>
                      <a:lnTo>
                        <a:pt x="116" y="343"/>
                      </a:lnTo>
                      <a:lnTo>
                        <a:pt x="106" y="332"/>
                      </a:lnTo>
                      <a:lnTo>
                        <a:pt x="96" y="319"/>
                      </a:lnTo>
                      <a:lnTo>
                        <a:pt x="89" y="307"/>
                      </a:lnTo>
                      <a:lnTo>
                        <a:pt x="81" y="293"/>
                      </a:lnTo>
                      <a:lnTo>
                        <a:pt x="76" y="279"/>
                      </a:lnTo>
                      <a:lnTo>
                        <a:pt x="71" y="264"/>
                      </a:lnTo>
                      <a:lnTo>
                        <a:pt x="68" y="249"/>
                      </a:lnTo>
                      <a:lnTo>
                        <a:pt x="67" y="233"/>
                      </a:lnTo>
                      <a:lnTo>
                        <a:pt x="67" y="217"/>
                      </a:lnTo>
                      <a:lnTo>
                        <a:pt x="68" y="201"/>
                      </a:lnTo>
                      <a:lnTo>
                        <a:pt x="72" y="185"/>
                      </a:lnTo>
                      <a:lnTo>
                        <a:pt x="72" y="1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1" name="Freeform 35">
                  <a:extLst>
                    <a:ext uri="{FF2B5EF4-FFF2-40B4-BE49-F238E27FC236}">
                      <a16:creationId xmlns:a16="http://schemas.microsoft.com/office/drawing/2014/main" id="{E64100F3-AD3B-8197-1194-E51FFF039725}"/>
                    </a:ext>
                  </a:extLst>
                </p:cNvPr>
                <p:cNvSpPr>
                  <a:spLocks noEditPoints="1"/>
                </p:cNvSpPr>
                <p:nvPr/>
              </p:nvSpPr>
              <p:spPr bwMode="auto">
                <a:xfrm>
                  <a:off x="3539890" y="4119386"/>
                  <a:ext cx="293629" cy="293629"/>
                </a:xfrm>
                <a:custGeom>
                  <a:avLst/>
                  <a:gdLst>
                    <a:gd name="T0" fmla="*/ 161 w 453"/>
                    <a:gd name="T1" fmla="*/ 445 h 455"/>
                    <a:gd name="T2" fmla="*/ 172 w 453"/>
                    <a:gd name="T3" fmla="*/ 449 h 455"/>
                    <a:gd name="T4" fmla="*/ 179 w 453"/>
                    <a:gd name="T5" fmla="*/ 446 h 455"/>
                    <a:gd name="T6" fmla="*/ 238 w 453"/>
                    <a:gd name="T7" fmla="*/ 454 h 455"/>
                    <a:gd name="T8" fmla="*/ 248 w 453"/>
                    <a:gd name="T9" fmla="*/ 455 h 455"/>
                    <a:gd name="T10" fmla="*/ 255 w 453"/>
                    <a:gd name="T11" fmla="*/ 451 h 455"/>
                    <a:gd name="T12" fmla="*/ 313 w 453"/>
                    <a:gd name="T13" fmla="*/ 436 h 455"/>
                    <a:gd name="T14" fmla="*/ 321 w 453"/>
                    <a:gd name="T15" fmla="*/ 435 h 455"/>
                    <a:gd name="T16" fmla="*/ 330 w 453"/>
                    <a:gd name="T17" fmla="*/ 428 h 455"/>
                    <a:gd name="T18" fmla="*/ 379 w 453"/>
                    <a:gd name="T19" fmla="*/ 393 h 455"/>
                    <a:gd name="T20" fmla="*/ 387 w 453"/>
                    <a:gd name="T21" fmla="*/ 389 h 455"/>
                    <a:gd name="T22" fmla="*/ 393 w 453"/>
                    <a:gd name="T23" fmla="*/ 383 h 455"/>
                    <a:gd name="T24" fmla="*/ 412 w 453"/>
                    <a:gd name="T25" fmla="*/ 331 h 455"/>
                    <a:gd name="T26" fmla="*/ 431 w 453"/>
                    <a:gd name="T27" fmla="*/ 328 h 455"/>
                    <a:gd name="T28" fmla="*/ 436 w 453"/>
                    <a:gd name="T29" fmla="*/ 319 h 455"/>
                    <a:gd name="T30" fmla="*/ 412 w 453"/>
                    <a:gd name="T31" fmla="*/ 290 h 455"/>
                    <a:gd name="T32" fmla="*/ 452 w 453"/>
                    <a:gd name="T33" fmla="*/ 255 h 455"/>
                    <a:gd name="T34" fmla="*/ 453 w 453"/>
                    <a:gd name="T35" fmla="*/ 246 h 455"/>
                    <a:gd name="T36" fmla="*/ 452 w 453"/>
                    <a:gd name="T37" fmla="*/ 238 h 455"/>
                    <a:gd name="T38" fmla="*/ 447 w 453"/>
                    <a:gd name="T39" fmla="*/ 176 h 455"/>
                    <a:gd name="T40" fmla="*/ 447 w 453"/>
                    <a:gd name="T41" fmla="*/ 169 h 455"/>
                    <a:gd name="T42" fmla="*/ 443 w 453"/>
                    <a:gd name="T43" fmla="*/ 161 h 455"/>
                    <a:gd name="T44" fmla="*/ 416 w 453"/>
                    <a:gd name="T45" fmla="*/ 108 h 455"/>
                    <a:gd name="T46" fmla="*/ 416 w 453"/>
                    <a:gd name="T47" fmla="*/ 100 h 455"/>
                    <a:gd name="T48" fmla="*/ 409 w 453"/>
                    <a:gd name="T49" fmla="*/ 92 h 455"/>
                    <a:gd name="T50" fmla="*/ 363 w 453"/>
                    <a:gd name="T51" fmla="*/ 103 h 455"/>
                    <a:gd name="T52" fmla="*/ 363 w 453"/>
                    <a:gd name="T53" fmla="*/ 45 h 455"/>
                    <a:gd name="T54" fmla="*/ 355 w 453"/>
                    <a:gd name="T55" fmla="*/ 39 h 455"/>
                    <a:gd name="T56" fmla="*/ 347 w 453"/>
                    <a:gd name="T57" fmla="*/ 38 h 455"/>
                    <a:gd name="T58" fmla="*/ 295 w 453"/>
                    <a:gd name="T59" fmla="*/ 14 h 455"/>
                    <a:gd name="T60" fmla="*/ 287 w 453"/>
                    <a:gd name="T61" fmla="*/ 8 h 455"/>
                    <a:gd name="T62" fmla="*/ 276 w 453"/>
                    <a:gd name="T63" fmla="*/ 8 h 455"/>
                    <a:gd name="T64" fmla="*/ 218 w 453"/>
                    <a:gd name="T65" fmla="*/ 4 h 455"/>
                    <a:gd name="T66" fmla="*/ 209 w 453"/>
                    <a:gd name="T67" fmla="*/ 0 h 455"/>
                    <a:gd name="T68" fmla="*/ 199 w 453"/>
                    <a:gd name="T69" fmla="*/ 3 h 455"/>
                    <a:gd name="T70" fmla="*/ 160 w 453"/>
                    <a:gd name="T71" fmla="*/ 37 h 455"/>
                    <a:gd name="T72" fmla="*/ 133 w 453"/>
                    <a:gd name="T73" fmla="*/ 19 h 455"/>
                    <a:gd name="T74" fmla="*/ 124 w 453"/>
                    <a:gd name="T75" fmla="*/ 25 h 455"/>
                    <a:gd name="T76" fmla="*/ 77 w 453"/>
                    <a:gd name="T77" fmla="*/ 62 h 455"/>
                    <a:gd name="T78" fmla="*/ 67 w 453"/>
                    <a:gd name="T79" fmla="*/ 66 h 455"/>
                    <a:gd name="T80" fmla="*/ 60 w 453"/>
                    <a:gd name="T81" fmla="*/ 76 h 455"/>
                    <a:gd name="T82" fmla="*/ 29 w 453"/>
                    <a:gd name="T83" fmla="*/ 124 h 455"/>
                    <a:gd name="T84" fmla="*/ 21 w 453"/>
                    <a:gd name="T85" fmla="*/ 127 h 455"/>
                    <a:gd name="T86" fmla="*/ 17 w 453"/>
                    <a:gd name="T87" fmla="*/ 139 h 455"/>
                    <a:gd name="T88" fmla="*/ 48 w 453"/>
                    <a:gd name="T89" fmla="*/ 188 h 455"/>
                    <a:gd name="T90" fmla="*/ 1 w 453"/>
                    <a:gd name="T91" fmla="*/ 202 h 455"/>
                    <a:gd name="T92" fmla="*/ 0 w 453"/>
                    <a:gd name="T93" fmla="*/ 213 h 455"/>
                    <a:gd name="T94" fmla="*/ 4 w 453"/>
                    <a:gd name="T95" fmla="*/ 218 h 455"/>
                    <a:gd name="T96" fmla="*/ 6 w 453"/>
                    <a:gd name="T97" fmla="*/ 279 h 455"/>
                    <a:gd name="T98" fmla="*/ 6 w 453"/>
                    <a:gd name="T99" fmla="*/ 286 h 455"/>
                    <a:gd name="T100" fmla="*/ 11 w 453"/>
                    <a:gd name="T101" fmla="*/ 294 h 455"/>
                    <a:gd name="T102" fmla="*/ 38 w 453"/>
                    <a:gd name="T103" fmla="*/ 347 h 455"/>
                    <a:gd name="T104" fmla="*/ 38 w 453"/>
                    <a:gd name="T105" fmla="*/ 354 h 455"/>
                    <a:gd name="T106" fmla="*/ 44 w 453"/>
                    <a:gd name="T107" fmla="*/ 363 h 455"/>
                    <a:gd name="T108" fmla="*/ 98 w 453"/>
                    <a:gd name="T109" fmla="*/ 373 h 455"/>
                    <a:gd name="T110" fmla="*/ 92 w 453"/>
                    <a:gd name="T111" fmla="*/ 411 h 455"/>
                    <a:gd name="T112" fmla="*/ 99 w 453"/>
                    <a:gd name="T113" fmla="*/ 417 h 455"/>
                    <a:gd name="T114" fmla="*/ 118 w 453"/>
                    <a:gd name="T115" fmla="*/ 410 h 455"/>
                    <a:gd name="T116" fmla="*/ 252 w 453"/>
                    <a:gd name="T117" fmla="*/ 69 h 455"/>
                    <a:gd name="T118" fmla="*/ 354 w 453"/>
                    <a:gd name="T119" fmla="*/ 326 h 455"/>
                    <a:gd name="T120" fmla="*/ 75 w 453"/>
                    <a:gd name="T121" fmla="*/ 28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3" h="455">
                      <a:moveTo>
                        <a:pt x="156" y="398"/>
                      </a:moveTo>
                      <a:lnTo>
                        <a:pt x="156" y="398"/>
                      </a:lnTo>
                      <a:lnTo>
                        <a:pt x="155" y="410"/>
                      </a:lnTo>
                      <a:lnTo>
                        <a:pt x="156" y="427"/>
                      </a:lnTo>
                      <a:lnTo>
                        <a:pt x="156" y="427"/>
                      </a:lnTo>
                      <a:lnTo>
                        <a:pt x="158" y="441"/>
                      </a:lnTo>
                      <a:lnTo>
                        <a:pt x="158" y="441"/>
                      </a:lnTo>
                      <a:lnTo>
                        <a:pt x="158" y="441"/>
                      </a:lnTo>
                      <a:lnTo>
                        <a:pt x="158" y="441"/>
                      </a:lnTo>
                      <a:lnTo>
                        <a:pt x="158" y="441"/>
                      </a:lnTo>
                      <a:lnTo>
                        <a:pt x="158" y="441"/>
                      </a:lnTo>
                      <a:lnTo>
                        <a:pt x="160" y="442"/>
                      </a:lnTo>
                      <a:lnTo>
                        <a:pt x="160" y="442"/>
                      </a:lnTo>
                      <a:lnTo>
                        <a:pt x="160" y="442"/>
                      </a:lnTo>
                      <a:lnTo>
                        <a:pt x="160" y="442"/>
                      </a:lnTo>
                      <a:lnTo>
                        <a:pt x="160" y="444"/>
                      </a:lnTo>
                      <a:lnTo>
                        <a:pt x="160" y="444"/>
                      </a:lnTo>
                      <a:lnTo>
                        <a:pt x="160" y="444"/>
                      </a:lnTo>
                      <a:lnTo>
                        <a:pt x="160" y="444"/>
                      </a:lnTo>
                      <a:lnTo>
                        <a:pt x="161" y="445"/>
                      </a:lnTo>
                      <a:lnTo>
                        <a:pt x="161" y="445"/>
                      </a:lnTo>
                      <a:lnTo>
                        <a:pt x="161" y="445"/>
                      </a:lnTo>
                      <a:lnTo>
                        <a:pt x="161" y="445"/>
                      </a:lnTo>
                      <a:lnTo>
                        <a:pt x="164" y="446"/>
                      </a:lnTo>
                      <a:lnTo>
                        <a:pt x="164" y="446"/>
                      </a:lnTo>
                      <a:lnTo>
                        <a:pt x="164" y="446"/>
                      </a:lnTo>
                      <a:lnTo>
                        <a:pt x="164" y="446"/>
                      </a:lnTo>
                      <a:lnTo>
                        <a:pt x="165" y="446"/>
                      </a:lnTo>
                      <a:lnTo>
                        <a:pt x="165" y="446"/>
                      </a:lnTo>
                      <a:lnTo>
                        <a:pt x="165" y="446"/>
                      </a:lnTo>
                      <a:lnTo>
                        <a:pt x="165" y="446"/>
                      </a:lnTo>
                      <a:lnTo>
                        <a:pt x="166" y="447"/>
                      </a:lnTo>
                      <a:lnTo>
                        <a:pt x="166" y="447"/>
                      </a:lnTo>
                      <a:lnTo>
                        <a:pt x="166" y="447"/>
                      </a:lnTo>
                      <a:lnTo>
                        <a:pt x="166" y="447"/>
                      </a:lnTo>
                      <a:lnTo>
                        <a:pt x="167" y="447"/>
                      </a:lnTo>
                      <a:lnTo>
                        <a:pt x="167" y="447"/>
                      </a:lnTo>
                      <a:lnTo>
                        <a:pt x="169" y="447"/>
                      </a:lnTo>
                      <a:lnTo>
                        <a:pt x="169" y="447"/>
                      </a:lnTo>
                      <a:lnTo>
                        <a:pt x="170" y="449"/>
                      </a:lnTo>
                      <a:lnTo>
                        <a:pt x="170" y="449"/>
                      </a:lnTo>
                      <a:lnTo>
                        <a:pt x="171" y="449"/>
                      </a:lnTo>
                      <a:lnTo>
                        <a:pt x="171" y="449"/>
                      </a:lnTo>
                      <a:lnTo>
                        <a:pt x="171" y="449"/>
                      </a:lnTo>
                      <a:lnTo>
                        <a:pt x="171" y="449"/>
                      </a:lnTo>
                      <a:lnTo>
                        <a:pt x="172" y="449"/>
                      </a:lnTo>
                      <a:lnTo>
                        <a:pt x="172" y="449"/>
                      </a:lnTo>
                      <a:lnTo>
                        <a:pt x="172" y="449"/>
                      </a:lnTo>
                      <a:lnTo>
                        <a:pt x="172" y="449"/>
                      </a:lnTo>
                      <a:lnTo>
                        <a:pt x="174" y="449"/>
                      </a:lnTo>
                      <a:lnTo>
                        <a:pt x="174" y="449"/>
                      </a:lnTo>
                      <a:lnTo>
                        <a:pt x="174" y="449"/>
                      </a:lnTo>
                      <a:lnTo>
                        <a:pt x="174" y="449"/>
                      </a:lnTo>
                      <a:lnTo>
                        <a:pt x="175" y="449"/>
                      </a:lnTo>
                      <a:lnTo>
                        <a:pt x="175" y="449"/>
                      </a:lnTo>
                      <a:lnTo>
                        <a:pt x="175" y="449"/>
                      </a:lnTo>
                      <a:lnTo>
                        <a:pt x="175" y="449"/>
                      </a:lnTo>
                      <a:lnTo>
                        <a:pt x="176" y="449"/>
                      </a:lnTo>
                      <a:lnTo>
                        <a:pt x="176" y="449"/>
                      </a:lnTo>
                      <a:lnTo>
                        <a:pt x="176" y="449"/>
                      </a:lnTo>
                      <a:lnTo>
                        <a:pt x="176" y="449"/>
                      </a:lnTo>
                      <a:lnTo>
                        <a:pt x="177" y="447"/>
                      </a:lnTo>
                      <a:lnTo>
                        <a:pt x="177" y="447"/>
                      </a:lnTo>
                      <a:lnTo>
                        <a:pt x="177" y="447"/>
                      </a:lnTo>
                      <a:lnTo>
                        <a:pt x="177" y="447"/>
                      </a:lnTo>
                      <a:lnTo>
                        <a:pt x="179" y="446"/>
                      </a:lnTo>
                      <a:lnTo>
                        <a:pt x="179" y="446"/>
                      </a:lnTo>
                      <a:lnTo>
                        <a:pt x="179" y="446"/>
                      </a:lnTo>
                      <a:lnTo>
                        <a:pt x="179" y="446"/>
                      </a:lnTo>
                      <a:lnTo>
                        <a:pt x="179" y="446"/>
                      </a:lnTo>
                      <a:lnTo>
                        <a:pt x="179" y="446"/>
                      </a:lnTo>
                      <a:lnTo>
                        <a:pt x="187" y="436"/>
                      </a:lnTo>
                      <a:lnTo>
                        <a:pt x="187" y="436"/>
                      </a:lnTo>
                      <a:lnTo>
                        <a:pt x="198" y="421"/>
                      </a:lnTo>
                      <a:lnTo>
                        <a:pt x="203" y="411"/>
                      </a:lnTo>
                      <a:lnTo>
                        <a:pt x="203" y="411"/>
                      </a:lnTo>
                      <a:lnTo>
                        <a:pt x="219" y="412"/>
                      </a:lnTo>
                      <a:lnTo>
                        <a:pt x="219" y="412"/>
                      </a:lnTo>
                      <a:lnTo>
                        <a:pt x="221" y="422"/>
                      </a:lnTo>
                      <a:lnTo>
                        <a:pt x="229" y="440"/>
                      </a:lnTo>
                      <a:lnTo>
                        <a:pt x="229" y="440"/>
                      </a:lnTo>
                      <a:lnTo>
                        <a:pt x="235" y="451"/>
                      </a:lnTo>
                      <a:lnTo>
                        <a:pt x="235" y="451"/>
                      </a:lnTo>
                      <a:lnTo>
                        <a:pt x="235" y="451"/>
                      </a:lnTo>
                      <a:lnTo>
                        <a:pt x="235" y="451"/>
                      </a:lnTo>
                      <a:lnTo>
                        <a:pt x="237" y="452"/>
                      </a:lnTo>
                      <a:lnTo>
                        <a:pt x="237" y="452"/>
                      </a:lnTo>
                      <a:lnTo>
                        <a:pt x="237" y="452"/>
                      </a:lnTo>
                      <a:lnTo>
                        <a:pt x="237" y="452"/>
                      </a:lnTo>
                      <a:lnTo>
                        <a:pt x="238" y="454"/>
                      </a:lnTo>
                      <a:lnTo>
                        <a:pt x="238" y="454"/>
                      </a:lnTo>
                      <a:lnTo>
                        <a:pt x="238" y="454"/>
                      </a:lnTo>
                      <a:lnTo>
                        <a:pt x="238" y="454"/>
                      </a:lnTo>
                      <a:lnTo>
                        <a:pt x="239" y="454"/>
                      </a:lnTo>
                      <a:lnTo>
                        <a:pt x="239" y="454"/>
                      </a:lnTo>
                      <a:lnTo>
                        <a:pt x="239" y="455"/>
                      </a:lnTo>
                      <a:lnTo>
                        <a:pt x="239" y="455"/>
                      </a:lnTo>
                      <a:lnTo>
                        <a:pt x="240" y="455"/>
                      </a:lnTo>
                      <a:lnTo>
                        <a:pt x="240" y="455"/>
                      </a:lnTo>
                      <a:lnTo>
                        <a:pt x="242" y="455"/>
                      </a:lnTo>
                      <a:lnTo>
                        <a:pt x="242" y="455"/>
                      </a:lnTo>
                      <a:lnTo>
                        <a:pt x="242" y="455"/>
                      </a:lnTo>
                      <a:lnTo>
                        <a:pt x="242" y="455"/>
                      </a:lnTo>
                      <a:lnTo>
                        <a:pt x="243" y="455"/>
                      </a:lnTo>
                      <a:lnTo>
                        <a:pt x="243" y="455"/>
                      </a:lnTo>
                      <a:lnTo>
                        <a:pt x="243" y="455"/>
                      </a:lnTo>
                      <a:lnTo>
                        <a:pt x="243" y="455"/>
                      </a:lnTo>
                      <a:lnTo>
                        <a:pt x="244" y="455"/>
                      </a:lnTo>
                      <a:lnTo>
                        <a:pt x="244" y="455"/>
                      </a:lnTo>
                      <a:lnTo>
                        <a:pt x="245" y="455"/>
                      </a:lnTo>
                      <a:lnTo>
                        <a:pt x="245" y="455"/>
                      </a:lnTo>
                      <a:lnTo>
                        <a:pt x="247" y="455"/>
                      </a:lnTo>
                      <a:lnTo>
                        <a:pt x="247" y="455"/>
                      </a:lnTo>
                      <a:lnTo>
                        <a:pt x="248" y="455"/>
                      </a:lnTo>
                      <a:lnTo>
                        <a:pt x="248" y="455"/>
                      </a:lnTo>
                      <a:lnTo>
                        <a:pt x="248" y="454"/>
                      </a:lnTo>
                      <a:lnTo>
                        <a:pt x="248" y="454"/>
                      </a:lnTo>
                      <a:lnTo>
                        <a:pt x="249" y="454"/>
                      </a:lnTo>
                      <a:lnTo>
                        <a:pt x="249" y="454"/>
                      </a:lnTo>
                      <a:lnTo>
                        <a:pt x="250" y="454"/>
                      </a:lnTo>
                      <a:lnTo>
                        <a:pt x="250" y="454"/>
                      </a:lnTo>
                      <a:lnTo>
                        <a:pt x="250" y="454"/>
                      </a:lnTo>
                      <a:lnTo>
                        <a:pt x="250" y="454"/>
                      </a:lnTo>
                      <a:lnTo>
                        <a:pt x="252" y="454"/>
                      </a:lnTo>
                      <a:lnTo>
                        <a:pt x="252" y="454"/>
                      </a:lnTo>
                      <a:lnTo>
                        <a:pt x="253" y="454"/>
                      </a:lnTo>
                      <a:lnTo>
                        <a:pt x="253" y="454"/>
                      </a:lnTo>
                      <a:lnTo>
                        <a:pt x="253" y="454"/>
                      </a:lnTo>
                      <a:lnTo>
                        <a:pt x="253" y="454"/>
                      </a:lnTo>
                      <a:lnTo>
                        <a:pt x="253" y="454"/>
                      </a:lnTo>
                      <a:lnTo>
                        <a:pt x="253" y="454"/>
                      </a:lnTo>
                      <a:lnTo>
                        <a:pt x="254" y="452"/>
                      </a:lnTo>
                      <a:lnTo>
                        <a:pt x="254" y="452"/>
                      </a:lnTo>
                      <a:lnTo>
                        <a:pt x="254" y="452"/>
                      </a:lnTo>
                      <a:lnTo>
                        <a:pt x="254" y="452"/>
                      </a:lnTo>
                      <a:lnTo>
                        <a:pt x="254" y="452"/>
                      </a:lnTo>
                      <a:lnTo>
                        <a:pt x="254" y="452"/>
                      </a:lnTo>
                      <a:lnTo>
                        <a:pt x="255" y="451"/>
                      </a:lnTo>
                      <a:lnTo>
                        <a:pt x="255" y="451"/>
                      </a:lnTo>
                      <a:lnTo>
                        <a:pt x="255" y="451"/>
                      </a:lnTo>
                      <a:lnTo>
                        <a:pt x="255" y="451"/>
                      </a:lnTo>
                      <a:lnTo>
                        <a:pt x="257" y="450"/>
                      </a:lnTo>
                      <a:lnTo>
                        <a:pt x="257" y="450"/>
                      </a:lnTo>
                      <a:lnTo>
                        <a:pt x="257" y="450"/>
                      </a:lnTo>
                      <a:lnTo>
                        <a:pt x="262" y="437"/>
                      </a:lnTo>
                      <a:lnTo>
                        <a:pt x="262" y="437"/>
                      </a:lnTo>
                      <a:lnTo>
                        <a:pt x="266" y="418"/>
                      </a:lnTo>
                      <a:lnTo>
                        <a:pt x="267" y="407"/>
                      </a:lnTo>
                      <a:lnTo>
                        <a:pt x="267" y="407"/>
                      </a:lnTo>
                      <a:lnTo>
                        <a:pt x="282" y="403"/>
                      </a:lnTo>
                      <a:lnTo>
                        <a:pt x="282" y="403"/>
                      </a:lnTo>
                      <a:lnTo>
                        <a:pt x="288" y="412"/>
                      </a:lnTo>
                      <a:lnTo>
                        <a:pt x="301" y="426"/>
                      </a:lnTo>
                      <a:lnTo>
                        <a:pt x="301" y="426"/>
                      </a:lnTo>
                      <a:lnTo>
                        <a:pt x="312" y="435"/>
                      </a:lnTo>
                      <a:lnTo>
                        <a:pt x="312" y="435"/>
                      </a:lnTo>
                      <a:lnTo>
                        <a:pt x="312" y="435"/>
                      </a:lnTo>
                      <a:lnTo>
                        <a:pt x="313" y="436"/>
                      </a:lnTo>
                      <a:lnTo>
                        <a:pt x="313" y="436"/>
                      </a:lnTo>
                      <a:lnTo>
                        <a:pt x="313" y="436"/>
                      </a:lnTo>
                      <a:lnTo>
                        <a:pt x="313" y="436"/>
                      </a:lnTo>
                      <a:lnTo>
                        <a:pt x="315" y="436"/>
                      </a:lnTo>
                      <a:lnTo>
                        <a:pt x="315" y="436"/>
                      </a:lnTo>
                      <a:lnTo>
                        <a:pt x="315" y="436"/>
                      </a:lnTo>
                      <a:lnTo>
                        <a:pt x="315" y="436"/>
                      </a:lnTo>
                      <a:lnTo>
                        <a:pt x="316" y="436"/>
                      </a:lnTo>
                      <a:lnTo>
                        <a:pt x="316" y="436"/>
                      </a:lnTo>
                      <a:lnTo>
                        <a:pt x="316" y="436"/>
                      </a:lnTo>
                      <a:lnTo>
                        <a:pt x="316" y="436"/>
                      </a:lnTo>
                      <a:lnTo>
                        <a:pt x="317" y="436"/>
                      </a:lnTo>
                      <a:lnTo>
                        <a:pt x="317" y="436"/>
                      </a:lnTo>
                      <a:lnTo>
                        <a:pt x="317" y="436"/>
                      </a:lnTo>
                      <a:lnTo>
                        <a:pt x="318" y="436"/>
                      </a:lnTo>
                      <a:lnTo>
                        <a:pt x="318" y="436"/>
                      </a:lnTo>
                      <a:lnTo>
                        <a:pt x="318" y="436"/>
                      </a:lnTo>
                      <a:lnTo>
                        <a:pt x="318" y="436"/>
                      </a:lnTo>
                      <a:lnTo>
                        <a:pt x="320" y="435"/>
                      </a:lnTo>
                      <a:lnTo>
                        <a:pt x="320" y="435"/>
                      </a:lnTo>
                      <a:lnTo>
                        <a:pt x="320" y="435"/>
                      </a:lnTo>
                      <a:lnTo>
                        <a:pt x="320" y="435"/>
                      </a:lnTo>
                      <a:lnTo>
                        <a:pt x="321" y="435"/>
                      </a:lnTo>
                      <a:lnTo>
                        <a:pt x="321" y="435"/>
                      </a:lnTo>
                      <a:lnTo>
                        <a:pt x="321" y="435"/>
                      </a:lnTo>
                      <a:lnTo>
                        <a:pt x="321" y="435"/>
                      </a:lnTo>
                      <a:lnTo>
                        <a:pt x="324" y="433"/>
                      </a:lnTo>
                      <a:lnTo>
                        <a:pt x="324" y="433"/>
                      </a:lnTo>
                      <a:lnTo>
                        <a:pt x="325" y="433"/>
                      </a:lnTo>
                      <a:lnTo>
                        <a:pt x="325" y="433"/>
                      </a:lnTo>
                      <a:lnTo>
                        <a:pt x="325" y="433"/>
                      </a:lnTo>
                      <a:lnTo>
                        <a:pt x="325" y="433"/>
                      </a:lnTo>
                      <a:lnTo>
                        <a:pt x="326" y="432"/>
                      </a:lnTo>
                      <a:lnTo>
                        <a:pt x="326" y="432"/>
                      </a:lnTo>
                      <a:lnTo>
                        <a:pt x="326" y="432"/>
                      </a:lnTo>
                      <a:lnTo>
                        <a:pt x="326" y="432"/>
                      </a:lnTo>
                      <a:lnTo>
                        <a:pt x="327" y="432"/>
                      </a:lnTo>
                      <a:lnTo>
                        <a:pt x="327" y="432"/>
                      </a:lnTo>
                      <a:lnTo>
                        <a:pt x="327" y="432"/>
                      </a:lnTo>
                      <a:lnTo>
                        <a:pt x="327" y="432"/>
                      </a:lnTo>
                      <a:lnTo>
                        <a:pt x="329" y="430"/>
                      </a:lnTo>
                      <a:lnTo>
                        <a:pt x="329" y="430"/>
                      </a:lnTo>
                      <a:lnTo>
                        <a:pt x="330" y="430"/>
                      </a:lnTo>
                      <a:lnTo>
                        <a:pt x="330" y="430"/>
                      </a:lnTo>
                      <a:lnTo>
                        <a:pt x="330" y="430"/>
                      </a:lnTo>
                      <a:lnTo>
                        <a:pt x="330" y="430"/>
                      </a:lnTo>
                      <a:lnTo>
                        <a:pt x="330" y="428"/>
                      </a:lnTo>
                      <a:lnTo>
                        <a:pt x="330" y="428"/>
                      </a:lnTo>
                      <a:lnTo>
                        <a:pt x="330" y="428"/>
                      </a:lnTo>
                      <a:lnTo>
                        <a:pt x="330" y="428"/>
                      </a:lnTo>
                      <a:lnTo>
                        <a:pt x="330" y="427"/>
                      </a:lnTo>
                      <a:lnTo>
                        <a:pt x="330" y="427"/>
                      </a:lnTo>
                      <a:lnTo>
                        <a:pt x="331" y="426"/>
                      </a:lnTo>
                      <a:lnTo>
                        <a:pt x="331" y="426"/>
                      </a:lnTo>
                      <a:lnTo>
                        <a:pt x="331" y="426"/>
                      </a:lnTo>
                      <a:lnTo>
                        <a:pt x="331" y="426"/>
                      </a:lnTo>
                      <a:lnTo>
                        <a:pt x="331" y="412"/>
                      </a:lnTo>
                      <a:lnTo>
                        <a:pt x="331" y="412"/>
                      </a:lnTo>
                      <a:lnTo>
                        <a:pt x="329" y="394"/>
                      </a:lnTo>
                      <a:lnTo>
                        <a:pt x="326" y="383"/>
                      </a:lnTo>
                      <a:lnTo>
                        <a:pt x="326" y="383"/>
                      </a:lnTo>
                      <a:lnTo>
                        <a:pt x="339" y="374"/>
                      </a:lnTo>
                      <a:lnTo>
                        <a:pt x="339" y="374"/>
                      </a:lnTo>
                      <a:lnTo>
                        <a:pt x="349" y="381"/>
                      </a:lnTo>
                      <a:lnTo>
                        <a:pt x="365" y="388"/>
                      </a:lnTo>
                      <a:lnTo>
                        <a:pt x="365" y="388"/>
                      </a:lnTo>
                      <a:lnTo>
                        <a:pt x="378" y="393"/>
                      </a:lnTo>
                      <a:lnTo>
                        <a:pt x="378" y="393"/>
                      </a:lnTo>
                      <a:lnTo>
                        <a:pt x="378" y="393"/>
                      </a:lnTo>
                      <a:lnTo>
                        <a:pt x="378" y="393"/>
                      </a:lnTo>
                      <a:lnTo>
                        <a:pt x="379" y="393"/>
                      </a:lnTo>
                      <a:lnTo>
                        <a:pt x="379" y="393"/>
                      </a:lnTo>
                      <a:lnTo>
                        <a:pt x="380" y="393"/>
                      </a:lnTo>
                      <a:lnTo>
                        <a:pt x="380" y="393"/>
                      </a:lnTo>
                      <a:lnTo>
                        <a:pt x="380" y="393"/>
                      </a:lnTo>
                      <a:lnTo>
                        <a:pt x="380" y="393"/>
                      </a:lnTo>
                      <a:lnTo>
                        <a:pt x="381" y="393"/>
                      </a:lnTo>
                      <a:lnTo>
                        <a:pt x="381" y="393"/>
                      </a:lnTo>
                      <a:lnTo>
                        <a:pt x="381" y="393"/>
                      </a:lnTo>
                      <a:lnTo>
                        <a:pt x="381" y="393"/>
                      </a:lnTo>
                      <a:lnTo>
                        <a:pt x="383" y="393"/>
                      </a:lnTo>
                      <a:lnTo>
                        <a:pt x="383" y="393"/>
                      </a:lnTo>
                      <a:lnTo>
                        <a:pt x="383" y="393"/>
                      </a:lnTo>
                      <a:lnTo>
                        <a:pt x="383" y="393"/>
                      </a:lnTo>
                      <a:lnTo>
                        <a:pt x="383" y="393"/>
                      </a:lnTo>
                      <a:lnTo>
                        <a:pt x="383" y="393"/>
                      </a:lnTo>
                      <a:lnTo>
                        <a:pt x="384" y="392"/>
                      </a:lnTo>
                      <a:lnTo>
                        <a:pt x="384" y="392"/>
                      </a:lnTo>
                      <a:lnTo>
                        <a:pt x="384" y="392"/>
                      </a:lnTo>
                      <a:lnTo>
                        <a:pt x="384" y="392"/>
                      </a:lnTo>
                      <a:lnTo>
                        <a:pt x="385" y="391"/>
                      </a:lnTo>
                      <a:lnTo>
                        <a:pt x="385" y="391"/>
                      </a:lnTo>
                      <a:lnTo>
                        <a:pt x="385" y="391"/>
                      </a:lnTo>
                      <a:lnTo>
                        <a:pt x="385" y="391"/>
                      </a:lnTo>
                      <a:lnTo>
                        <a:pt x="387" y="389"/>
                      </a:lnTo>
                      <a:lnTo>
                        <a:pt x="387" y="389"/>
                      </a:lnTo>
                      <a:lnTo>
                        <a:pt x="387" y="389"/>
                      </a:lnTo>
                      <a:lnTo>
                        <a:pt x="387" y="389"/>
                      </a:lnTo>
                      <a:lnTo>
                        <a:pt x="388" y="388"/>
                      </a:lnTo>
                      <a:lnTo>
                        <a:pt x="388" y="388"/>
                      </a:lnTo>
                      <a:lnTo>
                        <a:pt x="389" y="387"/>
                      </a:lnTo>
                      <a:lnTo>
                        <a:pt x="389" y="387"/>
                      </a:lnTo>
                      <a:lnTo>
                        <a:pt x="389" y="387"/>
                      </a:lnTo>
                      <a:lnTo>
                        <a:pt x="389" y="387"/>
                      </a:lnTo>
                      <a:lnTo>
                        <a:pt x="390" y="387"/>
                      </a:lnTo>
                      <a:lnTo>
                        <a:pt x="390" y="387"/>
                      </a:lnTo>
                      <a:lnTo>
                        <a:pt x="390" y="386"/>
                      </a:lnTo>
                      <a:lnTo>
                        <a:pt x="390" y="386"/>
                      </a:lnTo>
                      <a:lnTo>
                        <a:pt x="390" y="386"/>
                      </a:lnTo>
                      <a:lnTo>
                        <a:pt x="390" y="386"/>
                      </a:lnTo>
                      <a:lnTo>
                        <a:pt x="392" y="386"/>
                      </a:lnTo>
                      <a:lnTo>
                        <a:pt x="392" y="386"/>
                      </a:lnTo>
                      <a:lnTo>
                        <a:pt x="392" y="384"/>
                      </a:lnTo>
                      <a:lnTo>
                        <a:pt x="392" y="384"/>
                      </a:lnTo>
                      <a:lnTo>
                        <a:pt x="392" y="384"/>
                      </a:lnTo>
                      <a:lnTo>
                        <a:pt x="392" y="384"/>
                      </a:lnTo>
                      <a:lnTo>
                        <a:pt x="393" y="383"/>
                      </a:lnTo>
                      <a:lnTo>
                        <a:pt x="393" y="383"/>
                      </a:lnTo>
                      <a:lnTo>
                        <a:pt x="393" y="383"/>
                      </a:lnTo>
                      <a:lnTo>
                        <a:pt x="393" y="383"/>
                      </a:lnTo>
                      <a:lnTo>
                        <a:pt x="393" y="382"/>
                      </a:lnTo>
                      <a:lnTo>
                        <a:pt x="393" y="382"/>
                      </a:lnTo>
                      <a:lnTo>
                        <a:pt x="393" y="382"/>
                      </a:lnTo>
                      <a:lnTo>
                        <a:pt x="393" y="382"/>
                      </a:lnTo>
                      <a:lnTo>
                        <a:pt x="393" y="381"/>
                      </a:lnTo>
                      <a:lnTo>
                        <a:pt x="393" y="381"/>
                      </a:lnTo>
                      <a:lnTo>
                        <a:pt x="393" y="381"/>
                      </a:lnTo>
                      <a:lnTo>
                        <a:pt x="393" y="381"/>
                      </a:lnTo>
                      <a:lnTo>
                        <a:pt x="393" y="378"/>
                      </a:lnTo>
                      <a:lnTo>
                        <a:pt x="393" y="378"/>
                      </a:lnTo>
                      <a:lnTo>
                        <a:pt x="393" y="378"/>
                      </a:lnTo>
                      <a:lnTo>
                        <a:pt x="388" y="365"/>
                      </a:lnTo>
                      <a:lnTo>
                        <a:pt x="388" y="365"/>
                      </a:lnTo>
                      <a:lnTo>
                        <a:pt x="379" y="349"/>
                      </a:lnTo>
                      <a:lnTo>
                        <a:pt x="373" y="340"/>
                      </a:lnTo>
                      <a:lnTo>
                        <a:pt x="373" y="340"/>
                      </a:lnTo>
                      <a:lnTo>
                        <a:pt x="383" y="326"/>
                      </a:lnTo>
                      <a:lnTo>
                        <a:pt x="383" y="326"/>
                      </a:lnTo>
                      <a:lnTo>
                        <a:pt x="393" y="329"/>
                      </a:lnTo>
                      <a:lnTo>
                        <a:pt x="412" y="331"/>
                      </a:lnTo>
                      <a:lnTo>
                        <a:pt x="412" y="331"/>
                      </a:lnTo>
                      <a:lnTo>
                        <a:pt x="426" y="331"/>
                      </a:lnTo>
                      <a:lnTo>
                        <a:pt x="426" y="331"/>
                      </a:lnTo>
                      <a:lnTo>
                        <a:pt x="426" y="331"/>
                      </a:lnTo>
                      <a:lnTo>
                        <a:pt x="426" y="331"/>
                      </a:lnTo>
                      <a:lnTo>
                        <a:pt x="427" y="331"/>
                      </a:lnTo>
                      <a:lnTo>
                        <a:pt x="427" y="331"/>
                      </a:lnTo>
                      <a:lnTo>
                        <a:pt x="427" y="331"/>
                      </a:lnTo>
                      <a:lnTo>
                        <a:pt x="427" y="331"/>
                      </a:lnTo>
                      <a:lnTo>
                        <a:pt x="428" y="330"/>
                      </a:lnTo>
                      <a:lnTo>
                        <a:pt x="428" y="330"/>
                      </a:lnTo>
                      <a:lnTo>
                        <a:pt x="428" y="330"/>
                      </a:lnTo>
                      <a:lnTo>
                        <a:pt x="428" y="330"/>
                      </a:lnTo>
                      <a:lnTo>
                        <a:pt x="429" y="330"/>
                      </a:lnTo>
                      <a:lnTo>
                        <a:pt x="429" y="330"/>
                      </a:lnTo>
                      <a:lnTo>
                        <a:pt x="429" y="330"/>
                      </a:lnTo>
                      <a:lnTo>
                        <a:pt x="429" y="330"/>
                      </a:lnTo>
                      <a:lnTo>
                        <a:pt x="431" y="329"/>
                      </a:lnTo>
                      <a:lnTo>
                        <a:pt x="431" y="329"/>
                      </a:lnTo>
                      <a:lnTo>
                        <a:pt x="431" y="329"/>
                      </a:lnTo>
                      <a:lnTo>
                        <a:pt x="431" y="329"/>
                      </a:lnTo>
                      <a:lnTo>
                        <a:pt x="431" y="328"/>
                      </a:lnTo>
                      <a:lnTo>
                        <a:pt x="431" y="328"/>
                      </a:lnTo>
                      <a:lnTo>
                        <a:pt x="431" y="328"/>
                      </a:lnTo>
                      <a:lnTo>
                        <a:pt x="431" y="328"/>
                      </a:lnTo>
                      <a:lnTo>
                        <a:pt x="432" y="326"/>
                      </a:lnTo>
                      <a:lnTo>
                        <a:pt x="432" y="326"/>
                      </a:lnTo>
                      <a:lnTo>
                        <a:pt x="432" y="326"/>
                      </a:lnTo>
                      <a:lnTo>
                        <a:pt x="432" y="326"/>
                      </a:lnTo>
                      <a:lnTo>
                        <a:pt x="432" y="325"/>
                      </a:lnTo>
                      <a:lnTo>
                        <a:pt x="432" y="325"/>
                      </a:lnTo>
                      <a:lnTo>
                        <a:pt x="432" y="325"/>
                      </a:lnTo>
                      <a:lnTo>
                        <a:pt x="432" y="325"/>
                      </a:lnTo>
                      <a:lnTo>
                        <a:pt x="433" y="324"/>
                      </a:lnTo>
                      <a:lnTo>
                        <a:pt x="433" y="324"/>
                      </a:lnTo>
                      <a:lnTo>
                        <a:pt x="434" y="323"/>
                      </a:lnTo>
                      <a:lnTo>
                        <a:pt x="434" y="323"/>
                      </a:lnTo>
                      <a:lnTo>
                        <a:pt x="434" y="321"/>
                      </a:lnTo>
                      <a:lnTo>
                        <a:pt x="434" y="321"/>
                      </a:lnTo>
                      <a:lnTo>
                        <a:pt x="434" y="321"/>
                      </a:lnTo>
                      <a:lnTo>
                        <a:pt x="434" y="321"/>
                      </a:lnTo>
                      <a:lnTo>
                        <a:pt x="434" y="320"/>
                      </a:lnTo>
                      <a:lnTo>
                        <a:pt x="434" y="320"/>
                      </a:lnTo>
                      <a:lnTo>
                        <a:pt x="434" y="320"/>
                      </a:lnTo>
                      <a:lnTo>
                        <a:pt x="434" y="320"/>
                      </a:lnTo>
                      <a:lnTo>
                        <a:pt x="436" y="319"/>
                      </a:lnTo>
                      <a:lnTo>
                        <a:pt x="436" y="319"/>
                      </a:lnTo>
                      <a:lnTo>
                        <a:pt x="436" y="318"/>
                      </a:lnTo>
                      <a:lnTo>
                        <a:pt x="436" y="318"/>
                      </a:lnTo>
                      <a:lnTo>
                        <a:pt x="436" y="318"/>
                      </a:lnTo>
                      <a:lnTo>
                        <a:pt x="436" y="318"/>
                      </a:lnTo>
                      <a:lnTo>
                        <a:pt x="436" y="316"/>
                      </a:lnTo>
                      <a:lnTo>
                        <a:pt x="436" y="316"/>
                      </a:lnTo>
                      <a:lnTo>
                        <a:pt x="436" y="316"/>
                      </a:lnTo>
                      <a:lnTo>
                        <a:pt x="436" y="316"/>
                      </a:lnTo>
                      <a:lnTo>
                        <a:pt x="436" y="316"/>
                      </a:lnTo>
                      <a:lnTo>
                        <a:pt x="436" y="316"/>
                      </a:lnTo>
                      <a:lnTo>
                        <a:pt x="436" y="315"/>
                      </a:lnTo>
                      <a:lnTo>
                        <a:pt x="436" y="315"/>
                      </a:lnTo>
                      <a:lnTo>
                        <a:pt x="434" y="314"/>
                      </a:lnTo>
                      <a:lnTo>
                        <a:pt x="434" y="314"/>
                      </a:lnTo>
                      <a:lnTo>
                        <a:pt x="434" y="314"/>
                      </a:lnTo>
                      <a:lnTo>
                        <a:pt x="434" y="314"/>
                      </a:lnTo>
                      <a:lnTo>
                        <a:pt x="434" y="313"/>
                      </a:lnTo>
                      <a:lnTo>
                        <a:pt x="434" y="313"/>
                      </a:lnTo>
                      <a:lnTo>
                        <a:pt x="434" y="313"/>
                      </a:lnTo>
                      <a:lnTo>
                        <a:pt x="434" y="313"/>
                      </a:lnTo>
                      <a:lnTo>
                        <a:pt x="426" y="302"/>
                      </a:lnTo>
                      <a:lnTo>
                        <a:pt x="426" y="302"/>
                      </a:lnTo>
                      <a:lnTo>
                        <a:pt x="412" y="290"/>
                      </a:lnTo>
                      <a:lnTo>
                        <a:pt x="403" y="282"/>
                      </a:lnTo>
                      <a:lnTo>
                        <a:pt x="403" y="282"/>
                      </a:lnTo>
                      <a:lnTo>
                        <a:pt x="404" y="276"/>
                      </a:lnTo>
                      <a:lnTo>
                        <a:pt x="404" y="276"/>
                      </a:lnTo>
                      <a:lnTo>
                        <a:pt x="407" y="267"/>
                      </a:lnTo>
                      <a:lnTo>
                        <a:pt x="407" y="267"/>
                      </a:lnTo>
                      <a:lnTo>
                        <a:pt x="418" y="266"/>
                      </a:lnTo>
                      <a:lnTo>
                        <a:pt x="436" y="262"/>
                      </a:lnTo>
                      <a:lnTo>
                        <a:pt x="436" y="262"/>
                      </a:lnTo>
                      <a:lnTo>
                        <a:pt x="448" y="257"/>
                      </a:lnTo>
                      <a:lnTo>
                        <a:pt x="448" y="257"/>
                      </a:lnTo>
                      <a:lnTo>
                        <a:pt x="448" y="257"/>
                      </a:lnTo>
                      <a:lnTo>
                        <a:pt x="448" y="257"/>
                      </a:lnTo>
                      <a:lnTo>
                        <a:pt x="451" y="256"/>
                      </a:lnTo>
                      <a:lnTo>
                        <a:pt x="451" y="256"/>
                      </a:lnTo>
                      <a:lnTo>
                        <a:pt x="451" y="256"/>
                      </a:lnTo>
                      <a:lnTo>
                        <a:pt x="451" y="256"/>
                      </a:lnTo>
                      <a:lnTo>
                        <a:pt x="451" y="256"/>
                      </a:lnTo>
                      <a:lnTo>
                        <a:pt x="451" y="256"/>
                      </a:lnTo>
                      <a:lnTo>
                        <a:pt x="452" y="256"/>
                      </a:lnTo>
                      <a:lnTo>
                        <a:pt x="452" y="256"/>
                      </a:lnTo>
                      <a:lnTo>
                        <a:pt x="452" y="255"/>
                      </a:lnTo>
                      <a:lnTo>
                        <a:pt x="452" y="255"/>
                      </a:lnTo>
                      <a:lnTo>
                        <a:pt x="452" y="255"/>
                      </a:lnTo>
                      <a:lnTo>
                        <a:pt x="452" y="255"/>
                      </a:lnTo>
                      <a:lnTo>
                        <a:pt x="452" y="253"/>
                      </a:lnTo>
                      <a:lnTo>
                        <a:pt x="452" y="253"/>
                      </a:lnTo>
                      <a:lnTo>
                        <a:pt x="453" y="253"/>
                      </a:lnTo>
                      <a:lnTo>
                        <a:pt x="453" y="253"/>
                      </a:lnTo>
                      <a:lnTo>
                        <a:pt x="453" y="252"/>
                      </a:lnTo>
                      <a:lnTo>
                        <a:pt x="453" y="252"/>
                      </a:lnTo>
                      <a:lnTo>
                        <a:pt x="453" y="252"/>
                      </a:lnTo>
                      <a:lnTo>
                        <a:pt x="453" y="252"/>
                      </a:lnTo>
                      <a:lnTo>
                        <a:pt x="453" y="251"/>
                      </a:lnTo>
                      <a:lnTo>
                        <a:pt x="453" y="251"/>
                      </a:lnTo>
                      <a:lnTo>
                        <a:pt x="453" y="251"/>
                      </a:lnTo>
                      <a:lnTo>
                        <a:pt x="453" y="251"/>
                      </a:lnTo>
                      <a:lnTo>
                        <a:pt x="453" y="250"/>
                      </a:lnTo>
                      <a:lnTo>
                        <a:pt x="453" y="250"/>
                      </a:lnTo>
                      <a:lnTo>
                        <a:pt x="453" y="248"/>
                      </a:lnTo>
                      <a:lnTo>
                        <a:pt x="453" y="248"/>
                      </a:lnTo>
                      <a:lnTo>
                        <a:pt x="453" y="247"/>
                      </a:lnTo>
                      <a:lnTo>
                        <a:pt x="453" y="247"/>
                      </a:lnTo>
                      <a:lnTo>
                        <a:pt x="453" y="246"/>
                      </a:lnTo>
                      <a:lnTo>
                        <a:pt x="453" y="246"/>
                      </a:lnTo>
                      <a:lnTo>
                        <a:pt x="453" y="246"/>
                      </a:lnTo>
                      <a:lnTo>
                        <a:pt x="453" y="246"/>
                      </a:lnTo>
                      <a:lnTo>
                        <a:pt x="453" y="245"/>
                      </a:lnTo>
                      <a:lnTo>
                        <a:pt x="453" y="245"/>
                      </a:lnTo>
                      <a:lnTo>
                        <a:pt x="453" y="243"/>
                      </a:lnTo>
                      <a:lnTo>
                        <a:pt x="453" y="243"/>
                      </a:lnTo>
                      <a:lnTo>
                        <a:pt x="453" y="243"/>
                      </a:lnTo>
                      <a:lnTo>
                        <a:pt x="453" y="243"/>
                      </a:lnTo>
                      <a:lnTo>
                        <a:pt x="453" y="242"/>
                      </a:lnTo>
                      <a:lnTo>
                        <a:pt x="453" y="242"/>
                      </a:lnTo>
                      <a:lnTo>
                        <a:pt x="453" y="241"/>
                      </a:lnTo>
                      <a:lnTo>
                        <a:pt x="453" y="241"/>
                      </a:lnTo>
                      <a:lnTo>
                        <a:pt x="453" y="241"/>
                      </a:lnTo>
                      <a:lnTo>
                        <a:pt x="453" y="241"/>
                      </a:lnTo>
                      <a:lnTo>
                        <a:pt x="453" y="239"/>
                      </a:lnTo>
                      <a:lnTo>
                        <a:pt x="453" y="239"/>
                      </a:lnTo>
                      <a:lnTo>
                        <a:pt x="453" y="239"/>
                      </a:lnTo>
                      <a:lnTo>
                        <a:pt x="453" y="239"/>
                      </a:lnTo>
                      <a:lnTo>
                        <a:pt x="453" y="239"/>
                      </a:lnTo>
                      <a:lnTo>
                        <a:pt x="453" y="239"/>
                      </a:lnTo>
                      <a:lnTo>
                        <a:pt x="453" y="238"/>
                      </a:lnTo>
                      <a:lnTo>
                        <a:pt x="453" y="238"/>
                      </a:lnTo>
                      <a:lnTo>
                        <a:pt x="452" y="238"/>
                      </a:lnTo>
                      <a:lnTo>
                        <a:pt x="452" y="238"/>
                      </a:lnTo>
                      <a:lnTo>
                        <a:pt x="452" y="238"/>
                      </a:lnTo>
                      <a:lnTo>
                        <a:pt x="452" y="238"/>
                      </a:lnTo>
                      <a:lnTo>
                        <a:pt x="451" y="237"/>
                      </a:lnTo>
                      <a:lnTo>
                        <a:pt x="451" y="237"/>
                      </a:lnTo>
                      <a:lnTo>
                        <a:pt x="451" y="237"/>
                      </a:lnTo>
                      <a:lnTo>
                        <a:pt x="451" y="237"/>
                      </a:lnTo>
                      <a:lnTo>
                        <a:pt x="439" y="229"/>
                      </a:lnTo>
                      <a:lnTo>
                        <a:pt x="439" y="229"/>
                      </a:lnTo>
                      <a:lnTo>
                        <a:pt x="422" y="222"/>
                      </a:lnTo>
                      <a:lnTo>
                        <a:pt x="410" y="219"/>
                      </a:lnTo>
                      <a:lnTo>
                        <a:pt x="410" y="219"/>
                      </a:lnTo>
                      <a:lnTo>
                        <a:pt x="409" y="203"/>
                      </a:lnTo>
                      <a:lnTo>
                        <a:pt x="409" y="203"/>
                      </a:lnTo>
                      <a:lnTo>
                        <a:pt x="419" y="199"/>
                      </a:lnTo>
                      <a:lnTo>
                        <a:pt x="436" y="188"/>
                      </a:lnTo>
                      <a:lnTo>
                        <a:pt x="436" y="188"/>
                      </a:lnTo>
                      <a:lnTo>
                        <a:pt x="446" y="180"/>
                      </a:lnTo>
                      <a:lnTo>
                        <a:pt x="446" y="180"/>
                      </a:lnTo>
                      <a:lnTo>
                        <a:pt x="446" y="180"/>
                      </a:lnTo>
                      <a:lnTo>
                        <a:pt x="446" y="179"/>
                      </a:lnTo>
                      <a:lnTo>
                        <a:pt x="446" y="179"/>
                      </a:lnTo>
                      <a:lnTo>
                        <a:pt x="447" y="176"/>
                      </a:lnTo>
                      <a:lnTo>
                        <a:pt x="447" y="176"/>
                      </a:lnTo>
                      <a:lnTo>
                        <a:pt x="447" y="176"/>
                      </a:lnTo>
                      <a:lnTo>
                        <a:pt x="447" y="176"/>
                      </a:lnTo>
                      <a:lnTo>
                        <a:pt x="448" y="176"/>
                      </a:lnTo>
                      <a:lnTo>
                        <a:pt x="448" y="176"/>
                      </a:lnTo>
                      <a:lnTo>
                        <a:pt x="448" y="175"/>
                      </a:lnTo>
                      <a:lnTo>
                        <a:pt x="448" y="175"/>
                      </a:lnTo>
                      <a:lnTo>
                        <a:pt x="448" y="175"/>
                      </a:lnTo>
                      <a:lnTo>
                        <a:pt x="448" y="175"/>
                      </a:lnTo>
                      <a:lnTo>
                        <a:pt x="448" y="174"/>
                      </a:lnTo>
                      <a:lnTo>
                        <a:pt x="448" y="174"/>
                      </a:lnTo>
                      <a:lnTo>
                        <a:pt x="448" y="173"/>
                      </a:lnTo>
                      <a:lnTo>
                        <a:pt x="448" y="173"/>
                      </a:lnTo>
                      <a:lnTo>
                        <a:pt x="448" y="173"/>
                      </a:lnTo>
                      <a:lnTo>
                        <a:pt x="448" y="173"/>
                      </a:lnTo>
                      <a:lnTo>
                        <a:pt x="447" y="171"/>
                      </a:lnTo>
                      <a:lnTo>
                        <a:pt x="447" y="171"/>
                      </a:lnTo>
                      <a:lnTo>
                        <a:pt x="447" y="171"/>
                      </a:lnTo>
                      <a:lnTo>
                        <a:pt x="447" y="171"/>
                      </a:lnTo>
                      <a:lnTo>
                        <a:pt x="447" y="170"/>
                      </a:lnTo>
                      <a:lnTo>
                        <a:pt x="447" y="170"/>
                      </a:lnTo>
                      <a:lnTo>
                        <a:pt x="447" y="170"/>
                      </a:lnTo>
                      <a:lnTo>
                        <a:pt x="447" y="170"/>
                      </a:lnTo>
                      <a:lnTo>
                        <a:pt x="447" y="169"/>
                      </a:lnTo>
                      <a:lnTo>
                        <a:pt x="447" y="169"/>
                      </a:lnTo>
                      <a:lnTo>
                        <a:pt x="446" y="166"/>
                      </a:lnTo>
                      <a:lnTo>
                        <a:pt x="446" y="166"/>
                      </a:lnTo>
                      <a:lnTo>
                        <a:pt x="446" y="166"/>
                      </a:lnTo>
                      <a:lnTo>
                        <a:pt x="446" y="166"/>
                      </a:lnTo>
                      <a:lnTo>
                        <a:pt x="446" y="165"/>
                      </a:lnTo>
                      <a:lnTo>
                        <a:pt x="446" y="165"/>
                      </a:lnTo>
                      <a:lnTo>
                        <a:pt x="446" y="165"/>
                      </a:lnTo>
                      <a:lnTo>
                        <a:pt x="446" y="165"/>
                      </a:lnTo>
                      <a:lnTo>
                        <a:pt x="446" y="164"/>
                      </a:lnTo>
                      <a:lnTo>
                        <a:pt x="446" y="164"/>
                      </a:lnTo>
                      <a:lnTo>
                        <a:pt x="446" y="164"/>
                      </a:lnTo>
                      <a:lnTo>
                        <a:pt x="446" y="164"/>
                      </a:lnTo>
                      <a:lnTo>
                        <a:pt x="444" y="163"/>
                      </a:lnTo>
                      <a:lnTo>
                        <a:pt x="444" y="163"/>
                      </a:lnTo>
                      <a:lnTo>
                        <a:pt x="444" y="163"/>
                      </a:lnTo>
                      <a:lnTo>
                        <a:pt x="444" y="163"/>
                      </a:lnTo>
                      <a:lnTo>
                        <a:pt x="444" y="161"/>
                      </a:lnTo>
                      <a:lnTo>
                        <a:pt x="444" y="161"/>
                      </a:lnTo>
                      <a:lnTo>
                        <a:pt x="443" y="161"/>
                      </a:lnTo>
                      <a:lnTo>
                        <a:pt x="443" y="161"/>
                      </a:lnTo>
                      <a:lnTo>
                        <a:pt x="443" y="161"/>
                      </a:lnTo>
                      <a:lnTo>
                        <a:pt x="443" y="161"/>
                      </a:lnTo>
                      <a:lnTo>
                        <a:pt x="443" y="160"/>
                      </a:lnTo>
                      <a:lnTo>
                        <a:pt x="443" y="160"/>
                      </a:lnTo>
                      <a:lnTo>
                        <a:pt x="442" y="160"/>
                      </a:lnTo>
                      <a:lnTo>
                        <a:pt x="442" y="160"/>
                      </a:lnTo>
                      <a:lnTo>
                        <a:pt x="442" y="160"/>
                      </a:lnTo>
                      <a:lnTo>
                        <a:pt x="442" y="160"/>
                      </a:lnTo>
                      <a:lnTo>
                        <a:pt x="441" y="159"/>
                      </a:lnTo>
                      <a:lnTo>
                        <a:pt x="441" y="159"/>
                      </a:lnTo>
                      <a:lnTo>
                        <a:pt x="439" y="159"/>
                      </a:lnTo>
                      <a:lnTo>
                        <a:pt x="439" y="159"/>
                      </a:lnTo>
                      <a:lnTo>
                        <a:pt x="439" y="159"/>
                      </a:lnTo>
                      <a:lnTo>
                        <a:pt x="427" y="158"/>
                      </a:lnTo>
                      <a:lnTo>
                        <a:pt x="427" y="158"/>
                      </a:lnTo>
                      <a:lnTo>
                        <a:pt x="408" y="156"/>
                      </a:lnTo>
                      <a:lnTo>
                        <a:pt x="397" y="156"/>
                      </a:lnTo>
                      <a:lnTo>
                        <a:pt x="397" y="156"/>
                      </a:lnTo>
                      <a:lnTo>
                        <a:pt x="390" y="142"/>
                      </a:lnTo>
                      <a:lnTo>
                        <a:pt x="390" y="142"/>
                      </a:lnTo>
                      <a:lnTo>
                        <a:pt x="398" y="135"/>
                      </a:lnTo>
                      <a:lnTo>
                        <a:pt x="409" y="120"/>
                      </a:lnTo>
                      <a:lnTo>
                        <a:pt x="409" y="120"/>
                      </a:lnTo>
                      <a:lnTo>
                        <a:pt x="416" y="108"/>
                      </a:lnTo>
                      <a:lnTo>
                        <a:pt x="416" y="108"/>
                      </a:lnTo>
                      <a:lnTo>
                        <a:pt x="416" y="107"/>
                      </a:lnTo>
                      <a:lnTo>
                        <a:pt x="416" y="107"/>
                      </a:lnTo>
                      <a:lnTo>
                        <a:pt x="417" y="106"/>
                      </a:lnTo>
                      <a:lnTo>
                        <a:pt x="417" y="106"/>
                      </a:lnTo>
                      <a:lnTo>
                        <a:pt x="417" y="106"/>
                      </a:lnTo>
                      <a:lnTo>
                        <a:pt x="417" y="106"/>
                      </a:lnTo>
                      <a:lnTo>
                        <a:pt x="417" y="105"/>
                      </a:lnTo>
                      <a:lnTo>
                        <a:pt x="417" y="105"/>
                      </a:lnTo>
                      <a:lnTo>
                        <a:pt x="417" y="105"/>
                      </a:lnTo>
                      <a:lnTo>
                        <a:pt x="417" y="105"/>
                      </a:lnTo>
                      <a:lnTo>
                        <a:pt x="417" y="103"/>
                      </a:lnTo>
                      <a:lnTo>
                        <a:pt x="417" y="103"/>
                      </a:lnTo>
                      <a:lnTo>
                        <a:pt x="417" y="103"/>
                      </a:lnTo>
                      <a:lnTo>
                        <a:pt x="417" y="103"/>
                      </a:lnTo>
                      <a:lnTo>
                        <a:pt x="417" y="102"/>
                      </a:lnTo>
                      <a:lnTo>
                        <a:pt x="417" y="102"/>
                      </a:lnTo>
                      <a:lnTo>
                        <a:pt x="417" y="102"/>
                      </a:lnTo>
                      <a:lnTo>
                        <a:pt x="417" y="102"/>
                      </a:lnTo>
                      <a:lnTo>
                        <a:pt x="416" y="101"/>
                      </a:lnTo>
                      <a:lnTo>
                        <a:pt x="416" y="101"/>
                      </a:lnTo>
                      <a:lnTo>
                        <a:pt x="416" y="101"/>
                      </a:lnTo>
                      <a:lnTo>
                        <a:pt x="416" y="101"/>
                      </a:lnTo>
                      <a:lnTo>
                        <a:pt x="416" y="100"/>
                      </a:lnTo>
                      <a:lnTo>
                        <a:pt x="416" y="100"/>
                      </a:lnTo>
                      <a:lnTo>
                        <a:pt x="416" y="100"/>
                      </a:lnTo>
                      <a:lnTo>
                        <a:pt x="416" y="100"/>
                      </a:lnTo>
                      <a:lnTo>
                        <a:pt x="414" y="98"/>
                      </a:lnTo>
                      <a:lnTo>
                        <a:pt x="414" y="98"/>
                      </a:lnTo>
                      <a:lnTo>
                        <a:pt x="414" y="98"/>
                      </a:lnTo>
                      <a:lnTo>
                        <a:pt x="414" y="98"/>
                      </a:lnTo>
                      <a:lnTo>
                        <a:pt x="413" y="97"/>
                      </a:lnTo>
                      <a:lnTo>
                        <a:pt x="413" y="97"/>
                      </a:lnTo>
                      <a:lnTo>
                        <a:pt x="413" y="96"/>
                      </a:lnTo>
                      <a:lnTo>
                        <a:pt x="413" y="96"/>
                      </a:lnTo>
                      <a:lnTo>
                        <a:pt x="412" y="95"/>
                      </a:lnTo>
                      <a:lnTo>
                        <a:pt x="412" y="95"/>
                      </a:lnTo>
                      <a:lnTo>
                        <a:pt x="412" y="95"/>
                      </a:lnTo>
                      <a:lnTo>
                        <a:pt x="412" y="95"/>
                      </a:lnTo>
                      <a:lnTo>
                        <a:pt x="412" y="93"/>
                      </a:lnTo>
                      <a:lnTo>
                        <a:pt x="412" y="93"/>
                      </a:lnTo>
                      <a:lnTo>
                        <a:pt x="410" y="93"/>
                      </a:lnTo>
                      <a:lnTo>
                        <a:pt x="410" y="93"/>
                      </a:lnTo>
                      <a:lnTo>
                        <a:pt x="410" y="93"/>
                      </a:lnTo>
                      <a:lnTo>
                        <a:pt x="410" y="93"/>
                      </a:lnTo>
                      <a:lnTo>
                        <a:pt x="409" y="92"/>
                      </a:lnTo>
                      <a:lnTo>
                        <a:pt x="409" y="92"/>
                      </a:lnTo>
                      <a:lnTo>
                        <a:pt x="409" y="92"/>
                      </a:lnTo>
                      <a:lnTo>
                        <a:pt x="409" y="92"/>
                      </a:lnTo>
                      <a:lnTo>
                        <a:pt x="408" y="91"/>
                      </a:lnTo>
                      <a:lnTo>
                        <a:pt x="408" y="91"/>
                      </a:lnTo>
                      <a:lnTo>
                        <a:pt x="408" y="91"/>
                      </a:lnTo>
                      <a:lnTo>
                        <a:pt x="408" y="91"/>
                      </a:lnTo>
                      <a:lnTo>
                        <a:pt x="407" y="91"/>
                      </a:lnTo>
                      <a:lnTo>
                        <a:pt x="407" y="91"/>
                      </a:lnTo>
                      <a:lnTo>
                        <a:pt x="407" y="91"/>
                      </a:lnTo>
                      <a:lnTo>
                        <a:pt x="407" y="91"/>
                      </a:lnTo>
                      <a:lnTo>
                        <a:pt x="405" y="91"/>
                      </a:lnTo>
                      <a:lnTo>
                        <a:pt x="405" y="91"/>
                      </a:lnTo>
                      <a:lnTo>
                        <a:pt x="405" y="91"/>
                      </a:lnTo>
                      <a:lnTo>
                        <a:pt x="405" y="91"/>
                      </a:lnTo>
                      <a:lnTo>
                        <a:pt x="404" y="91"/>
                      </a:lnTo>
                      <a:lnTo>
                        <a:pt x="404" y="91"/>
                      </a:lnTo>
                      <a:lnTo>
                        <a:pt x="404" y="91"/>
                      </a:lnTo>
                      <a:lnTo>
                        <a:pt x="404" y="91"/>
                      </a:lnTo>
                      <a:lnTo>
                        <a:pt x="404" y="91"/>
                      </a:lnTo>
                      <a:lnTo>
                        <a:pt x="390" y="93"/>
                      </a:lnTo>
                      <a:lnTo>
                        <a:pt x="390" y="93"/>
                      </a:lnTo>
                      <a:lnTo>
                        <a:pt x="373" y="98"/>
                      </a:lnTo>
                      <a:lnTo>
                        <a:pt x="363" y="103"/>
                      </a:lnTo>
                      <a:lnTo>
                        <a:pt x="363" y="103"/>
                      </a:lnTo>
                      <a:lnTo>
                        <a:pt x="351" y="92"/>
                      </a:lnTo>
                      <a:lnTo>
                        <a:pt x="351" y="92"/>
                      </a:lnTo>
                      <a:lnTo>
                        <a:pt x="356" y="82"/>
                      </a:lnTo>
                      <a:lnTo>
                        <a:pt x="361" y="63"/>
                      </a:lnTo>
                      <a:lnTo>
                        <a:pt x="361" y="63"/>
                      </a:lnTo>
                      <a:lnTo>
                        <a:pt x="364" y="51"/>
                      </a:lnTo>
                      <a:lnTo>
                        <a:pt x="364" y="51"/>
                      </a:lnTo>
                      <a:lnTo>
                        <a:pt x="364" y="51"/>
                      </a:lnTo>
                      <a:lnTo>
                        <a:pt x="364" y="51"/>
                      </a:lnTo>
                      <a:lnTo>
                        <a:pt x="364" y="51"/>
                      </a:lnTo>
                      <a:lnTo>
                        <a:pt x="364" y="51"/>
                      </a:lnTo>
                      <a:lnTo>
                        <a:pt x="364" y="49"/>
                      </a:lnTo>
                      <a:lnTo>
                        <a:pt x="364" y="49"/>
                      </a:lnTo>
                      <a:lnTo>
                        <a:pt x="364" y="48"/>
                      </a:lnTo>
                      <a:lnTo>
                        <a:pt x="364" y="48"/>
                      </a:lnTo>
                      <a:lnTo>
                        <a:pt x="364" y="47"/>
                      </a:lnTo>
                      <a:lnTo>
                        <a:pt x="364" y="47"/>
                      </a:lnTo>
                      <a:lnTo>
                        <a:pt x="364" y="47"/>
                      </a:lnTo>
                      <a:lnTo>
                        <a:pt x="364" y="47"/>
                      </a:lnTo>
                      <a:lnTo>
                        <a:pt x="363" y="45"/>
                      </a:lnTo>
                      <a:lnTo>
                        <a:pt x="363" y="45"/>
                      </a:lnTo>
                      <a:lnTo>
                        <a:pt x="363" y="45"/>
                      </a:lnTo>
                      <a:lnTo>
                        <a:pt x="363" y="45"/>
                      </a:lnTo>
                      <a:lnTo>
                        <a:pt x="363" y="45"/>
                      </a:lnTo>
                      <a:lnTo>
                        <a:pt x="363" y="45"/>
                      </a:lnTo>
                      <a:lnTo>
                        <a:pt x="363" y="44"/>
                      </a:lnTo>
                      <a:lnTo>
                        <a:pt x="363" y="44"/>
                      </a:lnTo>
                      <a:lnTo>
                        <a:pt x="361" y="44"/>
                      </a:lnTo>
                      <a:lnTo>
                        <a:pt x="361" y="44"/>
                      </a:lnTo>
                      <a:lnTo>
                        <a:pt x="361" y="44"/>
                      </a:lnTo>
                      <a:lnTo>
                        <a:pt x="361" y="44"/>
                      </a:lnTo>
                      <a:lnTo>
                        <a:pt x="360" y="43"/>
                      </a:lnTo>
                      <a:lnTo>
                        <a:pt x="360" y="43"/>
                      </a:lnTo>
                      <a:lnTo>
                        <a:pt x="360" y="43"/>
                      </a:lnTo>
                      <a:lnTo>
                        <a:pt x="360" y="43"/>
                      </a:lnTo>
                      <a:lnTo>
                        <a:pt x="359" y="42"/>
                      </a:lnTo>
                      <a:lnTo>
                        <a:pt x="359" y="42"/>
                      </a:lnTo>
                      <a:lnTo>
                        <a:pt x="359" y="42"/>
                      </a:lnTo>
                      <a:lnTo>
                        <a:pt x="359" y="42"/>
                      </a:lnTo>
                      <a:lnTo>
                        <a:pt x="358" y="40"/>
                      </a:lnTo>
                      <a:lnTo>
                        <a:pt x="358" y="40"/>
                      </a:lnTo>
                      <a:lnTo>
                        <a:pt x="356" y="40"/>
                      </a:lnTo>
                      <a:lnTo>
                        <a:pt x="356" y="40"/>
                      </a:lnTo>
                      <a:lnTo>
                        <a:pt x="355" y="39"/>
                      </a:lnTo>
                      <a:lnTo>
                        <a:pt x="355" y="39"/>
                      </a:lnTo>
                      <a:lnTo>
                        <a:pt x="355" y="39"/>
                      </a:lnTo>
                      <a:lnTo>
                        <a:pt x="355" y="39"/>
                      </a:lnTo>
                      <a:lnTo>
                        <a:pt x="354" y="39"/>
                      </a:lnTo>
                      <a:lnTo>
                        <a:pt x="354" y="39"/>
                      </a:lnTo>
                      <a:lnTo>
                        <a:pt x="354" y="38"/>
                      </a:lnTo>
                      <a:lnTo>
                        <a:pt x="354" y="38"/>
                      </a:lnTo>
                      <a:lnTo>
                        <a:pt x="353" y="38"/>
                      </a:lnTo>
                      <a:lnTo>
                        <a:pt x="353" y="38"/>
                      </a:lnTo>
                      <a:lnTo>
                        <a:pt x="353" y="38"/>
                      </a:lnTo>
                      <a:lnTo>
                        <a:pt x="353" y="38"/>
                      </a:lnTo>
                      <a:lnTo>
                        <a:pt x="351" y="38"/>
                      </a:lnTo>
                      <a:lnTo>
                        <a:pt x="351" y="38"/>
                      </a:lnTo>
                      <a:lnTo>
                        <a:pt x="351" y="38"/>
                      </a:lnTo>
                      <a:lnTo>
                        <a:pt x="351" y="38"/>
                      </a:lnTo>
                      <a:lnTo>
                        <a:pt x="350" y="38"/>
                      </a:lnTo>
                      <a:lnTo>
                        <a:pt x="350" y="38"/>
                      </a:lnTo>
                      <a:lnTo>
                        <a:pt x="350" y="38"/>
                      </a:lnTo>
                      <a:lnTo>
                        <a:pt x="350" y="38"/>
                      </a:lnTo>
                      <a:lnTo>
                        <a:pt x="349" y="38"/>
                      </a:lnTo>
                      <a:lnTo>
                        <a:pt x="349" y="38"/>
                      </a:lnTo>
                      <a:lnTo>
                        <a:pt x="347" y="38"/>
                      </a:lnTo>
                      <a:lnTo>
                        <a:pt x="347" y="38"/>
                      </a:lnTo>
                      <a:lnTo>
                        <a:pt x="347" y="38"/>
                      </a:lnTo>
                      <a:lnTo>
                        <a:pt x="347" y="38"/>
                      </a:lnTo>
                      <a:lnTo>
                        <a:pt x="346" y="38"/>
                      </a:lnTo>
                      <a:lnTo>
                        <a:pt x="346" y="38"/>
                      </a:lnTo>
                      <a:lnTo>
                        <a:pt x="346" y="38"/>
                      </a:lnTo>
                      <a:lnTo>
                        <a:pt x="346" y="38"/>
                      </a:lnTo>
                      <a:lnTo>
                        <a:pt x="346" y="38"/>
                      </a:lnTo>
                      <a:lnTo>
                        <a:pt x="346" y="38"/>
                      </a:lnTo>
                      <a:lnTo>
                        <a:pt x="335" y="44"/>
                      </a:lnTo>
                      <a:lnTo>
                        <a:pt x="335" y="44"/>
                      </a:lnTo>
                      <a:lnTo>
                        <a:pt x="320" y="57"/>
                      </a:lnTo>
                      <a:lnTo>
                        <a:pt x="311" y="64"/>
                      </a:lnTo>
                      <a:lnTo>
                        <a:pt x="311" y="64"/>
                      </a:lnTo>
                      <a:lnTo>
                        <a:pt x="297" y="58"/>
                      </a:lnTo>
                      <a:lnTo>
                        <a:pt x="297" y="58"/>
                      </a:lnTo>
                      <a:lnTo>
                        <a:pt x="298" y="47"/>
                      </a:lnTo>
                      <a:lnTo>
                        <a:pt x="298" y="38"/>
                      </a:lnTo>
                      <a:lnTo>
                        <a:pt x="297" y="28"/>
                      </a:lnTo>
                      <a:lnTo>
                        <a:pt x="297" y="28"/>
                      </a:lnTo>
                      <a:lnTo>
                        <a:pt x="295" y="14"/>
                      </a:lnTo>
                      <a:lnTo>
                        <a:pt x="295" y="14"/>
                      </a:lnTo>
                      <a:lnTo>
                        <a:pt x="295" y="14"/>
                      </a:lnTo>
                      <a:lnTo>
                        <a:pt x="295" y="14"/>
                      </a:lnTo>
                      <a:lnTo>
                        <a:pt x="295" y="14"/>
                      </a:lnTo>
                      <a:lnTo>
                        <a:pt x="295" y="14"/>
                      </a:lnTo>
                      <a:lnTo>
                        <a:pt x="295" y="13"/>
                      </a:lnTo>
                      <a:lnTo>
                        <a:pt x="295" y="13"/>
                      </a:lnTo>
                      <a:lnTo>
                        <a:pt x="295" y="13"/>
                      </a:lnTo>
                      <a:lnTo>
                        <a:pt x="295" y="13"/>
                      </a:lnTo>
                      <a:lnTo>
                        <a:pt x="293" y="11"/>
                      </a:lnTo>
                      <a:lnTo>
                        <a:pt x="293" y="11"/>
                      </a:lnTo>
                      <a:lnTo>
                        <a:pt x="293" y="11"/>
                      </a:lnTo>
                      <a:lnTo>
                        <a:pt x="293" y="10"/>
                      </a:lnTo>
                      <a:lnTo>
                        <a:pt x="293" y="10"/>
                      </a:lnTo>
                      <a:lnTo>
                        <a:pt x="292" y="10"/>
                      </a:lnTo>
                      <a:lnTo>
                        <a:pt x="292" y="10"/>
                      </a:lnTo>
                      <a:lnTo>
                        <a:pt x="292" y="10"/>
                      </a:lnTo>
                      <a:lnTo>
                        <a:pt x="292" y="10"/>
                      </a:lnTo>
                      <a:lnTo>
                        <a:pt x="292" y="9"/>
                      </a:lnTo>
                      <a:lnTo>
                        <a:pt x="292" y="9"/>
                      </a:lnTo>
                      <a:lnTo>
                        <a:pt x="290" y="9"/>
                      </a:lnTo>
                      <a:lnTo>
                        <a:pt x="290" y="9"/>
                      </a:lnTo>
                      <a:lnTo>
                        <a:pt x="288" y="8"/>
                      </a:lnTo>
                      <a:lnTo>
                        <a:pt x="288" y="8"/>
                      </a:lnTo>
                      <a:lnTo>
                        <a:pt x="288" y="8"/>
                      </a:lnTo>
                      <a:lnTo>
                        <a:pt x="288" y="8"/>
                      </a:lnTo>
                      <a:lnTo>
                        <a:pt x="287" y="8"/>
                      </a:lnTo>
                      <a:lnTo>
                        <a:pt x="287" y="8"/>
                      </a:lnTo>
                      <a:lnTo>
                        <a:pt x="286" y="8"/>
                      </a:lnTo>
                      <a:lnTo>
                        <a:pt x="286" y="8"/>
                      </a:lnTo>
                      <a:lnTo>
                        <a:pt x="284" y="6"/>
                      </a:lnTo>
                      <a:lnTo>
                        <a:pt x="284" y="6"/>
                      </a:lnTo>
                      <a:lnTo>
                        <a:pt x="283" y="6"/>
                      </a:lnTo>
                      <a:lnTo>
                        <a:pt x="283" y="6"/>
                      </a:lnTo>
                      <a:lnTo>
                        <a:pt x="282" y="6"/>
                      </a:lnTo>
                      <a:lnTo>
                        <a:pt x="282" y="6"/>
                      </a:lnTo>
                      <a:lnTo>
                        <a:pt x="282" y="6"/>
                      </a:lnTo>
                      <a:lnTo>
                        <a:pt x="282" y="6"/>
                      </a:lnTo>
                      <a:lnTo>
                        <a:pt x="279" y="6"/>
                      </a:lnTo>
                      <a:lnTo>
                        <a:pt x="279" y="6"/>
                      </a:lnTo>
                      <a:lnTo>
                        <a:pt x="279" y="6"/>
                      </a:lnTo>
                      <a:lnTo>
                        <a:pt x="279" y="6"/>
                      </a:lnTo>
                      <a:lnTo>
                        <a:pt x="278" y="6"/>
                      </a:lnTo>
                      <a:lnTo>
                        <a:pt x="278" y="6"/>
                      </a:lnTo>
                      <a:lnTo>
                        <a:pt x="278" y="6"/>
                      </a:lnTo>
                      <a:lnTo>
                        <a:pt x="278" y="6"/>
                      </a:lnTo>
                      <a:lnTo>
                        <a:pt x="276" y="8"/>
                      </a:lnTo>
                      <a:lnTo>
                        <a:pt x="276" y="8"/>
                      </a:lnTo>
                      <a:lnTo>
                        <a:pt x="276" y="8"/>
                      </a:lnTo>
                      <a:lnTo>
                        <a:pt x="276" y="8"/>
                      </a:lnTo>
                      <a:lnTo>
                        <a:pt x="274" y="9"/>
                      </a:lnTo>
                      <a:lnTo>
                        <a:pt x="274" y="9"/>
                      </a:lnTo>
                      <a:lnTo>
                        <a:pt x="274" y="9"/>
                      </a:lnTo>
                      <a:lnTo>
                        <a:pt x="274" y="9"/>
                      </a:lnTo>
                      <a:lnTo>
                        <a:pt x="274" y="9"/>
                      </a:lnTo>
                      <a:lnTo>
                        <a:pt x="274" y="9"/>
                      </a:lnTo>
                      <a:lnTo>
                        <a:pt x="266" y="19"/>
                      </a:lnTo>
                      <a:lnTo>
                        <a:pt x="266" y="19"/>
                      </a:lnTo>
                      <a:lnTo>
                        <a:pt x="259" y="28"/>
                      </a:lnTo>
                      <a:lnTo>
                        <a:pt x="255" y="35"/>
                      </a:lnTo>
                      <a:lnTo>
                        <a:pt x="250" y="45"/>
                      </a:lnTo>
                      <a:lnTo>
                        <a:pt x="250" y="45"/>
                      </a:lnTo>
                      <a:lnTo>
                        <a:pt x="235" y="44"/>
                      </a:lnTo>
                      <a:lnTo>
                        <a:pt x="235" y="44"/>
                      </a:lnTo>
                      <a:lnTo>
                        <a:pt x="232" y="33"/>
                      </a:lnTo>
                      <a:lnTo>
                        <a:pt x="229" y="25"/>
                      </a:lnTo>
                      <a:lnTo>
                        <a:pt x="224" y="15"/>
                      </a:lnTo>
                      <a:lnTo>
                        <a:pt x="224" y="15"/>
                      </a:lnTo>
                      <a:lnTo>
                        <a:pt x="218" y="4"/>
                      </a:lnTo>
                      <a:lnTo>
                        <a:pt x="218" y="4"/>
                      </a:lnTo>
                      <a:lnTo>
                        <a:pt x="218" y="4"/>
                      </a:lnTo>
                      <a:lnTo>
                        <a:pt x="218" y="4"/>
                      </a:lnTo>
                      <a:lnTo>
                        <a:pt x="218" y="4"/>
                      </a:lnTo>
                      <a:lnTo>
                        <a:pt x="218" y="4"/>
                      </a:lnTo>
                      <a:lnTo>
                        <a:pt x="216" y="3"/>
                      </a:lnTo>
                      <a:lnTo>
                        <a:pt x="216" y="3"/>
                      </a:lnTo>
                      <a:lnTo>
                        <a:pt x="216" y="3"/>
                      </a:lnTo>
                      <a:lnTo>
                        <a:pt x="216" y="3"/>
                      </a:lnTo>
                      <a:lnTo>
                        <a:pt x="215" y="1"/>
                      </a:lnTo>
                      <a:lnTo>
                        <a:pt x="215" y="1"/>
                      </a:lnTo>
                      <a:lnTo>
                        <a:pt x="214" y="1"/>
                      </a:lnTo>
                      <a:lnTo>
                        <a:pt x="214" y="1"/>
                      </a:lnTo>
                      <a:lnTo>
                        <a:pt x="214" y="0"/>
                      </a:lnTo>
                      <a:lnTo>
                        <a:pt x="214" y="0"/>
                      </a:lnTo>
                      <a:lnTo>
                        <a:pt x="214" y="0"/>
                      </a:lnTo>
                      <a:lnTo>
                        <a:pt x="214" y="0"/>
                      </a:lnTo>
                      <a:lnTo>
                        <a:pt x="213" y="0"/>
                      </a:lnTo>
                      <a:lnTo>
                        <a:pt x="213" y="0"/>
                      </a:lnTo>
                      <a:lnTo>
                        <a:pt x="210" y="0"/>
                      </a:lnTo>
                      <a:lnTo>
                        <a:pt x="210" y="0"/>
                      </a:lnTo>
                      <a:lnTo>
                        <a:pt x="210" y="0"/>
                      </a:lnTo>
                      <a:lnTo>
                        <a:pt x="210" y="0"/>
                      </a:lnTo>
                      <a:lnTo>
                        <a:pt x="209" y="0"/>
                      </a:lnTo>
                      <a:lnTo>
                        <a:pt x="209" y="0"/>
                      </a:lnTo>
                      <a:lnTo>
                        <a:pt x="209" y="0"/>
                      </a:lnTo>
                      <a:lnTo>
                        <a:pt x="209" y="0"/>
                      </a:lnTo>
                      <a:lnTo>
                        <a:pt x="206" y="0"/>
                      </a:lnTo>
                      <a:lnTo>
                        <a:pt x="206" y="0"/>
                      </a:lnTo>
                      <a:lnTo>
                        <a:pt x="205" y="0"/>
                      </a:lnTo>
                      <a:lnTo>
                        <a:pt x="205" y="0"/>
                      </a:lnTo>
                      <a:lnTo>
                        <a:pt x="205" y="0"/>
                      </a:lnTo>
                      <a:lnTo>
                        <a:pt x="205" y="0"/>
                      </a:lnTo>
                      <a:lnTo>
                        <a:pt x="204" y="1"/>
                      </a:lnTo>
                      <a:lnTo>
                        <a:pt x="204" y="1"/>
                      </a:lnTo>
                      <a:lnTo>
                        <a:pt x="203" y="1"/>
                      </a:lnTo>
                      <a:lnTo>
                        <a:pt x="203" y="1"/>
                      </a:lnTo>
                      <a:lnTo>
                        <a:pt x="201" y="1"/>
                      </a:lnTo>
                      <a:lnTo>
                        <a:pt x="201" y="1"/>
                      </a:lnTo>
                      <a:lnTo>
                        <a:pt x="201" y="1"/>
                      </a:lnTo>
                      <a:lnTo>
                        <a:pt x="201" y="1"/>
                      </a:lnTo>
                      <a:lnTo>
                        <a:pt x="200" y="1"/>
                      </a:lnTo>
                      <a:lnTo>
                        <a:pt x="200" y="1"/>
                      </a:lnTo>
                      <a:lnTo>
                        <a:pt x="200" y="1"/>
                      </a:lnTo>
                      <a:lnTo>
                        <a:pt x="200" y="1"/>
                      </a:lnTo>
                      <a:lnTo>
                        <a:pt x="200" y="3"/>
                      </a:lnTo>
                      <a:lnTo>
                        <a:pt x="200" y="3"/>
                      </a:lnTo>
                      <a:lnTo>
                        <a:pt x="199" y="3"/>
                      </a:lnTo>
                      <a:lnTo>
                        <a:pt x="199" y="3"/>
                      </a:lnTo>
                      <a:lnTo>
                        <a:pt x="199" y="3"/>
                      </a:lnTo>
                      <a:lnTo>
                        <a:pt x="199" y="3"/>
                      </a:lnTo>
                      <a:lnTo>
                        <a:pt x="199" y="3"/>
                      </a:lnTo>
                      <a:lnTo>
                        <a:pt x="199" y="3"/>
                      </a:lnTo>
                      <a:lnTo>
                        <a:pt x="198" y="4"/>
                      </a:lnTo>
                      <a:lnTo>
                        <a:pt x="198" y="4"/>
                      </a:lnTo>
                      <a:lnTo>
                        <a:pt x="198" y="5"/>
                      </a:lnTo>
                      <a:lnTo>
                        <a:pt x="198" y="5"/>
                      </a:lnTo>
                      <a:lnTo>
                        <a:pt x="196" y="5"/>
                      </a:lnTo>
                      <a:lnTo>
                        <a:pt x="196" y="5"/>
                      </a:lnTo>
                      <a:lnTo>
                        <a:pt x="196" y="6"/>
                      </a:lnTo>
                      <a:lnTo>
                        <a:pt x="196" y="6"/>
                      </a:lnTo>
                      <a:lnTo>
                        <a:pt x="196" y="6"/>
                      </a:lnTo>
                      <a:lnTo>
                        <a:pt x="196" y="6"/>
                      </a:lnTo>
                      <a:lnTo>
                        <a:pt x="193" y="18"/>
                      </a:lnTo>
                      <a:lnTo>
                        <a:pt x="193" y="18"/>
                      </a:lnTo>
                      <a:lnTo>
                        <a:pt x="189" y="28"/>
                      </a:lnTo>
                      <a:lnTo>
                        <a:pt x="187" y="37"/>
                      </a:lnTo>
                      <a:lnTo>
                        <a:pt x="186" y="48"/>
                      </a:lnTo>
                      <a:lnTo>
                        <a:pt x="186" y="48"/>
                      </a:lnTo>
                      <a:lnTo>
                        <a:pt x="171" y="52"/>
                      </a:lnTo>
                      <a:lnTo>
                        <a:pt x="171" y="52"/>
                      </a:lnTo>
                      <a:lnTo>
                        <a:pt x="165" y="43"/>
                      </a:lnTo>
                      <a:lnTo>
                        <a:pt x="160" y="37"/>
                      </a:lnTo>
                      <a:lnTo>
                        <a:pt x="152" y="29"/>
                      </a:lnTo>
                      <a:lnTo>
                        <a:pt x="152" y="29"/>
                      </a:lnTo>
                      <a:lnTo>
                        <a:pt x="142" y="20"/>
                      </a:lnTo>
                      <a:lnTo>
                        <a:pt x="142" y="20"/>
                      </a:lnTo>
                      <a:lnTo>
                        <a:pt x="142" y="20"/>
                      </a:lnTo>
                      <a:lnTo>
                        <a:pt x="142" y="20"/>
                      </a:lnTo>
                      <a:lnTo>
                        <a:pt x="142" y="20"/>
                      </a:lnTo>
                      <a:lnTo>
                        <a:pt x="142" y="20"/>
                      </a:lnTo>
                      <a:lnTo>
                        <a:pt x="141" y="20"/>
                      </a:lnTo>
                      <a:lnTo>
                        <a:pt x="141" y="20"/>
                      </a:lnTo>
                      <a:lnTo>
                        <a:pt x="141" y="19"/>
                      </a:lnTo>
                      <a:lnTo>
                        <a:pt x="141" y="19"/>
                      </a:lnTo>
                      <a:lnTo>
                        <a:pt x="138" y="19"/>
                      </a:lnTo>
                      <a:lnTo>
                        <a:pt x="138" y="19"/>
                      </a:lnTo>
                      <a:lnTo>
                        <a:pt x="137" y="19"/>
                      </a:lnTo>
                      <a:lnTo>
                        <a:pt x="137" y="19"/>
                      </a:lnTo>
                      <a:lnTo>
                        <a:pt x="137" y="19"/>
                      </a:lnTo>
                      <a:lnTo>
                        <a:pt x="137" y="19"/>
                      </a:lnTo>
                      <a:lnTo>
                        <a:pt x="136" y="19"/>
                      </a:lnTo>
                      <a:lnTo>
                        <a:pt x="136" y="19"/>
                      </a:lnTo>
                      <a:lnTo>
                        <a:pt x="133" y="19"/>
                      </a:lnTo>
                      <a:lnTo>
                        <a:pt x="133" y="19"/>
                      </a:lnTo>
                      <a:lnTo>
                        <a:pt x="133" y="19"/>
                      </a:lnTo>
                      <a:lnTo>
                        <a:pt x="133" y="19"/>
                      </a:lnTo>
                      <a:lnTo>
                        <a:pt x="132" y="20"/>
                      </a:lnTo>
                      <a:lnTo>
                        <a:pt x="132" y="20"/>
                      </a:lnTo>
                      <a:lnTo>
                        <a:pt x="132" y="20"/>
                      </a:lnTo>
                      <a:lnTo>
                        <a:pt x="132" y="20"/>
                      </a:lnTo>
                      <a:lnTo>
                        <a:pt x="131" y="22"/>
                      </a:lnTo>
                      <a:lnTo>
                        <a:pt x="131" y="22"/>
                      </a:lnTo>
                      <a:lnTo>
                        <a:pt x="130" y="22"/>
                      </a:lnTo>
                      <a:lnTo>
                        <a:pt x="130" y="22"/>
                      </a:lnTo>
                      <a:lnTo>
                        <a:pt x="128" y="22"/>
                      </a:lnTo>
                      <a:lnTo>
                        <a:pt x="128" y="22"/>
                      </a:lnTo>
                      <a:lnTo>
                        <a:pt x="127" y="23"/>
                      </a:lnTo>
                      <a:lnTo>
                        <a:pt x="127" y="23"/>
                      </a:lnTo>
                      <a:lnTo>
                        <a:pt x="127" y="23"/>
                      </a:lnTo>
                      <a:lnTo>
                        <a:pt x="127" y="23"/>
                      </a:lnTo>
                      <a:lnTo>
                        <a:pt x="124" y="24"/>
                      </a:lnTo>
                      <a:lnTo>
                        <a:pt x="124" y="24"/>
                      </a:lnTo>
                      <a:lnTo>
                        <a:pt x="124" y="24"/>
                      </a:lnTo>
                      <a:lnTo>
                        <a:pt x="124" y="24"/>
                      </a:lnTo>
                      <a:lnTo>
                        <a:pt x="124" y="25"/>
                      </a:lnTo>
                      <a:lnTo>
                        <a:pt x="124" y="25"/>
                      </a:lnTo>
                      <a:lnTo>
                        <a:pt x="124" y="25"/>
                      </a:lnTo>
                      <a:lnTo>
                        <a:pt x="124" y="25"/>
                      </a:lnTo>
                      <a:lnTo>
                        <a:pt x="123" y="28"/>
                      </a:lnTo>
                      <a:lnTo>
                        <a:pt x="123" y="28"/>
                      </a:lnTo>
                      <a:lnTo>
                        <a:pt x="123" y="28"/>
                      </a:lnTo>
                      <a:lnTo>
                        <a:pt x="123" y="28"/>
                      </a:lnTo>
                      <a:lnTo>
                        <a:pt x="122" y="29"/>
                      </a:lnTo>
                      <a:lnTo>
                        <a:pt x="122" y="29"/>
                      </a:lnTo>
                      <a:lnTo>
                        <a:pt x="122" y="29"/>
                      </a:lnTo>
                      <a:lnTo>
                        <a:pt x="122" y="29"/>
                      </a:lnTo>
                      <a:lnTo>
                        <a:pt x="122" y="29"/>
                      </a:lnTo>
                      <a:lnTo>
                        <a:pt x="122" y="43"/>
                      </a:lnTo>
                      <a:lnTo>
                        <a:pt x="122" y="43"/>
                      </a:lnTo>
                      <a:lnTo>
                        <a:pt x="123" y="53"/>
                      </a:lnTo>
                      <a:lnTo>
                        <a:pt x="124" y="62"/>
                      </a:lnTo>
                      <a:lnTo>
                        <a:pt x="128" y="73"/>
                      </a:lnTo>
                      <a:lnTo>
                        <a:pt x="128" y="73"/>
                      </a:lnTo>
                      <a:lnTo>
                        <a:pt x="114" y="82"/>
                      </a:lnTo>
                      <a:lnTo>
                        <a:pt x="114" y="82"/>
                      </a:lnTo>
                      <a:lnTo>
                        <a:pt x="106" y="76"/>
                      </a:lnTo>
                      <a:lnTo>
                        <a:pt x="98" y="71"/>
                      </a:lnTo>
                      <a:lnTo>
                        <a:pt x="89" y="67"/>
                      </a:lnTo>
                      <a:lnTo>
                        <a:pt x="89" y="67"/>
                      </a:lnTo>
                      <a:lnTo>
                        <a:pt x="77" y="62"/>
                      </a:lnTo>
                      <a:lnTo>
                        <a:pt x="77" y="62"/>
                      </a:lnTo>
                      <a:lnTo>
                        <a:pt x="77" y="62"/>
                      </a:lnTo>
                      <a:lnTo>
                        <a:pt x="77" y="62"/>
                      </a:lnTo>
                      <a:lnTo>
                        <a:pt x="77" y="62"/>
                      </a:lnTo>
                      <a:lnTo>
                        <a:pt x="77" y="62"/>
                      </a:lnTo>
                      <a:lnTo>
                        <a:pt x="75" y="62"/>
                      </a:lnTo>
                      <a:lnTo>
                        <a:pt x="75" y="62"/>
                      </a:lnTo>
                      <a:lnTo>
                        <a:pt x="74" y="62"/>
                      </a:lnTo>
                      <a:lnTo>
                        <a:pt x="74" y="62"/>
                      </a:lnTo>
                      <a:lnTo>
                        <a:pt x="72" y="62"/>
                      </a:lnTo>
                      <a:lnTo>
                        <a:pt x="72" y="62"/>
                      </a:lnTo>
                      <a:lnTo>
                        <a:pt x="72" y="62"/>
                      </a:lnTo>
                      <a:lnTo>
                        <a:pt x="72" y="62"/>
                      </a:lnTo>
                      <a:lnTo>
                        <a:pt x="70" y="62"/>
                      </a:lnTo>
                      <a:lnTo>
                        <a:pt x="70" y="62"/>
                      </a:lnTo>
                      <a:lnTo>
                        <a:pt x="70" y="62"/>
                      </a:lnTo>
                      <a:lnTo>
                        <a:pt x="70" y="62"/>
                      </a:lnTo>
                      <a:lnTo>
                        <a:pt x="68" y="64"/>
                      </a:lnTo>
                      <a:lnTo>
                        <a:pt x="68" y="64"/>
                      </a:lnTo>
                      <a:lnTo>
                        <a:pt x="68" y="64"/>
                      </a:lnTo>
                      <a:lnTo>
                        <a:pt x="68" y="64"/>
                      </a:lnTo>
                      <a:lnTo>
                        <a:pt x="67" y="64"/>
                      </a:lnTo>
                      <a:lnTo>
                        <a:pt x="67" y="64"/>
                      </a:lnTo>
                      <a:lnTo>
                        <a:pt x="67" y="66"/>
                      </a:lnTo>
                      <a:lnTo>
                        <a:pt x="67" y="66"/>
                      </a:lnTo>
                      <a:lnTo>
                        <a:pt x="65" y="67"/>
                      </a:lnTo>
                      <a:lnTo>
                        <a:pt x="65" y="67"/>
                      </a:lnTo>
                      <a:lnTo>
                        <a:pt x="64" y="68"/>
                      </a:lnTo>
                      <a:lnTo>
                        <a:pt x="64" y="68"/>
                      </a:lnTo>
                      <a:lnTo>
                        <a:pt x="64" y="68"/>
                      </a:lnTo>
                      <a:lnTo>
                        <a:pt x="64" y="68"/>
                      </a:lnTo>
                      <a:lnTo>
                        <a:pt x="63" y="68"/>
                      </a:lnTo>
                      <a:lnTo>
                        <a:pt x="63" y="68"/>
                      </a:lnTo>
                      <a:lnTo>
                        <a:pt x="63" y="69"/>
                      </a:lnTo>
                      <a:lnTo>
                        <a:pt x="63" y="69"/>
                      </a:lnTo>
                      <a:lnTo>
                        <a:pt x="61" y="71"/>
                      </a:lnTo>
                      <a:lnTo>
                        <a:pt x="61" y="71"/>
                      </a:lnTo>
                      <a:lnTo>
                        <a:pt x="61" y="72"/>
                      </a:lnTo>
                      <a:lnTo>
                        <a:pt x="61" y="72"/>
                      </a:lnTo>
                      <a:lnTo>
                        <a:pt x="61" y="72"/>
                      </a:lnTo>
                      <a:lnTo>
                        <a:pt x="61" y="72"/>
                      </a:lnTo>
                      <a:lnTo>
                        <a:pt x="61" y="72"/>
                      </a:lnTo>
                      <a:lnTo>
                        <a:pt x="61" y="72"/>
                      </a:lnTo>
                      <a:lnTo>
                        <a:pt x="60" y="76"/>
                      </a:lnTo>
                      <a:lnTo>
                        <a:pt x="60" y="76"/>
                      </a:lnTo>
                      <a:lnTo>
                        <a:pt x="60" y="76"/>
                      </a:lnTo>
                      <a:lnTo>
                        <a:pt x="60" y="76"/>
                      </a:lnTo>
                      <a:lnTo>
                        <a:pt x="61" y="77"/>
                      </a:lnTo>
                      <a:lnTo>
                        <a:pt x="61" y="77"/>
                      </a:lnTo>
                      <a:lnTo>
                        <a:pt x="61" y="77"/>
                      </a:lnTo>
                      <a:lnTo>
                        <a:pt x="61" y="77"/>
                      </a:lnTo>
                      <a:lnTo>
                        <a:pt x="61" y="77"/>
                      </a:lnTo>
                      <a:lnTo>
                        <a:pt x="61" y="77"/>
                      </a:lnTo>
                      <a:lnTo>
                        <a:pt x="65" y="90"/>
                      </a:lnTo>
                      <a:lnTo>
                        <a:pt x="65" y="90"/>
                      </a:lnTo>
                      <a:lnTo>
                        <a:pt x="70" y="98"/>
                      </a:lnTo>
                      <a:lnTo>
                        <a:pt x="74" y="106"/>
                      </a:lnTo>
                      <a:lnTo>
                        <a:pt x="80" y="116"/>
                      </a:lnTo>
                      <a:lnTo>
                        <a:pt x="80" y="116"/>
                      </a:lnTo>
                      <a:lnTo>
                        <a:pt x="72" y="129"/>
                      </a:lnTo>
                      <a:lnTo>
                        <a:pt x="72" y="129"/>
                      </a:lnTo>
                      <a:lnTo>
                        <a:pt x="60" y="126"/>
                      </a:lnTo>
                      <a:lnTo>
                        <a:pt x="53" y="125"/>
                      </a:lnTo>
                      <a:lnTo>
                        <a:pt x="41" y="124"/>
                      </a:lnTo>
                      <a:lnTo>
                        <a:pt x="41" y="124"/>
                      </a:lnTo>
                      <a:lnTo>
                        <a:pt x="29" y="124"/>
                      </a:lnTo>
                      <a:lnTo>
                        <a:pt x="29" y="124"/>
                      </a:lnTo>
                      <a:lnTo>
                        <a:pt x="29" y="124"/>
                      </a:lnTo>
                      <a:lnTo>
                        <a:pt x="29" y="124"/>
                      </a:lnTo>
                      <a:lnTo>
                        <a:pt x="29" y="124"/>
                      </a:lnTo>
                      <a:lnTo>
                        <a:pt x="29" y="124"/>
                      </a:lnTo>
                      <a:lnTo>
                        <a:pt x="27" y="124"/>
                      </a:lnTo>
                      <a:lnTo>
                        <a:pt x="27" y="124"/>
                      </a:lnTo>
                      <a:lnTo>
                        <a:pt x="26" y="124"/>
                      </a:lnTo>
                      <a:lnTo>
                        <a:pt x="26" y="124"/>
                      </a:lnTo>
                      <a:lnTo>
                        <a:pt x="25" y="124"/>
                      </a:lnTo>
                      <a:lnTo>
                        <a:pt x="25" y="124"/>
                      </a:lnTo>
                      <a:lnTo>
                        <a:pt x="25" y="124"/>
                      </a:lnTo>
                      <a:lnTo>
                        <a:pt x="25" y="124"/>
                      </a:lnTo>
                      <a:lnTo>
                        <a:pt x="25" y="125"/>
                      </a:lnTo>
                      <a:lnTo>
                        <a:pt x="25" y="125"/>
                      </a:lnTo>
                      <a:lnTo>
                        <a:pt x="24" y="125"/>
                      </a:lnTo>
                      <a:lnTo>
                        <a:pt x="24" y="125"/>
                      </a:lnTo>
                      <a:lnTo>
                        <a:pt x="24" y="126"/>
                      </a:lnTo>
                      <a:lnTo>
                        <a:pt x="24" y="126"/>
                      </a:lnTo>
                      <a:lnTo>
                        <a:pt x="24" y="126"/>
                      </a:lnTo>
                      <a:lnTo>
                        <a:pt x="24" y="126"/>
                      </a:lnTo>
                      <a:lnTo>
                        <a:pt x="22" y="126"/>
                      </a:lnTo>
                      <a:lnTo>
                        <a:pt x="22" y="126"/>
                      </a:lnTo>
                      <a:lnTo>
                        <a:pt x="22" y="127"/>
                      </a:lnTo>
                      <a:lnTo>
                        <a:pt x="22" y="127"/>
                      </a:lnTo>
                      <a:lnTo>
                        <a:pt x="21" y="127"/>
                      </a:lnTo>
                      <a:lnTo>
                        <a:pt x="21" y="127"/>
                      </a:lnTo>
                      <a:lnTo>
                        <a:pt x="21" y="129"/>
                      </a:lnTo>
                      <a:lnTo>
                        <a:pt x="21" y="129"/>
                      </a:lnTo>
                      <a:lnTo>
                        <a:pt x="21" y="130"/>
                      </a:lnTo>
                      <a:lnTo>
                        <a:pt x="21" y="130"/>
                      </a:lnTo>
                      <a:lnTo>
                        <a:pt x="21" y="130"/>
                      </a:lnTo>
                      <a:lnTo>
                        <a:pt x="21" y="130"/>
                      </a:lnTo>
                      <a:lnTo>
                        <a:pt x="20" y="131"/>
                      </a:lnTo>
                      <a:lnTo>
                        <a:pt x="20" y="131"/>
                      </a:lnTo>
                      <a:lnTo>
                        <a:pt x="20" y="132"/>
                      </a:lnTo>
                      <a:lnTo>
                        <a:pt x="20" y="132"/>
                      </a:lnTo>
                      <a:lnTo>
                        <a:pt x="20" y="134"/>
                      </a:lnTo>
                      <a:lnTo>
                        <a:pt x="20" y="134"/>
                      </a:lnTo>
                      <a:lnTo>
                        <a:pt x="19" y="134"/>
                      </a:lnTo>
                      <a:lnTo>
                        <a:pt x="19" y="134"/>
                      </a:lnTo>
                      <a:lnTo>
                        <a:pt x="19" y="135"/>
                      </a:lnTo>
                      <a:lnTo>
                        <a:pt x="19" y="135"/>
                      </a:lnTo>
                      <a:lnTo>
                        <a:pt x="17" y="137"/>
                      </a:lnTo>
                      <a:lnTo>
                        <a:pt x="17" y="137"/>
                      </a:lnTo>
                      <a:lnTo>
                        <a:pt x="17" y="137"/>
                      </a:lnTo>
                      <a:lnTo>
                        <a:pt x="17" y="137"/>
                      </a:lnTo>
                      <a:lnTo>
                        <a:pt x="17" y="139"/>
                      </a:lnTo>
                      <a:lnTo>
                        <a:pt x="17" y="139"/>
                      </a:lnTo>
                      <a:lnTo>
                        <a:pt x="17" y="139"/>
                      </a:lnTo>
                      <a:lnTo>
                        <a:pt x="17" y="139"/>
                      </a:lnTo>
                      <a:lnTo>
                        <a:pt x="19" y="140"/>
                      </a:lnTo>
                      <a:lnTo>
                        <a:pt x="19" y="140"/>
                      </a:lnTo>
                      <a:lnTo>
                        <a:pt x="19" y="141"/>
                      </a:lnTo>
                      <a:lnTo>
                        <a:pt x="19" y="141"/>
                      </a:lnTo>
                      <a:lnTo>
                        <a:pt x="19" y="141"/>
                      </a:lnTo>
                      <a:lnTo>
                        <a:pt x="19" y="141"/>
                      </a:lnTo>
                      <a:lnTo>
                        <a:pt x="20" y="142"/>
                      </a:lnTo>
                      <a:lnTo>
                        <a:pt x="20" y="142"/>
                      </a:lnTo>
                      <a:lnTo>
                        <a:pt x="20" y="142"/>
                      </a:lnTo>
                      <a:lnTo>
                        <a:pt x="20" y="142"/>
                      </a:lnTo>
                      <a:lnTo>
                        <a:pt x="20" y="142"/>
                      </a:lnTo>
                      <a:lnTo>
                        <a:pt x="20" y="142"/>
                      </a:lnTo>
                      <a:lnTo>
                        <a:pt x="27" y="153"/>
                      </a:lnTo>
                      <a:lnTo>
                        <a:pt x="27" y="153"/>
                      </a:lnTo>
                      <a:lnTo>
                        <a:pt x="35" y="160"/>
                      </a:lnTo>
                      <a:lnTo>
                        <a:pt x="43" y="166"/>
                      </a:lnTo>
                      <a:lnTo>
                        <a:pt x="51" y="173"/>
                      </a:lnTo>
                      <a:lnTo>
                        <a:pt x="51" y="173"/>
                      </a:lnTo>
                      <a:lnTo>
                        <a:pt x="49" y="180"/>
                      </a:lnTo>
                      <a:lnTo>
                        <a:pt x="49" y="180"/>
                      </a:lnTo>
                      <a:lnTo>
                        <a:pt x="48" y="188"/>
                      </a:lnTo>
                      <a:lnTo>
                        <a:pt x="48" y="188"/>
                      </a:lnTo>
                      <a:lnTo>
                        <a:pt x="36" y="189"/>
                      </a:lnTo>
                      <a:lnTo>
                        <a:pt x="27" y="190"/>
                      </a:lnTo>
                      <a:lnTo>
                        <a:pt x="17" y="193"/>
                      </a:lnTo>
                      <a:lnTo>
                        <a:pt x="17" y="193"/>
                      </a:lnTo>
                      <a:lnTo>
                        <a:pt x="5" y="197"/>
                      </a:lnTo>
                      <a:lnTo>
                        <a:pt x="5" y="197"/>
                      </a:lnTo>
                      <a:lnTo>
                        <a:pt x="5" y="197"/>
                      </a:lnTo>
                      <a:lnTo>
                        <a:pt x="5" y="197"/>
                      </a:lnTo>
                      <a:lnTo>
                        <a:pt x="5" y="198"/>
                      </a:lnTo>
                      <a:lnTo>
                        <a:pt x="5" y="198"/>
                      </a:lnTo>
                      <a:lnTo>
                        <a:pt x="4" y="198"/>
                      </a:lnTo>
                      <a:lnTo>
                        <a:pt x="4" y="198"/>
                      </a:lnTo>
                      <a:lnTo>
                        <a:pt x="4" y="198"/>
                      </a:lnTo>
                      <a:lnTo>
                        <a:pt x="4" y="198"/>
                      </a:lnTo>
                      <a:lnTo>
                        <a:pt x="2" y="199"/>
                      </a:lnTo>
                      <a:lnTo>
                        <a:pt x="2" y="199"/>
                      </a:lnTo>
                      <a:lnTo>
                        <a:pt x="2" y="199"/>
                      </a:lnTo>
                      <a:lnTo>
                        <a:pt x="2" y="199"/>
                      </a:lnTo>
                      <a:lnTo>
                        <a:pt x="1" y="200"/>
                      </a:lnTo>
                      <a:lnTo>
                        <a:pt x="1" y="200"/>
                      </a:lnTo>
                      <a:lnTo>
                        <a:pt x="1" y="200"/>
                      </a:lnTo>
                      <a:lnTo>
                        <a:pt x="1" y="200"/>
                      </a:lnTo>
                      <a:lnTo>
                        <a:pt x="1" y="202"/>
                      </a:lnTo>
                      <a:lnTo>
                        <a:pt x="1" y="202"/>
                      </a:lnTo>
                      <a:lnTo>
                        <a:pt x="1" y="202"/>
                      </a:lnTo>
                      <a:lnTo>
                        <a:pt x="1" y="202"/>
                      </a:lnTo>
                      <a:lnTo>
                        <a:pt x="0" y="204"/>
                      </a:lnTo>
                      <a:lnTo>
                        <a:pt x="0" y="204"/>
                      </a:lnTo>
                      <a:lnTo>
                        <a:pt x="0" y="204"/>
                      </a:lnTo>
                      <a:lnTo>
                        <a:pt x="0" y="204"/>
                      </a:lnTo>
                      <a:lnTo>
                        <a:pt x="0" y="205"/>
                      </a:lnTo>
                      <a:lnTo>
                        <a:pt x="0" y="205"/>
                      </a:lnTo>
                      <a:lnTo>
                        <a:pt x="0" y="205"/>
                      </a:lnTo>
                      <a:lnTo>
                        <a:pt x="0" y="205"/>
                      </a:lnTo>
                      <a:lnTo>
                        <a:pt x="0" y="208"/>
                      </a:lnTo>
                      <a:lnTo>
                        <a:pt x="0" y="208"/>
                      </a:lnTo>
                      <a:lnTo>
                        <a:pt x="0" y="209"/>
                      </a:lnTo>
                      <a:lnTo>
                        <a:pt x="0" y="209"/>
                      </a:lnTo>
                      <a:lnTo>
                        <a:pt x="0" y="209"/>
                      </a:lnTo>
                      <a:lnTo>
                        <a:pt x="0" y="209"/>
                      </a:lnTo>
                      <a:lnTo>
                        <a:pt x="0" y="210"/>
                      </a:lnTo>
                      <a:lnTo>
                        <a:pt x="0" y="210"/>
                      </a:lnTo>
                      <a:lnTo>
                        <a:pt x="0" y="212"/>
                      </a:lnTo>
                      <a:lnTo>
                        <a:pt x="0" y="212"/>
                      </a:lnTo>
                      <a:lnTo>
                        <a:pt x="0" y="213"/>
                      </a:lnTo>
                      <a:lnTo>
                        <a:pt x="0" y="213"/>
                      </a:lnTo>
                      <a:lnTo>
                        <a:pt x="0" y="213"/>
                      </a:lnTo>
                      <a:lnTo>
                        <a:pt x="0" y="213"/>
                      </a:lnTo>
                      <a:lnTo>
                        <a:pt x="0" y="214"/>
                      </a:lnTo>
                      <a:lnTo>
                        <a:pt x="0" y="214"/>
                      </a:lnTo>
                      <a:lnTo>
                        <a:pt x="0" y="214"/>
                      </a:lnTo>
                      <a:lnTo>
                        <a:pt x="0" y="214"/>
                      </a:lnTo>
                      <a:lnTo>
                        <a:pt x="0" y="214"/>
                      </a:lnTo>
                      <a:lnTo>
                        <a:pt x="0" y="214"/>
                      </a:lnTo>
                      <a:lnTo>
                        <a:pt x="0" y="216"/>
                      </a:lnTo>
                      <a:lnTo>
                        <a:pt x="0" y="216"/>
                      </a:lnTo>
                      <a:lnTo>
                        <a:pt x="1" y="216"/>
                      </a:lnTo>
                      <a:lnTo>
                        <a:pt x="1" y="216"/>
                      </a:lnTo>
                      <a:lnTo>
                        <a:pt x="1" y="217"/>
                      </a:lnTo>
                      <a:lnTo>
                        <a:pt x="1" y="217"/>
                      </a:lnTo>
                      <a:lnTo>
                        <a:pt x="1" y="217"/>
                      </a:lnTo>
                      <a:lnTo>
                        <a:pt x="1" y="217"/>
                      </a:lnTo>
                      <a:lnTo>
                        <a:pt x="2" y="218"/>
                      </a:lnTo>
                      <a:lnTo>
                        <a:pt x="2" y="218"/>
                      </a:lnTo>
                      <a:lnTo>
                        <a:pt x="2" y="218"/>
                      </a:lnTo>
                      <a:lnTo>
                        <a:pt x="2" y="218"/>
                      </a:lnTo>
                      <a:lnTo>
                        <a:pt x="4" y="218"/>
                      </a:lnTo>
                      <a:lnTo>
                        <a:pt x="4" y="218"/>
                      </a:lnTo>
                      <a:lnTo>
                        <a:pt x="4" y="218"/>
                      </a:lnTo>
                      <a:lnTo>
                        <a:pt x="15" y="226"/>
                      </a:lnTo>
                      <a:lnTo>
                        <a:pt x="15" y="226"/>
                      </a:lnTo>
                      <a:lnTo>
                        <a:pt x="24" y="229"/>
                      </a:lnTo>
                      <a:lnTo>
                        <a:pt x="32" y="233"/>
                      </a:lnTo>
                      <a:lnTo>
                        <a:pt x="43" y="236"/>
                      </a:lnTo>
                      <a:lnTo>
                        <a:pt x="43" y="236"/>
                      </a:lnTo>
                      <a:lnTo>
                        <a:pt x="44" y="251"/>
                      </a:lnTo>
                      <a:lnTo>
                        <a:pt x="44" y="251"/>
                      </a:lnTo>
                      <a:lnTo>
                        <a:pt x="34" y="256"/>
                      </a:lnTo>
                      <a:lnTo>
                        <a:pt x="19" y="266"/>
                      </a:lnTo>
                      <a:lnTo>
                        <a:pt x="19" y="266"/>
                      </a:lnTo>
                      <a:lnTo>
                        <a:pt x="9" y="275"/>
                      </a:lnTo>
                      <a:lnTo>
                        <a:pt x="9" y="275"/>
                      </a:lnTo>
                      <a:lnTo>
                        <a:pt x="9" y="275"/>
                      </a:lnTo>
                      <a:lnTo>
                        <a:pt x="7" y="275"/>
                      </a:lnTo>
                      <a:lnTo>
                        <a:pt x="7" y="275"/>
                      </a:lnTo>
                      <a:lnTo>
                        <a:pt x="7" y="276"/>
                      </a:lnTo>
                      <a:lnTo>
                        <a:pt x="7" y="276"/>
                      </a:lnTo>
                      <a:lnTo>
                        <a:pt x="7" y="276"/>
                      </a:lnTo>
                      <a:lnTo>
                        <a:pt x="7" y="276"/>
                      </a:lnTo>
                      <a:lnTo>
                        <a:pt x="6" y="277"/>
                      </a:lnTo>
                      <a:lnTo>
                        <a:pt x="6" y="277"/>
                      </a:lnTo>
                      <a:lnTo>
                        <a:pt x="6" y="279"/>
                      </a:lnTo>
                      <a:lnTo>
                        <a:pt x="6" y="279"/>
                      </a:lnTo>
                      <a:lnTo>
                        <a:pt x="6" y="279"/>
                      </a:lnTo>
                      <a:lnTo>
                        <a:pt x="6" y="279"/>
                      </a:lnTo>
                      <a:lnTo>
                        <a:pt x="6" y="280"/>
                      </a:lnTo>
                      <a:lnTo>
                        <a:pt x="6" y="280"/>
                      </a:lnTo>
                      <a:lnTo>
                        <a:pt x="5" y="280"/>
                      </a:lnTo>
                      <a:lnTo>
                        <a:pt x="5" y="280"/>
                      </a:lnTo>
                      <a:lnTo>
                        <a:pt x="5" y="280"/>
                      </a:lnTo>
                      <a:lnTo>
                        <a:pt x="5" y="280"/>
                      </a:lnTo>
                      <a:lnTo>
                        <a:pt x="6" y="281"/>
                      </a:lnTo>
                      <a:lnTo>
                        <a:pt x="6" y="281"/>
                      </a:lnTo>
                      <a:lnTo>
                        <a:pt x="6" y="282"/>
                      </a:lnTo>
                      <a:lnTo>
                        <a:pt x="6" y="282"/>
                      </a:lnTo>
                      <a:lnTo>
                        <a:pt x="6" y="282"/>
                      </a:lnTo>
                      <a:lnTo>
                        <a:pt x="6" y="282"/>
                      </a:lnTo>
                      <a:lnTo>
                        <a:pt x="6" y="284"/>
                      </a:lnTo>
                      <a:lnTo>
                        <a:pt x="6" y="284"/>
                      </a:lnTo>
                      <a:lnTo>
                        <a:pt x="6" y="285"/>
                      </a:lnTo>
                      <a:lnTo>
                        <a:pt x="6" y="285"/>
                      </a:lnTo>
                      <a:lnTo>
                        <a:pt x="6" y="285"/>
                      </a:lnTo>
                      <a:lnTo>
                        <a:pt x="6" y="285"/>
                      </a:lnTo>
                      <a:lnTo>
                        <a:pt x="6" y="286"/>
                      </a:lnTo>
                      <a:lnTo>
                        <a:pt x="6" y="286"/>
                      </a:lnTo>
                      <a:lnTo>
                        <a:pt x="7" y="287"/>
                      </a:lnTo>
                      <a:lnTo>
                        <a:pt x="7" y="287"/>
                      </a:lnTo>
                      <a:lnTo>
                        <a:pt x="7" y="289"/>
                      </a:lnTo>
                      <a:lnTo>
                        <a:pt x="7" y="289"/>
                      </a:lnTo>
                      <a:lnTo>
                        <a:pt x="7" y="290"/>
                      </a:lnTo>
                      <a:lnTo>
                        <a:pt x="7" y="290"/>
                      </a:lnTo>
                      <a:lnTo>
                        <a:pt x="7" y="290"/>
                      </a:lnTo>
                      <a:lnTo>
                        <a:pt x="7" y="290"/>
                      </a:lnTo>
                      <a:lnTo>
                        <a:pt x="7" y="291"/>
                      </a:lnTo>
                      <a:lnTo>
                        <a:pt x="7" y="291"/>
                      </a:lnTo>
                      <a:lnTo>
                        <a:pt x="9" y="291"/>
                      </a:lnTo>
                      <a:lnTo>
                        <a:pt x="9" y="291"/>
                      </a:lnTo>
                      <a:lnTo>
                        <a:pt x="9" y="292"/>
                      </a:lnTo>
                      <a:lnTo>
                        <a:pt x="9" y="292"/>
                      </a:lnTo>
                      <a:lnTo>
                        <a:pt x="9" y="292"/>
                      </a:lnTo>
                      <a:lnTo>
                        <a:pt x="9" y="292"/>
                      </a:lnTo>
                      <a:lnTo>
                        <a:pt x="10" y="294"/>
                      </a:lnTo>
                      <a:lnTo>
                        <a:pt x="10" y="294"/>
                      </a:lnTo>
                      <a:lnTo>
                        <a:pt x="10" y="294"/>
                      </a:lnTo>
                      <a:lnTo>
                        <a:pt x="10" y="294"/>
                      </a:lnTo>
                      <a:lnTo>
                        <a:pt x="10" y="294"/>
                      </a:lnTo>
                      <a:lnTo>
                        <a:pt x="10" y="294"/>
                      </a:lnTo>
                      <a:lnTo>
                        <a:pt x="11" y="294"/>
                      </a:lnTo>
                      <a:lnTo>
                        <a:pt x="11" y="294"/>
                      </a:lnTo>
                      <a:lnTo>
                        <a:pt x="11" y="295"/>
                      </a:lnTo>
                      <a:lnTo>
                        <a:pt x="11" y="295"/>
                      </a:lnTo>
                      <a:lnTo>
                        <a:pt x="12" y="295"/>
                      </a:lnTo>
                      <a:lnTo>
                        <a:pt x="12" y="295"/>
                      </a:lnTo>
                      <a:lnTo>
                        <a:pt x="14" y="296"/>
                      </a:lnTo>
                      <a:lnTo>
                        <a:pt x="14" y="296"/>
                      </a:lnTo>
                      <a:lnTo>
                        <a:pt x="14" y="296"/>
                      </a:lnTo>
                      <a:lnTo>
                        <a:pt x="14" y="296"/>
                      </a:lnTo>
                      <a:lnTo>
                        <a:pt x="14" y="296"/>
                      </a:lnTo>
                      <a:lnTo>
                        <a:pt x="14" y="296"/>
                      </a:lnTo>
                      <a:lnTo>
                        <a:pt x="26" y="297"/>
                      </a:lnTo>
                      <a:lnTo>
                        <a:pt x="26" y="297"/>
                      </a:lnTo>
                      <a:lnTo>
                        <a:pt x="45" y="299"/>
                      </a:lnTo>
                      <a:lnTo>
                        <a:pt x="56" y="297"/>
                      </a:lnTo>
                      <a:lnTo>
                        <a:pt x="56" y="297"/>
                      </a:lnTo>
                      <a:lnTo>
                        <a:pt x="63" y="313"/>
                      </a:lnTo>
                      <a:lnTo>
                        <a:pt x="63" y="313"/>
                      </a:lnTo>
                      <a:lnTo>
                        <a:pt x="55" y="320"/>
                      </a:lnTo>
                      <a:lnTo>
                        <a:pt x="50" y="326"/>
                      </a:lnTo>
                      <a:lnTo>
                        <a:pt x="44" y="335"/>
                      </a:lnTo>
                      <a:lnTo>
                        <a:pt x="44" y="335"/>
                      </a:lnTo>
                      <a:lnTo>
                        <a:pt x="38" y="347"/>
                      </a:lnTo>
                      <a:lnTo>
                        <a:pt x="38" y="347"/>
                      </a:lnTo>
                      <a:lnTo>
                        <a:pt x="38" y="347"/>
                      </a:lnTo>
                      <a:lnTo>
                        <a:pt x="38" y="347"/>
                      </a:lnTo>
                      <a:lnTo>
                        <a:pt x="36" y="349"/>
                      </a:lnTo>
                      <a:lnTo>
                        <a:pt x="36" y="349"/>
                      </a:lnTo>
                      <a:lnTo>
                        <a:pt x="36" y="349"/>
                      </a:lnTo>
                      <a:lnTo>
                        <a:pt x="36" y="349"/>
                      </a:lnTo>
                      <a:lnTo>
                        <a:pt x="36" y="350"/>
                      </a:lnTo>
                      <a:lnTo>
                        <a:pt x="36" y="350"/>
                      </a:lnTo>
                      <a:lnTo>
                        <a:pt x="36" y="350"/>
                      </a:lnTo>
                      <a:lnTo>
                        <a:pt x="36" y="350"/>
                      </a:lnTo>
                      <a:lnTo>
                        <a:pt x="36" y="352"/>
                      </a:lnTo>
                      <a:lnTo>
                        <a:pt x="36" y="352"/>
                      </a:lnTo>
                      <a:lnTo>
                        <a:pt x="36" y="352"/>
                      </a:lnTo>
                      <a:lnTo>
                        <a:pt x="36" y="352"/>
                      </a:lnTo>
                      <a:lnTo>
                        <a:pt x="36" y="353"/>
                      </a:lnTo>
                      <a:lnTo>
                        <a:pt x="36" y="353"/>
                      </a:lnTo>
                      <a:lnTo>
                        <a:pt x="36" y="353"/>
                      </a:lnTo>
                      <a:lnTo>
                        <a:pt x="36" y="353"/>
                      </a:lnTo>
                      <a:lnTo>
                        <a:pt x="38" y="354"/>
                      </a:lnTo>
                      <a:lnTo>
                        <a:pt x="38" y="354"/>
                      </a:lnTo>
                      <a:lnTo>
                        <a:pt x="38" y="354"/>
                      </a:lnTo>
                      <a:lnTo>
                        <a:pt x="38" y="354"/>
                      </a:lnTo>
                      <a:lnTo>
                        <a:pt x="38" y="355"/>
                      </a:lnTo>
                      <a:lnTo>
                        <a:pt x="38" y="355"/>
                      </a:lnTo>
                      <a:lnTo>
                        <a:pt x="39" y="355"/>
                      </a:lnTo>
                      <a:lnTo>
                        <a:pt x="39" y="355"/>
                      </a:lnTo>
                      <a:lnTo>
                        <a:pt x="39" y="357"/>
                      </a:lnTo>
                      <a:lnTo>
                        <a:pt x="39" y="357"/>
                      </a:lnTo>
                      <a:lnTo>
                        <a:pt x="39" y="357"/>
                      </a:lnTo>
                      <a:lnTo>
                        <a:pt x="39" y="357"/>
                      </a:lnTo>
                      <a:lnTo>
                        <a:pt x="40" y="358"/>
                      </a:lnTo>
                      <a:lnTo>
                        <a:pt x="40" y="358"/>
                      </a:lnTo>
                      <a:lnTo>
                        <a:pt x="41" y="359"/>
                      </a:lnTo>
                      <a:lnTo>
                        <a:pt x="41" y="359"/>
                      </a:lnTo>
                      <a:lnTo>
                        <a:pt x="41" y="360"/>
                      </a:lnTo>
                      <a:lnTo>
                        <a:pt x="41" y="360"/>
                      </a:lnTo>
                      <a:lnTo>
                        <a:pt x="41" y="360"/>
                      </a:lnTo>
                      <a:lnTo>
                        <a:pt x="41" y="360"/>
                      </a:lnTo>
                      <a:lnTo>
                        <a:pt x="43" y="362"/>
                      </a:lnTo>
                      <a:lnTo>
                        <a:pt x="43" y="362"/>
                      </a:lnTo>
                      <a:lnTo>
                        <a:pt x="43" y="362"/>
                      </a:lnTo>
                      <a:lnTo>
                        <a:pt x="43" y="362"/>
                      </a:lnTo>
                      <a:lnTo>
                        <a:pt x="43" y="362"/>
                      </a:lnTo>
                      <a:lnTo>
                        <a:pt x="43" y="362"/>
                      </a:lnTo>
                      <a:lnTo>
                        <a:pt x="44" y="363"/>
                      </a:lnTo>
                      <a:lnTo>
                        <a:pt x="44" y="363"/>
                      </a:lnTo>
                      <a:lnTo>
                        <a:pt x="44" y="363"/>
                      </a:lnTo>
                      <a:lnTo>
                        <a:pt x="44" y="363"/>
                      </a:lnTo>
                      <a:lnTo>
                        <a:pt x="45" y="363"/>
                      </a:lnTo>
                      <a:lnTo>
                        <a:pt x="45" y="363"/>
                      </a:lnTo>
                      <a:lnTo>
                        <a:pt x="45" y="364"/>
                      </a:lnTo>
                      <a:lnTo>
                        <a:pt x="45" y="364"/>
                      </a:lnTo>
                      <a:lnTo>
                        <a:pt x="46" y="364"/>
                      </a:lnTo>
                      <a:lnTo>
                        <a:pt x="46" y="364"/>
                      </a:lnTo>
                      <a:lnTo>
                        <a:pt x="46" y="364"/>
                      </a:lnTo>
                      <a:lnTo>
                        <a:pt x="46" y="364"/>
                      </a:lnTo>
                      <a:lnTo>
                        <a:pt x="49" y="364"/>
                      </a:lnTo>
                      <a:lnTo>
                        <a:pt x="49" y="364"/>
                      </a:lnTo>
                      <a:lnTo>
                        <a:pt x="49" y="364"/>
                      </a:lnTo>
                      <a:lnTo>
                        <a:pt x="49" y="364"/>
                      </a:lnTo>
                      <a:lnTo>
                        <a:pt x="63" y="362"/>
                      </a:lnTo>
                      <a:lnTo>
                        <a:pt x="63" y="362"/>
                      </a:lnTo>
                      <a:lnTo>
                        <a:pt x="80" y="357"/>
                      </a:lnTo>
                      <a:lnTo>
                        <a:pt x="90" y="352"/>
                      </a:lnTo>
                      <a:lnTo>
                        <a:pt x="90" y="352"/>
                      </a:lnTo>
                      <a:lnTo>
                        <a:pt x="102" y="363"/>
                      </a:lnTo>
                      <a:lnTo>
                        <a:pt x="102" y="363"/>
                      </a:lnTo>
                      <a:lnTo>
                        <a:pt x="98" y="373"/>
                      </a:lnTo>
                      <a:lnTo>
                        <a:pt x="92" y="392"/>
                      </a:lnTo>
                      <a:lnTo>
                        <a:pt x="92" y="392"/>
                      </a:lnTo>
                      <a:lnTo>
                        <a:pt x="89" y="404"/>
                      </a:lnTo>
                      <a:lnTo>
                        <a:pt x="89" y="404"/>
                      </a:lnTo>
                      <a:lnTo>
                        <a:pt x="89" y="404"/>
                      </a:lnTo>
                      <a:lnTo>
                        <a:pt x="89" y="404"/>
                      </a:lnTo>
                      <a:lnTo>
                        <a:pt x="89" y="407"/>
                      </a:lnTo>
                      <a:lnTo>
                        <a:pt x="89" y="407"/>
                      </a:lnTo>
                      <a:lnTo>
                        <a:pt x="89" y="407"/>
                      </a:lnTo>
                      <a:lnTo>
                        <a:pt x="89" y="407"/>
                      </a:lnTo>
                      <a:lnTo>
                        <a:pt x="90" y="408"/>
                      </a:lnTo>
                      <a:lnTo>
                        <a:pt x="90" y="408"/>
                      </a:lnTo>
                      <a:lnTo>
                        <a:pt x="90" y="408"/>
                      </a:lnTo>
                      <a:lnTo>
                        <a:pt x="90" y="408"/>
                      </a:lnTo>
                      <a:lnTo>
                        <a:pt x="90" y="410"/>
                      </a:lnTo>
                      <a:lnTo>
                        <a:pt x="90" y="410"/>
                      </a:lnTo>
                      <a:lnTo>
                        <a:pt x="90" y="410"/>
                      </a:lnTo>
                      <a:lnTo>
                        <a:pt x="90" y="410"/>
                      </a:lnTo>
                      <a:lnTo>
                        <a:pt x="90" y="410"/>
                      </a:lnTo>
                      <a:lnTo>
                        <a:pt x="90" y="410"/>
                      </a:lnTo>
                      <a:lnTo>
                        <a:pt x="92" y="411"/>
                      </a:lnTo>
                      <a:lnTo>
                        <a:pt x="92" y="411"/>
                      </a:lnTo>
                      <a:lnTo>
                        <a:pt x="92" y="411"/>
                      </a:lnTo>
                      <a:lnTo>
                        <a:pt x="92" y="411"/>
                      </a:lnTo>
                      <a:lnTo>
                        <a:pt x="92" y="411"/>
                      </a:lnTo>
                      <a:lnTo>
                        <a:pt x="92" y="411"/>
                      </a:lnTo>
                      <a:lnTo>
                        <a:pt x="93" y="412"/>
                      </a:lnTo>
                      <a:lnTo>
                        <a:pt x="93" y="412"/>
                      </a:lnTo>
                      <a:lnTo>
                        <a:pt x="93" y="412"/>
                      </a:lnTo>
                      <a:lnTo>
                        <a:pt x="93" y="412"/>
                      </a:lnTo>
                      <a:lnTo>
                        <a:pt x="94" y="413"/>
                      </a:lnTo>
                      <a:lnTo>
                        <a:pt x="94" y="413"/>
                      </a:lnTo>
                      <a:lnTo>
                        <a:pt x="94" y="413"/>
                      </a:lnTo>
                      <a:lnTo>
                        <a:pt x="94" y="413"/>
                      </a:lnTo>
                      <a:lnTo>
                        <a:pt x="95" y="415"/>
                      </a:lnTo>
                      <a:lnTo>
                        <a:pt x="95" y="415"/>
                      </a:lnTo>
                      <a:lnTo>
                        <a:pt x="97" y="415"/>
                      </a:lnTo>
                      <a:lnTo>
                        <a:pt x="97" y="415"/>
                      </a:lnTo>
                      <a:lnTo>
                        <a:pt x="98" y="416"/>
                      </a:lnTo>
                      <a:lnTo>
                        <a:pt x="98" y="416"/>
                      </a:lnTo>
                      <a:lnTo>
                        <a:pt x="98" y="416"/>
                      </a:lnTo>
                      <a:lnTo>
                        <a:pt x="98" y="416"/>
                      </a:lnTo>
                      <a:lnTo>
                        <a:pt x="99" y="416"/>
                      </a:lnTo>
                      <a:lnTo>
                        <a:pt x="99" y="416"/>
                      </a:lnTo>
                      <a:lnTo>
                        <a:pt x="99" y="417"/>
                      </a:lnTo>
                      <a:lnTo>
                        <a:pt x="99" y="417"/>
                      </a:lnTo>
                      <a:lnTo>
                        <a:pt x="101" y="417"/>
                      </a:lnTo>
                      <a:lnTo>
                        <a:pt x="101" y="417"/>
                      </a:lnTo>
                      <a:lnTo>
                        <a:pt x="102" y="417"/>
                      </a:lnTo>
                      <a:lnTo>
                        <a:pt x="102" y="417"/>
                      </a:lnTo>
                      <a:lnTo>
                        <a:pt x="102" y="417"/>
                      </a:lnTo>
                      <a:lnTo>
                        <a:pt x="102" y="417"/>
                      </a:lnTo>
                      <a:lnTo>
                        <a:pt x="102" y="417"/>
                      </a:lnTo>
                      <a:lnTo>
                        <a:pt x="102" y="417"/>
                      </a:lnTo>
                      <a:lnTo>
                        <a:pt x="103" y="417"/>
                      </a:lnTo>
                      <a:lnTo>
                        <a:pt x="103" y="417"/>
                      </a:lnTo>
                      <a:lnTo>
                        <a:pt x="103" y="417"/>
                      </a:lnTo>
                      <a:lnTo>
                        <a:pt x="103" y="417"/>
                      </a:lnTo>
                      <a:lnTo>
                        <a:pt x="104" y="417"/>
                      </a:lnTo>
                      <a:lnTo>
                        <a:pt x="104" y="417"/>
                      </a:lnTo>
                      <a:lnTo>
                        <a:pt x="106" y="417"/>
                      </a:lnTo>
                      <a:lnTo>
                        <a:pt x="106" y="417"/>
                      </a:lnTo>
                      <a:lnTo>
                        <a:pt x="106" y="417"/>
                      </a:lnTo>
                      <a:lnTo>
                        <a:pt x="106" y="417"/>
                      </a:lnTo>
                      <a:lnTo>
                        <a:pt x="107" y="417"/>
                      </a:lnTo>
                      <a:lnTo>
                        <a:pt x="107" y="417"/>
                      </a:lnTo>
                      <a:lnTo>
                        <a:pt x="107" y="417"/>
                      </a:lnTo>
                      <a:lnTo>
                        <a:pt x="107" y="417"/>
                      </a:lnTo>
                      <a:lnTo>
                        <a:pt x="118" y="410"/>
                      </a:lnTo>
                      <a:lnTo>
                        <a:pt x="118" y="410"/>
                      </a:lnTo>
                      <a:lnTo>
                        <a:pt x="133" y="399"/>
                      </a:lnTo>
                      <a:lnTo>
                        <a:pt x="142" y="391"/>
                      </a:lnTo>
                      <a:lnTo>
                        <a:pt x="142" y="391"/>
                      </a:lnTo>
                      <a:lnTo>
                        <a:pt x="156" y="398"/>
                      </a:lnTo>
                      <a:lnTo>
                        <a:pt x="156" y="398"/>
                      </a:lnTo>
                      <a:close/>
                      <a:moveTo>
                        <a:pt x="72" y="187"/>
                      </a:moveTo>
                      <a:lnTo>
                        <a:pt x="72" y="187"/>
                      </a:lnTo>
                      <a:lnTo>
                        <a:pt x="77" y="170"/>
                      </a:lnTo>
                      <a:lnTo>
                        <a:pt x="83" y="155"/>
                      </a:lnTo>
                      <a:lnTo>
                        <a:pt x="90" y="142"/>
                      </a:lnTo>
                      <a:lnTo>
                        <a:pt x="101" y="129"/>
                      </a:lnTo>
                      <a:lnTo>
                        <a:pt x="111" y="117"/>
                      </a:lnTo>
                      <a:lnTo>
                        <a:pt x="122" y="106"/>
                      </a:lnTo>
                      <a:lnTo>
                        <a:pt x="133" y="97"/>
                      </a:lnTo>
                      <a:lnTo>
                        <a:pt x="146" y="88"/>
                      </a:lnTo>
                      <a:lnTo>
                        <a:pt x="160" y="82"/>
                      </a:lnTo>
                      <a:lnTo>
                        <a:pt x="175" y="76"/>
                      </a:lnTo>
                      <a:lnTo>
                        <a:pt x="190" y="72"/>
                      </a:lnTo>
                      <a:lnTo>
                        <a:pt x="205" y="68"/>
                      </a:lnTo>
                      <a:lnTo>
                        <a:pt x="220" y="67"/>
                      </a:lnTo>
                      <a:lnTo>
                        <a:pt x="237" y="67"/>
                      </a:lnTo>
                      <a:lnTo>
                        <a:pt x="252" y="69"/>
                      </a:lnTo>
                      <a:lnTo>
                        <a:pt x="268" y="72"/>
                      </a:lnTo>
                      <a:lnTo>
                        <a:pt x="268" y="72"/>
                      </a:lnTo>
                      <a:lnTo>
                        <a:pt x="284" y="77"/>
                      </a:lnTo>
                      <a:lnTo>
                        <a:pt x="298" y="85"/>
                      </a:lnTo>
                      <a:lnTo>
                        <a:pt x="312" y="92"/>
                      </a:lnTo>
                      <a:lnTo>
                        <a:pt x="326" y="101"/>
                      </a:lnTo>
                      <a:lnTo>
                        <a:pt x="337" y="111"/>
                      </a:lnTo>
                      <a:lnTo>
                        <a:pt x="349" y="122"/>
                      </a:lnTo>
                      <a:lnTo>
                        <a:pt x="358" y="135"/>
                      </a:lnTo>
                      <a:lnTo>
                        <a:pt x="366" y="148"/>
                      </a:lnTo>
                      <a:lnTo>
                        <a:pt x="373" y="161"/>
                      </a:lnTo>
                      <a:lnTo>
                        <a:pt x="379" y="175"/>
                      </a:lnTo>
                      <a:lnTo>
                        <a:pt x="383" y="190"/>
                      </a:lnTo>
                      <a:lnTo>
                        <a:pt x="387" y="205"/>
                      </a:lnTo>
                      <a:lnTo>
                        <a:pt x="388" y="222"/>
                      </a:lnTo>
                      <a:lnTo>
                        <a:pt x="388" y="237"/>
                      </a:lnTo>
                      <a:lnTo>
                        <a:pt x="385" y="253"/>
                      </a:lnTo>
                      <a:lnTo>
                        <a:pt x="381" y="270"/>
                      </a:lnTo>
                      <a:lnTo>
                        <a:pt x="381" y="270"/>
                      </a:lnTo>
                      <a:lnTo>
                        <a:pt x="376" y="285"/>
                      </a:lnTo>
                      <a:lnTo>
                        <a:pt x="370" y="300"/>
                      </a:lnTo>
                      <a:lnTo>
                        <a:pt x="363" y="314"/>
                      </a:lnTo>
                      <a:lnTo>
                        <a:pt x="354" y="326"/>
                      </a:lnTo>
                      <a:lnTo>
                        <a:pt x="344" y="338"/>
                      </a:lnTo>
                      <a:lnTo>
                        <a:pt x="332" y="349"/>
                      </a:lnTo>
                      <a:lnTo>
                        <a:pt x="320" y="359"/>
                      </a:lnTo>
                      <a:lnTo>
                        <a:pt x="307" y="367"/>
                      </a:lnTo>
                      <a:lnTo>
                        <a:pt x="293" y="374"/>
                      </a:lnTo>
                      <a:lnTo>
                        <a:pt x="279" y="379"/>
                      </a:lnTo>
                      <a:lnTo>
                        <a:pt x="264" y="384"/>
                      </a:lnTo>
                      <a:lnTo>
                        <a:pt x="249" y="387"/>
                      </a:lnTo>
                      <a:lnTo>
                        <a:pt x="233" y="388"/>
                      </a:lnTo>
                      <a:lnTo>
                        <a:pt x="218" y="388"/>
                      </a:lnTo>
                      <a:lnTo>
                        <a:pt x="201" y="387"/>
                      </a:lnTo>
                      <a:lnTo>
                        <a:pt x="185" y="383"/>
                      </a:lnTo>
                      <a:lnTo>
                        <a:pt x="185" y="383"/>
                      </a:lnTo>
                      <a:lnTo>
                        <a:pt x="170" y="378"/>
                      </a:lnTo>
                      <a:lnTo>
                        <a:pt x="155" y="372"/>
                      </a:lnTo>
                      <a:lnTo>
                        <a:pt x="141" y="364"/>
                      </a:lnTo>
                      <a:lnTo>
                        <a:pt x="128" y="354"/>
                      </a:lnTo>
                      <a:lnTo>
                        <a:pt x="116" y="344"/>
                      </a:lnTo>
                      <a:lnTo>
                        <a:pt x="106" y="333"/>
                      </a:lnTo>
                      <a:lnTo>
                        <a:pt x="95" y="321"/>
                      </a:lnTo>
                      <a:lnTo>
                        <a:pt x="88" y="307"/>
                      </a:lnTo>
                      <a:lnTo>
                        <a:pt x="80" y="295"/>
                      </a:lnTo>
                      <a:lnTo>
                        <a:pt x="75" y="280"/>
                      </a:lnTo>
                      <a:lnTo>
                        <a:pt x="70" y="265"/>
                      </a:lnTo>
                      <a:lnTo>
                        <a:pt x="68" y="250"/>
                      </a:lnTo>
                      <a:lnTo>
                        <a:pt x="67" y="234"/>
                      </a:lnTo>
                      <a:lnTo>
                        <a:pt x="67" y="218"/>
                      </a:lnTo>
                      <a:lnTo>
                        <a:pt x="68" y="202"/>
                      </a:lnTo>
                      <a:lnTo>
                        <a:pt x="72" y="187"/>
                      </a:lnTo>
                      <a:lnTo>
                        <a:pt x="72" y="18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2" name="Freeform 36">
                  <a:extLst>
                    <a:ext uri="{FF2B5EF4-FFF2-40B4-BE49-F238E27FC236}">
                      <a16:creationId xmlns:a16="http://schemas.microsoft.com/office/drawing/2014/main" id="{3F28C33E-1913-BF41-9BEC-9BDFC748D18B}"/>
                    </a:ext>
                  </a:extLst>
                </p:cNvPr>
                <p:cNvSpPr>
                  <a:spLocks/>
                </p:cNvSpPr>
                <p:nvPr/>
              </p:nvSpPr>
              <p:spPr bwMode="auto">
                <a:xfrm>
                  <a:off x="3657600" y="4237096"/>
                  <a:ext cx="59502" cy="59502"/>
                </a:xfrm>
                <a:custGeom>
                  <a:avLst/>
                  <a:gdLst>
                    <a:gd name="T0" fmla="*/ 34 w 92"/>
                    <a:gd name="T1" fmla="*/ 90 h 91"/>
                    <a:gd name="T2" fmla="*/ 34 w 92"/>
                    <a:gd name="T3" fmla="*/ 90 h 91"/>
                    <a:gd name="T4" fmla="*/ 43 w 92"/>
                    <a:gd name="T5" fmla="*/ 91 h 91"/>
                    <a:gd name="T6" fmla="*/ 52 w 92"/>
                    <a:gd name="T7" fmla="*/ 91 h 91"/>
                    <a:gd name="T8" fmla="*/ 61 w 92"/>
                    <a:gd name="T9" fmla="*/ 89 h 91"/>
                    <a:gd name="T10" fmla="*/ 69 w 92"/>
                    <a:gd name="T11" fmla="*/ 85 h 91"/>
                    <a:gd name="T12" fmla="*/ 76 w 92"/>
                    <a:gd name="T13" fmla="*/ 80 h 91"/>
                    <a:gd name="T14" fmla="*/ 82 w 92"/>
                    <a:gd name="T15" fmla="*/ 74 h 91"/>
                    <a:gd name="T16" fmla="*/ 87 w 92"/>
                    <a:gd name="T17" fmla="*/ 66 h 91"/>
                    <a:gd name="T18" fmla="*/ 91 w 92"/>
                    <a:gd name="T19" fmla="*/ 57 h 91"/>
                    <a:gd name="T20" fmla="*/ 91 w 92"/>
                    <a:gd name="T21" fmla="*/ 57 h 91"/>
                    <a:gd name="T22" fmla="*/ 92 w 92"/>
                    <a:gd name="T23" fmla="*/ 49 h 91"/>
                    <a:gd name="T24" fmla="*/ 92 w 92"/>
                    <a:gd name="T25" fmla="*/ 40 h 91"/>
                    <a:gd name="T26" fmla="*/ 90 w 92"/>
                    <a:gd name="T27" fmla="*/ 31 h 91"/>
                    <a:gd name="T28" fmla="*/ 86 w 92"/>
                    <a:gd name="T29" fmla="*/ 22 h 91"/>
                    <a:gd name="T30" fmla="*/ 81 w 92"/>
                    <a:gd name="T31" fmla="*/ 16 h 91"/>
                    <a:gd name="T32" fmla="*/ 74 w 92"/>
                    <a:gd name="T33" fmla="*/ 10 h 91"/>
                    <a:gd name="T34" fmla="*/ 67 w 92"/>
                    <a:gd name="T35" fmla="*/ 5 h 91"/>
                    <a:gd name="T36" fmla="*/ 58 w 92"/>
                    <a:gd name="T37" fmla="*/ 1 h 91"/>
                    <a:gd name="T38" fmla="*/ 58 w 92"/>
                    <a:gd name="T39" fmla="*/ 1 h 91"/>
                    <a:gd name="T40" fmla="*/ 48 w 92"/>
                    <a:gd name="T41" fmla="*/ 0 h 91"/>
                    <a:gd name="T42" fmla="*/ 39 w 92"/>
                    <a:gd name="T43" fmla="*/ 0 h 91"/>
                    <a:gd name="T44" fmla="*/ 30 w 92"/>
                    <a:gd name="T45" fmla="*/ 2 h 91"/>
                    <a:gd name="T46" fmla="*/ 23 w 92"/>
                    <a:gd name="T47" fmla="*/ 6 h 91"/>
                    <a:gd name="T48" fmla="*/ 15 w 92"/>
                    <a:gd name="T49" fmla="*/ 11 h 91"/>
                    <a:gd name="T50" fmla="*/ 9 w 92"/>
                    <a:gd name="T51" fmla="*/ 17 h 91"/>
                    <a:gd name="T52" fmla="*/ 4 w 92"/>
                    <a:gd name="T53" fmla="*/ 25 h 91"/>
                    <a:gd name="T54" fmla="*/ 1 w 92"/>
                    <a:gd name="T55" fmla="*/ 34 h 91"/>
                    <a:gd name="T56" fmla="*/ 1 w 92"/>
                    <a:gd name="T57" fmla="*/ 34 h 91"/>
                    <a:gd name="T58" fmla="*/ 0 w 92"/>
                    <a:gd name="T59" fmla="*/ 44 h 91"/>
                    <a:gd name="T60" fmla="*/ 0 w 92"/>
                    <a:gd name="T61" fmla="*/ 52 h 91"/>
                    <a:gd name="T62" fmla="*/ 3 w 92"/>
                    <a:gd name="T63" fmla="*/ 61 h 91"/>
                    <a:gd name="T64" fmla="*/ 5 w 92"/>
                    <a:gd name="T65" fmla="*/ 69 h 91"/>
                    <a:gd name="T66" fmla="*/ 12 w 92"/>
                    <a:gd name="T67" fmla="*/ 76 h 91"/>
                    <a:gd name="T68" fmla="*/ 18 w 92"/>
                    <a:gd name="T69" fmla="*/ 83 h 91"/>
                    <a:gd name="T70" fmla="*/ 25 w 92"/>
                    <a:gd name="T71" fmla="*/ 88 h 91"/>
                    <a:gd name="T72" fmla="*/ 34 w 92"/>
                    <a:gd name="T73" fmla="*/ 90 h 91"/>
                    <a:gd name="T74" fmla="*/ 34 w 92"/>
                    <a:gd name="T7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1">
                      <a:moveTo>
                        <a:pt x="34" y="90"/>
                      </a:moveTo>
                      <a:lnTo>
                        <a:pt x="34" y="90"/>
                      </a:lnTo>
                      <a:lnTo>
                        <a:pt x="43" y="91"/>
                      </a:lnTo>
                      <a:lnTo>
                        <a:pt x="52" y="91"/>
                      </a:lnTo>
                      <a:lnTo>
                        <a:pt x="61" y="89"/>
                      </a:lnTo>
                      <a:lnTo>
                        <a:pt x="69" y="85"/>
                      </a:lnTo>
                      <a:lnTo>
                        <a:pt x="76" y="80"/>
                      </a:lnTo>
                      <a:lnTo>
                        <a:pt x="82" y="74"/>
                      </a:lnTo>
                      <a:lnTo>
                        <a:pt x="87" y="66"/>
                      </a:lnTo>
                      <a:lnTo>
                        <a:pt x="91" y="57"/>
                      </a:lnTo>
                      <a:lnTo>
                        <a:pt x="91" y="57"/>
                      </a:lnTo>
                      <a:lnTo>
                        <a:pt x="92" y="49"/>
                      </a:lnTo>
                      <a:lnTo>
                        <a:pt x="92" y="40"/>
                      </a:lnTo>
                      <a:lnTo>
                        <a:pt x="90" y="31"/>
                      </a:lnTo>
                      <a:lnTo>
                        <a:pt x="86" y="22"/>
                      </a:lnTo>
                      <a:lnTo>
                        <a:pt x="81" y="16"/>
                      </a:lnTo>
                      <a:lnTo>
                        <a:pt x="74" y="10"/>
                      </a:lnTo>
                      <a:lnTo>
                        <a:pt x="67" y="5"/>
                      </a:lnTo>
                      <a:lnTo>
                        <a:pt x="58" y="1"/>
                      </a:lnTo>
                      <a:lnTo>
                        <a:pt x="58" y="1"/>
                      </a:lnTo>
                      <a:lnTo>
                        <a:pt x="48" y="0"/>
                      </a:lnTo>
                      <a:lnTo>
                        <a:pt x="39" y="0"/>
                      </a:lnTo>
                      <a:lnTo>
                        <a:pt x="30" y="2"/>
                      </a:lnTo>
                      <a:lnTo>
                        <a:pt x="23" y="6"/>
                      </a:lnTo>
                      <a:lnTo>
                        <a:pt x="15" y="11"/>
                      </a:lnTo>
                      <a:lnTo>
                        <a:pt x="9" y="17"/>
                      </a:lnTo>
                      <a:lnTo>
                        <a:pt x="4" y="25"/>
                      </a:lnTo>
                      <a:lnTo>
                        <a:pt x="1" y="34"/>
                      </a:lnTo>
                      <a:lnTo>
                        <a:pt x="1" y="34"/>
                      </a:lnTo>
                      <a:lnTo>
                        <a:pt x="0" y="44"/>
                      </a:lnTo>
                      <a:lnTo>
                        <a:pt x="0" y="52"/>
                      </a:lnTo>
                      <a:lnTo>
                        <a:pt x="3" y="61"/>
                      </a:lnTo>
                      <a:lnTo>
                        <a:pt x="5" y="69"/>
                      </a:lnTo>
                      <a:lnTo>
                        <a:pt x="12" y="76"/>
                      </a:lnTo>
                      <a:lnTo>
                        <a:pt x="18" y="83"/>
                      </a:lnTo>
                      <a:lnTo>
                        <a:pt x="25" y="88"/>
                      </a:lnTo>
                      <a:lnTo>
                        <a:pt x="34" y="90"/>
                      </a:lnTo>
                      <a:lnTo>
                        <a:pt x="34" y="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3" name="Freeform 37">
                  <a:extLst>
                    <a:ext uri="{FF2B5EF4-FFF2-40B4-BE49-F238E27FC236}">
                      <a16:creationId xmlns:a16="http://schemas.microsoft.com/office/drawing/2014/main" id="{64A8F3B2-19DE-E5E9-A1FE-F416C4F4FCBA}"/>
                    </a:ext>
                  </a:extLst>
                </p:cNvPr>
                <p:cNvSpPr>
                  <a:spLocks/>
                </p:cNvSpPr>
                <p:nvPr/>
              </p:nvSpPr>
              <p:spPr bwMode="auto">
                <a:xfrm>
                  <a:off x="2846564" y="6073468"/>
                  <a:ext cx="839494" cy="768350"/>
                </a:xfrm>
                <a:custGeom>
                  <a:avLst/>
                  <a:gdLst>
                    <a:gd name="T0" fmla="*/ 1206 w 1298"/>
                    <a:gd name="T1" fmla="*/ 1072 h 1188"/>
                    <a:gd name="T2" fmla="*/ 1221 w 1298"/>
                    <a:gd name="T3" fmla="*/ 1065 h 1188"/>
                    <a:gd name="T4" fmla="*/ 1228 w 1298"/>
                    <a:gd name="T5" fmla="*/ 1052 h 1188"/>
                    <a:gd name="T6" fmla="*/ 1237 w 1298"/>
                    <a:gd name="T7" fmla="*/ 1033 h 1188"/>
                    <a:gd name="T8" fmla="*/ 1236 w 1298"/>
                    <a:gd name="T9" fmla="*/ 1017 h 1188"/>
                    <a:gd name="T10" fmla="*/ 1131 w 1298"/>
                    <a:gd name="T11" fmla="*/ 915 h 1188"/>
                    <a:gd name="T12" fmla="*/ 1281 w 1298"/>
                    <a:gd name="T13" fmla="*/ 833 h 1188"/>
                    <a:gd name="T14" fmla="*/ 1294 w 1298"/>
                    <a:gd name="T15" fmla="*/ 820 h 1188"/>
                    <a:gd name="T16" fmla="*/ 1296 w 1298"/>
                    <a:gd name="T17" fmla="*/ 805 h 1188"/>
                    <a:gd name="T18" fmla="*/ 1298 w 1298"/>
                    <a:gd name="T19" fmla="*/ 784 h 1188"/>
                    <a:gd name="T20" fmla="*/ 1291 w 1298"/>
                    <a:gd name="T21" fmla="*/ 770 h 1188"/>
                    <a:gd name="T22" fmla="*/ 1158 w 1298"/>
                    <a:gd name="T23" fmla="*/ 709 h 1188"/>
                    <a:gd name="T24" fmla="*/ 1271 w 1298"/>
                    <a:gd name="T25" fmla="*/ 581 h 1188"/>
                    <a:gd name="T26" fmla="*/ 1279 w 1298"/>
                    <a:gd name="T27" fmla="*/ 564 h 1188"/>
                    <a:gd name="T28" fmla="*/ 1275 w 1298"/>
                    <a:gd name="T29" fmla="*/ 544 h 1188"/>
                    <a:gd name="T30" fmla="*/ 1269 w 1298"/>
                    <a:gd name="T31" fmla="*/ 525 h 1188"/>
                    <a:gd name="T32" fmla="*/ 1258 w 1298"/>
                    <a:gd name="T33" fmla="*/ 517 h 1188"/>
                    <a:gd name="T34" fmla="*/ 1112 w 1298"/>
                    <a:gd name="T35" fmla="*/ 507 h 1188"/>
                    <a:gd name="T36" fmla="*/ 1177 w 1298"/>
                    <a:gd name="T37" fmla="*/ 344 h 1188"/>
                    <a:gd name="T38" fmla="*/ 1177 w 1298"/>
                    <a:gd name="T39" fmla="*/ 329 h 1188"/>
                    <a:gd name="T40" fmla="*/ 1166 w 1298"/>
                    <a:gd name="T41" fmla="*/ 313 h 1188"/>
                    <a:gd name="T42" fmla="*/ 1154 w 1298"/>
                    <a:gd name="T43" fmla="*/ 297 h 1188"/>
                    <a:gd name="T44" fmla="*/ 1140 w 1298"/>
                    <a:gd name="T45" fmla="*/ 292 h 1188"/>
                    <a:gd name="T46" fmla="*/ 1000 w 1298"/>
                    <a:gd name="T47" fmla="*/ 333 h 1188"/>
                    <a:gd name="T48" fmla="*/ 1005 w 1298"/>
                    <a:gd name="T49" fmla="*/ 163 h 1188"/>
                    <a:gd name="T50" fmla="*/ 1003 w 1298"/>
                    <a:gd name="T51" fmla="*/ 148 h 1188"/>
                    <a:gd name="T52" fmla="*/ 990 w 1298"/>
                    <a:gd name="T53" fmla="*/ 135 h 1188"/>
                    <a:gd name="T54" fmla="*/ 972 w 1298"/>
                    <a:gd name="T55" fmla="*/ 122 h 1188"/>
                    <a:gd name="T56" fmla="*/ 959 w 1298"/>
                    <a:gd name="T57" fmla="*/ 120 h 1188"/>
                    <a:gd name="T58" fmla="*/ 884 w 1298"/>
                    <a:gd name="T59" fmla="*/ 164 h 1188"/>
                    <a:gd name="T60" fmla="*/ 782 w 1298"/>
                    <a:gd name="T61" fmla="*/ 45 h 1188"/>
                    <a:gd name="T62" fmla="*/ 776 w 1298"/>
                    <a:gd name="T63" fmla="*/ 33 h 1188"/>
                    <a:gd name="T64" fmla="*/ 757 w 1298"/>
                    <a:gd name="T65" fmla="*/ 24 h 1188"/>
                    <a:gd name="T66" fmla="*/ 732 w 1298"/>
                    <a:gd name="T67" fmla="*/ 19 h 1188"/>
                    <a:gd name="T68" fmla="*/ 715 w 1298"/>
                    <a:gd name="T69" fmla="*/ 28 h 1188"/>
                    <a:gd name="T70" fmla="*/ 569 w 1298"/>
                    <a:gd name="T71" fmla="*/ 80 h 1188"/>
                    <a:gd name="T72" fmla="*/ 525 w 1298"/>
                    <a:gd name="T73" fmla="*/ 4 h 1188"/>
                    <a:gd name="T74" fmla="*/ 504 w 1298"/>
                    <a:gd name="T75" fmla="*/ 0 h 1188"/>
                    <a:gd name="T76" fmla="*/ 481 w 1298"/>
                    <a:gd name="T77" fmla="*/ 3 h 1188"/>
                    <a:gd name="T78" fmla="*/ 470 w 1298"/>
                    <a:gd name="T79" fmla="*/ 9 h 1188"/>
                    <a:gd name="T80" fmla="*/ 450 w 1298"/>
                    <a:gd name="T81" fmla="*/ 58 h 1188"/>
                    <a:gd name="T82" fmla="*/ 301 w 1298"/>
                    <a:gd name="T83" fmla="*/ 76 h 1188"/>
                    <a:gd name="T84" fmla="*/ 273 w 1298"/>
                    <a:gd name="T85" fmla="*/ 59 h 1188"/>
                    <a:gd name="T86" fmla="*/ 249 w 1298"/>
                    <a:gd name="T87" fmla="*/ 67 h 1188"/>
                    <a:gd name="T88" fmla="*/ 229 w 1298"/>
                    <a:gd name="T89" fmla="*/ 80 h 1188"/>
                    <a:gd name="T90" fmla="*/ 224 w 1298"/>
                    <a:gd name="T91" fmla="*/ 96 h 1188"/>
                    <a:gd name="T92" fmla="*/ 146 w 1298"/>
                    <a:gd name="T93" fmla="*/ 228 h 1188"/>
                    <a:gd name="T94" fmla="*/ 64 w 1298"/>
                    <a:gd name="T95" fmla="*/ 198 h 1188"/>
                    <a:gd name="T96" fmla="*/ 45 w 1298"/>
                    <a:gd name="T97" fmla="*/ 209 h 1188"/>
                    <a:gd name="T98" fmla="*/ 26 w 1298"/>
                    <a:gd name="T99" fmla="*/ 229 h 1188"/>
                    <a:gd name="T100" fmla="*/ 25 w 1298"/>
                    <a:gd name="T101" fmla="*/ 250 h 1188"/>
                    <a:gd name="T102" fmla="*/ 60 w 1298"/>
                    <a:gd name="T103" fmla="*/ 416 h 1188"/>
                    <a:gd name="T104" fmla="*/ 11 w 1298"/>
                    <a:gd name="T105" fmla="*/ 964 h 1188"/>
                    <a:gd name="T106" fmla="*/ 122 w 1298"/>
                    <a:gd name="T107" fmla="*/ 1139 h 1188"/>
                    <a:gd name="T108" fmla="*/ 186 w 1298"/>
                    <a:gd name="T109" fmla="*/ 1096 h 1188"/>
                    <a:gd name="T110" fmla="*/ 51 w 1298"/>
                    <a:gd name="T111" fmla="*/ 839 h 1188"/>
                    <a:gd name="T112" fmla="*/ 75 w 1298"/>
                    <a:gd name="T113" fmla="*/ 551 h 1188"/>
                    <a:gd name="T114" fmla="*/ 302 w 1298"/>
                    <a:gd name="T115" fmla="*/ 286 h 1188"/>
                    <a:gd name="T116" fmla="*/ 645 w 1298"/>
                    <a:gd name="T117" fmla="*/ 223 h 1188"/>
                    <a:gd name="T118" fmla="*/ 938 w 1298"/>
                    <a:gd name="T119" fmla="*/ 377 h 1188"/>
                    <a:gd name="T120" fmla="*/ 1081 w 1298"/>
                    <a:gd name="T121" fmla="*/ 690 h 1188"/>
                    <a:gd name="T122" fmla="*/ 1003 w 1298"/>
                    <a:gd name="T123" fmla="*/ 1015 h 1188"/>
                    <a:gd name="T124" fmla="*/ 1083 w 1298"/>
                    <a:gd name="T125" fmla="*/ 118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 h="1188">
                      <a:moveTo>
                        <a:pt x="1035" y="1099"/>
                      </a:moveTo>
                      <a:lnTo>
                        <a:pt x="1035" y="1099"/>
                      </a:lnTo>
                      <a:lnTo>
                        <a:pt x="1051" y="1078"/>
                      </a:lnTo>
                      <a:lnTo>
                        <a:pt x="1066" y="1057"/>
                      </a:lnTo>
                      <a:lnTo>
                        <a:pt x="1066" y="1057"/>
                      </a:lnTo>
                      <a:lnTo>
                        <a:pt x="1081" y="1061"/>
                      </a:lnTo>
                      <a:lnTo>
                        <a:pt x="1101" y="1066"/>
                      </a:lnTo>
                      <a:lnTo>
                        <a:pt x="1127" y="1070"/>
                      </a:lnTo>
                      <a:lnTo>
                        <a:pt x="1160" y="1073"/>
                      </a:lnTo>
                      <a:lnTo>
                        <a:pt x="1160" y="1073"/>
                      </a:lnTo>
                      <a:lnTo>
                        <a:pt x="1188" y="1073"/>
                      </a:lnTo>
                      <a:lnTo>
                        <a:pt x="1206" y="1072"/>
                      </a:lnTo>
                      <a:lnTo>
                        <a:pt x="1206" y="1072"/>
                      </a:lnTo>
                      <a:lnTo>
                        <a:pt x="1206" y="1072"/>
                      </a:lnTo>
                      <a:lnTo>
                        <a:pt x="1206" y="1072"/>
                      </a:lnTo>
                      <a:lnTo>
                        <a:pt x="1211" y="1072"/>
                      </a:lnTo>
                      <a:lnTo>
                        <a:pt x="1211" y="1072"/>
                      </a:lnTo>
                      <a:lnTo>
                        <a:pt x="1211" y="1071"/>
                      </a:lnTo>
                      <a:lnTo>
                        <a:pt x="1211" y="1071"/>
                      </a:lnTo>
                      <a:lnTo>
                        <a:pt x="1214" y="1070"/>
                      </a:lnTo>
                      <a:lnTo>
                        <a:pt x="1214" y="1070"/>
                      </a:lnTo>
                      <a:lnTo>
                        <a:pt x="1216" y="1070"/>
                      </a:lnTo>
                      <a:lnTo>
                        <a:pt x="1216" y="1070"/>
                      </a:lnTo>
                      <a:lnTo>
                        <a:pt x="1217" y="1068"/>
                      </a:lnTo>
                      <a:lnTo>
                        <a:pt x="1217" y="1068"/>
                      </a:lnTo>
                      <a:lnTo>
                        <a:pt x="1218" y="1067"/>
                      </a:lnTo>
                      <a:lnTo>
                        <a:pt x="1218" y="1067"/>
                      </a:lnTo>
                      <a:lnTo>
                        <a:pt x="1221" y="1065"/>
                      </a:lnTo>
                      <a:lnTo>
                        <a:pt x="1221" y="1065"/>
                      </a:lnTo>
                      <a:lnTo>
                        <a:pt x="1221" y="1065"/>
                      </a:lnTo>
                      <a:lnTo>
                        <a:pt x="1221" y="1065"/>
                      </a:lnTo>
                      <a:lnTo>
                        <a:pt x="1223" y="1062"/>
                      </a:lnTo>
                      <a:lnTo>
                        <a:pt x="1223" y="1062"/>
                      </a:lnTo>
                      <a:lnTo>
                        <a:pt x="1224" y="1061"/>
                      </a:lnTo>
                      <a:lnTo>
                        <a:pt x="1224" y="1061"/>
                      </a:lnTo>
                      <a:lnTo>
                        <a:pt x="1226" y="1058"/>
                      </a:lnTo>
                      <a:lnTo>
                        <a:pt x="1226" y="1058"/>
                      </a:lnTo>
                      <a:lnTo>
                        <a:pt x="1226" y="1057"/>
                      </a:lnTo>
                      <a:lnTo>
                        <a:pt x="1226" y="1057"/>
                      </a:lnTo>
                      <a:lnTo>
                        <a:pt x="1227" y="1053"/>
                      </a:lnTo>
                      <a:lnTo>
                        <a:pt x="1227" y="1053"/>
                      </a:lnTo>
                      <a:lnTo>
                        <a:pt x="1228" y="1052"/>
                      </a:lnTo>
                      <a:lnTo>
                        <a:pt x="1228" y="1052"/>
                      </a:lnTo>
                      <a:lnTo>
                        <a:pt x="1231" y="1047"/>
                      </a:lnTo>
                      <a:lnTo>
                        <a:pt x="1231" y="1047"/>
                      </a:lnTo>
                      <a:lnTo>
                        <a:pt x="1232" y="1043"/>
                      </a:lnTo>
                      <a:lnTo>
                        <a:pt x="1232" y="1043"/>
                      </a:lnTo>
                      <a:lnTo>
                        <a:pt x="1233" y="1042"/>
                      </a:lnTo>
                      <a:lnTo>
                        <a:pt x="1233" y="1042"/>
                      </a:lnTo>
                      <a:lnTo>
                        <a:pt x="1235" y="1038"/>
                      </a:lnTo>
                      <a:lnTo>
                        <a:pt x="1235" y="1038"/>
                      </a:lnTo>
                      <a:lnTo>
                        <a:pt x="1236" y="1037"/>
                      </a:lnTo>
                      <a:lnTo>
                        <a:pt x="1236" y="1037"/>
                      </a:lnTo>
                      <a:lnTo>
                        <a:pt x="1236" y="1034"/>
                      </a:lnTo>
                      <a:lnTo>
                        <a:pt x="1236" y="1034"/>
                      </a:lnTo>
                      <a:lnTo>
                        <a:pt x="1237" y="1033"/>
                      </a:lnTo>
                      <a:lnTo>
                        <a:pt x="1237" y="1033"/>
                      </a:lnTo>
                      <a:lnTo>
                        <a:pt x="1237" y="1029"/>
                      </a:lnTo>
                      <a:lnTo>
                        <a:pt x="1237" y="1029"/>
                      </a:lnTo>
                      <a:lnTo>
                        <a:pt x="1237" y="1029"/>
                      </a:lnTo>
                      <a:lnTo>
                        <a:pt x="1237" y="1029"/>
                      </a:lnTo>
                      <a:lnTo>
                        <a:pt x="1238" y="1026"/>
                      </a:lnTo>
                      <a:lnTo>
                        <a:pt x="1238" y="1026"/>
                      </a:lnTo>
                      <a:lnTo>
                        <a:pt x="1238" y="1024"/>
                      </a:lnTo>
                      <a:lnTo>
                        <a:pt x="1238" y="1024"/>
                      </a:lnTo>
                      <a:lnTo>
                        <a:pt x="1237" y="1022"/>
                      </a:lnTo>
                      <a:lnTo>
                        <a:pt x="1237" y="1022"/>
                      </a:lnTo>
                      <a:lnTo>
                        <a:pt x="1237" y="1020"/>
                      </a:lnTo>
                      <a:lnTo>
                        <a:pt x="1237" y="1020"/>
                      </a:lnTo>
                      <a:lnTo>
                        <a:pt x="1236" y="1017"/>
                      </a:lnTo>
                      <a:lnTo>
                        <a:pt x="1236" y="1017"/>
                      </a:lnTo>
                      <a:lnTo>
                        <a:pt x="1236" y="1017"/>
                      </a:lnTo>
                      <a:lnTo>
                        <a:pt x="1236" y="1017"/>
                      </a:lnTo>
                      <a:lnTo>
                        <a:pt x="1233" y="1012"/>
                      </a:lnTo>
                      <a:lnTo>
                        <a:pt x="1233" y="1012"/>
                      </a:lnTo>
                      <a:lnTo>
                        <a:pt x="1233" y="1012"/>
                      </a:lnTo>
                      <a:lnTo>
                        <a:pt x="1233" y="1012"/>
                      </a:lnTo>
                      <a:lnTo>
                        <a:pt x="1223" y="998"/>
                      </a:lnTo>
                      <a:lnTo>
                        <a:pt x="1204" y="978"/>
                      </a:lnTo>
                      <a:lnTo>
                        <a:pt x="1204" y="978"/>
                      </a:lnTo>
                      <a:lnTo>
                        <a:pt x="1182" y="954"/>
                      </a:lnTo>
                      <a:lnTo>
                        <a:pt x="1161" y="936"/>
                      </a:lnTo>
                      <a:lnTo>
                        <a:pt x="1144" y="923"/>
                      </a:lnTo>
                      <a:lnTo>
                        <a:pt x="1131" y="915"/>
                      </a:lnTo>
                      <a:lnTo>
                        <a:pt x="1131" y="915"/>
                      </a:lnTo>
                      <a:lnTo>
                        <a:pt x="1139" y="891"/>
                      </a:lnTo>
                      <a:lnTo>
                        <a:pt x="1139" y="891"/>
                      </a:lnTo>
                      <a:lnTo>
                        <a:pt x="1144" y="866"/>
                      </a:lnTo>
                      <a:lnTo>
                        <a:pt x="1144" y="866"/>
                      </a:lnTo>
                      <a:lnTo>
                        <a:pt x="1160" y="864"/>
                      </a:lnTo>
                      <a:lnTo>
                        <a:pt x="1182" y="862"/>
                      </a:lnTo>
                      <a:lnTo>
                        <a:pt x="1208" y="857"/>
                      </a:lnTo>
                      <a:lnTo>
                        <a:pt x="1240" y="848"/>
                      </a:lnTo>
                      <a:lnTo>
                        <a:pt x="1240" y="848"/>
                      </a:lnTo>
                      <a:lnTo>
                        <a:pt x="1265" y="839"/>
                      </a:lnTo>
                      <a:lnTo>
                        <a:pt x="1281" y="833"/>
                      </a:lnTo>
                      <a:lnTo>
                        <a:pt x="1281" y="833"/>
                      </a:lnTo>
                      <a:lnTo>
                        <a:pt x="1281" y="833"/>
                      </a:lnTo>
                      <a:lnTo>
                        <a:pt x="1281" y="833"/>
                      </a:lnTo>
                      <a:lnTo>
                        <a:pt x="1286" y="829"/>
                      </a:lnTo>
                      <a:lnTo>
                        <a:pt x="1286" y="829"/>
                      </a:lnTo>
                      <a:lnTo>
                        <a:pt x="1286" y="829"/>
                      </a:lnTo>
                      <a:lnTo>
                        <a:pt x="1286" y="829"/>
                      </a:lnTo>
                      <a:lnTo>
                        <a:pt x="1289" y="826"/>
                      </a:lnTo>
                      <a:lnTo>
                        <a:pt x="1289" y="826"/>
                      </a:lnTo>
                      <a:lnTo>
                        <a:pt x="1290" y="826"/>
                      </a:lnTo>
                      <a:lnTo>
                        <a:pt x="1290" y="826"/>
                      </a:lnTo>
                      <a:lnTo>
                        <a:pt x="1291" y="824"/>
                      </a:lnTo>
                      <a:lnTo>
                        <a:pt x="1291" y="824"/>
                      </a:lnTo>
                      <a:lnTo>
                        <a:pt x="1292" y="823"/>
                      </a:lnTo>
                      <a:lnTo>
                        <a:pt x="1292" y="823"/>
                      </a:lnTo>
                      <a:lnTo>
                        <a:pt x="1294" y="820"/>
                      </a:lnTo>
                      <a:lnTo>
                        <a:pt x="1294" y="820"/>
                      </a:lnTo>
                      <a:lnTo>
                        <a:pt x="1294" y="819"/>
                      </a:lnTo>
                      <a:lnTo>
                        <a:pt x="1294" y="819"/>
                      </a:lnTo>
                      <a:lnTo>
                        <a:pt x="1295" y="815"/>
                      </a:lnTo>
                      <a:lnTo>
                        <a:pt x="1295" y="815"/>
                      </a:lnTo>
                      <a:lnTo>
                        <a:pt x="1295" y="815"/>
                      </a:lnTo>
                      <a:lnTo>
                        <a:pt x="1295" y="815"/>
                      </a:lnTo>
                      <a:lnTo>
                        <a:pt x="1295" y="811"/>
                      </a:lnTo>
                      <a:lnTo>
                        <a:pt x="1295" y="811"/>
                      </a:lnTo>
                      <a:lnTo>
                        <a:pt x="1296" y="810"/>
                      </a:lnTo>
                      <a:lnTo>
                        <a:pt x="1296" y="810"/>
                      </a:lnTo>
                      <a:lnTo>
                        <a:pt x="1296" y="806"/>
                      </a:lnTo>
                      <a:lnTo>
                        <a:pt x="1296" y="806"/>
                      </a:lnTo>
                      <a:lnTo>
                        <a:pt x="1296" y="805"/>
                      </a:lnTo>
                      <a:lnTo>
                        <a:pt x="1296" y="805"/>
                      </a:lnTo>
                      <a:lnTo>
                        <a:pt x="1296" y="800"/>
                      </a:lnTo>
                      <a:lnTo>
                        <a:pt x="1296" y="800"/>
                      </a:lnTo>
                      <a:lnTo>
                        <a:pt x="1298" y="795"/>
                      </a:lnTo>
                      <a:lnTo>
                        <a:pt x="1298" y="795"/>
                      </a:lnTo>
                      <a:lnTo>
                        <a:pt x="1298" y="794"/>
                      </a:lnTo>
                      <a:lnTo>
                        <a:pt x="1298" y="794"/>
                      </a:lnTo>
                      <a:lnTo>
                        <a:pt x="1298" y="790"/>
                      </a:lnTo>
                      <a:lnTo>
                        <a:pt x="1298" y="790"/>
                      </a:lnTo>
                      <a:lnTo>
                        <a:pt x="1298" y="789"/>
                      </a:lnTo>
                      <a:lnTo>
                        <a:pt x="1298" y="789"/>
                      </a:lnTo>
                      <a:lnTo>
                        <a:pt x="1298" y="785"/>
                      </a:lnTo>
                      <a:lnTo>
                        <a:pt x="1298" y="785"/>
                      </a:lnTo>
                      <a:lnTo>
                        <a:pt x="1298" y="784"/>
                      </a:lnTo>
                      <a:lnTo>
                        <a:pt x="1298" y="784"/>
                      </a:lnTo>
                      <a:lnTo>
                        <a:pt x="1298" y="780"/>
                      </a:lnTo>
                      <a:lnTo>
                        <a:pt x="1298" y="780"/>
                      </a:lnTo>
                      <a:lnTo>
                        <a:pt x="1298" y="780"/>
                      </a:lnTo>
                      <a:lnTo>
                        <a:pt x="1298" y="780"/>
                      </a:lnTo>
                      <a:lnTo>
                        <a:pt x="1296" y="776"/>
                      </a:lnTo>
                      <a:lnTo>
                        <a:pt x="1296" y="776"/>
                      </a:lnTo>
                      <a:lnTo>
                        <a:pt x="1296" y="776"/>
                      </a:lnTo>
                      <a:lnTo>
                        <a:pt x="1296" y="776"/>
                      </a:lnTo>
                      <a:lnTo>
                        <a:pt x="1295" y="774"/>
                      </a:lnTo>
                      <a:lnTo>
                        <a:pt x="1295" y="774"/>
                      </a:lnTo>
                      <a:lnTo>
                        <a:pt x="1294" y="772"/>
                      </a:lnTo>
                      <a:lnTo>
                        <a:pt x="1294" y="772"/>
                      </a:lnTo>
                      <a:lnTo>
                        <a:pt x="1291" y="770"/>
                      </a:lnTo>
                      <a:lnTo>
                        <a:pt x="1291" y="770"/>
                      </a:lnTo>
                      <a:lnTo>
                        <a:pt x="1291" y="769"/>
                      </a:lnTo>
                      <a:lnTo>
                        <a:pt x="1291" y="769"/>
                      </a:lnTo>
                      <a:lnTo>
                        <a:pt x="1287" y="765"/>
                      </a:lnTo>
                      <a:lnTo>
                        <a:pt x="1287" y="765"/>
                      </a:lnTo>
                      <a:lnTo>
                        <a:pt x="1287" y="765"/>
                      </a:lnTo>
                      <a:lnTo>
                        <a:pt x="1287" y="765"/>
                      </a:lnTo>
                      <a:lnTo>
                        <a:pt x="1272" y="756"/>
                      </a:lnTo>
                      <a:lnTo>
                        <a:pt x="1248" y="743"/>
                      </a:lnTo>
                      <a:lnTo>
                        <a:pt x="1248" y="743"/>
                      </a:lnTo>
                      <a:lnTo>
                        <a:pt x="1218" y="729"/>
                      </a:lnTo>
                      <a:lnTo>
                        <a:pt x="1193" y="719"/>
                      </a:lnTo>
                      <a:lnTo>
                        <a:pt x="1173" y="713"/>
                      </a:lnTo>
                      <a:lnTo>
                        <a:pt x="1158" y="709"/>
                      </a:lnTo>
                      <a:lnTo>
                        <a:pt x="1158" y="709"/>
                      </a:lnTo>
                      <a:lnTo>
                        <a:pt x="1156" y="684"/>
                      </a:lnTo>
                      <a:lnTo>
                        <a:pt x="1154" y="658"/>
                      </a:lnTo>
                      <a:lnTo>
                        <a:pt x="1154" y="658"/>
                      </a:lnTo>
                      <a:lnTo>
                        <a:pt x="1168" y="651"/>
                      </a:lnTo>
                      <a:lnTo>
                        <a:pt x="1187" y="643"/>
                      </a:lnTo>
                      <a:lnTo>
                        <a:pt x="1209" y="629"/>
                      </a:lnTo>
                      <a:lnTo>
                        <a:pt x="1237" y="610"/>
                      </a:lnTo>
                      <a:lnTo>
                        <a:pt x="1237" y="610"/>
                      </a:lnTo>
                      <a:lnTo>
                        <a:pt x="1258" y="593"/>
                      </a:lnTo>
                      <a:lnTo>
                        <a:pt x="1271" y="581"/>
                      </a:lnTo>
                      <a:lnTo>
                        <a:pt x="1271" y="581"/>
                      </a:lnTo>
                      <a:lnTo>
                        <a:pt x="1271" y="581"/>
                      </a:lnTo>
                      <a:lnTo>
                        <a:pt x="1271" y="581"/>
                      </a:lnTo>
                      <a:lnTo>
                        <a:pt x="1271" y="581"/>
                      </a:lnTo>
                      <a:lnTo>
                        <a:pt x="1271" y="581"/>
                      </a:lnTo>
                      <a:lnTo>
                        <a:pt x="1276" y="572"/>
                      </a:lnTo>
                      <a:lnTo>
                        <a:pt x="1276" y="572"/>
                      </a:lnTo>
                      <a:lnTo>
                        <a:pt x="1276" y="572"/>
                      </a:lnTo>
                      <a:lnTo>
                        <a:pt x="1276" y="572"/>
                      </a:lnTo>
                      <a:lnTo>
                        <a:pt x="1277" y="568"/>
                      </a:lnTo>
                      <a:lnTo>
                        <a:pt x="1277" y="568"/>
                      </a:lnTo>
                      <a:lnTo>
                        <a:pt x="1277" y="568"/>
                      </a:lnTo>
                      <a:lnTo>
                        <a:pt x="1277" y="568"/>
                      </a:lnTo>
                      <a:lnTo>
                        <a:pt x="1279" y="564"/>
                      </a:lnTo>
                      <a:lnTo>
                        <a:pt x="1279" y="564"/>
                      </a:lnTo>
                      <a:lnTo>
                        <a:pt x="1279" y="564"/>
                      </a:lnTo>
                      <a:lnTo>
                        <a:pt x="1279" y="564"/>
                      </a:lnTo>
                      <a:lnTo>
                        <a:pt x="1279" y="561"/>
                      </a:lnTo>
                      <a:lnTo>
                        <a:pt x="1279" y="561"/>
                      </a:lnTo>
                      <a:lnTo>
                        <a:pt x="1277" y="559"/>
                      </a:lnTo>
                      <a:lnTo>
                        <a:pt x="1277" y="559"/>
                      </a:lnTo>
                      <a:lnTo>
                        <a:pt x="1277" y="556"/>
                      </a:lnTo>
                      <a:lnTo>
                        <a:pt x="1277" y="556"/>
                      </a:lnTo>
                      <a:lnTo>
                        <a:pt x="1277" y="554"/>
                      </a:lnTo>
                      <a:lnTo>
                        <a:pt x="1277" y="554"/>
                      </a:lnTo>
                      <a:lnTo>
                        <a:pt x="1276" y="551"/>
                      </a:lnTo>
                      <a:lnTo>
                        <a:pt x="1276" y="551"/>
                      </a:lnTo>
                      <a:lnTo>
                        <a:pt x="1276" y="549"/>
                      </a:lnTo>
                      <a:lnTo>
                        <a:pt x="1276" y="549"/>
                      </a:lnTo>
                      <a:lnTo>
                        <a:pt x="1275" y="544"/>
                      </a:lnTo>
                      <a:lnTo>
                        <a:pt x="1275" y="544"/>
                      </a:lnTo>
                      <a:lnTo>
                        <a:pt x="1274" y="539"/>
                      </a:lnTo>
                      <a:lnTo>
                        <a:pt x="1274" y="539"/>
                      </a:lnTo>
                      <a:lnTo>
                        <a:pt x="1272" y="538"/>
                      </a:lnTo>
                      <a:lnTo>
                        <a:pt x="1272" y="538"/>
                      </a:lnTo>
                      <a:lnTo>
                        <a:pt x="1271" y="534"/>
                      </a:lnTo>
                      <a:lnTo>
                        <a:pt x="1271" y="534"/>
                      </a:lnTo>
                      <a:lnTo>
                        <a:pt x="1271" y="533"/>
                      </a:lnTo>
                      <a:lnTo>
                        <a:pt x="1271" y="533"/>
                      </a:lnTo>
                      <a:lnTo>
                        <a:pt x="1270" y="530"/>
                      </a:lnTo>
                      <a:lnTo>
                        <a:pt x="1270" y="530"/>
                      </a:lnTo>
                      <a:lnTo>
                        <a:pt x="1270" y="529"/>
                      </a:lnTo>
                      <a:lnTo>
                        <a:pt x="1270" y="529"/>
                      </a:lnTo>
                      <a:lnTo>
                        <a:pt x="1269" y="525"/>
                      </a:lnTo>
                      <a:lnTo>
                        <a:pt x="1269" y="525"/>
                      </a:lnTo>
                      <a:lnTo>
                        <a:pt x="1267" y="525"/>
                      </a:lnTo>
                      <a:lnTo>
                        <a:pt x="1267" y="525"/>
                      </a:lnTo>
                      <a:lnTo>
                        <a:pt x="1266" y="523"/>
                      </a:lnTo>
                      <a:lnTo>
                        <a:pt x="1266" y="523"/>
                      </a:lnTo>
                      <a:lnTo>
                        <a:pt x="1265" y="522"/>
                      </a:lnTo>
                      <a:lnTo>
                        <a:pt x="1265" y="522"/>
                      </a:lnTo>
                      <a:lnTo>
                        <a:pt x="1262" y="520"/>
                      </a:lnTo>
                      <a:lnTo>
                        <a:pt x="1262" y="520"/>
                      </a:lnTo>
                      <a:lnTo>
                        <a:pt x="1262" y="519"/>
                      </a:lnTo>
                      <a:lnTo>
                        <a:pt x="1262" y="519"/>
                      </a:lnTo>
                      <a:lnTo>
                        <a:pt x="1258" y="518"/>
                      </a:lnTo>
                      <a:lnTo>
                        <a:pt x="1258" y="518"/>
                      </a:lnTo>
                      <a:lnTo>
                        <a:pt x="1258" y="517"/>
                      </a:lnTo>
                      <a:lnTo>
                        <a:pt x="1258" y="517"/>
                      </a:lnTo>
                      <a:lnTo>
                        <a:pt x="1253" y="515"/>
                      </a:lnTo>
                      <a:lnTo>
                        <a:pt x="1253" y="515"/>
                      </a:lnTo>
                      <a:lnTo>
                        <a:pt x="1252" y="515"/>
                      </a:lnTo>
                      <a:lnTo>
                        <a:pt x="1252" y="515"/>
                      </a:lnTo>
                      <a:lnTo>
                        <a:pt x="1252" y="515"/>
                      </a:lnTo>
                      <a:lnTo>
                        <a:pt x="1252" y="515"/>
                      </a:lnTo>
                      <a:lnTo>
                        <a:pt x="1236" y="512"/>
                      </a:lnTo>
                      <a:lnTo>
                        <a:pt x="1209" y="508"/>
                      </a:lnTo>
                      <a:lnTo>
                        <a:pt x="1209" y="508"/>
                      </a:lnTo>
                      <a:lnTo>
                        <a:pt x="1177" y="504"/>
                      </a:lnTo>
                      <a:lnTo>
                        <a:pt x="1149" y="504"/>
                      </a:lnTo>
                      <a:lnTo>
                        <a:pt x="1127" y="505"/>
                      </a:lnTo>
                      <a:lnTo>
                        <a:pt x="1112" y="507"/>
                      </a:lnTo>
                      <a:lnTo>
                        <a:pt x="1112" y="507"/>
                      </a:lnTo>
                      <a:lnTo>
                        <a:pt x="1102" y="484"/>
                      </a:lnTo>
                      <a:lnTo>
                        <a:pt x="1091" y="461"/>
                      </a:lnTo>
                      <a:lnTo>
                        <a:pt x="1091" y="461"/>
                      </a:lnTo>
                      <a:lnTo>
                        <a:pt x="1102" y="450"/>
                      </a:lnTo>
                      <a:lnTo>
                        <a:pt x="1116" y="435"/>
                      </a:lnTo>
                      <a:lnTo>
                        <a:pt x="1134" y="413"/>
                      </a:lnTo>
                      <a:lnTo>
                        <a:pt x="1153" y="386"/>
                      </a:lnTo>
                      <a:lnTo>
                        <a:pt x="1153" y="386"/>
                      </a:lnTo>
                      <a:lnTo>
                        <a:pt x="1166" y="364"/>
                      </a:lnTo>
                      <a:lnTo>
                        <a:pt x="1174" y="349"/>
                      </a:lnTo>
                      <a:lnTo>
                        <a:pt x="1174" y="349"/>
                      </a:lnTo>
                      <a:lnTo>
                        <a:pt x="1175" y="348"/>
                      </a:lnTo>
                      <a:lnTo>
                        <a:pt x="1175" y="348"/>
                      </a:lnTo>
                      <a:lnTo>
                        <a:pt x="1177" y="344"/>
                      </a:lnTo>
                      <a:lnTo>
                        <a:pt x="1177" y="344"/>
                      </a:lnTo>
                      <a:lnTo>
                        <a:pt x="1177" y="343"/>
                      </a:lnTo>
                      <a:lnTo>
                        <a:pt x="1177" y="343"/>
                      </a:lnTo>
                      <a:lnTo>
                        <a:pt x="1178" y="339"/>
                      </a:lnTo>
                      <a:lnTo>
                        <a:pt x="1178" y="339"/>
                      </a:lnTo>
                      <a:lnTo>
                        <a:pt x="1178" y="338"/>
                      </a:lnTo>
                      <a:lnTo>
                        <a:pt x="1178" y="338"/>
                      </a:lnTo>
                      <a:lnTo>
                        <a:pt x="1178" y="334"/>
                      </a:lnTo>
                      <a:lnTo>
                        <a:pt x="1178" y="334"/>
                      </a:lnTo>
                      <a:lnTo>
                        <a:pt x="1178" y="333"/>
                      </a:lnTo>
                      <a:lnTo>
                        <a:pt x="1178" y="333"/>
                      </a:lnTo>
                      <a:lnTo>
                        <a:pt x="1177" y="330"/>
                      </a:lnTo>
                      <a:lnTo>
                        <a:pt x="1177" y="330"/>
                      </a:lnTo>
                      <a:lnTo>
                        <a:pt x="1177" y="329"/>
                      </a:lnTo>
                      <a:lnTo>
                        <a:pt x="1177" y="329"/>
                      </a:lnTo>
                      <a:lnTo>
                        <a:pt x="1175" y="326"/>
                      </a:lnTo>
                      <a:lnTo>
                        <a:pt x="1175" y="326"/>
                      </a:lnTo>
                      <a:lnTo>
                        <a:pt x="1174" y="325"/>
                      </a:lnTo>
                      <a:lnTo>
                        <a:pt x="1174" y="325"/>
                      </a:lnTo>
                      <a:lnTo>
                        <a:pt x="1173" y="323"/>
                      </a:lnTo>
                      <a:lnTo>
                        <a:pt x="1173" y="323"/>
                      </a:lnTo>
                      <a:lnTo>
                        <a:pt x="1172" y="321"/>
                      </a:lnTo>
                      <a:lnTo>
                        <a:pt x="1172" y="321"/>
                      </a:lnTo>
                      <a:lnTo>
                        <a:pt x="1170" y="318"/>
                      </a:lnTo>
                      <a:lnTo>
                        <a:pt x="1170" y="318"/>
                      </a:lnTo>
                      <a:lnTo>
                        <a:pt x="1169" y="316"/>
                      </a:lnTo>
                      <a:lnTo>
                        <a:pt x="1169" y="316"/>
                      </a:lnTo>
                      <a:lnTo>
                        <a:pt x="1166" y="313"/>
                      </a:lnTo>
                      <a:lnTo>
                        <a:pt x="1166" y="313"/>
                      </a:lnTo>
                      <a:lnTo>
                        <a:pt x="1163" y="309"/>
                      </a:lnTo>
                      <a:lnTo>
                        <a:pt x="1163" y="309"/>
                      </a:lnTo>
                      <a:lnTo>
                        <a:pt x="1163" y="307"/>
                      </a:lnTo>
                      <a:lnTo>
                        <a:pt x="1163" y="307"/>
                      </a:lnTo>
                      <a:lnTo>
                        <a:pt x="1160" y="304"/>
                      </a:lnTo>
                      <a:lnTo>
                        <a:pt x="1160" y="304"/>
                      </a:lnTo>
                      <a:lnTo>
                        <a:pt x="1159" y="302"/>
                      </a:lnTo>
                      <a:lnTo>
                        <a:pt x="1159" y="302"/>
                      </a:lnTo>
                      <a:lnTo>
                        <a:pt x="1156" y="300"/>
                      </a:lnTo>
                      <a:lnTo>
                        <a:pt x="1156" y="300"/>
                      </a:lnTo>
                      <a:lnTo>
                        <a:pt x="1156" y="300"/>
                      </a:lnTo>
                      <a:lnTo>
                        <a:pt x="1156" y="300"/>
                      </a:lnTo>
                      <a:lnTo>
                        <a:pt x="1154" y="297"/>
                      </a:lnTo>
                      <a:lnTo>
                        <a:pt x="1154" y="297"/>
                      </a:lnTo>
                      <a:lnTo>
                        <a:pt x="1153" y="296"/>
                      </a:lnTo>
                      <a:lnTo>
                        <a:pt x="1153" y="296"/>
                      </a:lnTo>
                      <a:lnTo>
                        <a:pt x="1150" y="295"/>
                      </a:lnTo>
                      <a:lnTo>
                        <a:pt x="1150" y="295"/>
                      </a:lnTo>
                      <a:lnTo>
                        <a:pt x="1149" y="295"/>
                      </a:lnTo>
                      <a:lnTo>
                        <a:pt x="1149" y="295"/>
                      </a:lnTo>
                      <a:lnTo>
                        <a:pt x="1146" y="294"/>
                      </a:lnTo>
                      <a:lnTo>
                        <a:pt x="1146" y="294"/>
                      </a:lnTo>
                      <a:lnTo>
                        <a:pt x="1145" y="292"/>
                      </a:lnTo>
                      <a:lnTo>
                        <a:pt x="1145" y="292"/>
                      </a:lnTo>
                      <a:lnTo>
                        <a:pt x="1141" y="292"/>
                      </a:lnTo>
                      <a:lnTo>
                        <a:pt x="1141" y="292"/>
                      </a:lnTo>
                      <a:lnTo>
                        <a:pt x="1140" y="292"/>
                      </a:lnTo>
                      <a:lnTo>
                        <a:pt x="1140" y="292"/>
                      </a:lnTo>
                      <a:lnTo>
                        <a:pt x="1136" y="292"/>
                      </a:lnTo>
                      <a:lnTo>
                        <a:pt x="1136" y="292"/>
                      </a:lnTo>
                      <a:lnTo>
                        <a:pt x="1135" y="292"/>
                      </a:lnTo>
                      <a:lnTo>
                        <a:pt x="1135" y="292"/>
                      </a:lnTo>
                      <a:lnTo>
                        <a:pt x="1135" y="292"/>
                      </a:lnTo>
                      <a:lnTo>
                        <a:pt x="1135" y="292"/>
                      </a:lnTo>
                      <a:lnTo>
                        <a:pt x="1117" y="294"/>
                      </a:lnTo>
                      <a:lnTo>
                        <a:pt x="1092" y="300"/>
                      </a:lnTo>
                      <a:lnTo>
                        <a:pt x="1092" y="300"/>
                      </a:lnTo>
                      <a:lnTo>
                        <a:pt x="1061" y="309"/>
                      </a:lnTo>
                      <a:lnTo>
                        <a:pt x="1034" y="318"/>
                      </a:lnTo>
                      <a:lnTo>
                        <a:pt x="1014" y="326"/>
                      </a:lnTo>
                      <a:lnTo>
                        <a:pt x="1000" y="333"/>
                      </a:lnTo>
                      <a:lnTo>
                        <a:pt x="1000" y="333"/>
                      </a:lnTo>
                      <a:lnTo>
                        <a:pt x="983" y="315"/>
                      </a:lnTo>
                      <a:lnTo>
                        <a:pt x="965" y="296"/>
                      </a:lnTo>
                      <a:lnTo>
                        <a:pt x="965" y="296"/>
                      </a:lnTo>
                      <a:lnTo>
                        <a:pt x="971" y="284"/>
                      </a:lnTo>
                      <a:lnTo>
                        <a:pt x="980" y="263"/>
                      </a:lnTo>
                      <a:lnTo>
                        <a:pt x="989" y="237"/>
                      </a:lnTo>
                      <a:lnTo>
                        <a:pt x="998" y="204"/>
                      </a:lnTo>
                      <a:lnTo>
                        <a:pt x="998" y="204"/>
                      </a:lnTo>
                      <a:lnTo>
                        <a:pt x="1003" y="180"/>
                      </a:lnTo>
                      <a:lnTo>
                        <a:pt x="1005" y="163"/>
                      </a:lnTo>
                      <a:lnTo>
                        <a:pt x="1005" y="163"/>
                      </a:lnTo>
                      <a:lnTo>
                        <a:pt x="1005" y="163"/>
                      </a:lnTo>
                      <a:lnTo>
                        <a:pt x="1005" y="163"/>
                      </a:lnTo>
                      <a:lnTo>
                        <a:pt x="1005" y="161"/>
                      </a:lnTo>
                      <a:lnTo>
                        <a:pt x="1005" y="161"/>
                      </a:lnTo>
                      <a:lnTo>
                        <a:pt x="1005" y="158"/>
                      </a:lnTo>
                      <a:lnTo>
                        <a:pt x="1005" y="158"/>
                      </a:lnTo>
                      <a:lnTo>
                        <a:pt x="1005" y="156"/>
                      </a:lnTo>
                      <a:lnTo>
                        <a:pt x="1005" y="156"/>
                      </a:lnTo>
                      <a:lnTo>
                        <a:pt x="1004" y="151"/>
                      </a:lnTo>
                      <a:lnTo>
                        <a:pt x="1004" y="151"/>
                      </a:lnTo>
                      <a:lnTo>
                        <a:pt x="1004" y="151"/>
                      </a:lnTo>
                      <a:lnTo>
                        <a:pt x="1004" y="151"/>
                      </a:lnTo>
                      <a:lnTo>
                        <a:pt x="1003" y="148"/>
                      </a:lnTo>
                      <a:lnTo>
                        <a:pt x="1003" y="148"/>
                      </a:lnTo>
                      <a:lnTo>
                        <a:pt x="1003" y="148"/>
                      </a:lnTo>
                      <a:lnTo>
                        <a:pt x="1003" y="148"/>
                      </a:lnTo>
                      <a:lnTo>
                        <a:pt x="1001" y="145"/>
                      </a:lnTo>
                      <a:lnTo>
                        <a:pt x="1001" y="145"/>
                      </a:lnTo>
                      <a:lnTo>
                        <a:pt x="1000" y="144"/>
                      </a:lnTo>
                      <a:lnTo>
                        <a:pt x="1000" y="144"/>
                      </a:lnTo>
                      <a:lnTo>
                        <a:pt x="998" y="141"/>
                      </a:lnTo>
                      <a:lnTo>
                        <a:pt x="998" y="141"/>
                      </a:lnTo>
                      <a:lnTo>
                        <a:pt x="998" y="141"/>
                      </a:lnTo>
                      <a:lnTo>
                        <a:pt x="998" y="141"/>
                      </a:lnTo>
                      <a:lnTo>
                        <a:pt x="994" y="139"/>
                      </a:lnTo>
                      <a:lnTo>
                        <a:pt x="994" y="139"/>
                      </a:lnTo>
                      <a:lnTo>
                        <a:pt x="994" y="137"/>
                      </a:lnTo>
                      <a:lnTo>
                        <a:pt x="994" y="137"/>
                      </a:lnTo>
                      <a:lnTo>
                        <a:pt x="990" y="135"/>
                      </a:lnTo>
                      <a:lnTo>
                        <a:pt x="990" y="135"/>
                      </a:lnTo>
                      <a:lnTo>
                        <a:pt x="989" y="134"/>
                      </a:lnTo>
                      <a:lnTo>
                        <a:pt x="989" y="134"/>
                      </a:lnTo>
                      <a:lnTo>
                        <a:pt x="985" y="131"/>
                      </a:lnTo>
                      <a:lnTo>
                        <a:pt x="985" y="131"/>
                      </a:lnTo>
                      <a:lnTo>
                        <a:pt x="981" y="129"/>
                      </a:lnTo>
                      <a:lnTo>
                        <a:pt x="981" y="129"/>
                      </a:lnTo>
                      <a:lnTo>
                        <a:pt x="979" y="127"/>
                      </a:lnTo>
                      <a:lnTo>
                        <a:pt x="979" y="127"/>
                      </a:lnTo>
                      <a:lnTo>
                        <a:pt x="976" y="126"/>
                      </a:lnTo>
                      <a:lnTo>
                        <a:pt x="976" y="126"/>
                      </a:lnTo>
                      <a:lnTo>
                        <a:pt x="975" y="125"/>
                      </a:lnTo>
                      <a:lnTo>
                        <a:pt x="975" y="125"/>
                      </a:lnTo>
                      <a:lnTo>
                        <a:pt x="972" y="122"/>
                      </a:lnTo>
                      <a:lnTo>
                        <a:pt x="972" y="122"/>
                      </a:lnTo>
                      <a:lnTo>
                        <a:pt x="971" y="122"/>
                      </a:lnTo>
                      <a:lnTo>
                        <a:pt x="971" y="122"/>
                      </a:lnTo>
                      <a:lnTo>
                        <a:pt x="967" y="121"/>
                      </a:lnTo>
                      <a:lnTo>
                        <a:pt x="967" y="121"/>
                      </a:lnTo>
                      <a:lnTo>
                        <a:pt x="966" y="121"/>
                      </a:lnTo>
                      <a:lnTo>
                        <a:pt x="966" y="121"/>
                      </a:lnTo>
                      <a:lnTo>
                        <a:pt x="964" y="120"/>
                      </a:lnTo>
                      <a:lnTo>
                        <a:pt x="964" y="120"/>
                      </a:lnTo>
                      <a:lnTo>
                        <a:pt x="962" y="120"/>
                      </a:lnTo>
                      <a:lnTo>
                        <a:pt x="962" y="120"/>
                      </a:lnTo>
                      <a:lnTo>
                        <a:pt x="960" y="120"/>
                      </a:lnTo>
                      <a:lnTo>
                        <a:pt x="960" y="120"/>
                      </a:lnTo>
                      <a:lnTo>
                        <a:pt x="959" y="120"/>
                      </a:lnTo>
                      <a:lnTo>
                        <a:pt x="959" y="120"/>
                      </a:lnTo>
                      <a:lnTo>
                        <a:pt x="955" y="121"/>
                      </a:lnTo>
                      <a:lnTo>
                        <a:pt x="955" y="121"/>
                      </a:lnTo>
                      <a:lnTo>
                        <a:pt x="954" y="121"/>
                      </a:lnTo>
                      <a:lnTo>
                        <a:pt x="954" y="121"/>
                      </a:lnTo>
                      <a:lnTo>
                        <a:pt x="950" y="122"/>
                      </a:lnTo>
                      <a:lnTo>
                        <a:pt x="950" y="122"/>
                      </a:lnTo>
                      <a:lnTo>
                        <a:pt x="949" y="122"/>
                      </a:lnTo>
                      <a:lnTo>
                        <a:pt x="949" y="122"/>
                      </a:lnTo>
                      <a:lnTo>
                        <a:pt x="949" y="122"/>
                      </a:lnTo>
                      <a:lnTo>
                        <a:pt x="949" y="122"/>
                      </a:lnTo>
                      <a:lnTo>
                        <a:pt x="933" y="131"/>
                      </a:lnTo>
                      <a:lnTo>
                        <a:pt x="912" y="144"/>
                      </a:lnTo>
                      <a:lnTo>
                        <a:pt x="912" y="144"/>
                      </a:lnTo>
                      <a:lnTo>
                        <a:pt x="884" y="164"/>
                      </a:lnTo>
                      <a:lnTo>
                        <a:pt x="862" y="182"/>
                      </a:lnTo>
                      <a:lnTo>
                        <a:pt x="846" y="197"/>
                      </a:lnTo>
                      <a:lnTo>
                        <a:pt x="836" y="207"/>
                      </a:lnTo>
                      <a:lnTo>
                        <a:pt x="836" y="207"/>
                      </a:lnTo>
                      <a:lnTo>
                        <a:pt x="814" y="197"/>
                      </a:lnTo>
                      <a:lnTo>
                        <a:pt x="790" y="187"/>
                      </a:lnTo>
                      <a:lnTo>
                        <a:pt x="790" y="187"/>
                      </a:lnTo>
                      <a:lnTo>
                        <a:pt x="792" y="171"/>
                      </a:lnTo>
                      <a:lnTo>
                        <a:pt x="794" y="150"/>
                      </a:lnTo>
                      <a:lnTo>
                        <a:pt x="792" y="121"/>
                      </a:lnTo>
                      <a:lnTo>
                        <a:pt x="790" y="87"/>
                      </a:lnTo>
                      <a:lnTo>
                        <a:pt x="790" y="87"/>
                      </a:lnTo>
                      <a:lnTo>
                        <a:pt x="786" y="63"/>
                      </a:lnTo>
                      <a:lnTo>
                        <a:pt x="782" y="45"/>
                      </a:lnTo>
                      <a:lnTo>
                        <a:pt x="782" y="45"/>
                      </a:lnTo>
                      <a:lnTo>
                        <a:pt x="782" y="45"/>
                      </a:lnTo>
                      <a:lnTo>
                        <a:pt x="782" y="45"/>
                      </a:lnTo>
                      <a:lnTo>
                        <a:pt x="782" y="45"/>
                      </a:lnTo>
                      <a:lnTo>
                        <a:pt x="782" y="45"/>
                      </a:lnTo>
                      <a:lnTo>
                        <a:pt x="781" y="42"/>
                      </a:lnTo>
                      <a:lnTo>
                        <a:pt x="781" y="42"/>
                      </a:lnTo>
                      <a:lnTo>
                        <a:pt x="781" y="40"/>
                      </a:lnTo>
                      <a:lnTo>
                        <a:pt x="781" y="40"/>
                      </a:lnTo>
                      <a:lnTo>
                        <a:pt x="778" y="35"/>
                      </a:lnTo>
                      <a:lnTo>
                        <a:pt x="778" y="35"/>
                      </a:lnTo>
                      <a:lnTo>
                        <a:pt x="778" y="35"/>
                      </a:lnTo>
                      <a:lnTo>
                        <a:pt x="776" y="33"/>
                      </a:lnTo>
                      <a:lnTo>
                        <a:pt x="776" y="33"/>
                      </a:lnTo>
                      <a:lnTo>
                        <a:pt x="775" y="32"/>
                      </a:lnTo>
                      <a:lnTo>
                        <a:pt x="775" y="32"/>
                      </a:lnTo>
                      <a:lnTo>
                        <a:pt x="772" y="30"/>
                      </a:lnTo>
                      <a:lnTo>
                        <a:pt x="772" y="30"/>
                      </a:lnTo>
                      <a:lnTo>
                        <a:pt x="772" y="29"/>
                      </a:lnTo>
                      <a:lnTo>
                        <a:pt x="772" y="29"/>
                      </a:lnTo>
                      <a:lnTo>
                        <a:pt x="765" y="27"/>
                      </a:lnTo>
                      <a:lnTo>
                        <a:pt x="765" y="27"/>
                      </a:lnTo>
                      <a:lnTo>
                        <a:pt x="763" y="25"/>
                      </a:lnTo>
                      <a:lnTo>
                        <a:pt x="763" y="25"/>
                      </a:lnTo>
                      <a:lnTo>
                        <a:pt x="760" y="25"/>
                      </a:lnTo>
                      <a:lnTo>
                        <a:pt x="760" y="25"/>
                      </a:lnTo>
                      <a:lnTo>
                        <a:pt x="757" y="24"/>
                      </a:lnTo>
                      <a:lnTo>
                        <a:pt x="757" y="24"/>
                      </a:lnTo>
                      <a:lnTo>
                        <a:pt x="753" y="23"/>
                      </a:lnTo>
                      <a:lnTo>
                        <a:pt x="753" y="23"/>
                      </a:lnTo>
                      <a:lnTo>
                        <a:pt x="748" y="22"/>
                      </a:lnTo>
                      <a:lnTo>
                        <a:pt x="748" y="22"/>
                      </a:lnTo>
                      <a:lnTo>
                        <a:pt x="746" y="22"/>
                      </a:lnTo>
                      <a:lnTo>
                        <a:pt x="746" y="22"/>
                      </a:lnTo>
                      <a:lnTo>
                        <a:pt x="743" y="20"/>
                      </a:lnTo>
                      <a:lnTo>
                        <a:pt x="743" y="20"/>
                      </a:lnTo>
                      <a:lnTo>
                        <a:pt x="741" y="20"/>
                      </a:lnTo>
                      <a:lnTo>
                        <a:pt x="741" y="20"/>
                      </a:lnTo>
                      <a:lnTo>
                        <a:pt x="733" y="19"/>
                      </a:lnTo>
                      <a:lnTo>
                        <a:pt x="733" y="19"/>
                      </a:lnTo>
                      <a:lnTo>
                        <a:pt x="732" y="19"/>
                      </a:lnTo>
                      <a:lnTo>
                        <a:pt x="732" y="19"/>
                      </a:lnTo>
                      <a:lnTo>
                        <a:pt x="729" y="20"/>
                      </a:lnTo>
                      <a:lnTo>
                        <a:pt x="729" y="20"/>
                      </a:lnTo>
                      <a:lnTo>
                        <a:pt x="728" y="20"/>
                      </a:lnTo>
                      <a:lnTo>
                        <a:pt x="728" y="20"/>
                      </a:lnTo>
                      <a:lnTo>
                        <a:pt x="720" y="24"/>
                      </a:lnTo>
                      <a:lnTo>
                        <a:pt x="720" y="24"/>
                      </a:lnTo>
                      <a:lnTo>
                        <a:pt x="719" y="24"/>
                      </a:lnTo>
                      <a:lnTo>
                        <a:pt x="719" y="24"/>
                      </a:lnTo>
                      <a:lnTo>
                        <a:pt x="715" y="28"/>
                      </a:lnTo>
                      <a:lnTo>
                        <a:pt x="715" y="28"/>
                      </a:lnTo>
                      <a:lnTo>
                        <a:pt x="715" y="28"/>
                      </a:lnTo>
                      <a:lnTo>
                        <a:pt x="715" y="28"/>
                      </a:lnTo>
                      <a:lnTo>
                        <a:pt x="715" y="28"/>
                      </a:lnTo>
                      <a:lnTo>
                        <a:pt x="715" y="28"/>
                      </a:lnTo>
                      <a:lnTo>
                        <a:pt x="704" y="40"/>
                      </a:lnTo>
                      <a:lnTo>
                        <a:pt x="688" y="61"/>
                      </a:lnTo>
                      <a:lnTo>
                        <a:pt x="688" y="61"/>
                      </a:lnTo>
                      <a:lnTo>
                        <a:pt x="669" y="88"/>
                      </a:lnTo>
                      <a:lnTo>
                        <a:pt x="654" y="112"/>
                      </a:lnTo>
                      <a:lnTo>
                        <a:pt x="645" y="131"/>
                      </a:lnTo>
                      <a:lnTo>
                        <a:pt x="639" y="146"/>
                      </a:lnTo>
                      <a:lnTo>
                        <a:pt x="639" y="146"/>
                      </a:lnTo>
                      <a:lnTo>
                        <a:pt x="613" y="142"/>
                      </a:lnTo>
                      <a:lnTo>
                        <a:pt x="588" y="141"/>
                      </a:lnTo>
                      <a:lnTo>
                        <a:pt x="588" y="141"/>
                      </a:lnTo>
                      <a:lnTo>
                        <a:pt x="584" y="126"/>
                      </a:lnTo>
                      <a:lnTo>
                        <a:pt x="578" y="106"/>
                      </a:lnTo>
                      <a:lnTo>
                        <a:pt x="569" y="80"/>
                      </a:lnTo>
                      <a:lnTo>
                        <a:pt x="554" y="48"/>
                      </a:lnTo>
                      <a:lnTo>
                        <a:pt x="554" y="48"/>
                      </a:lnTo>
                      <a:lnTo>
                        <a:pt x="543" y="27"/>
                      </a:lnTo>
                      <a:lnTo>
                        <a:pt x="534" y="13"/>
                      </a:lnTo>
                      <a:lnTo>
                        <a:pt x="534" y="13"/>
                      </a:lnTo>
                      <a:lnTo>
                        <a:pt x="534" y="13"/>
                      </a:lnTo>
                      <a:lnTo>
                        <a:pt x="534" y="13"/>
                      </a:lnTo>
                      <a:lnTo>
                        <a:pt x="533" y="11"/>
                      </a:lnTo>
                      <a:lnTo>
                        <a:pt x="533" y="11"/>
                      </a:lnTo>
                      <a:lnTo>
                        <a:pt x="530" y="8"/>
                      </a:lnTo>
                      <a:lnTo>
                        <a:pt x="530" y="8"/>
                      </a:lnTo>
                      <a:lnTo>
                        <a:pt x="529" y="8"/>
                      </a:lnTo>
                      <a:lnTo>
                        <a:pt x="529" y="8"/>
                      </a:lnTo>
                      <a:lnTo>
                        <a:pt x="525" y="4"/>
                      </a:lnTo>
                      <a:lnTo>
                        <a:pt x="525" y="4"/>
                      </a:lnTo>
                      <a:lnTo>
                        <a:pt x="523" y="1"/>
                      </a:lnTo>
                      <a:lnTo>
                        <a:pt x="523" y="1"/>
                      </a:lnTo>
                      <a:lnTo>
                        <a:pt x="521" y="1"/>
                      </a:lnTo>
                      <a:lnTo>
                        <a:pt x="521" y="1"/>
                      </a:lnTo>
                      <a:lnTo>
                        <a:pt x="519" y="0"/>
                      </a:lnTo>
                      <a:lnTo>
                        <a:pt x="519" y="0"/>
                      </a:lnTo>
                      <a:lnTo>
                        <a:pt x="518" y="0"/>
                      </a:lnTo>
                      <a:lnTo>
                        <a:pt x="518" y="0"/>
                      </a:lnTo>
                      <a:lnTo>
                        <a:pt x="509" y="0"/>
                      </a:lnTo>
                      <a:lnTo>
                        <a:pt x="509" y="0"/>
                      </a:lnTo>
                      <a:lnTo>
                        <a:pt x="508" y="0"/>
                      </a:lnTo>
                      <a:lnTo>
                        <a:pt x="508" y="0"/>
                      </a:lnTo>
                      <a:lnTo>
                        <a:pt x="504" y="0"/>
                      </a:lnTo>
                      <a:lnTo>
                        <a:pt x="504" y="0"/>
                      </a:lnTo>
                      <a:lnTo>
                        <a:pt x="503" y="0"/>
                      </a:lnTo>
                      <a:lnTo>
                        <a:pt x="503" y="0"/>
                      </a:lnTo>
                      <a:lnTo>
                        <a:pt x="497" y="0"/>
                      </a:lnTo>
                      <a:lnTo>
                        <a:pt x="497" y="0"/>
                      </a:lnTo>
                      <a:lnTo>
                        <a:pt x="492" y="1"/>
                      </a:lnTo>
                      <a:lnTo>
                        <a:pt x="492" y="1"/>
                      </a:lnTo>
                      <a:lnTo>
                        <a:pt x="490" y="1"/>
                      </a:lnTo>
                      <a:lnTo>
                        <a:pt x="490" y="1"/>
                      </a:lnTo>
                      <a:lnTo>
                        <a:pt x="487" y="1"/>
                      </a:lnTo>
                      <a:lnTo>
                        <a:pt x="487" y="1"/>
                      </a:lnTo>
                      <a:lnTo>
                        <a:pt x="485" y="1"/>
                      </a:lnTo>
                      <a:lnTo>
                        <a:pt x="485" y="1"/>
                      </a:lnTo>
                      <a:lnTo>
                        <a:pt x="481" y="3"/>
                      </a:lnTo>
                      <a:lnTo>
                        <a:pt x="481" y="3"/>
                      </a:lnTo>
                      <a:lnTo>
                        <a:pt x="481" y="3"/>
                      </a:lnTo>
                      <a:lnTo>
                        <a:pt x="481" y="3"/>
                      </a:lnTo>
                      <a:lnTo>
                        <a:pt x="477" y="4"/>
                      </a:lnTo>
                      <a:lnTo>
                        <a:pt x="477" y="4"/>
                      </a:lnTo>
                      <a:lnTo>
                        <a:pt x="476" y="4"/>
                      </a:lnTo>
                      <a:lnTo>
                        <a:pt x="476" y="4"/>
                      </a:lnTo>
                      <a:lnTo>
                        <a:pt x="474" y="5"/>
                      </a:lnTo>
                      <a:lnTo>
                        <a:pt x="474" y="5"/>
                      </a:lnTo>
                      <a:lnTo>
                        <a:pt x="474" y="6"/>
                      </a:lnTo>
                      <a:lnTo>
                        <a:pt x="474" y="6"/>
                      </a:lnTo>
                      <a:lnTo>
                        <a:pt x="470" y="9"/>
                      </a:lnTo>
                      <a:lnTo>
                        <a:pt x="470" y="9"/>
                      </a:lnTo>
                      <a:lnTo>
                        <a:pt x="470" y="9"/>
                      </a:lnTo>
                      <a:lnTo>
                        <a:pt x="470" y="9"/>
                      </a:lnTo>
                      <a:lnTo>
                        <a:pt x="467" y="13"/>
                      </a:lnTo>
                      <a:lnTo>
                        <a:pt x="467" y="13"/>
                      </a:lnTo>
                      <a:lnTo>
                        <a:pt x="466" y="14"/>
                      </a:lnTo>
                      <a:lnTo>
                        <a:pt x="466" y="14"/>
                      </a:lnTo>
                      <a:lnTo>
                        <a:pt x="465" y="18"/>
                      </a:lnTo>
                      <a:lnTo>
                        <a:pt x="465" y="18"/>
                      </a:lnTo>
                      <a:lnTo>
                        <a:pt x="463" y="18"/>
                      </a:lnTo>
                      <a:lnTo>
                        <a:pt x="463" y="18"/>
                      </a:lnTo>
                      <a:lnTo>
                        <a:pt x="463" y="18"/>
                      </a:lnTo>
                      <a:lnTo>
                        <a:pt x="463" y="18"/>
                      </a:lnTo>
                      <a:lnTo>
                        <a:pt x="457" y="34"/>
                      </a:lnTo>
                      <a:lnTo>
                        <a:pt x="450" y="58"/>
                      </a:lnTo>
                      <a:lnTo>
                        <a:pt x="450" y="58"/>
                      </a:lnTo>
                      <a:lnTo>
                        <a:pt x="441" y="91"/>
                      </a:lnTo>
                      <a:lnTo>
                        <a:pt x="436" y="119"/>
                      </a:lnTo>
                      <a:lnTo>
                        <a:pt x="433" y="140"/>
                      </a:lnTo>
                      <a:lnTo>
                        <a:pt x="432" y="155"/>
                      </a:lnTo>
                      <a:lnTo>
                        <a:pt x="432" y="155"/>
                      </a:lnTo>
                      <a:lnTo>
                        <a:pt x="408" y="161"/>
                      </a:lnTo>
                      <a:lnTo>
                        <a:pt x="384" y="168"/>
                      </a:lnTo>
                      <a:lnTo>
                        <a:pt x="384" y="168"/>
                      </a:lnTo>
                      <a:lnTo>
                        <a:pt x="375" y="155"/>
                      </a:lnTo>
                      <a:lnTo>
                        <a:pt x="363" y="139"/>
                      </a:lnTo>
                      <a:lnTo>
                        <a:pt x="344" y="117"/>
                      </a:lnTo>
                      <a:lnTo>
                        <a:pt x="320" y="92"/>
                      </a:lnTo>
                      <a:lnTo>
                        <a:pt x="320" y="92"/>
                      </a:lnTo>
                      <a:lnTo>
                        <a:pt x="301" y="76"/>
                      </a:lnTo>
                      <a:lnTo>
                        <a:pt x="288" y="66"/>
                      </a:lnTo>
                      <a:lnTo>
                        <a:pt x="288" y="66"/>
                      </a:lnTo>
                      <a:lnTo>
                        <a:pt x="288" y="66"/>
                      </a:lnTo>
                      <a:lnTo>
                        <a:pt x="288" y="66"/>
                      </a:lnTo>
                      <a:lnTo>
                        <a:pt x="287" y="66"/>
                      </a:lnTo>
                      <a:lnTo>
                        <a:pt x="287" y="66"/>
                      </a:lnTo>
                      <a:lnTo>
                        <a:pt x="283" y="63"/>
                      </a:lnTo>
                      <a:lnTo>
                        <a:pt x="283" y="63"/>
                      </a:lnTo>
                      <a:lnTo>
                        <a:pt x="282" y="62"/>
                      </a:lnTo>
                      <a:lnTo>
                        <a:pt x="282" y="62"/>
                      </a:lnTo>
                      <a:lnTo>
                        <a:pt x="278" y="61"/>
                      </a:lnTo>
                      <a:lnTo>
                        <a:pt x="273" y="59"/>
                      </a:lnTo>
                      <a:lnTo>
                        <a:pt x="273" y="59"/>
                      </a:lnTo>
                      <a:lnTo>
                        <a:pt x="273" y="59"/>
                      </a:lnTo>
                      <a:lnTo>
                        <a:pt x="273" y="59"/>
                      </a:lnTo>
                      <a:lnTo>
                        <a:pt x="269" y="59"/>
                      </a:lnTo>
                      <a:lnTo>
                        <a:pt x="269" y="59"/>
                      </a:lnTo>
                      <a:lnTo>
                        <a:pt x="268" y="59"/>
                      </a:lnTo>
                      <a:lnTo>
                        <a:pt x="268" y="59"/>
                      </a:lnTo>
                      <a:lnTo>
                        <a:pt x="261" y="62"/>
                      </a:lnTo>
                      <a:lnTo>
                        <a:pt x="261" y="62"/>
                      </a:lnTo>
                      <a:lnTo>
                        <a:pt x="259" y="63"/>
                      </a:lnTo>
                      <a:lnTo>
                        <a:pt x="259" y="63"/>
                      </a:lnTo>
                      <a:lnTo>
                        <a:pt x="256" y="64"/>
                      </a:lnTo>
                      <a:lnTo>
                        <a:pt x="256" y="64"/>
                      </a:lnTo>
                      <a:lnTo>
                        <a:pt x="254" y="64"/>
                      </a:lnTo>
                      <a:lnTo>
                        <a:pt x="254" y="64"/>
                      </a:lnTo>
                      <a:lnTo>
                        <a:pt x="249" y="67"/>
                      </a:lnTo>
                      <a:lnTo>
                        <a:pt x="249" y="67"/>
                      </a:lnTo>
                      <a:lnTo>
                        <a:pt x="246" y="69"/>
                      </a:lnTo>
                      <a:lnTo>
                        <a:pt x="246" y="69"/>
                      </a:lnTo>
                      <a:lnTo>
                        <a:pt x="243" y="69"/>
                      </a:lnTo>
                      <a:lnTo>
                        <a:pt x="243" y="69"/>
                      </a:lnTo>
                      <a:lnTo>
                        <a:pt x="240" y="72"/>
                      </a:lnTo>
                      <a:lnTo>
                        <a:pt x="240" y="72"/>
                      </a:lnTo>
                      <a:lnTo>
                        <a:pt x="239" y="72"/>
                      </a:lnTo>
                      <a:lnTo>
                        <a:pt x="239" y="72"/>
                      </a:lnTo>
                      <a:lnTo>
                        <a:pt x="232" y="77"/>
                      </a:lnTo>
                      <a:lnTo>
                        <a:pt x="232" y="77"/>
                      </a:lnTo>
                      <a:lnTo>
                        <a:pt x="232" y="77"/>
                      </a:lnTo>
                      <a:lnTo>
                        <a:pt x="232" y="77"/>
                      </a:lnTo>
                      <a:lnTo>
                        <a:pt x="229" y="80"/>
                      </a:lnTo>
                      <a:lnTo>
                        <a:pt x="229" y="80"/>
                      </a:lnTo>
                      <a:lnTo>
                        <a:pt x="229" y="81"/>
                      </a:lnTo>
                      <a:lnTo>
                        <a:pt x="229" y="81"/>
                      </a:lnTo>
                      <a:lnTo>
                        <a:pt x="227" y="85"/>
                      </a:lnTo>
                      <a:lnTo>
                        <a:pt x="225" y="88"/>
                      </a:lnTo>
                      <a:lnTo>
                        <a:pt x="225" y="88"/>
                      </a:lnTo>
                      <a:lnTo>
                        <a:pt x="225" y="90"/>
                      </a:lnTo>
                      <a:lnTo>
                        <a:pt x="225" y="90"/>
                      </a:lnTo>
                      <a:lnTo>
                        <a:pt x="224" y="95"/>
                      </a:lnTo>
                      <a:lnTo>
                        <a:pt x="224" y="95"/>
                      </a:lnTo>
                      <a:lnTo>
                        <a:pt x="224" y="96"/>
                      </a:lnTo>
                      <a:lnTo>
                        <a:pt x="224" y="96"/>
                      </a:lnTo>
                      <a:lnTo>
                        <a:pt x="224" y="96"/>
                      </a:lnTo>
                      <a:lnTo>
                        <a:pt x="224" y="96"/>
                      </a:lnTo>
                      <a:lnTo>
                        <a:pt x="223" y="112"/>
                      </a:lnTo>
                      <a:lnTo>
                        <a:pt x="224" y="137"/>
                      </a:lnTo>
                      <a:lnTo>
                        <a:pt x="224" y="137"/>
                      </a:lnTo>
                      <a:lnTo>
                        <a:pt x="228" y="171"/>
                      </a:lnTo>
                      <a:lnTo>
                        <a:pt x="232" y="199"/>
                      </a:lnTo>
                      <a:lnTo>
                        <a:pt x="237" y="219"/>
                      </a:lnTo>
                      <a:lnTo>
                        <a:pt x="242" y="234"/>
                      </a:lnTo>
                      <a:lnTo>
                        <a:pt x="242" y="234"/>
                      </a:lnTo>
                      <a:lnTo>
                        <a:pt x="220" y="248"/>
                      </a:lnTo>
                      <a:lnTo>
                        <a:pt x="200" y="263"/>
                      </a:lnTo>
                      <a:lnTo>
                        <a:pt x="200" y="263"/>
                      </a:lnTo>
                      <a:lnTo>
                        <a:pt x="188" y="255"/>
                      </a:lnTo>
                      <a:lnTo>
                        <a:pt x="170" y="242"/>
                      </a:lnTo>
                      <a:lnTo>
                        <a:pt x="146" y="228"/>
                      </a:lnTo>
                      <a:lnTo>
                        <a:pt x="114" y="214"/>
                      </a:lnTo>
                      <a:lnTo>
                        <a:pt x="114" y="214"/>
                      </a:lnTo>
                      <a:lnTo>
                        <a:pt x="92" y="204"/>
                      </a:lnTo>
                      <a:lnTo>
                        <a:pt x="75" y="199"/>
                      </a:lnTo>
                      <a:lnTo>
                        <a:pt x="75" y="199"/>
                      </a:lnTo>
                      <a:lnTo>
                        <a:pt x="75" y="199"/>
                      </a:lnTo>
                      <a:lnTo>
                        <a:pt x="75" y="199"/>
                      </a:lnTo>
                      <a:lnTo>
                        <a:pt x="74" y="199"/>
                      </a:lnTo>
                      <a:lnTo>
                        <a:pt x="74" y="199"/>
                      </a:lnTo>
                      <a:lnTo>
                        <a:pt x="70" y="199"/>
                      </a:lnTo>
                      <a:lnTo>
                        <a:pt x="70" y="199"/>
                      </a:lnTo>
                      <a:lnTo>
                        <a:pt x="68" y="198"/>
                      </a:lnTo>
                      <a:lnTo>
                        <a:pt x="68" y="198"/>
                      </a:lnTo>
                      <a:lnTo>
                        <a:pt x="64" y="198"/>
                      </a:lnTo>
                      <a:lnTo>
                        <a:pt x="60" y="199"/>
                      </a:lnTo>
                      <a:lnTo>
                        <a:pt x="60" y="199"/>
                      </a:lnTo>
                      <a:lnTo>
                        <a:pt x="59" y="199"/>
                      </a:lnTo>
                      <a:lnTo>
                        <a:pt x="59" y="199"/>
                      </a:lnTo>
                      <a:lnTo>
                        <a:pt x="57" y="200"/>
                      </a:lnTo>
                      <a:lnTo>
                        <a:pt x="57" y="200"/>
                      </a:lnTo>
                      <a:lnTo>
                        <a:pt x="55" y="200"/>
                      </a:lnTo>
                      <a:lnTo>
                        <a:pt x="55" y="200"/>
                      </a:lnTo>
                      <a:lnTo>
                        <a:pt x="49" y="205"/>
                      </a:lnTo>
                      <a:lnTo>
                        <a:pt x="49" y="205"/>
                      </a:lnTo>
                      <a:lnTo>
                        <a:pt x="48" y="207"/>
                      </a:lnTo>
                      <a:lnTo>
                        <a:pt x="48" y="207"/>
                      </a:lnTo>
                      <a:lnTo>
                        <a:pt x="45" y="209"/>
                      </a:lnTo>
                      <a:lnTo>
                        <a:pt x="45" y="209"/>
                      </a:lnTo>
                      <a:lnTo>
                        <a:pt x="44" y="211"/>
                      </a:lnTo>
                      <a:lnTo>
                        <a:pt x="44" y="211"/>
                      </a:lnTo>
                      <a:lnTo>
                        <a:pt x="40" y="214"/>
                      </a:lnTo>
                      <a:lnTo>
                        <a:pt x="40" y="214"/>
                      </a:lnTo>
                      <a:lnTo>
                        <a:pt x="36" y="218"/>
                      </a:lnTo>
                      <a:lnTo>
                        <a:pt x="36" y="218"/>
                      </a:lnTo>
                      <a:lnTo>
                        <a:pt x="35" y="218"/>
                      </a:lnTo>
                      <a:lnTo>
                        <a:pt x="35" y="218"/>
                      </a:lnTo>
                      <a:lnTo>
                        <a:pt x="33" y="222"/>
                      </a:lnTo>
                      <a:lnTo>
                        <a:pt x="33" y="222"/>
                      </a:lnTo>
                      <a:lnTo>
                        <a:pt x="31" y="222"/>
                      </a:lnTo>
                      <a:lnTo>
                        <a:pt x="31" y="222"/>
                      </a:lnTo>
                      <a:lnTo>
                        <a:pt x="26" y="229"/>
                      </a:lnTo>
                      <a:lnTo>
                        <a:pt x="26" y="229"/>
                      </a:lnTo>
                      <a:lnTo>
                        <a:pt x="26" y="229"/>
                      </a:lnTo>
                      <a:lnTo>
                        <a:pt x="26" y="229"/>
                      </a:lnTo>
                      <a:lnTo>
                        <a:pt x="25" y="233"/>
                      </a:lnTo>
                      <a:lnTo>
                        <a:pt x="25" y="233"/>
                      </a:lnTo>
                      <a:lnTo>
                        <a:pt x="25" y="234"/>
                      </a:lnTo>
                      <a:lnTo>
                        <a:pt x="25" y="234"/>
                      </a:lnTo>
                      <a:lnTo>
                        <a:pt x="24" y="238"/>
                      </a:lnTo>
                      <a:lnTo>
                        <a:pt x="24" y="243"/>
                      </a:lnTo>
                      <a:lnTo>
                        <a:pt x="24" y="243"/>
                      </a:lnTo>
                      <a:lnTo>
                        <a:pt x="25" y="243"/>
                      </a:lnTo>
                      <a:lnTo>
                        <a:pt x="25" y="243"/>
                      </a:lnTo>
                      <a:lnTo>
                        <a:pt x="25" y="248"/>
                      </a:lnTo>
                      <a:lnTo>
                        <a:pt x="25" y="248"/>
                      </a:lnTo>
                      <a:lnTo>
                        <a:pt x="25" y="250"/>
                      </a:lnTo>
                      <a:lnTo>
                        <a:pt x="25" y="250"/>
                      </a:lnTo>
                      <a:lnTo>
                        <a:pt x="25" y="250"/>
                      </a:lnTo>
                      <a:lnTo>
                        <a:pt x="25" y="250"/>
                      </a:lnTo>
                      <a:lnTo>
                        <a:pt x="30" y="266"/>
                      </a:lnTo>
                      <a:lnTo>
                        <a:pt x="40" y="289"/>
                      </a:lnTo>
                      <a:lnTo>
                        <a:pt x="40" y="289"/>
                      </a:lnTo>
                      <a:lnTo>
                        <a:pt x="54" y="320"/>
                      </a:lnTo>
                      <a:lnTo>
                        <a:pt x="68" y="344"/>
                      </a:lnTo>
                      <a:lnTo>
                        <a:pt x="80" y="362"/>
                      </a:lnTo>
                      <a:lnTo>
                        <a:pt x="89" y="374"/>
                      </a:lnTo>
                      <a:lnTo>
                        <a:pt x="89" y="374"/>
                      </a:lnTo>
                      <a:lnTo>
                        <a:pt x="74" y="394"/>
                      </a:lnTo>
                      <a:lnTo>
                        <a:pt x="60" y="416"/>
                      </a:lnTo>
                      <a:lnTo>
                        <a:pt x="60" y="416"/>
                      </a:lnTo>
                      <a:lnTo>
                        <a:pt x="36" y="408"/>
                      </a:lnTo>
                      <a:lnTo>
                        <a:pt x="20" y="404"/>
                      </a:lnTo>
                      <a:lnTo>
                        <a:pt x="0" y="402"/>
                      </a:lnTo>
                      <a:lnTo>
                        <a:pt x="0" y="402"/>
                      </a:lnTo>
                      <a:lnTo>
                        <a:pt x="2" y="499"/>
                      </a:lnTo>
                      <a:lnTo>
                        <a:pt x="5" y="591"/>
                      </a:lnTo>
                      <a:lnTo>
                        <a:pt x="7" y="682"/>
                      </a:lnTo>
                      <a:lnTo>
                        <a:pt x="10" y="776"/>
                      </a:lnTo>
                      <a:lnTo>
                        <a:pt x="10" y="776"/>
                      </a:lnTo>
                      <a:lnTo>
                        <a:pt x="11" y="862"/>
                      </a:lnTo>
                      <a:lnTo>
                        <a:pt x="11" y="964"/>
                      </a:lnTo>
                      <a:lnTo>
                        <a:pt x="11" y="964"/>
                      </a:lnTo>
                      <a:lnTo>
                        <a:pt x="11" y="964"/>
                      </a:lnTo>
                      <a:lnTo>
                        <a:pt x="11" y="964"/>
                      </a:lnTo>
                      <a:lnTo>
                        <a:pt x="21" y="988"/>
                      </a:lnTo>
                      <a:lnTo>
                        <a:pt x="33" y="1010"/>
                      </a:lnTo>
                      <a:lnTo>
                        <a:pt x="33" y="1010"/>
                      </a:lnTo>
                      <a:lnTo>
                        <a:pt x="23" y="1020"/>
                      </a:lnTo>
                      <a:lnTo>
                        <a:pt x="10" y="1033"/>
                      </a:lnTo>
                      <a:lnTo>
                        <a:pt x="10" y="1033"/>
                      </a:lnTo>
                      <a:lnTo>
                        <a:pt x="7" y="1177"/>
                      </a:lnTo>
                      <a:lnTo>
                        <a:pt x="7" y="1177"/>
                      </a:lnTo>
                      <a:lnTo>
                        <a:pt x="30" y="1172"/>
                      </a:lnTo>
                      <a:lnTo>
                        <a:pt x="30" y="1172"/>
                      </a:lnTo>
                      <a:lnTo>
                        <a:pt x="63" y="1163"/>
                      </a:lnTo>
                      <a:lnTo>
                        <a:pt x="89" y="1154"/>
                      </a:lnTo>
                      <a:lnTo>
                        <a:pt x="108" y="1145"/>
                      </a:lnTo>
                      <a:lnTo>
                        <a:pt x="122" y="1139"/>
                      </a:lnTo>
                      <a:lnTo>
                        <a:pt x="122" y="1139"/>
                      </a:lnTo>
                      <a:lnTo>
                        <a:pt x="140" y="1158"/>
                      </a:lnTo>
                      <a:lnTo>
                        <a:pt x="159" y="1175"/>
                      </a:lnTo>
                      <a:lnTo>
                        <a:pt x="159" y="1175"/>
                      </a:lnTo>
                      <a:lnTo>
                        <a:pt x="152" y="1188"/>
                      </a:lnTo>
                      <a:lnTo>
                        <a:pt x="303" y="1188"/>
                      </a:lnTo>
                      <a:lnTo>
                        <a:pt x="303" y="1188"/>
                      </a:lnTo>
                      <a:lnTo>
                        <a:pt x="285" y="1177"/>
                      </a:lnTo>
                      <a:lnTo>
                        <a:pt x="267" y="1164"/>
                      </a:lnTo>
                      <a:lnTo>
                        <a:pt x="249" y="1153"/>
                      </a:lnTo>
                      <a:lnTo>
                        <a:pt x="233" y="1139"/>
                      </a:lnTo>
                      <a:lnTo>
                        <a:pt x="217" y="1125"/>
                      </a:lnTo>
                      <a:lnTo>
                        <a:pt x="201" y="1111"/>
                      </a:lnTo>
                      <a:lnTo>
                        <a:pt x="186" y="1096"/>
                      </a:lnTo>
                      <a:lnTo>
                        <a:pt x="172" y="1081"/>
                      </a:lnTo>
                      <a:lnTo>
                        <a:pt x="159" y="1065"/>
                      </a:lnTo>
                      <a:lnTo>
                        <a:pt x="146" y="1048"/>
                      </a:lnTo>
                      <a:lnTo>
                        <a:pt x="133" y="1031"/>
                      </a:lnTo>
                      <a:lnTo>
                        <a:pt x="122" y="1013"/>
                      </a:lnTo>
                      <a:lnTo>
                        <a:pt x="111" y="995"/>
                      </a:lnTo>
                      <a:lnTo>
                        <a:pt x="101" y="978"/>
                      </a:lnTo>
                      <a:lnTo>
                        <a:pt x="92" y="959"/>
                      </a:lnTo>
                      <a:lnTo>
                        <a:pt x="83" y="939"/>
                      </a:lnTo>
                      <a:lnTo>
                        <a:pt x="75" y="920"/>
                      </a:lnTo>
                      <a:lnTo>
                        <a:pt x="68" y="900"/>
                      </a:lnTo>
                      <a:lnTo>
                        <a:pt x="62" y="879"/>
                      </a:lnTo>
                      <a:lnTo>
                        <a:pt x="57" y="859"/>
                      </a:lnTo>
                      <a:lnTo>
                        <a:pt x="51" y="839"/>
                      </a:lnTo>
                      <a:lnTo>
                        <a:pt x="48" y="818"/>
                      </a:lnTo>
                      <a:lnTo>
                        <a:pt x="45" y="796"/>
                      </a:lnTo>
                      <a:lnTo>
                        <a:pt x="43" y="776"/>
                      </a:lnTo>
                      <a:lnTo>
                        <a:pt x="41" y="755"/>
                      </a:lnTo>
                      <a:lnTo>
                        <a:pt x="41" y="733"/>
                      </a:lnTo>
                      <a:lnTo>
                        <a:pt x="43" y="711"/>
                      </a:lnTo>
                      <a:lnTo>
                        <a:pt x="44" y="689"/>
                      </a:lnTo>
                      <a:lnTo>
                        <a:pt x="46" y="668"/>
                      </a:lnTo>
                      <a:lnTo>
                        <a:pt x="50" y="645"/>
                      </a:lnTo>
                      <a:lnTo>
                        <a:pt x="54" y="624"/>
                      </a:lnTo>
                      <a:lnTo>
                        <a:pt x="59" y="602"/>
                      </a:lnTo>
                      <a:lnTo>
                        <a:pt x="59" y="602"/>
                      </a:lnTo>
                      <a:lnTo>
                        <a:pt x="67" y="576"/>
                      </a:lnTo>
                      <a:lnTo>
                        <a:pt x="75" y="551"/>
                      </a:lnTo>
                      <a:lnTo>
                        <a:pt x="86" y="527"/>
                      </a:lnTo>
                      <a:lnTo>
                        <a:pt x="97" y="503"/>
                      </a:lnTo>
                      <a:lnTo>
                        <a:pt x="109" y="480"/>
                      </a:lnTo>
                      <a:lnTo>
                        <a:pt x="122" y="459"/>
                      </a:lnTo>
                      <a:lnTo>
                        <a:pt x="136" y="437"/>
                      </a:lnTo>
                      <a:lnTo>
                        <a:pt x="151" y="417"/>
                      </a:lnTo>
                      <a:lnTo>
                        <a:pt x="167" y="397"/>
                      </a:lnTo>
                      <a:lnTo>
                        <a:pt x="185" y="378"/>
                      </a:lnTo>
                      <a:lnTo>
                        <a:pt x="203" y="360"/>
                      </a:lnTo>
                      <a:lnTo>
                        <a:pt x="220" y="344"/>
                      </a:lnTo>
                      <a:lnTo>
                        <a:pt x="240" y="328"/>
                      </a:lnTo>
                      <a:lnTo>
                        <a:pt x="261" y="313"/>
                      </a:lnTo>
                      <a:lnTo>
                        <a:pt x="281" y="299"/>
                      </a:lnTo>
                      <a:lnTo>
                        <a:pt x="302" y="286"/>
                      </a:lnTo>
                      <a:lnTo>
                        <a:pt x="324" y="273"/>
                      </a:lnTo>
                      <a:lnTo>
                        <a:pt x="346" y="263"/>
                      </a:lnTo>
                      <a:lnTo>
                        <a:pt x="369" y="253"/>
                      </a:lnTo>
                      <a:lnTo>
                        <a:pt x="393" y="245"/>
                      </a:lnTo>
                      <a:lnTo>
                        <a:pt x="417" y="237"/>
                      </a:lnTo>
                      <a:lnTo>
                        <a:pt x="441" y="231"/>
                      </a:lnTo>
                      <a:lnTo>
                        <a:pt x="466" y="226"/>
                      </a:lnTo>
                      <a:lnTo>
                        <a:pt x="491" y="221"/>
                      </a:lnTo>
                      <a:lnTo>
                        <a:pt x="516" y="218"/>
                      </a:lnTo>
                      <a:lnTo>
                        <a:pt x="542" y="217"/>
                      </a:lnTo>
                      <a:lnTo>
                        <a:pt x="567" y="216"/>
                      </a:lnTo>
                      <a:lnTo>
                        <a:pt x="593" y="217"/>
                      </a:lnTo>
                      <a:lnTo>
                        <a:pt x="618" y="219"/>
                      </a:lnTo>
                      <a:lnTo>
                        <a:pt x="645" y="223"/>
                      </a:lnTo>
                      <a:lnTo>
                        <a:pt x="671" y="228"/>
                      </a:lnTo>
                      <a:lnTo>
                        <a:pt x="697" y="234"/>
                      </a:lnTo>
                      <a:lnTo>
                        <a:pt x="697" y="234"/>
                      </a:lnTo>
                      <a:lnTo>
                        <a:pt x="723" y="242"/>
                      </a:lnTo>
                      <a:lnTo>
                        <a:pt x="748" y="251"/>
                      </a:lnTo>
                      <a:lnTo>
                        <a:pt x="772" y="260"/>
                      </a:lnTo>
                      <a:lnTo>
                        <a:pt x="796" y="271"/>
                      </a:lnTo>
                      <a:lnTo>
                        <a:pt x="819" y="284"/>
                      </a:lnTo>
                      <a:lnTo>
                        <a:pt x="840" y="296"/>
                      </a:lnTo>
                      <a:lnTo>
                        <a:pt x="862" y="311"/>
                      </a:lnTo>
                      <a:lnTo>
                        <a:pt x="882" y="326"/>
                      </a:lnTo>
                      <a:lnTo>
                        <a:pt x="902" y="342"/>
                      </a:lnTo>
                      <a:lnTo>
                        <a:pt x="921" y="359"/>
                      </a:lnTo>
                      <a:lnTo>
                        <a:pt x="938" y="377"/>
                      </a:lnTo>
                      <a:lnTo>
                        <a:pt x="955" y="396"/>
                      </a:lnTo>
                      <a:lnTo>
                        <a:pt x="971" y="415"/>
                      </a:lnTo>
                      <a:lnTo>
                        <a:pt x="986" y="435"/>
                      </a:lnTo>
                      <a:lnTo>
                        <a:pt x="1000" y="455"/>
                      </a:lnTo>
                      <a:lnTo>
                        <a:pt x="1013" y="476"/>
                      </a:lnTo>
                      <a:lnTo>
                        <a:pt x="1025" y="499"/>
                      </a:lnTo>
                      <a:lnTo>
                        <a:pt x="1035" y="520"/>
                      </a:lnTo>
                      <a:lnTo>
                        <a:pt x="1046" y="544"/>
                      </a:lnTo>
                      <a:lnTo>
                        <a:pt x="1054" y="567"/>
                      </a:lnTo>
                      <a:lnTo>
                        <a:pt x="1062" y="591"/>
                      </a:lnTo>
                      <a:lnTo>
                        <a:pt x="1068" y="615"/>
                      </a:lnTo>
                      <a:lnTo>
                        <a:pt x="1073" y="640"/>
                      </a:lnTo>
                      <a:lnTo>
                        <a:pt x="1078" y="665"/>
                      </a:lnTo>
                      <a:lnTo>
                        <a:pt x="1081" y="690"/>
                      </a:lnTo>
                      <a:lnTo>
                        <a:pt x="1082" y="716"/>
                      </a:lnTo>
                      <a:lnTo>
                        <a:pt x="1083" y="742"/>
                      </a:lnTo>
                      <a:lnTo>
                        <a:pt x="1082" y="767"/>
                      </a:lnTo>
                      <a:lnTo>
                        <a:pt x="1080" y="794"/>
                      </a:lnTo>
                      <a:lnTo>
                        <a:pt x="1076" y="819"/>
                      </a:lnTo>
                      <a:lnTo>
                        <a:pt x="1071" y="845"/>
                      </a:lnTo>
                      <a:lnTo>
                        <a:pt x="1064" y="872"/>
                      </a:lnTo>
                      <a:lnTo>
                        <a:pt x="1064" y="872"/>
                      </a:lnTo>
                      <a:lnTo>
                        <a:pt x="1057" y="897"/>
                      </a:lnTo>
                      <a:lnTo>
                        <a:pt x="1048" y="922"/>
                      </a:lnTo>
                      <a:lnTo>
                        <a:pt x="1038" y="946"/>
                      </a:lnTo>
                      <a:lnTo>
                        <a:pt x="1028" y="970"/>
                      </a:lnTo>
                      <a:lnTo>
                        <a:pt x="1015" y="993"/>
                      </a:lnTo>
                      <a:lnTo>
                        <a:pt x="1003" y="1015"/>
                      </a:lnTo>
                      <a:lnTo>
                        <a:pt x="988" y="1036"/>
                      </a:lnTo>
                      <a:lnTo>
                        <a:pt x="972" y="1057"/>
                      </a:lnTo>
                      <a:lnTo>
                        <a:pt x="957" y="1076"/>
                      </a:lnTo>
                      <a:lnTo>
                        <a:pt x="940" y="1095"/>
                      </a:lnTo>
                      <a:lnTo>
                        <a:pt x="922" y="1112"/>
                      </a:lnTo>
                      <a:lnTo>
                        <a:pt x="903" y="1130"/>
                      </a:lnTo>
                      <a:lnTo>
                        <a:pt x="884" y="1145"/>
                      </a:lnTo>
                      <a:lnTo>
                        <a:pt x="864" y="1160"/>
                      </a:lnTo>
                      <a:lnTo>
                        <a:pt x="844" y="1174"/>
                      </a:lnTo>
                      <a:lnTo>
                        <a:pt x="823" y="1188"/>
                      </a:lnTo>
                      <a:lnTo>
                        <a:pt x="1086" y="1188"/>
                      </a:lnTo>
                      <a:lnTo>
                        <a:pt x="1086" y="1188"/>
                      </a:lnTo>
                      <a:lnTo>
                        <a:pt x="1083" y="1183"/>
                      </a:lnTo>
                      <a:lnTo>
                        <a:pt x="1083" y="1183"/>
                      </a:lnTo>
                      <a:lnTo>
                        <a:pt x="1069" y="1153"/>
                      </a:lnTo>
                      <a:lnTo>
                        <a:pt x="1057" y="1130"/>
                      </a:lnTo>
                      <a:lnTo>
                        <a:pt x="1044" y="1111"/>
                      </a:lnTo>
                      <a:lnTo>
                        <a:pt x="1035" y="1099"/>
                      </a:lnTo>
                      <a:lnTo>
                        <a:pt x="1035" y="10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4" name="Freeform 38">
                  <a:extLst>
                    <a:ext uri="{FF2B5EF4-FFF2-40B4-BE49-F238E27FC236}">
                      <a16:creationId xmlns:a16="http://schemas.microsoft.com/office/drawing/2014/main" id="{47498A8A-5B5B-D2E1-68C3-620D5C14139D}"/>
                    </a:ext>
                  </a:extLst>
                </p:cNvPr>
                <p:cNvSpPr>
                  <a:spLocks/>
                </p:cNvSpPr>
                <p:nvPr/>
              </p:nvSpPr>
              <p:spPr bwMode="auto">
                <a:xfrm>
                  <a:off x="3114322" y="6482644"/>
                  <a:ext cx="192735" cy="192735"/>
                </a:xfrm>
                <a:custGeom>
                  <a:avLst/>
                  <a:gdLst>
                    <a:gd name="T0" fmla="*/ 188 w 299"/>
                    <a:gd name="T1" fmla="*/ 5 h 300"/>
                    <a:gd name="T2" fmla="*/ 158 w 299"/>
                    <a:gd name="T3" fmla="*/ 0 h 300"/>
                    <a:gd name="T4" fmla="*/ 129 w 299"/>
                    <a:gd name="T5" fmla="*/ 1 h 300"/>
                    <a:gd name="T6" fmla="*/ 101 w 299"/>
                    <a:gd name="T7" fmla="*/ 8 h 300"/>
                    <a:gd name="T8" fmla="*/ 74 w 299"/>
                    <a:gd name="T9" fmla="*/ 20 h 300"/>
                    <a:gd name="T10" fmla="*/ 50 w 299"/>
                    <a:gd name="T11" fmla="*/ 37 h 300"/>
                    <a:gd name="T12" fmla="*/ 32 w 299"/>
                    <a:gd name="T13" fmla="*/ 58 h 300"/>
                    <a:gd name="T14" fmla="*/ 15 w 299"/>
                    <a:gd name="T15" fmla="*/ 82 h 300"/>
                    <a:gd name="T16" fmla="*/ 5 w 299"/>
                    <a:gd name="T17" fmla="*/ 111 h 300"/>
                    <a:gd name="T18" fmla="*/ 1 w 299"/>
                    <a:gd name="T19" fmla="*/ 126 h 300"/>
                    <a:gd name="T20" fmla="*/ 0 w 299"/>
                    <a:gd name="T21" fmla="*/ 155 h 300"/>
                    <a:gd name="T22" fmla="*/ 4 w 299"/>
                    <a:gd name="T23" fmla="*/ 184 h 300"/>
                    <a:gd name="T24" fmla="*/ 13 w 299"/>
                    <a:gd name="T25" fmla="*/ 212 h 300"/>
                    <a:gd name="T26" fmla="*/ 28 w 299"/>
                    <a:gd name="T27" fmla="*/ 237 h 300"/>
                    <a:gd name="T28" fmla="*/ 47 w 299"/>
                    <a:gd name="T29" fmla="*/ 258 h 300"/>
                    <a:gd name="T30" fmla="*/ 69 w 299"/>
                    <a:gd name="T31" fmla="*/ 276 h 300"/>
                    <a:gd name="T32" fmla="*/ 96 w 299"/>
                    <a:gd name="T33" fmla="*/ 290 h 300"/>
                    <a:gd name="T34" fmla="*/ 111 w 299"/>
                    <a:gd name="T35" fmla="*/ 295 h 300"/>
                    <a:gd name="T36" fmla="*/ 140 w 299"/>
                    <a:gd name="T37" fmla="*/ 299 h 300"/>
                    <a:gd name="T38" fmla="*/ 170 w 299"/>
                    <a:gd name="T39" fmla="*/ 299 h 300"/>
                    <a:gd name="T40" fmla="*/ 198 w 299"/>
                    <a:gd name="T41" fmla="*/ 291 h 300"/>
                    <a:gd name="T42" fmla="*/ 224 w 299"/>
                    <a:gd name="T43" fmla="*/ 280 h 300"/>
                    <a:gd name="T44" fmla="*/ 247 w 299"/>
                    <a:gd name="T45" fmla="*/ 262 h 300"/>
                    <a:gd name="T46" fmla="*/ 267 w 299"/>
                    <a:gd name="T47" fmla="*/ 242 h 300"/>
                    <a:gd name="T48" fmla="*/ 284 w 299"/>
                    <a:gd name="T49" fmla="*/ 217 h 300"/>
                    <a:gd name="T50" fmla="*/ 294 w 299"/>
                    <a:gd name="T51" fmla="*/ 188 h 300"/>
                    <a:gd name="T52" fmla="*/ 297 w 299"/>
                    <a:gd name="T53" fmla="*/ 174 h 300"/>
                    <a:gd name="T54" fmla="*/ 299 w 299"/>
                    <a:gd name="T55" fmla="*/ 144 h 300"/>
                    <a:gd name="T56" fmla="*/ 295 w 299"/>
                    <a:gd name="T57" fmla="*/ 115 h 300"/>
                    <a:gd name="T58" fmla="*/ 286 w 299"/>
                    <a:gd name="T59" fmla="*/ 87 h 300"/>
                    <a:gd name="T60" fmla="*/ 271 w 299"/>
                    <a:gd name="T61" fmla="*/ 63 h 300"/>
                    <a:gd name="T62" fmla="*/ 252 w 299"/>
                    <a:gd name="T63" fmla="*/ 40 h 300"/>
                    <a:gd name="T64" fmla="*/ 229 w 299"/>
                    <a:gd name="T65" fmla="*/ 23 h 300"/>
                    <a:gd name="T66" fmla="*/ 203 w 299"/>
                    <a:gd name="T67" fmla="*/ 10 h 300"/>
                    <a:gd name="T68" fmla="*/ 188 w 299"/>
                    <a:gd name="T69" fmla="*/ 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300">
                      <a:moveTo>
                        <a:pt x="188" y="5"/>
                      </a:moveTo>
                      <a:lnTo>
                        <a:pt x="188" y="5"/>
                      </a:lnTo>
                      <a:lnTo>
                        <a:pt x="173" y="1"/>
                      </a:lnTo>
                      <a:lnTo>
                        <a:pt x="158" y="0"/>
                      </a:lnTo>
                      <a:lnTo>
                        <a:pt x="144" y="0"/>
                      </a:lnTo>
                      <a:lnTo>
                        <a:pt x="129" y="1"/>
                      </a:lnTo>
                      <a:lnTo>
                        <a:pt x="115" y="4"/>
                      </a:lnTo>
                      <a:lnTo>
                        <a:pt x="101" y="8"/>
                      </a:lnTo>
                      <a:lnTo>
                        <a:pt x="87" y="14"/>
                      </a:lnTo>
                      <a:lnTo>
                        <a:pt x="74" y="20"/>
                      </a:lnTo>
                      <a:lnTo>
                        <a:pt x="62" y="28"/>
                      </a:lnTo>
                      <a:lnTo>
                        <a:pt x="50" y="37"/>
                      </a:lnTo>
                      <a:lnTo>
                        <a:pt x="40" y="47"/>
                      </a:lnTo>
                      <a:lnTo>
                        <a:pt x="32" y="58"/>
                      </a:lnTo>
                      <a:lnTo>
                        <a:pt x="23" y="69"/>
                      </a:lnTo>
                      <a:lnTo>
                        <a:pt x="15" y="82"/>
                      </a:lnTo>
                      <a:lnTo>
                        <a:pt x="9" y="96"/>
                      </a:lnTo>
                      <a:lnTo>
                        <a:pt x="5" y="111"/>
                      </a:lnTo>
                      <a:lnTo>
                        <a:pt x="5" y="111"/>
                      </a:lnTo>
                      <a:lnTo>
                        <a:pt x="1" y="126"/>
                      </a:lnTo>
                      <a:lnTo>
                        <a:pt x="0" y="141"/>
                      </a:lnTo>
                      <a:lnTo>
                        <a:pt x="0" y="155"/>
                      </a:lnTo>
                      <a:lnTo>
                        <a:pt x="1" y="170"/>
                      </a:lnTo>
                      <a:lnTo>
                        <a:pt x="4" y="184"/>
                      </a:lnTo>
                      <a:lnTo>
                        <a:pt x="8" y="198"/>
                      </a:lnTo>
                      <a:lnTo>
                        <a:pt x="13" y="212"/>
                      </a:lnTo>
                      <a:lnTo>
                        <a:pt x="20" y="224"/>
                      </a:lnTo>
                      <a:lnTo>
                        <a:pt x="28" y="237"/>
                      </a:lnTo>
                      <a:lnTo>
                        <a:pt x="37" y="248"/>
                      </a:lnTo>
                      <a:lnTo>
                        <a:pt x="47" y="258"/>
                      </a:lnTo>
                      <a:lnTo>
                        <a:pt x="57" y="268"/>
                      </a:lnTo>
                      <a:lnTo>
                        <a:pt x="69" y="276"/>
                      </a:lnTo>
                      <a:lnTo>
                        <a:pt x="82" y="284"/>
                      </a:lnTo>
                      <a:lnTo>
                        <a:pt x="96" y="290"/>
                      </a:lnTo>
                      <a:lnTo>
                        <a:pt x="111" y="295"/>
                      </a:lnTo>
                      <a:lnTo>
                        <a:pt x="111" y="295"/>
                      </a:lnTo>
                      <a:lnTo>
                        <a:pt x="126" y="297"/>
                      </a:lnTo>
                      <a:lnTo>
                        <a:pt x="140" y="299"/>
                      </a:lnTo>
                      <a:lnTo>
                        <a:pt x="155" y="300"/>
                      </a:lnTo>
                      <a:lnTo>
                        <a:pt x="170" y="299"/>
                      </a:lnTo>
                      <a:lnTo>
                        <a:pt x="184" y="295"/>
                      </a:lnTo>
                      <a:lnTo>
                        <a:pt x="198" y="291"/>
                      </a:lnTo>
                      <a:lnTo>
                        <a:pt x="212" y="286"/>
                      </a:lnTo>
                      <a:lnTo>
                        <a:pt x="224" y="280"/>
                      </a:lnTo>
                      <a:lnTo>
                        <a:pt x="236" y="272"/>
                      </a:lnTo>
                      <a:lnTo>
                        <a:pt x="247" y="262"/>
                      </a:lnTo>
                      <a:lnTo>
                        <a:pt x="258" y="253"/>
                      </a:lnTo>
                      <a:lnTo>
                        <a:pt x="267" y="242"/>
                      </a:lnTo>
                      <a:lnTo>
                        <a:pt x="276" y="229"/>
                      </a:lnTo>
                      <a:lnTo>
                        <a:pt x="284" y="217"/>
                      </a:lnTo>
                      <a:lnTo>
                        <a:pt x="289" y="203"/>
                      </a:lnTo>
                      <a:lnTo>
                        <a:pt x="294" y="188"/>
                      </a:lnTo>
                      <a:lnTo>
                        <a:pt x="294" y="188"/>
                      </a:lnTo>
                      <a:lnTo>
                        <a:pt x="297" y="174"/>
                      </a:lnTo>
                      <a:lnTo>
                        <a:pt x="299" y="159"/>
                      </a:lnTo>
                      <a:lnTo>
                        <a:pt x="299" y="144"/>
                      </a:lnTo>
                      <a:lnTo>
                        <a:pt x="297" y="129"/>
                      </a:lnTo>
                      <a:lnTo>
                        <a:pt x="295" y="115"/>
                      </a:lnTo>
                      <a:lnTo>
                        <a:pt x="291" y="101"/>
                      </a:lnTo>
                      <a:lnTo>
                        <a:pt x="286" y="87"/>
                      </a:lnTo>
                      <a:lnTo>
                        <a:pt x="279" y="74"/>
                      </a:lnTo>
                      <a:lnTo>
                        <a:pt x="271" y="63"/>
                      </a:lnTo>
                      <a:lnTo>
                        <a:pt x="262" y="52"/>
                      </a:lnTo>
                      <a:lnTo>
                        <a:pt x="252" y="40"/>
                      </a:lnTo>
                      <a:lnTo>
                        <a:pt x="241" y="32"/>
                      </a:lnTo>
                      <a:lnTo>
                        <a:pt x="229" y="23"/>
                      </a:lnTo>
                      <a:lnTo>
                        <a:pt x="217" y="15"/>
                      </a:lnTo>
                      <a:lnTo>
                        <a:pt x="203" y="10"/>
                      </a:lnTo>
                      <a:lnTo>
                        <a:pt x="188" y="5"/>
                      </a:lnTo>
                      <a:lnTo>
                        <a:pt x="188"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5" name="Freeform 39">
                  <a:extLst>
                    <a:ext uri="{FF2B5EF4-FFF2-40B4-BE49-F238E27FC236}">
                      <a16:creationId xmlns:a16="http://schemas.microsoft.com/office/drawing/2014/main" id="{E7E0F25A-A1DB-70A4-155C-0ED127EA770A}"/>
                    </a:ext>
                  </a:extLst>
                </p:cNvPr>
                <p:cNvSpPr>
                  <a:spLocks/>
                </p:cNvSpPr>
                <p:nvPr/>
              </p:nvSpPr>
              <p:spPr bwMode="auto">
                <a:xfrm>
                  <a:off x="3570935" y="515549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6" name="Rectangle 40">
                  <a:extLst>
                    <a:ext uri="{FF2B5EF4-FFF2-40B4-BE49-F238E27FC236}">
                      <a16:creationId xmlns:a16="http://schemas.microsoft.com/office/drawing/2014/main" id="{7AFB1C4C-0EB7-75C7-B32A-F1F6A7CE167F}"/>
                    </a:ext>
                  </a:extLst>
                </p:cNvPr>
                <p:cNvSpPr>
                  <a:spLocks noChangeArrowheads="1"/>
                </p:cNvSpPr>
                <p:nvPr/>
              </p:nvSpPr>
              <p:spPr bwMode="auto">
                <a:xfrm>
                  <a:off x="3570935" y="5723349"/>
                  <a:ext cx="1294" cy="129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7" name="Freeform 41">
                  <a:extLst>
                    <a:ext uri="{FF2B5EF4-FFF2-40B4-BE49-F238E27FC236}">
                      <a16:creationId xmlns:a16="http://schemas.microsoft.com/office/drawing/2014/main" id="{B8709BD7-B21A-F94C-43D4-626D12B8F831}"/>
                    </a:ext>
                  </a:extLst>
                </p:cNvPr>
                <p:cNvSpPr>
                  <a:spLocks noEditPoints="1"/>
                </p:cNvSpPr>
                <p:nvPr/>
              </p:nvSpPr>
              <p:spPr bwMode="auto">
                <a:xfrm>
                  <a:off x="3407951" y="5099873"/>
                  <a:ext cx="680391" cy="679098"/>
                </a:xfrm>
                <a:custGeom>
                  <a:avLst/>
                  <a:gdLst>
                    <a:gd name="T0" fmla="*/ 181 w 1051"/>
                    <a:gd name="T1" fmla="*/ 903 h 1050"/>
                    <a:gd name="T2" fmla="*/ 253 w 1051"/>
                    <a:gd name="T3" fmla="*/ 972 h 1050"/>
                    <a:gd name="T4" fmla="*/ 272 w 1051"/>
                    <a:gd name="T5" fmla="*/ 985 h 1050"/>
                    <a:gd name="T6" fmla="*/ 369 w 1051"/>
                    <a:gd name="T7" fmla="*/ 949 h 1050"/>
                    <a:gd name="T8" fmla="*/ 382 w 1051"/>
                    <a:gd name="T9" fmla="*/ 1030 h 1050"/>
                    <a:gd name="T10" fmla="*/ 404 w 1051"/>
                    <a:gd name="T11" fmla="*/ 1034 h 1050"/>
                    <a:gd name="T12" fmla="*/ 508 w 1051"/>
                    <a:gd name="T13" fmla="*/ 1044 h 1050"/>
                    <a:gd name="T14" fmla="*/ 528 w 1051"/>
                    <a:gd name="T15" fmla="*/ 1050 h 1050"/>
                    <a:gd name="T16" fmla="*/ 544 w 1051"/>
                    <a:gd name="T17" fmla="*/ 1044 h 1050"/>
                    <a:gd name="T18" fmla="*/ 651 w 1051"/>
                    <a:gd name="T19" fmla="*/ 1035 h 1050"/>
                    <a:gd name="T20" fmla="*/ 671 w 1051"/>
                    <a:gd name="T21" fmla="*/ 1029 h 1050"/>
                    <a:gd name="T22" fmla="*/ 750 w 1051"/>
                    <a:gd name="T23" fmla="*/ 969 h 1050"/>
                    <a:gd name="T24" fmla="*/ 785 w 1051"/>
                    <a:gd name="T25" fmla="*/ 982 h 1050"/>
                    <a:gd name="T26" fmla="*/ 800 w 1051"/>
                    <a:gd name="T27" fmla="*/ 968 h 1050"/>
                    <a:gd name="T28" fmla="*/ 884 w 1051"/>
                    <a:gd name="T29" fmla="*/ 905 h 1050"/>
                    <a:gd name="T30" fmla="*/ 902 w 1051"/>
                    <a:gd name="T31" fmla="*/ 893 h 1050"/>
                    <a:gd name="T32" fmla="*/ 941 w 1051"/>
                    <a:gd name="T33" fmla="*/ 798 h 1050"/>
                    <a:gd name="T34" fmla="*/ 978 w 1051"/>
                    <a:gd name="T35" fmla="*/ 793 h 1050"/>
                    <a:gd name="T36" fmla="*/ 985 w 1051"/>
                    <a:gd name="T37" fmla="*/ 772 h 1050"/>
                    <a:gd name="T38" fmla="*/ 1027 w 1051"/>
                    <a:gd name="T39" fmla="*/ 675 h 1050"/>
                    <a:gd name="T40" fmla="*/ 1034 w 1051"/>
                    <a:gd name="T41" fmla="*/ 656 h 1050"/>
                    <a:gd name="T42" fmla="*/ 964 w 1051"/>
                    <a:gd name="T43" fmla="*/ 598 h 1050"/>
                    <a:gd name="T44" fmla="*/ 1051 w 1051"/>
                    <a:gd name="T45" fmla="*/ 536 h 1050"/>
                    <a:gd name="T46" fmla="*/ 1049 w 1051"/>
                    <a:gd name="T47" fmla="*/ 512 h 1050"/>
                    <a:gd name="T48" fmla="*/ 1013 w 1051"/>
                    <a:gd name="T49" fmla="*/ 424 h 1050"/>
                    <a:gd name="T50" fmla="*/ 1033 w 1051"/>
                    <a:gd name="T51" fmla="*/ 389 h 1050"/>
                    <a:gd name="T52" fmla="*/ 1022 w 1051"/>
                    <a:gd name="T53" fmla="*/ 374 h 1050"/>
                    <a:gd name="T54" fmla="*/ 985 w 1051"/>
                    <a:gd name="T55" fmla="*/ 277 h 1050"/>
                    <a:gd name="T56" fmla="*/ 978 w 1051"/>
                    <a:gd name="T57" fmla="*/ 258 h 1050"/>
                    <a:gd name="T58" fmla="*/ 921 w 1051"/>
                    <a:gd name="T59" fmla="*/ 255 h 1050"/>
                    <a:gd name="T60" fmla="*/ 904 w 1051"/>
                    <a:gd name="T61" fmla="*/ 162 h 1050"/>
                    <a:gd name="T62" fmla="*/ 888 w 1051"/>
                    <a:gd name="T63" fmla="*/ 147 h 1050"/>
                    <a:gd name="T64" fmla="*/ 795 w 1051"/>
                    <a:gd name="T65" fmla="*/ 131 h 1050"/>
                    <a:gd name="T66" fmla="*/ 794 w 1051"/>
                    <a:gd name="T67" fmla="*/ 74 h 1050"/>
                    <a:gd name="T68" fmla="*/ 773 w 1051"/>
                    <a:gd name="T69" fmla="*/ 65 h 1050"/>
                    <a:gd name="T70" fmla="*/ 678 w 1051"/>
                    <a:gd name="T71" fmla="*/ 31 h 1050"/>
                    <a:gd name="T72" fmla="*/ 658 w 1051"/>
                    <a:gd name="T73" fmla="*/ 17 h 1050"/>
                    <a:gd name="T74" fmla="*/ 598 w 1051"/>
                    <a:gd name="T75" fmla="*/ 88 h 1050"/>
                    <a:gd name="T76" fmla="*/ 532 w 1051"/>
                    <a:gd name="T77" fmla="*/ 0 h 1050"/>
                    <a:gd name="T78" fmla="*/ 510 w 1051"/>
                    <a:gd name="T79" fmla="*/ 3 h 1050"/>
                    <a:gd name="T80" fmla="*/ 409 w 1051"/>
                    <a:gd name="T81" fmla="*/ 21 h 1050"/>
                    <a:gd name="T82" fmla="*/ 379 w 1051"/>
                    <a:gd name="T83" fmla="*/ 21 h 1050"/>
                    <a:gd name="T84" fmla="*/ 302 w 1051"/>
                    <a:gd name="T85" fmla="*/ 81 h 1050"/>
                    <a:gd name="T86" fmla="*/ 261 w 1051"/>
                    <a:gd name="T87" fmla="*/ 71 h 1050"/>
                    <a:gd name="T88" fmla="*/ 267 w 1051"/>
                    <a:gd name="T89" fmla="*/ 165 h 1050"/>
                    <a:gd name="T90" fmla="*/ 156 w 1051"/>
                    <a:gd name="T91" fmla="*/ 152 h 1050"/>
                    <a:gd name="T92" fmla="*/ 154 w 1051"/>
                    <a:gd name="T93" fmla="*/ 195 h 1050"/>
                    <a:gd name="T94" fmla="*/ 78 w 1051"/>
                    <a:gd name="T95" fmla="*/ 253 h 1050"/>
                    <a:gd name="T96" fmla="*/ 65 w 1051"/>
                    <a:gd name="T97" fmla="*/ 274 h 1050"/>
                    <a:gd name="T98" fmla="*/ 53 w 1051"/>
                    <a:gd name="T99" fmla="*/ 369 h 1050"/>
                    <a:gd name="T100" fmla="*/ 19 w 1051"/>
                    <a:gd name="T101" fmla="*/ 386 h 1050"/>
                    <a:gd name="T102" fmla="*/ 21 w 1051"/>
                    <a:gd name="T103" fmla="*/ 410 h 1050"/>
                    <a:gd name="T104" fmla="*/ 2 w 1051"/>
                    <a:gd name="T105" fmla="*/ 512 h 1050"/>
                    <a:gd name="T106" fmla="*/ 0 w 1051"/>
                    <a:gd name="T107" fmla="*/ 534 h 1050"/>
                    <a:gd name="T108" fmla="*/ 84 w 1051"/>
                    <a:gd name="T109" fmla="*/ 569 h 1050"/>
                    <a:gd name="T110" fmla="*/ 16 w 1051"/>
                    <a:gd name="T111" fmla="*/ 651 h 1050"/>
                    <a:gd name="T112" fmla="*/ 23 w 1051"/>
                    <a:gd name="T113" fmla="*/ 673 h 1050"/>
                    <a:gd name="T114" fmla="*/ 81 w 1051"/>
                    <a:gd name="T115" fmla="*/ 749 h 1050"/>
                    <a:gd name="T116" fmla="*/ 69 w 1051"/>
                    <a:gd name="T117" fmla="*/ 784 h 1050"/>
                    <a:gd name="T118" fmla="*/ 83 w 1051"/>
                    <a:gd name="T119" fmla="*/ 801 h 1050"/>
                    <a:gd name="T120" fmla="*/ 146 w 1051"/>
                    <a:gd name="T121" fmla="*/ 884 h 1050"/>
                    <a:gd name="T122" fmla="*/ 457 w 1051"/>
                    <a:gd name="T123" fmla="*/ 482 h 1050"/>
                    <a:gd name="T124" fmla="*/ 591 w 1051"/>
                    <a:gd name="T125" fmla="*/ 57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1" h="1050">
                      <a:moveTo>
                        <a:pt x="156" y="899"/>
                      </a:moveTo>
                      <a:lnTo>
                        <a:pt x="156" y="899"/>
                      </a:lnTo>
                      <a:lnTo>
                        <a:pt x="156" y="899"/>
                      </a:lnTo>
                      <a:lnTo>
                        <a:pt x="156" y="899"/>
                      </a:lnTo>
                      <a:lnTo>
                        <a:pt x="159" y="900"/>
                      </a:lnTo>
                      <a:lnTo>
                        <a:pt x="159" y="900"/>
                      </a:lnTo>
                      <a:lnTo>
                        <a:pt x="159" y="901"/>
                      </a:lnTo>
                      <a:lnTo>
                        <a:pt x="159" y="901"/>
                      </a:lnTo>
                      <a:lnTo>
                        <a:pt x="160" y="903"/>
                      </a:lnTo>
                      <a:lnTo>
                        <a:pt x="160" y="903"/>
                      </a:lnTo>
                      <a:lnTo>
                        <a:pt x="160" y="903"/>
                      </a:lnTo>
                      <a:lnTo>
                        <a:pt x="160" y="903"/>
                      </a:lnTo>
                      <a:lnTo>
                        <a:pt x="162" y="904"/>
                      </a:lnTo>
                      <a:lnTo>
                        <a:pt x="162" y="904"/>
                      </a:lnTo>
                      <a:lnTo>
                        <a:pt x="162" y="904"/>
                      </a:lnTo>
                      <a:lnTo>
                        <a:pt x="162" y="904"/>
                      </a:lnTo>
                      <a:lnTo>
                        <a:pt x="164" y="905"/>
                      </a:lnTo>
                      <a:lnTo>
                        <a:pt x="164" y="905"/>
                      </a:lnTo>
                      <a:lnTo>
                        <a:pt x="165" y="905"/>
                      </a:lnTo>
                      <a:lnTo>
                        <a:pt x="165" y="905"/>
                      </a:lnTo>
                      <a:lnTo>
                        <a:pt x="166" y="905"/>
                      </a:lnTo>
                      <a:lnTo>
                        <a:pt x="166" y="905"/>
                      </a:lnTo>
                      <a:lnTo>
                        <a:pt x="166" y="905"/>
                      </a:lnTo>
                      <a:lnTo>
                        <a:pt x="166" y="905"/>
                      </a:lnTo>
                      <a:lnTo>
                        <a:pt x="173" y="905"/>
                      </a:lnTo>
                      <a:lnTo>
                        <a:pt x="173" y="905"/>
                      </a:lnTo>
                      <a:lnTo>
                        <a:pt x="173" y="905"/>
                      </a:lnTo>
                      <a:lnTo>
                        <a:pt x="173" y="905"/>
                      </a:lnTo>
                      <a:lnTo>
                        <a:pt x="173" y="905"/>
                      </a:lnTo>
                      <a:lnTo>
                        <a:pt x="173" y="905"/>
                      </a:lnTo>
                      <a:lnTo>
                        <a:pt x="181" y="903"/>
                      </a:lnTo>
                      <a:lnTo>
                        <a:pt x="195" y="896"/>
                      </a:lnTo>
                      <a:lnTo>
                        <a:pt x="195" y="896"/>
                      </a:lnTo>
                      <a:lnTo>
                        <a:pt x="213" y="888"/>
                      </a:lnTo>
                      <a:lnTo>
                        <a:pt x="227" y="880"/>
                      </a:lnTo>
                      <a:lnTo>
                        <a:pt x="237" y="874"/>
                      </a:lnTo>
                      <a:lnTo>
                        <a:pt x="243" y="869"/>
                      </a:lnTo>
                      <a:lnTo>
                        <a:pt x="243" y="869"/>
                      </a:lnTo>
                      <a:lnTo>
                        <a:pt x="267" y="886"/>
                      </a:lnTo>
                      <a:lnTo>
                        <a:pt x="267" y="886"/>
                      </a:lnTo>
                      <a:lnTo>
                        <a:pt x="264" y="894"/>
                      </a:lnTo>
                      <a:lnTo>
                        <a:pt x="261" y="905"/>
                      </a:lnTo>
                      <a:lnTo>
                        <a:pt x="256" y="920"/>
                      </a:lnTo>
                      <a:lnTo>
                        <a:pt x="252" y="940"/>
                      </a:lnTo>
                      <a:lnTo>
                        <a:pt x="252" y="940"/>
                      </a:lnTo>
                      <a:lnTo>
                        <a:pt x="251" y="956"/>
                      </a:lnTo>
                      <a:lnTo>
                        <a:pt x="251" y="964"/>
                      </a:lnTo>
                      <a:lnTo>
                        <a:pt x="251" y="964"/>
                      </a:lnTo>
                      <a:lnTo>
                        <a:pt x="251" y="964"/>
                      </a:lnTo>
                      <a:lnTo>
                        <a:pt x="251" y="964"/>
                      </a:lnTo>
                      <a:lnTo>
                        <a:pt x="251" y="968"/>
                      </a:lnTo>
                      <a:lnTo>
                        <a:pt x="251" y="968"/>
                      </a:lnTo>
                      <a:lnTo>
                        <a:pt x="251" y="968"/>
                      </a:lnTo>
                      <a:lnTo>
                        <a:pt x="251" y="968"/>
                      </a:lnTo>
                      <a:lnTo>
                        <a:pt x="252" y="971"/>
                      </a:lnTo>
                      <a:lnTo>
                        <a:pt x="252" y="971"/>
                      </a:lnTo>
                      <a:lnTo>
                        <a:pt x="252" y="971"/>
                      </a:lnTo>
                      <a:lnTo>
                        <a:pt x="252" y="971"/>
                      </a:lnTo>
                      <a:lnTo>
                        <a:pt x="252" y="972"/>
                      </a:lnTo>
                      <a:lnTo>
                        <a:pt x="252" y="972"/>
                      </a:lnTo>
                      <a:lnTo>
                        <a:pt x="253" y="972"/>
                      </a:lnTo>
                      <a:lnTo>
                        <a:pt x="253" y="972"/>
                      </a:lnTo>
                      <a:lnTo>
                        <a:pt x="253" y="974"/>
                      </a:lnTo>
                      <a:lnTo>
                        <a:pt x="253" y="974"/>
                      </a:lnTo>
                      <a:lnTo>
                        <a:pt x="254" y="974"/>
                      </a:lnTo>
                      <a:lnTo>
                        <a:pt x="254" y="974"/>
                      </a:lnTo>
                      <a:lnTo>
                        <a:pt x="256" y="976"/>
                      </a:lnTo>
                      <a:lnTo>
                        <a:pt x="256" y="976"/>
                      </a:lnTo>
                      <a:lnTo>
                        <a:pt x="256" y="976"/>
                      </a:lnTo>
                      <a:lnTo>
                        <a:pt x="256" y="976"/>
                      </a:lnTo>
                      <a:lnTo>
                        <a:pt x="257" y="977"/>
                      </a:lnTo>
                      <a:lnTo>
                        <a:pt x="257" y="977"/>
                      </a:lnTo>
                      <a:lnTo>
                        <a:pt x="258" y="977"/>
                      </a:lnTo>
                      <a:lnTo>
                        <a:pt x="258" y="977"/>
                      </a:lnTo>
                      <a:lnTo>
                        <a:pt x="259" y="978"/>
                      </a:lnTo>
                      <a:lnTo>
                        <a:pt x="259" y="978"/>
                      </a:lnTo>
                      <a:lnTo>
                        <a:pt x="261" y="978"/>
                      </a:lnTo>
                      <a:lnTo>
                        <a:pt x="261" y="978"/>
                      </a:lnTo>
                      <a:lnTo>
                        <a:pt x="263" y="980"/>
                      </a:lnTo>
                      <a:lnTo>
                        <a:pt x="263" y="980"/>
                      </a:lnTo>
                      <a:lnTo>
                        <a:pt x="266" y="982"/>
                      </a:lnTo>
                      <a:lnTo>
                        <a:pt x="266" y="982"/>
                      </a:lnTo>
                      <a:lnTo>
                        <a:pt x="266" y="982"/>
                      </a:lnTo>
                      <a:lnTo>
                        <a:pt x="266" y="982"/>
                      </a:lnTo>
                      <a:lnTo>
                        <a:pt x="268" y="983"/>
                      </a:lnTo>
                      <a:lnTo>
                        <a:pt x="268" y="983"/>
                      </a:lnTo>
                      <a:lnTo>
                        <a:pt x="268" y="983"/>
                      </a:lnTo>
                      <a:lnTo>
                        <a:pt x="268" y="983"/>
                      </a:lnTo>
                      <a:lnTo>
                        <a:pt x="271" y="985"/>
                      </a:lnTo>
                      <a:lnTo>
                        <a:pt x="271" y="985"/>
                      </a:lnTo>
                      <a:lnTo>
                        <a:pt x="271" y="985"/>
                      </a:lnTo>
                      <a:lnTo>
                        <a:pt x="271" y="985"/>
                      </a:lnTo>
                      <a:lnTo>
                        <a:pt x="272" y="985"/>
                      </a:lnTo>
                      <a:lnTo>
                        <a:pt x="272" y="985"/>
                      </a:lnTo>
                      <a:lnTo>
                        <a:pt x="273" y="985"/>
                      </a:lnTo>
                      <a:lnTo>
                        <a:pt x="273" y="985"/>
                      </a:lnTo>
                      <a:lnTo>
                        <a:pt x="275" y="986"/>
                      </a:lnTo>
                      <a:lnTo>
                        <a:pt x="275" y="986"/>
                      </a:lnTo>
                      <a:lnTo>
                        <a:pt x="275" y="986"/>
                      </a:lnTo>
                      <a:lnTo>
                        <a:pt x="275" y="986"/>
                      </a:lnTo>
                      <a:lnTo>
                        <a:pt x="277" y="985"/>
                      </a:lnTo>
                      <a:lnTo>
                        <a:pt x="277" y="985"/>
                      </a:lnTo>
                      <a:lnTo>
                        <a:pt x="277" y="985"/>
                      </a:lnTo>
                      <a:lnTo>
                        <a:pt x="277" y="985"/>
                      </a:lnTo>
                      <a:lnTo>
                        <a:pt x="280" y="985"/>
                      </a:lnTo>
                      <a:lnTo>
                        <a:pt x="280" y="985"/>
                      </a:lnTo>
                      <a:lnTo>
                        <a:pt x="280" y="985"/>
                      </a:lnTo>
                      <a:lnTo>
                        <a:pt x="280" y="985"/>
                      </a:lnTo>
                      <a:lnTo>
                        <a:pt x="282" y="983"/>
                      </a:lnTo>
                      <a:lnTo>
                        <a:pt x="282" y="983"/>
                      </a:lnTo>
                      <a:lnTo>
                        <a:pt x="282" y="983"/>
                      </a:lnTo>
                      <a:lnTo>
                        <a:pt x="282" y="983"/>
                      </a:lnTo>
                      <a:lnTo>
                        <a:pt x="282" y="983"/>
                      </a:lnTo>
                      <a:lnTo>
                        <a:pt x="291" y="978"/>
                      </a:lnTo>
                      <a:lnTo>
                        <a:pt x="302" y="969"/>
                      </a:lnTo>
                      <a:lnTo>
                        <a:pt x="302" y="969"/>
                      </a:lnTo>
                      <a:lnTo>
                        <a:pt x="317" y="957"/>
                      </a:lnTo>
                      <a:lnTo>
                        <a:pt x="329" y="946"/>
                      </a:lnTo>
                      <a:lnTo>
                        <a:pt x="338" y="935"/>
                      </a:lnTo>
                      <a:lnTo>
                        <a:pt x="341" y="930"/>
                      </a:lnTo>
                      <a:lnTo>
                        <a:pt x="341" y="930"/>
                      </a:lnTo>
                      <a:lnTo>
                        <a:pt x="369" y="942"/>
                      </a:lnTo>
                      <a:lnTo>
                        <a:pt x="369" y="942"/>
                      </a:lnTo>
                      <a:lnTo>
                        <a:pt x="369" y="949"/>
                      </a:lnTo>
                      <a:lnTo>
                        <a:pt x="368" y="961"/>
                      </a:lnTo>
                      <a:lnTo>
                        <a:pt x="368" y="977"/>
                      </a:lnTo>
                      <a:lnTo>
                        <a:pt x="369" y="997"/>
                      </a:lnTo>
                      <a:lnTo>
                        <a:pt x="369" y="997"/>
                      </a:lnTo>
                      <a:lnTo>
                        <a:pt x="372" y="1012"/>
                      </a:lnTo>
                      <a:lnTo>
                        <a:pt x="374" y="1021"/>
                      </a:lnTo>
                      <a:lnTo>
                        <a:pt x="374" y="1021"/>
                      </a:lnTo>
                      <a:lnTo>
                        <a:pt x="374" y="1021"/>
                      </a:lnTo>
                      <a:lnTo>
                        <a:pt x="374" y="1021"/>
                      </a:lnTo>
                      <a:lnTo>
                        <a:pt x="374" y="1021"/>
                      </a:lnTo>
                      <a:lnTo>
                        <a:pt x="374" y="1021"/>
                      </a:lnTo>
                      <a:lnTo>
                        <a:pt x="375" y="1024"/>
                      </a:lnTo>
                      <a:lnTo>
                        <a:pt x="375" y="1024"/>
                      </a:lnTo>
                      <a:lnTo>
                        <a:pt x="375" y="1024"/>
                      </a:lnTo>
                      <a:lnTo>
                        <a:pt x="375" y="1024"/>
                      </a:lnTo>
                      <a:lnTo>
                        <a:pt x="375" y="1026"/>
                      </a:lnTo>
                      <a:lnTo>
                        <a:pt x="375" y="1026"/>
                      </a:lnTo>
                      <a:lnTo>
                        <a:pt x="377" y="1026"/>
                      </a:lnTo>
                      <a:lnTo>
                        <a:pt x="377" y="1026"/>
                      </a:lnTo>
                      <a:lnTo>
                        <a:pt x="378" y="1027"/>
                      </a:lnTo>
                      <a:lnTo>
                        <a:pt x="378" y="1027"/>
                      </a:lnTo>
                      <a:lnTo>
                        <a:pt x="378" y="1027"/>
                      </a:lnTo>
                      <a:lnTo>
                        <a:pt x="378" y="1027"/>
                      </a:lnTo>
                      <a:lnTo>
                        <a:pt x="379" y="1029"/>
                      </a:lnTo>
                      <a:lnTo>
                        <a:pt x="379" y="1029"/>
                      </a:lnTo>
                      <a:lnTo>
                        <a:pt x="379" y="1029"/>
                      </a:lnTo>
                      <a:lnTo>
                        <a:pt x="379" y="1029"/>
                      </a:lnTo>
                      <a:lnTo>
                        <a:pt x="382" y="1030"/>
                      </a:lnTo>
                      <a:lnTo>
                        <a:pt x="382" y="1030"/>
                      </a:lnTo>
                      <a:lnTo>
                        <a:pt x="382" y="1030"/>
                      </a:lnTo>
                      <a:lnTo>
                        <a:pt x="382" y="1030"/>
                      </a:lnTo>
                      <a:lnTo>
                        <a:pt x="383" y="1031"/>
                      </a:lnTo>
                      <a:lnTo>
                        <a:pt x="383" y="1031"/>
                      </a:lnTo>
                      <a:lnTo>
                        <a:pt x="384" y="1031"/>
                      </a:lnTo>
                      <a:lnTo>
                        <a:pt x="384" y="1031"/>
                      </a:lnTo>
                      <a:lnTo>
                        <a:pt x="387" y="1031"/>
                      </a:lnTo>
                      <a:lnTo>
                        <a:pt x="387" y="1031"/>
                      </a:lnTo>
                      <a:lnTo>
                        <a:pt x="387" y="1032"/>
                      </a:lnTo>
                      <a:lnTo>
                        <a:pt x="387" y="1032"/>
                      </a:lnTo>
                      <a:lnTo>
                        <a:pt x="389" y="1032"/>
                      </a:lnTo>
                      <a:lnTo>
                        <a:pt x="389" y="1032"/>
                      </a:lnTo>
                      <a:lnTo>
                        <a:pt x="392" y="1034"/>
                      </a:lnTo>
                      <a:lnTo>
                        <a:pt x="392" y="1034"/>
                      </a:lnTo>
                      <a:lnTo>
                        <a:pt x="393" y="1034"/>
                      </a:lnTo>
                      <a:lnTo>
                        <a:pt x="393" y="1034"/>
                      </a:lnTo>
                      <a:lnTo>
                        <a:pt x="396" y="1034"/>
                      </a:lnTo>
                      <a:lnTo>
                        <a:pt x="396" y="1034"/>
                      </a:lnTo>
                      <a:lnTo>
                        <a:pt x="396" y="1034"/>
                      </a:lnTo>
                      <a:lnTo>
                        <a:pt x="396" y="1034"/>
                      </a:lnTo>
                      <a:lnTo>
                        <a:pt x="398" y="1035"/>
                      </a:lnTo>
                      <a:lnTo>
                        <a:pt x="398" y="1035"/>
                      </a:lnTo>
                      <a:lnTo>
                        <a:pt x="398" y="1035"/>
                      </a:lnTo>
                      <a:lnTo>
                        <a:pt x="398" y="1035"/>
                      </a:lnTo>
                      <a:lnTo>
                        <a:pt x="401" y="1035"/>
                      </a:lnTo>
                      <a:lnTo>
                        <a:pt x="401" y="1035"/>
                      </a:lnTo>
                      <a:lnTo>
                        <a:pt x="401" y="1035"/>
                      </a:lnTo>
                      <a:lnTo>
                        <a:pt x="401" y="1035"/>
                      </a:lnTo>
                      <a:lnTo>
                        <a:pt x="402" y="1035"/>
                      </a:lnTo>
                      <a:lnTo>
                        <a:pt x="402" y="1035"/>
                      </a:lnTo>
                      <a:lnTo>
                        <a:pt x="403" y="1035"/>
                      </a:lnTo>
                      <a:lnTo>
                        <a:pt x="403" y="1035"/>
                      </a:lnTo>
                      <a:lnTo>
                        <a:pt x="404" y="1034"/>
                      </a:lnTo>
                      <a:lnTo>
                        <a:pt x="404" y="1034"/>
                      </a:lnTo>
                      <a:lnTo>
                        <a:pt x="404" y="1034"/>
                      </a:lnTo>
                      <a:lnTo>
                        <a:pt x="404" y="1034"/>
                      </a:lnTo>
                      <a:lnTo>
                        <a:pt x="407" y="1032"/>
                      </a:lnTo>
                      <a:lnTo>
                        <a:pt x="407" y="1032"/>
                      </a:lnTo>
                      <a:lnTo>
                        <a:pt x="407" y="1032"/>
                      </a:lnTo>
                      <a:lnTo>
                        <a:pt x="407" y="1032"/>
                      </a:lnTo>
                      <a:lnTo>
                        <a:pt x="409" y="1031"/>
                      </a:lnTo>
                      <a:lnTo>
                        <a:pt x="409" y="1031"/>
                      </a:lnTo>
                      <a:lnTo>
                        <a:pt x="409" y="1031"/>
                      </a:lnTo>
                      <a:lnTo>
                        <a:pt x="409" y="1031"/>
                      </a:lnTo>
                      <a:lnTo>
                        <a:pt x="409" y="1031"/>
                      </a:lnTo>
                      <a:lnTo>
                        <a:pt x="409" y="1031"/>
                      </a:lnTo>
                      <a:lnTo>
                        <a:pt x="416" y="1024"/>
                      </a:lnTo>
                      <a:lnTo>
                        <a:pt x="424" y="1012"/>
                      </a:lnTo>
                      <a:lnTo>
                        <a:pt x="424" y="1012"/>
                      </a:lnTo>
                      <a:lnTo>
                        <a:pt x="436" y="996"/>
                      </a:lnTo>
                      <a:lnTo>
                        <a:pt x="445" y="982"/>
                      </a:lnTo>
                      <a:lnTo>
                        <a:pt x="450" y="971"/>
                      </a:lnTo>
                      <a:lnTo>
                        <a:pt x="452" y="964"/>
                      </a:lnTo>
                      <a:lnTo>
                        <a:pt x="452" y="964"/>
                      </a:lnTo>
                      <a:lnTo>
                        <a:pt x="482" y="968"/>
                      </a:lnTo>
                      <a:lnTo>
                        <a:pt x="482" y="968"/>
                      </a:lnTo>
                      <a:lnTo>
                        <a:pt x="484" y="976"/>
                      </a:lnTo>
                      <a:lnTo>
                        <a:pt x="486" y="987"/>
                      </a:lnTo>
                      <a:lnTo>
                        <a:pt x="490" y="1002"/>
                      </a:lnTo>
                      <a:lnTo>
                        <a:pt x="496" y="1021"/>
                      </a:lnTo>
                      <a:lnTo>
                        <a:pt x="496" y="1021"/>
                      </a:lnTo>
                      <a:lnTo>
                        <a:pt x="503" y="1035"/>
                      </a:lnTo>
                      <a:lnTo>
                        <a:pt x="508" y="1044"/>
                      </a:lnTo>
                      <a:lnTo>
                        <a:pt x="508" y="1044"/>
                      </a:lnTo>
                      <a:lnTo>
                        <a:pt x="508" y="1044"/>
                      </a:lnTo>
                      <a:lnTo>
                        <a:pt x="508" y="1044"/>
                      </a:lnTo>
                      <a:lnTo>
                        <a:pt x="508" y="1044"/>
                      </a:lnTo>
                      <a:lnTo>
                        <a:pt x="508" y="1044"/>
                      </a:lnTo>
                      <a:lnTo>
                        <a:pt x="509" y="1046"/>
                      </a:lnTo>
                      <a:lnTo>
                        <a:pt x="509" y="1046"/>
                      </a:lnTo>
                      <a:lnTo>
                        <a:pt x="509" y="1046"/>
                      </a:lnTo>
                      <a:lnTo>
                        <a:pt x="509" y="1046"/>
                      </a:lnTo>
                      <a:lnTo>
                        <a:pt x="510" y="1048"/>
                      </a:lnTo>
                      <a:lnTo>
                        <a:pt x="510" y="1048"/>
                      </a:lnTo>
                      <a:lnTo>
                        <a:pt x="511" y="1048"/>
                      </a:lnTo>
                      <a:lnTo>
                        <a:pt x="511" y="1048"/>
                      </a:lnTo>
                      <a:lnTo>
                        <a:pt x="513" y="1049"/>
                      </a:lnTo>
                      <a:lnTo>
                        <a:pt x="513" y="1049"/>
                      </a:lnTo>
                      <a:lnTo>
                        <a:pt x="513" y="1049"/>
                      </a:lnTo>
                      <a:lnTo>
                        <a:pt x="513" y="1049"/>
                      </a:lnTo>
                      <a:lnTo>
                        <a:pt x="516" y="1050"/>
                      </a:lnTo>
                      <a:lnTo>
                        <a:pt x="516" y="1050"/>
                      </a:lnTo>
                      <a:lnTo>
                        <a:pt x="518" y="1050"/>
                      </a:lnTo>
                      <a:lnTo>
                        <a:pt x="518" y="1050"/>
                      </a:lnTo>
                      <a:lnTo>
                        <a:pt x="519" y="1050"/>
                      </a:lnTo>
                      <a:lnTo>
                        <a:pt x="519" y="1050"/>
                      </a:lnTo>
                      <a:lnTo>
                        <a:pt x="520" y="1050"/>
                      </a:lnTo>
                      <a:lnTo>
                        <a:pt x="520" y="1050"/>
                      </a:lnTo>
                      <a:lnTo>
                        <a:pt x="521" y="1050"/>
                      </a:lnTo>
                      <a:lnTo>
                        <a:pt x="521" y="1050"/>
                      </a:lnTo>
                      <a:lnTo>
                        <a:pt x="523" y="1050"/>
                      </a:lnTo>
                      <a:lnTo>
                        <a:pt x="523" y="1050"/>
                      </a:lnTo>
                      <a:lnTo>
                        <a:pt x="525" y="1050"/>
                      </a:lnTo>
                      <a:lnTo>
                        <a:pt x="525" y="1050"/>
                      </a:lnTo>
                      <a:lnTo>
                        <a:pt x="528" y="1050"/>
                      </a:lnTo>
                      <a:lnTo>
                        <a:pt x="528" y="1050"/>
                      </a:lnTo>
                      <a:lnTo>
                        <a:pt x="529" y="1050"/>
                      </a:lnTo>
                      <a:lnTo>
                        <a:pt x="529" y="1050"/>
                      </a:lnTo>
                      <a:lnTo>
                        <a:pt x="532" y="1050"/>
                      </a:lnTo>
                      <a:lnTo>
                        <a:pt x="532" y="1050"/>
                      </a:lnTo>
                      <a:lnTo>
                        <a:pt x="532" y="1050"/>
                      </a:lnTo>
                      <a:lnTo>
                        <a:pt x="532" y="1050"/>
                      </a:lnTo>
                      <a:lnTo>
                        <a:pt x="534" y="1050"/>
                      </a:lnTo>
                      <a:lnTo>
                        <a:pt x="534" y="1050"/>
                      </a:lnTo>
                      <a:lnTo>
                        <a:pt x="534" y="1050"/>
                      </a:lnTo>
                      <a:lnTo>
                        <a:pt x="534" y="1050"/>
                      </a:lnTo>
                      <a:lnTo>
                        <a:pt x="537" y="1050"/>
                      </a:lnTo>
                      <a:lnTo>
                        <a:pt x="537" y="1050"/>
                      </a:lnTo>
                      <a:lnTo>
                        <a:pt x="537" y="1050"/>
                      </a:lnTo>
                      <a:lnTo>
                        <a:pt x="537" y="1050"/>
                      </a:lnTo>
                      <a:lnTo>
                        <a:pt x="538" y="1049"/>
                      </a:lnTo>
                      <a:lnTo>
                        <a:pt x="538" y="1049"/>
                      </a:lnTo>
                      <a:lnTo>
                        <a:pt x="539" y="1049"/>
                      </a:lnTo>
                      <a:lnTo>
                        <a:pt x="539" y="1049"/>
                      </a:lnTo>
                      <a:lnTo>
                        <a:pt x="540" y="1048"/>
                      </a:lnTo>
                      <a:lnTo>
                        <a:pt x="540" y="1048"/>
                      </a:lnTo>
                      <a:lnTo>
                        <a:pt x="540" y="1048"/>
                      </a:lnTo>
                      <a:lnTo>
                        <a:pt x="540" y="1048"/>
                      </a:lnTo>
                      <a:lnTo>
                        <a:pt x="542" y="1046"/>
                      </a:lnTo>
                      <a:lnTo>
                        <a:pt x="542" y="1046"/>
                      </a:lnTo>
                      <a:lnTo>
                        <a:pt x="542" y="1046"/>
                      </a:lnTo>
                      <a:lnTo>
                        <a:pt x="542" y="1046"/>
                      </a:lnTo>
                      <a:lnTo>
                        <a:pt x="544" y="1044"/>
                      </a:lnTo>
                      <a:lnTo>
                        <a:pt x="544" y="1044"/>
                      </a:lnTo>
                      <a:lnTo>
                        <a:pt x="544" y="1044"/>
                      </a:lnTo>
                      <a:lnTo>
                        <a:pt x="544" y="1044"/>
                      </a:lnTo>
                      <a:lnTo>
                        <a:pt x="548" y="1035"/>
                      </a:lnTo>
                      <a:lnTo>
                        <a:pt x="554" y="1021"/>
                      </a:lnTo>
                      <a:lnTo>
                        <a:pt x="554" y="1021"/>
                      </a:lnTo>
                      <a:lnTo>
                        <a:pt x="561" y="1003"/>
                      </a:lnTo>
                      <a:lnTo>
                        <a:pt x="566" y="987"/>
                      </a:lnTo>
                      <a:lnTo>
                        <a:pt x="568" y="976"/>
                      </a:lnTo>
                      <a:lnTo>
                        <a:pt x="568" y="968"/>
                      </a:lnTo>
                      <a:lnTo>
                        <a:pt x="568" y="968"/>
                      </a:lnTo>
                      <a:lnTo>
                        <a:pt x="598" y="964"/>
                      </a:lnTo>
                      <a:lnTo>
                        <a:pt x="598" y="964"/>
                      </a:lnTo>
                      <a:lnTo>
                        <a:pt x="602" y="971"/>
                      </a:lnTo>
                      <a:lnTo>
                        <a:pt x="607" y="982"/>
                      </a:lnTo>
                      <a:lnTo>
                        <a:pt x="615" y="996"/>
                      </a:lnTo>
                      <a:lnTo>
                        <a:pt x="626" y="1012"/>
                      </a:lnTo>
                      <a:lnTo>
                        <a:pt x="626" y="1012"/>
                      </a:lnTo>
                      <a:lnTo>
                        <a:pt x="637" y="1026"/>
                      </a:lnTo>
                      <a:lnTo>
                        <a:pt x="645" y="1032"/>
                      </a:lnTo>
                      <a:lnTo>
                        <a:pt x="645" y="1032"/>
                      </a:lnTo>
                      <a:lnTo>
                        <a:pt x="645" y="1032"/>
                      </a:lnTo>
                      <a:lnTo>
                        <a:pt x="645" y="1032"/>
                      </a:lnTo>
                      <a:lnTo>
                        <a:pt x="646" y="1034"/>
                      </a:lnTo>
                      <a:lnTo>
                        <a:pt x="646" y="1034"/>
                      </a:lnTo>
                      <a:lnTo>
                        <a:pt x="647" y="1034"/>
                      </a:lnTo>
                      <a:lnTo>
                        <a:pt x="647" y="1034"/>
                      </a:lnTo>
                      <a:lnTo>
                        <a:pt x="649" y="1035"/>
                      </a:lnTo>
                      <a:lnTo>
                        <a:pt x="649" y="1035"/>
                      </a:lnTo>
                      <a:lnTo>
                        <a:pt x="649" y="1035"/>
                      </a:lnTo>
                      <a:lnTo>
                        <a:pt x="649" y="1035"/>
                      </a:lnTo>
                      <a:lnTo>
                        <a:pt x="651" y="1035"/>
                      </a:lnTo>
                      <a:lnTo>
                        <a:pt x="651" y="1035"/>
                      </a:lnTo>
                      <a:lnTo>
                        <a:pt x="651" y="1035"/>
                      </a:lnTo>
                      <a:lnTo>
                        <a:pt x="651" y="1035"/>
                      </a:lnTo>
                      <a:lnTo>
                        <a:pt x="654" y="1035"/>
                      </a:lnTo>
                      <a:lnTo>
                        <a:pt x="654" y="1035"/>
                      </a:lnTo>
                      <a:lnTo>
                        <a:pt x="654" y="1035"/>
                      </a:lnTo>
                      <a:lnTo>
                        <a:pt x="654" y="1035"/>
                      </a:lnTo>
                      <a:lnTo>
                        <a:pt x="655" y="1034"/>
                      </a:lnTo>
                      <a:lnTo>
                        <a:pt x="655" y="1034"/>
                      </a:lnTo>
                      <a:lnTo>
                        <a:pt x="656" y="1034"/>
                      </a:lnTo>
                      <a:lnTo>
                        <a:pt x="656" y="1034"/>
                      </a:lnTo>
                      <a:lnTo>
                        <a:pt x="658" y="1034"/>
                      </a:lnTo>
                      <a:lnTo>
                        <a:pt x="658" y="1034"/>
                      </a:lnTo>
                      <a:lnTo>
                        <a:pt x="659" y="1034"/>
                      </a:lnTo>
                      <a:lnTo>
                        <a:pt x="659" y="1034"/>
                      </a:lnTo>
                      <a:lnTo>
                        <a:pt x="661" y="1032"/>
                      </a:lnTo>
                      <a:lnTo>
                        <a:pt x="661" y="1032"/>
                      </a:lnTo>
                      <a:lnTo>
                        <a:pt x="664" y="1032"/>
                      </a:lnTo>
                      <a:lnTo>
                        <a:pt x="664" y="1032"/>
                      </a:lnTo>
                      <a:lnTo>
                        <a:pt x="665" y="1031"/>
                      </a:lnTo>
                      <a:lnTo>
                        <a:pt x="665" y="1031"/>
                      </a:lnTo>
                      <a:lnTo>
                        <a:pt x="666" y="1031"/>
                      </a:lnTo>
                      <a:lnTo>
                        <a:pt x="666" y="1031"/>
                      </a:lnTo>
                      <a:lnTo>
                        <a:pt x="668" y="1031"/>
                      </a:lnTo>
                      <a:lnTo>
                        <a:pt x="668" y="1031"/>
                      </a:lnTo>
                      <a:lnTo>
                        <a:pt x="669" y="1030"/>
                      </a:lnTo>
                      <a:lnTo>
                        <a:pt x="669" y="1030"/>
                      </a:lnTo>
                      <a:lnTo>
                        <a:pt x="670" y="1030"/>
                      </a:lnTo>
                      <a:lnTo>
                        <a:pt x="670" y="1030"/>
                      </a:lnTo>
                      <a:lnTo>
                        <a:pt x="671" y="1029"/>
                      </a:lnTo>
                      <a:lnTo>
                        <a:pt x="671" y="1029"/>
                      </a:lnTo>
                      <a:lnTo>
                        <a:pt x="671" y="1029"/>
                      </a:lnTo>
                      <a:lnTo>
                        <a:pt x="671" y="1029"/>
                      </a:lnTo>
                      <a:lnTo>
                        <a:pt x="674" y="1027"/>
                      </a:lnTo>
                      <a:lnTo>
                        <a:pt x="674" y="1027"/>
                      </a:lnTo>
                      <a:lnTo>
                        <a:pt x="674" y="1027"/>
                      </a:lnTo>
                      <a:lnTo>
                        <a:pt x="674" y="1027"/>
                      </a:lnTo>
                      <a:lnTo>
                        <a:pt x="675" y="1026"/>
                      </a:lnTo>
                      <a:lnTo>
                        <a:pt x="675" y="1026"/>
                      </a:lnTo>
                      <a:lnTo>
                        <a:pt x="675" y="1026"/>
                      </a:lnTo>
                      <a:lnTo>
                        <a:pt x="675" y="1026"/>
                      </a:lnTo>
                      <a:lnTo>
                        <a:pt x="676" y="1025"/>
                      </a:lnTo>
                      <a:lnTo>
                        <a:pt x="676" y="1025"/>
                      </a:lnTo>
                      <a:lnTo>
                        <a:pt x="676" y="1024"/>
                      </a:lnTo>
                      <a:lnTo>
                        <a:pt x="676" y="1024"/>
                      </a:lnTo>
                      <a:lnTo>
                        <a:pt x="678" y="1021"/>
                      </a:lnTo>
                      <a:lnTo>
                        <a:pt x="678" y="1021"/>
                      </a:lnTo>
                      <a:lnTo>
                        <a:pt x="678" y="1021"/>
                      </a:lnTo>
                      <a:lnTo>
                        <a:pt x="678" y="1021"/>
                      </a:lnTo>
                      <a:lnTo>
                        <a:pt x="680" y="1012"/>
                      </a:lnTo>
                      <a:lnTo>
                        <a:pt x="681" y="997"/>
                      </a:lnTo>
                      <a:lnTo>
                        <a:pt x="681" y="997"/>
                      </a:lnTo>
                      <a:lnTo>
                        <a:pt x="684" y="977"/>
                      </a:lnTo>
                      <a:lnTo>
                        <a:pt x="684" y="962"/>
                      </a:lnTo>
                      <a:lnTo>
                        <a:pt x="683" y="949"/>
                      </a:lnTo>
                      <a:lnTo>
                        <a:pt x="681" y="942"/>
                      </a:lnTo>
                      <a:lnTo>
                        <a:pt x="681" y="942"/>
                      </a:lnTo>
                      <a:lnTo>
                        <a:pt x="709" y="930"/>
                      </a:lnTo>
                      <a:lnTo>
                        <a:pt x="709" y="930"/>
                      </a:lnTo>
                      <a:lnTo>
                        <a:pt x="714" y="937"/>
                      </a:lnTo>
                      <a:lnTo>
                        <a:pt x="722" y="946"/>
                      </a:lnTo>
                      <a:lnTo>
                        <a:pt x="733" y="957"/>
                      </a:lnTo>
                      <a:lnTo>
                        <a:pt x="750" y="969"/>
                      </a:lnTo>
                      <a:lnTo>
                        <a:pt x="750" y="969"/>
                      </a:lnTo>
                      <a:lnTo>
                        <a:pt x="761" y="978"/>
                      </a:lnTo>
                      <a:lnTo>
                        <a:pt x="768" y="983"/>
                      </a:lnTo>
                      <a:lnTo>
                        <a:pt x="768" y="983"/>
                      </a:lnTo>
                      <a:lnTo>
                        <a:pt x="768" y="983"/>
                      </a:lnTo>
                      <a:lnTo>
                        <a:pt x="768" y="983"/>
                      </a:lnTo>
                      <a:lnTo>
                        <a:pt x="772" y="985"/>
                      </a:lnTo>
                      <a:lnTo>
                        <a:pt x="772" y="985"/>
                      </a:lnTo>
                      <a:lnTo>
                        <a:pt x="772" y="985"/>
                      </a:lnTo>
                      <a:lnTo>
                        <a:pt x="772" y="985"/>
                      </a:lnTo>
                      <a:lnTo>
                        <a:pt x="773" y="985"/>
                      </a:lnTo>
                      <a:lnTo>
                        <a:pt x="773" y="985"/>
                      </a:lnTo>
                      <a:lnTo>
                        <a:pt x="775" y="986"/>
                      </a:lnTo>
                      <a:lnTo>
                        <a:pt x="775" y="986"/>
                      </a:lnTo>
                      <a:lnTo>
                        <a:pt x="776" y="986"/>
                      </a:lnTo>
                      <a:lnTo>
                        <a:pt x="776" y="986"/>
                      </a:lnTo>
                      <a:lnTo>
                        <a:pt x="777" y="986"/>
                      </a:lnTo>
                      <a:lnTo>
                        <a:pt x="777" y="986"/>
                      </a:lnTo>
                      <a:lnTo>
                        <a:pt x="779" y="985"/>
                      </a:lnTo>
                      <a:lnTo>
                        <a:pt x="779" y="985"/>
                      </a:lnTo>
                      <a:lnTo>
                        <a:pt x="779" y="985"/>
                      </a:lnTo>
                      <a:lnTo>
                        <a:pt x="779" y="985"/>
                      </a:lnTo>
                      <a:lnTo>
                        <a:pt x="781" y="985"/>
                      </a:lnTo>
                      <a:lnTo>
                        <a:pt x="781" y="985"/>
                      </a:lnTo>
                      <a:lnTo>
                        <a:pt x="781" y="985"/>
                      </a:lnTo>
                      <a:lnTo>
                        <a:pt x="781" y="985"/>
                      </a:lnTo>
                      <a:lnTo>
                        <a:pt x="782" y="983"/>
                      </a:lnTo>
                      <a:lnTo>
                        <a:pt x="782" y="983"/>
                      </a:lnTo>
                      <a:lnTo>
                        <a:pt x="784" y="983"/>
                      </a:lnTo>
                      <a:lnTo>
                        <a:pt x="784" y="983"/>
                      </a:lnTo>
                      <a:lnTo>
                        <a:pt x="785" y="982"/>
                      </a:lnTo>
                      <a:lnTo>
                        <a:pt x="785" y="982"/>
                      </a:lnTo>
                      <a:lnTo>
                        <a:pt x="786" y="982"/>
                      </a:lnTo>
                      <a:lnTo>
                        <a:pt x="786" y="982"/>
                      </a:lnTo>
                      <a:lnTo>
                        <a:pt x="789" y="980"/>
                      </a:lnTo>
                      <a:lnTo>
                        <a:pt x="789" y="980"/>
                      </a:lnTo>
                      <a:lnTo>
                        <a:pt x="791" y="978"/>
                      </a:lnTo>
                      <a:lnTo>
                        <a:pt x="791" y="978"/>
                      </a:lnTo>
                      <a:lnTo>
                        <a:pt x="791" y="978"/>
                      </a:lnTo>
                      <a:lnTo>
                        <a:pt x="791" y="978"/>
                      </a:lnTo>
                      <a:lnTo>
                        <a:pt x="792" y="977"/>
                      </a:lnTo>
                      <a:lnTo>
                        <a:pt x="792" y="977"/>
                      </a:lnTo>
                      <a:lnTo>
                        <a:pt x="794" y="977"/>
                      </a:lnTo>
                      <a:lnTo>
                        <a:pt x="794" y="977"/>
                      </a:lnTo>
                      <a:lnTo>
                        <a:pt x="795" y="976"/>
                      </a:lnTo>
                      <a:lnTo>
                        <a:pt x="795" y="976"/>
                      </a:lnTo>
                      <a:lnTo>
                        <a:pt x="796" y="976"/>
                      </a:lnTo>
                      <a:lnTo>
                        <a:pt x="796" y="976"/>
                      </a:lnTo>
                      <a:lnTo>
                        <a:pt x="797" y="974"/>
                      </a:lnTo>
                      <a:lnTo>
                        <a:pt x="797" y="974"/>
                      </a:lnTo>
                      <a:lnTo>
                        <a:pt x="797" y="974"/>
                      </a:lnTo>
                      <a:lnTo>
                        <a:pt x="797" y="974"/>
                      </a:lnTo>
                      <a:lnTo>
                        <a:pt x="799" y="973"/>
                      </a:lnTo>
                      <a:lnTo>
                        <a:pt x="799" y="973"/>
                      </a:lnTo>
                      <a:lnTo>
                        <a:pt x="799" y="972"/>
                      </a:lnTo>
                      <a:lnTo>
                        <a:pt x="799" y="972"/>
                      </a:lnTo>
                      <a:lnTo>
                        <a:pt x="800" y="971"/>
                      </a:lnTo>
                      <a:lnTo>
                        <a:pt x="800" y="971"/>
                      </a:lnTo>
                      <a:lnTo>
                        <a:pt x="800" y="971"/>
                      </a:lnTo>
                      <a:lnTo>
                        <a:pt x="800" y="971"/>
                      </a:lnTo>
                      <a:lnTo>
                        <a:pt x="800" y="968"/>
                      </a:lnTo>
                      <a:lnTo>
                        <a:pt x="800" y="968"/>
                      </a:lnTo>
                      <a:lnTo>
                        <a:pt x="800" y="968"/>
                      </a:lnTo>
                      <a:lnTo>
                        <a:pt x="800" y="968"/>
                      </a:lnTo>
                      <a:lnTo>
                        <a:pt x="801" y="966"/>
                      </a:lnTo>
                      <a:lnTo>
                        <a:pt x="801" y="966"/>
                      </a:lnTo>
                      <a:lnTo>
                        <a:pt x="801" y="966"/>
                      </a:lnTo>
                      <a:lnTo>
                        <a:pt x="801" y="966"/>
                      </a:lnTo>
                      <a:lnTo>
                        <a:pt x="801" y="956"/>
                      </a:lnTo>
                      <a:lnTo>
                        <a:pt x="799" y="940"/>
                      </a:lnTo>
                      <a:lnTo>
                        <a:pt x="799" y="940"/>
                      </a:lnTo>
                      <a:lnTo>
                        <a:pt x="795" y="922"/>
                      </a:lnTo>
                      <a:lnTo>
                        <a:pt x="791" y="905"/>
                      </a:lnTo>
                      <a:lnTo>
                        <a:pt x="787" y="894"/>
                      </a:lnTo>
                      <a:lnTo>
                        <a:pt x="785" y="888"/>
                      </a:lnTo>
                      <a:lnTo>
                        <a:pt x="785" y="888"/>
                      </a:lnTo>
                      <a:lnTo>
                        <a:pt x="809" y="869"/>
                      </a:lnTo>
                      <a:lnTo>
                        <a:pt x="809" y="869"/>
                      </a:lnTo>
                      <a:lnTo>
                        <a:pt x="814" y="874"/>
                      </a:lnTo>
                      <a:lnTo>
                        <a:pt x="824" y="880"/>
                      </a:lnTo>
                      <a:lnTo>
                        <a:pt x="838" y="888"/>
                      </a:lnTo>
                      <a:lnTo>
                        <a:pt x="857" y="896"/>
                      </a:lnTo>
                      <a:lnTo>
                        <a:pt x="857" y="896"/>
                      </a:lnTo>
                      <a:lnTo>
                        <a:pt x="870" y="903"/>
                      </a:lnTo>
                      <a:lnTo>
                        <a:pt x="879" y="905"/>
                      </a:lnTo>
                      <a:lnTo>
                        <a:pt x="879" y="905"/>
                      </a:lnTo>
                      <a:lnTo>
                        <a:pt x="879" y="905"/>
                      </a:lnTo>
                      <a:lnTo>
                        <a:pt x="879" y="905"/>
                      </a:lnTo>
                      <a:lnTo>
                        <a:pt x="882" y="905"/>
                      </a:lnTo>
                      <a:lnTo>
                        <a:pt x="882" y="905"/>
                      </a:lnTo>
                      <a:lnTo>
                        <a:pt x="883" y="905"/>
                      </a:lnTo>
                      <a:lnTo>
                        <a:pt x="883" y="905"/>
                      </a:lnTo>
                      <a:lnTo>
                        <a:pt x="884" y="905"/>
                      </a:lnTo>
                      <a:lnTo>
                        <a:pt x="884" y="905"/>
                      </a:lnTo>
                      <a:lnTo>
                        <a:pt x="886" y="905"/>
                      </a:lnTo>
                      <a:lnTo>
                        <a:pt x="886" y="905"/>
                      </a:lnTo>
                      <a:lnTo>
                        <a:pt x="887" y="905"/>
                      </a:lnTo>
                      <a:lnTo>
                        <a:pt x="887" y="905"/>
                      </a:lnTo>
                      <a:lnTo>
                        <a:pt x="887" y="904"/>
                      </a:lnTo>
                      <a:lnTo>
                        <a:pt x="887" y="904"/>
                      </a:lnTo>
                      <a:lnTo>
                        <a:pt x="889" y="904"/>
                      </a:lnTo>
                      <a:lnTo>
                        <a:pt x="889" y="904"/>
                      </a:lnTo>
                      <a:lnTo>
                        <a:pt x="889" y="904"/>
                      </a:lnTo>
                      <a:lnTo>
                        <a:pt x="889" y="904"/>
                      </a:lnTo>
                      <a:lnTo>
                        <a:pt x="891" y="903"/>
                      </a:lnTo>
                      <a:lnTo>
                        <a:pt x="891" y="903"/>
                      </a:lnTo>
                      <a:lnTo>
                        <a:pt x="892" y="903"/>
                      </a:lnTo>
                      <a:lnTo>
                        <a:pt x="892" y="903"/>
                      </a:lnTo>
                      <a:lnTo>
                        <a:pt x="893" y="901"/>
                      </a:lnTo>
                      <a:lnTo>
                        <a:pt x="893" y="901"/>
                      </a:lnTo>
                      <a:lnTo>
                        <a:pt x="893" y="900"/>
                      </a:lnTo>
                      <a:lnTo>
                        <a:pt x="893" y="900"/>
                      </a:lnTo>
                      <a:lnTo>
                        <a:pt x="894" y="899"/>
                      </a:lnTo>
                      <a:lnTo>
                        <a:pt x="894" y="899"/>
                      </a:lnTo>
                      <a:lnTo>
                        <a:pt x="896" y="899"/>
                      </a:lnTo>
                      <a:lnTo>
                        <a:pt x="896" y="899"/>
                      </a:lnTo>
                      <a:lnTo>
                        <a:pt x="897" y="896"/>
                      </a:lnTo>
                      <a:lnTo>
                        <a:pt x="897" y="896"/>
                      </a:lnTo>
                      <a:lnTo>
                        <a:pt x="899" y="895"/>
                      </a:lnTo>
                      <a:lnTo>
                        <a:pt x="899" y="895"/>
                      </a:lnTo>
                      <a:lnTo>
                        <a:pt x="899" y="894"/>
                      </a:lnTo>
                      <a:lnTo>
                        <a:pt x="899" y="894"/>
                      </a:lnTo>
                      <a:lnTo>
                        <a:pt x="901" y="893"/>
                      </a:lnTo>
                      <a:lnTo>
                        <a:pt x="901" y="893"/>
                      </a:lnTo>
                      <a:lnTo>
                        <a:pt x="902" y="893"/>
                      </a:lnTo>
                      <a:lnTo>
                        <a:pt x="902" y="893"/>
                      </a:lnTo>
                      <a:lnTo>
                        <a:pt x="902" y="891"/>
                      </a:lnTo>
                      <a:lnTo>
                        <a:pt x="902" y="891"/>
                      </a:lnTo>
                      <a:lnTo>
                        <a:pt x="903" y="890"/>
                      </a:lnTo>
                      <a:lnTo>
                        <a:pt x="903" y="890"/>
                      </a:lnTo>
                      <a:lnTo>
                        <a:pt x="904" y="886"/>
                      </a:lnTo>
                      <a:lnTo>
                        <a:pt x="904" y="886"/>
                      </a:lnTo>
                      <a:lnTo>
                        <a:pt x="906" y="886"/>
                      </a:lnTo>
                      <a:lnTo>
                        <a:pt x="906" y="886"/>
                      </a:lnTo>
                      <a:lnTo>
                        <a:pt x="906" y="885"/>
                      </a:lnTo>
                      <a:lnTo>
                        <a:pt x="906" y="885"/>
                      </a:lnTo>
                      <a:lnTo>
                        <a:pt x="906" y="884"/>
                      </a:lnTo>
                      <a:lnTo>
                        <a:pt x="906" y="884"/>
                      </a:lnTo>
                      <a:lnTo>
                        <a:pt x="906" y="883"/>
                      </a:lnTo>
                      <a:lnTo>
                        <a:pt x="906" y="883"/>
                      </a:lnTo>
                      <a:lnTo>
                        <a:pt x="906" y="881"/>
                      </a:lnTo>
                      <a:lnTo>
                        <a:pt x="906" y="881"/>
                      </a:lnTo>
                      <a:lnTo>
                        <a:pt x="903" y="872"/>
                      </a:lnTo>
                      <a:lnTo>
                        <a:pt x="897" y="856"/>
                      </a:lnTo>
                      <a:lnTo>
                        <a:pt x="897" y="856"/>
                      </a:lnTo>
                      <a:lnTo>
                        <a:pt x="888" y="838"/>
                      </a:lnTo>
                      <a:lnTo>
                        <a:pt x="881" y="825"/>
                      </a:lnTo>
                      <a:lnTo>
                        <a:pt x="874" y="815"/>
                      </a:lnTo>
                      <a:lnTo>
                        <a:pt x="869" y="808"/>
                      </a:lnTo>
                      <a:lnTo>
                        <a:pt x="869" y="808"/>
                      </a:lnTo>
                      <a:lnTo>
                        <a:pt x="888" y="784"/>
                      </a:lnTo>
                      <a:lnTo>
                        <a:pt x="888" y="784"/>
                      </a:lnTo>
                      <a:lnTo>
                        <a:pt x="894" y="787"/>
                      </a:lnTo>
                      <a:lnTo>
                        <a:pt x="906" y="791"/>
                      </a:lnTo>
                      <a:lnTo>
                        <a:pt x="922" y="794"/>
                      </a:lnTo>
                      <a:lnTo>
                        <a:pt x="941" y="798"/>
                      </a:lnTo>
                      <a:lnTo>
                        <a:pt x="941" y="798"/>
                      </a:lnTo>
                      <a:lnTo>
                        <a:pt x="956" y="801"/>
                      </a:lnTo>
                      <a:lnTo>
                        <a:pt x="966" y="801"/>
                      </a:lnTo>
                      <a:lnTo>
                        <a:pt x="966" y="801"/>
                      </a:lnTo>
                      <a:lnTo>
                        <a:pt x="966" y="801"/>
                      </a:lnTo>
                      <a:lnTo>
                        <a:pt x="966" y="801"/>
                      </a:lnTo>
                      <a:lnTo>
                        <a:pt x="966" y="801"/>
                      </a:lnTo>
                      <a:lnTo>
                        <a:pt x="966" y="801"/>
                      </a:lnTo>
                      <a:lnTo>
                        <a:pt x="969" y="799"/>
                      </a:lnTo>
                      <a:lnTo>
                        <a:pt x="969" y="799"/>
                      </a:lnTo>
                      <a:lnTo>
                        <a:pt x="969" y="799"/>
                      </a:lnTo>
                      <a:lnTo>
                        <a:pt x="969" y="799"/>
                      </a:lnTo>
                      <a:lnTo>
                        <a:pt x="970" y="799"/>
                      </a:lnTo>
                      <a:lnTo>
                        <a:pt x="970" y="799"/>
                      </a:lnTo>
                      <a:lnTo>
                        <a:pt x="971" y="799"/>
                      </a:lnTo>
                      <a:lnTo>
                        <a:pt x="971" y="799"/>
                      </a:lnTo>
                      <a:lnTo>
                        <a:pt x="973" y="798"/>
                      </a:lnTo>
                      <a:lnTo>
                        <a:pt x="973" y="798"/>
                      </a:lnTo>
                      <a:lnTo>
                        <a:pt x="973" y="798"/>
                      </a:lnTo>
                      <a:lnTo>
                        <a:pt x="973" y="798"/>
                      </a:lnTo>
                      <a:lnTo>
                        <a:pt x="975" y="797"/>
                      </a:lnTo>
                      <a:lnTo>
                        <a:pt x="975" y="797"/>
                      </a:lnTo>
                      <a:lnTo>
                        <a:pt x="975" y="797"/>
                      </a:lnTo>
                      <a:lnTo>
                        <a:pt x="975" y="797"/>
                      </a:lnTo>
                      <a:lnTo>
                        <a:pt x="976" y="796"/>
                      </a:lnTo>
                      <a:lnTo>
                        <a:pt x="976" y="796"/>
                      </a:lnTo>
                      <a:lnTo>
                        <a:pt x="976" y="794"/>
                      </a:lnTo>
                      <a:lnTo>
                        <a:pt x="976" y="794"/>
                      </a:lnTo>
                      <a:lnTo>
                        <a:pt x="978" y="793"/>
                      </a:lnTo>
                      <a:lnTo>
                        <a:pt x="978" y="793"/>
                      </a:lnTo>
                      <a:lnTo>
                        <a:pt x="978" y="793"/>
                      </a:lnTo>
                      <a:lnTo>
                        <a:pt x="978" y="793"/>
                      </a:lnTo>
                      <a:lnTo>
                        <a:pt x="979" y="791"/>
                      </a:lnTo>
                      <a:lnTo>
                        <a:pt x="979" y="791"/>
                      </a:lnTo>
                      <a:lnTo>
                        <a:pt x="979" y="791"/>
                      </a:lnTo>
                      <a:lnTo>
                        <a:pt x="979" y="791"/>
                      </a:lnTo>
                      <a:lnTo>
                        <a:pt x="980" y="788"/>
                      </a:lnTo>
                      <a:lnTo>
                        <a:pt x="980" y="788"/>
                      </a:lnTo>
                      <a:lnTo>
                        <a:pt x="983" y="786"/>
                      </a:lnTo>
                      <a:lnTo>
                        <a:pt x="983" y="786"/>
                      </a:lnTo>
                      <a:lnTo>
                        <a:pt x="983" y="784"/>
                      </a:lnTo>
                      <a:lnTo>
                        <a:pt x="983" y="784"/>
                      </a:lnTo>
                      <a:lnTo>
                        <a:pt x="984" y="783"/>
                      </a:lnTo>
                      <a:lnTo>
                        <a:pt x="984" y="783"/>
                      </a:lnTo>
                      <a:lnTo>
                        <a:pt x="984" y="783"/>
                      </a:lnTo>
                      <a:lnTo>
                        <a:pt x="984" y="783"/>
                      </a:lnTo>
                      <a:lnTo>
                        <a:pt x="984" y="780"/>
                      </a:lnTo>
                      <a:lnTo>
                        <a:pt x="984" y="780"/>
                      </a:lnTo>
                      <a:lnTo>
                        <a:pt x="985" y="780"/>
                      </a:lnTo>
                      <a:lnTo>
                        <a:pt x="985" y="780"/>
                      </a:lnTo>
                      <a:lnTo>
                        <a:pt x="985" y="778"/>
                      </a:lnTo>
                      <a:lnTo>
                        <a:pt x="985" y="778"/>
                      </a:lnTo>
                      <a:lnTo>
                        <a:pt x="985" y="777"/>
                      </a:lnTo>
                      <a:lnTo>
                        <a:pt x="985" y="777"/>
                      </a:lnTo>
                      <a:lnTo>
                        <a:pt x="985" y="775"/>
                      </a:lnTo>
                      <a:lnTo>
                        <a:pt x="985" y="775"/>
                      </a:lnTo>
                      <a:lnTo>
                        <a:pt x="985" y="774"/>
                      </a:lnTo>
                      <a:lnTo>
                        <a:pt x="985" y="774"/>
                      </a:lnTo>
                      <a:lnTo>
                        <a:pt x="985" y="773"/>
                      </a:lnTo>
                      <a:lnTo>
                        <a:pt x="985" y="773"/>
                      </a:lnTo>
                      <a:lnTo>
                        <a:pt x="985" y="772"/>
                      </a:lnTo>
                      <a:lnTo>
                        <a:pt x="985" y="772"/>
                      </a:lnTo>
                      <a:lnTo>
                        <a:pt x="985" y="772"/>
                      </a:lnTo>
                      <a:lnTo>
                        <a:pt x="985" y="772"/>
                      </a:lnTo>
                      <a:lnTo>
                        <a:pt x="984" y="769"/>
                      </a:lnTo>
                      <a:lnTo>
                        <a:pt x="984" y="769"/>
                      </a:lnTo>
                      <a:lnTo>
                        <a:pt x="984" y="769"/>
                      </a:lnTo>
                      <a:lnTo>
                        <a:pt x="984" y="769"/>
                      </a:lnTo>
                      <a:lnTo>
                        <a:pt x="979" y="760"/>
                      </a:lnTo>
                      <a:lnTo>
                        <a:pt x="970" y="749"/>
                      </a:lnTo>
                      <a:lnTo>
                        <a:pt x="970" y="749"/>
                      </a:lnTo>
                      <a:lnTo>
                        <a:pt x="957" y="733"/>
                      </a:lnTo>
                      <a:lnTo>
                        <a:pt x="946" y="721"/>
                      </a:lnTo>
                      <a:lnTo>
                        <a:pt x="937" y="714"/>
                      </a:lnTo>
                      <a:lnTo>
                        <a:pt x="931" y="709"/>
                      </a:lnTo>
                      <a:lnTo>
                        <a:pt x="931" y="709"/>
                      </a:lnTo>
                      <a:lnTo>
                        <a:pt x="942" y="681"/>
                      </a:lnTo>
                      <a:lnTo>
                        <a:pt x="942" y="681"/>
                      </a:lnTo>
                      <a:lnTo>
                        <a:pt x="950" y="682"/>
                      </a:lnTo>
                      <a:lnTo>
                        <a:pt x="961" y="683"/>
                      </a:lnTo>
                      <a:lnTo>
                        <a:pt x="978" y="683"/>
                      </a:lnTo>
                      <a:lnTo>
                        <a:pt x="998" y="681"/>
                      </a:lnTo>
                      <a:lnTo>
                        <a:pt x="998" y="681"/>
                      </a:lnTo>
                      <a:lnTo>
                        <a:pt x="1013" y="680"/>
                      </a:lnTo>
                      <a:lnTo>
                        <a:pt x="1022" y="677"/>
                      </a:lnTo>
                      <a:lnTo>
                        <a:pt x="1022" y="677"/>
                      </a:lnTo>
                      <a:lnTo>
                        <a:pt x="1022" y="677"/>
                      </a:lnTo>
                      <a:lnTo>
                        <a:pt x="1022" y="677"/>
                      </a:lnTo>
                      <a:lnTo>
                        <a:pt x="1024" y="676"/>
                      </a:lnTo>
                      <a:lnTo>
                        <a:pt x="1024" y="676"/>
                      </a:lnTo>
                      <a:lnTo>
                        <a:pt x="1024" y="676"/>
                      </a:lnTo>
                      <a:lnTo>
                        <a:pt x="1024" y="676"/>
                      </a:lnTo>
                      <a:lnTo>
                        <a:pt x="1027" y="675"/>
                      </a:lnTo>
                      <a:lnTo>
                        <a:pt x="1027" y="675"/>
                      </a:lnTo>
                      <a:lnTo>
                        <a:pt x="1027" y="675"/>
                      </a:lnTo>
                      <a:lnTo>
                        <a:pt x="1027" y="675"/>
                      </a:lnTo>
                      <a:lnTo>
                        <a:pt x="1028" y="673"/>
                      </a:lnTo>
                      <a:lnTo>
                        <a:pt x="1028" y="673"/>
                      </a:lnTo>
                      <a:lnTo>
                        <a:pt x="1028" y="673"/>
                      </a:lnTo>
                      <a:lnTo>
                        <a:pt x="1028" y="673"/>
                      </a:lnTo>
                      <a:lnTo>
                        <a:pt x="1029" y="671"/>
                      </a:lnTo>
                      <a:lnTo>
                        <a:pt x="1029" y="671"/>
                      </a:lnTo>
                      <a:lnTo>
                        <a:pt x="1029" y="671"/>
                      </a:lnTo>
                      <a:lnTo>
                        <a:pt x="1029" y="671"/>
                      </a:lnTo>
                      <a:lnTo>
                        <a:pt x="1030" y="670"/>
                      </a:lnTo>
                      <a:lnTo>
                        <a:pt x="1030" y="670"/>
                      </a:lnTo>
                      <a:lnTo>
                        <a:pt x="1030" y="670"/>
                      </a:lnTo>
                      <a:lnTo>
                        <a:pt x="1030" y="670"/>
                      </a:lnTo>
                      <a:lnTo>
                        <a:pt x="1032" y="667"/>
                      </a:lnTo>
                      <a:lnTo>
                        <a:pt x="1032" y="667"/>
                      </a:lnTo>
                      <a:lnTo>
                        <a:pt x="1032" y="667"/>
                      </a:lnTo>
                      <a:lnTo>
                        <a:pt x="1032" y="667"/>
                      </a:lnTo>
                      <a:lnTo>
                        <a:pt x="1032" y="665"/>
                      </a:lnTo>
                      <a:lnTo>
                        <a:pt x="1032" y="665"/>
                      </a:lnTo>
                      <a:lnTo>
                        <a:pt x="1032" y="663"/>
                      </a:lnTo>
                      <a:lnTo>
                        <a:pt x="1032" y="663"/>
                      </a:lnTo>
                      <a:lnTo>
                        <a:pt x="1033" y="661"/>
                      </a:lnTo>
                      <a:lnTo>
                        <a:pt x="1033" y="661"/>
                      </a:lnTo>
                      <a:lnTo>
                        <a:pt x="1034" y="658"/>
                      </a:lnTo>
                      <a:lnTo>
                        <a:pt x="1034" y="658"/>
                      </a:lnTo>
                      <a:lnTo>
                        <a:pt x="1034" y="657"/>
                      </a:lnTo>
                      <a:lnTo>
                        <a:pt x="1034" y="657"/>
                      </a:lnTo>
                      <a:lnTo>
                        <a:pt x="1034" y="656"/>
                      </a:lnTo>
                      <a:lnTo>
                        <a:pt x="1034" y="656"/>
                      </a:lnTo>
                      <a:lnTo>
                        <a:pt x="1034" y="655"/>
                      </a:lnTo>
                      <a:lnTo>
                        <a:pt x="1034" y="655"/>
                      </a:lnTo>
                      <a:lnTo>
                        <a:pt x="1036" y="653"/>
                      </a:lnTo>
                      <a:lnTo>
                        <a:pt x="1036" y="653"/>
                      </a:lnTo>
                      <a:lnTo>
                        <a:pt x="1036" y="653"/>
                      </a:lnTo>
                      <a:lnTo>
                        <a:pt x="1036" y="653"/>
                      </a:lnTo>
                      <a:lnTo>
                        <a:pt x="1036" y="651"/>
                      </a:lnTo>
                      <a:lnTo>
                        <a:pt x="1036" y="651"/>
                      </a:lnTo>
                      <a:lnTo>
                        <a:pt x="1036" y="651"/>
                      </a:lnTo>
                      <a:lnTo>
                        <a:pt x="1036" y="651"/>
                      </a:lnTo>
                      <a:lnTo>
                        <a:pt x="1036" y="648"/>
                      </a:lnTo>
                      <a:lnTo>
                        <a:pt x="1036" y="648"/>
                      </a:lnTo>
                      <a:lnTo>
                        <a:pt x="1034" y="648"/>
                      </a:lnTo>
                      <a:lnTo>
                        <a:pt x="1034" y="648"/>
                      </a:lnTo>
                      <a:lnTo>
                        <a:pt x="1034" y="647"/>
                      </a:lnTo>
                      <a:lnTo>
                        <a:pt x="1034" y="647"/>
                      </a:lnTo>
                      <a:lnTo>
                        <a:pt x="1034" y="646"/>
                      </a:lnTo>
                      <a:lnTo>
                        <a:pt x="1034" y="646"/>
                      </a:lnTo>
                      <a:lnTo>
                        <a:pt x="1033" y="644"/>
                      </a:lnTo>
                      <a:lnTo>
                        <a:pt x="1033" y="644"/>
                      </a:lnTo>
                      <a:lnTo>
                        <a:pt x="1032" y="642"/>
                      </a:lnTo>
                      <a:lnTo>
                        <a:pt x="1032" y="642"/>
                      </a:lnTo>
                      <a:lnTo>
                        <a:pt x="1032" y="642"/>
                      </a:lnTo>
                      <a:lnTo>
                        <a:pt x="1032" y="642"/>
                      </a:lnTo>
                      <a:lnTo>
                        <a:pt x="1024" y="634"/>
                      </a:lnTo>
                      <a:lnTo>
                        <a:pt x="1013" y="626"/>
                      </a:lnTo>
                      <a:lnTo>
                        <a:pt x="1013" y="626"/>
                      </a:lnTo>
                      <a:lnTo>
                        <a:pt x="996" y="614"/>
                      </a:lnTo>
                      <a:lnTo>
                        <a:pt x="983" y="607"/>
                      </a:lnTo>
                      <a:lnTo>
                        <a:pt x="971" y="602"/>
                      </a:lnTo>
                      <a:lnTo>
                        <a:pt x="964" y="598"/>
                      </a:lnTo>
                      <a:lnTo>
                        <a:pt x="964" y="598"/>
                      </a:lnTo>
                      <a:lnTo>
                        <a:pt x="967" y="568"/>
                      </a:lnTo>
                      <a:lnTo>
                        <a:pt x="967" y="568"/>
                      </a:lnTo>
                      <a:lnTo>
                        <a:pt x="976" y="568"/>
                      </a:lnTo>
                      <a:lnTo>
                        <a:pt x="988" y="565"/>
                      </a:lnTo>
                      <a:lnTo>
                        <a:pt x="1003" y="561"/>
                      </a:lnTo>
                      <a:lnTo>
                        <a:pt x="1022" y="554"/>
                      </a:lnTo>
                      <a:lnTo>
                        <a:pt x="1022" y="554"/>
                      </a:lnTo>
                      <a:lnTo>
                        <a:pt x="1036" y="549"/>
                      </a:lnTo>
                      <a:lnTo>
                        <a:pt x="1044" y="544"/>
                      </a:lnTo>
                      <a:lnTo>
                        <a:pt x="1044" y="544"/>
                      </a:lnTo>
                      <a:lnTo>
                        <a:pt x="1044" y="544"/>
                      </a:lnTo>
                      <a:lnTo>
                        <a:pt x="1044" y="544"/>
                      </a:lnTo>
                      <a:lnTo>
                        <a:pt x="1044" y="544"/>
                      </a:lnTo>
                      <a:lnTo>
                        <a:pt x="1044" y="544"/>
                      </a:lnTo>
                      <a:lnTo>
                        <a:pt x="1047" y="542"/>
                      </a:lnTo>
                      <a:lnTo>
                        <a:pt x="1047" y="542"/>
                      </a:lnTo>
                      <a:lnTo>
                        <a:pt x="1047" y="541"/>
                      </a:lnTo>
                      <a:lnTo>
                        <a:pt x="1047" y="541"/>
                      </a:lnTo>
                      <a:lnTo>
                        <a:pt x="1048" y="540"/>
                      </a:lnTo>
                      <a:lnTo>
                        <a:pt x="1048" y="540"/>
                      </a:lnTo>
                      <a:lnTo>
                        <a:pt x="1048" y="540"/>
                      </a:lnTo>
                      <a:lnTo>
                        <a:pt x="1048" y="540"/>
                      </a:lnTo>
                      <a:lnTo>
                        <a:pt x="1049" y="539"/>
                      </a:lnTo>
                      <a:lnTo>
                        <a:pt x="1049" y="539"/>
                      </a:lnTo>
                      <a:lnTo>
                        <a:pt x="1049" y="537"/>
                      </a:lnTo>
                      <a:lnTo>
                        <a:pt x="1049" y="537"/>
                      </a:lnTo>
                      <a:lnTo>
                        <a:pt x="1051" y="536"/>
                      </a:lnTo>
                      <a:lnTo>
                        <a:pt x="1051" y="536"/>
                      </a:lnTo>
                      <a:lnTo>
                        <a:pt x="1051" y="536"/>
                      </a:lnTo>
                      <a:lnTo>
                        <a:pt x="1051" y="536"/>
                      </a:lnTo>
                      <a:lnTo>
                        <a:pt x="1051" y="534"/>
                      </a:lnTo>
                      <a:lnTo>
                        <a:pt x="1051" y="534"/>
                      </a:lnTo>
                      <a:lnTo>
                        <a:pt x="1051" y="534"/>
                      </a:lnTo>
                      <a:lnTo>
                        <a:pt x="1051" y="534"/>
                      </a:lnTo>
                      <a:lnTo>
                        <a:pt x="1051" y="531"/>
                      </a:lnTo>
                      <a:lnTo>
                        <a:pt x="1051" y="531"/>
                      </a:lnTo>
                      <a:lnTo>
                        <a:pt x="1051" y="531"/>
                      </a:lnTo>
                      <a:lnTo>
                        <a:pt x="1051" y="531"/>
                      </a:lnTo>
                      <a:lnTo>
                        <a:pt x="1051" y="529"/>
                      </a:lnTo>
                      <a:lnTo>
                        <a:pt x="1051" y="529"/>
                      </a:lnTo>
                      <a:lnTo>
                        <a:pt x="1051" y="529"/>
                      </a:lnTo>
                      <a:lnTo>
                        <a:pt x="1051" y="529"/>
                      </a:lnTo>
                      <a:lnTo>
                        <a:pt x="1051" y="525"/>
                      </a:lnTo>
                      <a:lnTo>
                        <a:pt x="1051" y="525"/>
                      </a:lnTo>
                      <a:lnTo>
                        <a:pt x="1051" y="522"/>
                      </a:lnTo>
                      <a:lnTo>
                        <a:pt x="1051" y="522"/>
                      </a:lnTo>
                      <a:lnTo>
                        <a:pt x="1051" y="522"/>
                      </a:lnTo>
                      <a:lnTo>
                        <a:pt x="1051" y="522"/>
                      </a:lnTo>
                      <a:lnTo>
                        <a:pt x="1051" y="520"/>
                      </a:lnTo>
                      <a:lnTo>
                        <a:pt x="1051" y="520"/>
                      </a:lnTo>
                      <a:lnTo>
                        <a:pt x="1051" y="518"/>
                      </a:lnTo>
                      <a:lnTo>
                        <a:pt x="1051" y="518"/>
                      </a:lnTo>
                      <a:lnTo>
                        <a:pt x="1051" y="517"/>
                      </a:lnTo>
                      <a:lnTo>
                        <a:pt x="1051" y="517"/>
                      </a:lnTo>
                      <a:lnTo>
                        <a:pt x="1051" y="516"/>
                      </a:lnTo>
                      <a:lnTo>
                        <a:pt x="1051" y="516"/>
                      </a:lnTo>
                      <a:lnTo>
                        <a:pt x="1051" y="515"/>
                      </a:lnTo>
                      <a:lnTo>
                        <a:pt x="1051" y="515"/>
                      </a:lnTo>
                      <a:lnTo>
                        <a:pt x="1051" y="515"/>
                      </a:lnTo>
                      <a:lnTo>
                        <a:pt x="1051" y="515"/>
                      </a:lnTo>
                      <a:lnTo>
                        <a:pt x="1049" y="512"/>
                      </a:lnTo>
                      <a:lnTo>
                        <a:pt x="1049" y="512"/>
                      </a:lnTo>
                      <a:lnTo>
                        <a:pt x="1049" y="512"/>
                      </a:lnTo>
                      <a:lnTo>
                        <a:pt x="1049" y="512"/>
                      </a:lnTo>
                      <a:lnTo>
                        <a:pt x="1048" y="511"/>
                      </a:lnTo>
                      <a:lnTo>
                        <a:pt x="1048" y="511"/>
                      </a:lnTo>
                      <a:lnTo>
                        <a:pt x="1048" y="510"/>
                      </a:lnTo>
                      <a:lnTo>
                        <a:pt x="1048" y="510"/>
                      </a:lnTo>
                      <a:lnTo>
                        <a:pt x="1047" y="508"/>
                      </a:lnTo>
                      <a:lnTo>
                        <a:pt x="1047" y="508"/>
                      </a:lnTo>
                      <a:lnTo>
                        <a:pt x="1047" y="508"/>
                      </a:lnTo>
                      <a:lnTo>
                        <a:pt x="1047" y="508"/>
                      </a:lnTo>
                      <a:lnTo>
                        <a:pt x="1044" y="507"/>
                      </a:lnTo>
                      <a:lnTo>
                        <a:pt x="1044" y="507"/>
                      </a:lnTo>
                      <a:lnTo>
                        <a:pt x="1044" y="507"/>
                      </a:lnTo>
                      <a:lnTo>
                        <a:pt x="1044" y="507"/>
                      </a:lnTo>
                      <a:lnTo>
                        <a:pt x="1044" y="507"/>
                      </a:lnTo>
                      <a:lnTo>
                        <a:pt x="1036" y="502"/>
                      </a:lnTo>
                      <a:lnTo>
                        <a:pt x="1022" y="496"/>
                      </a:lnTo>
                      <a:lnTo>
                        <a:pt x="1022" y="496"/>
                      </a:lnTo>
                      <a:lnTo>
                        <a:pt x="1003" y="490"/>
                      </a:lnTo>
                      <a:lnTo>
                        <a:pt x="988" y="486"/>
                      </a:lnTo>
                      <a:lnTo>
                        <a:pt x="976" y="483"/>
                      </a:lnTo>
                      <a:lnTo>
                        <a:pt x="967" y="482"/>
                      </a:lnTo>
                      <a:lnTo>
                        <a:pt x="967" y="482"/>
                      </a:lnTo>
                      <a:lnTo>
                        <a:pt x="964" y="452"/>
                      </a:lnTo>
                      <a:lnTo>
                        <a:pt x="964" y="452"/>
                      </a:lnTo>
                      <a:lnTo>
                        <a:pt x="971" y="449"/>
                      </a:lnTo>
                      <a:lnTo>
                        <a:pt x="981" y="444"/>
                      </a:lnTo>
                      <a:lnTo>
                        <a:pt x="996" y="437"/>
                      </a:lnTo>
                      <a:lnTo>
                        <a:pt x="1013" y="424"/>
                      </a:lnTo>
                      <a:lnTo>
                        <a:pt x="1013" y="424"/>
                      </a:lnTo>
                      <a:lnTo>
                        <a:pt x="1024" y="415"/>
                      </a:lnTo>
                      <a:lnTo>
                        <a:pt x="1030" y="409"/>
                      </a:lnTo>
                      <a:lnTo>
                        <a:pt x="1030" y="409"/>
                      </a:lnTo>
                      <a:lnTo>
                        <a:pt x="1030" y="409"/>
                      </a:lnTo>
                      <a:lnTo>
                        <a:pt x="1030" y="409"/>
                      </a:lnTo>
                      <a:lnTo>
                        <a:pt x="1030" y="409"/>
                      </a:lnTo>
                      <a:lnTo>
                        <a:pt x="1034" y="405"/>
                      </a:lnTo>
                      <a:lnTo>
                        <a:pt x="1034" y="405"/>
                      </a:lnTo>
                      <a:lnTo>
                        <a:pt x="1034" y="404"/>
                      </a:lnTo>
                      <a:lnTo>
                        <a:pt x="1034" y="404"/>
                      </a:lnTo>
                      <a:lnTo>
                        <a:pt x="1034" y="403"/>
                      </a:lnTo>
                      <a:lnTo>
                        <a:pt x="1034" y="403"/>
                      </a:lnTo>
                      <a:lnTo>
                        <a:pt x="1036" y="401"/>
                      </a:lnTo>
                      <a:lnTo>
                        <a:pt x="1036" y="401"/>
                      </a:lnTo>
                      <a:lnTo>
                        <a:pt x="1036" y="400"/>
                      </a:lnTo>
                      <a:lnTo>
                        <a:pt x="1036" y="400"/>
                      </a:lnTo>
                      <a:lnTo>
                        <a:pt x="1036" y="400"/>
                      </a:lnTo>
                      <a:lnTo>
                        <a:pt x="1036" y="400"/>
                      </a:lnTo>
                      <a:lnTo>
                        <a:pt x="1036" y="398"/>
                      </a:lnTo>
                      <a:lnTo>
                        <a:pt x="1036" y="398"/>
                      </a:lnTo>
                      <a:lnTo>
                        <a:pt x="1036" y="398"/>
                      </a:lnTo>
                      <a:lnTo>
                        <a:pt x="1036" y="398"/>
                      </a:lnTo>
                      <a:lnTo>
                        <a:pt x="1034" y="395"/>
                      </a:lnTo>
                      <a:lnTo>
                        <a:pt x="1034" y="395"/>
                      </a:lnTo>
                      <a:lnTo>
                        <a:pt x="1034" y="395"/>
                      </a:lnTo>
                      <a:lnTo>
                        <a:pt x="1034" y="395"/>
                      </a:lnTo>
                      <a:lnTo>
                        <a:pt x="1034" y="393"/>
                      </a:lnTo>
                      <a:lnTo>
                        <a:pt x="1034" y="393"/>
                      </a:lnTo>
                      <a:lnTo>
                        <a:pt x="1034" y="393"/>
                      </a:lnTo>
                      <a:lnTo>
                        <a:pt x="1034" y="393"/>
                      </a:lnTo>
                      <a:lnTo>
                        <a:pt x="1033" y="389"/>
                      </a:lnTo>
                      <a:lnTo>
                        <a:pt x="1033" y="389"/>
                      </a:lnTo>
                      <a:lnTo>
                        <a:pt x="1032" y="386"/>
                      </a:lnTo>
                      <a:lnTo>
                        <a:pt x="1032" y="386"/>
                      </a:lnTo>
                      <a:lnTo>
                        <a:pt x="1032" y="386"/>
                      </a:lnTo>
                      <a:lnTo>
                        <a:pt x="1032" y="386"/>
                      </a:lnTo>
                      <a:lnTo>
                        <a:pt x="1032" y="384"/>
                      </a:lnTo>
                      <a:lnTo>
                        <a:pt x="1032" y="384"/>
                      </a:lnTo>
                      <a:lnTo>
                        <a:pt x="1032" y="384"/>
                      </a:lnTo>
                      <a:lnTo>
                        <a:pt x="1032" y="384"/>
                      </a:lnTo>
                      <a:lnTo>
                        <a:pt x="1030" y="381"/>
                      </a:lnTo>
                      <a:lnTo>
                        <a:pt x="1030" y="381"/>
                      </a:lnTo>
                      <a:lnTo>
                        <a:pt x="1030" y="381"/>
                      </a:lnTo>
                      <a:lnTo>
                        <a:pt x="1030" y="381"/>
                      </a:lnTo>
                      <a:lnTo>
                        <a:pt x="1029" y="379"/>
                      </a:lnTo>
                      <a:lnTo>
                        <a:pt x="1029" y="379"/>
                      </a:lnTo>
                      <a:lnTo>
                        <a:pt x="1029" y="379"/>
                      </a:lnTo>
                      <a:lnTo>
                        <a:pt x="1029" y="379"/>
                      </a:lnTo>
                      <a:lnTo>
                        <a:pt x="1028" y="377"/>
                      </a:lnTo>
                      <a:lnTo>
                        <a:pt x="1028" y="377"/>
                      </a:lnTo>
                      <a:lnTo>
                        <a:pt x="1028" y="377"/>
                      </a:lnTo>
                      <a:lnTo>
                        <a:pt x="1028" y="377"/>
                      </a:lnTo>
                      <a:lnTo>
                        <a:pt x="1027" y="376"/>
                      </a:lnTo>
                      <a:lnTo>
                        <a:pt x="1027" y="376"/>
                      </a:lnTo>
                      <a:lnTo>
                        <a:pt x="1027" y="376"/>
                      </a:lnTo>
                      <a:lnTo>
                        <a:pt x="1027" y="376"/>
                      </a:lnTo>
                      <a:lnTo>
                        <a:pt x="1024" y="375"/>
                      </a:lnTo>
                      <a:lnTo>
                        <a:pt x="1024" y="375"/>
                      </a:lnTo>
                      <a:lnTo>
                        <a:pt x="1024" y="374"/>
                      </a:lnTo>
                      <a:lnTo>
                        <a:pt x="1024" y="374"/>
                      </a:lnTo>
                      <a:lnTo>
                        <a:pt x="1022" y="374"/>
                      </a:lnTo>
                      <a:lnTo>
                        <a:pt x="1022" y="374"/>
                      </a:lnTo>
                      <a:lnTo>
                        <a:pt x="1022" y="374"/>
                      </a:lnTo>
                      <a:lnTo>
                        <a:pt x="1022" y="374"/>
                      </a:lnTo>
                      <a:lnTo>
                        <a:pt x="1022" y="374"/>
                      </a:lnTo>
                      <a:lnTo>
                        <a:pt x="1012" y="371"/>
                      </a:lnTo>
                      <a:lnTo>
                        <a:pt x="998" y="369"/>
                      </a:lnTo>
                      <a:lnTo>
                        <a:pt x="998" y="369"/>
                      </a:lnTo>
                      <a:lnTo>
                        <a:pt x="978" y="367"/>
                      </a:lnTo>
                      <a:lnTo>
                        <a:pt x="961" y="367"/>
                      </a:lnTo>
                      <a:lnTo>
                        <a:pt x="949" y="369"/>
                      </a:lnTo>
                      <a:lnTo>
                        <a:pt x="941" y="370"/>
                      </a:lnTo>
                      <a:lnTo>
                        <a:pt x="941" y="370"/>
                      </a:lnTo>
                      <a:lnTo>
                        <a:pt x="930" y="341"/>
                      </a:lnTo>
                      <a:lnTo>
                        <a:pt x="930" y="341"/>
                      </a:lnTo>
                      <a:lnTo>
                        <a:pt x="936" y="337"/>
                      </a:lnTo>
                      <a:lnTo>
                        <a:pt x="945" y="330"/>
                      </a:lnTo>
                      <a:lnTo>
                        <a:pt x="956" y="317"/>
                      </a:lnTo>
                      <a:lnTo>
                        <a:pt x="970" y="302"/>
                      </a:lnTo>
                      <a:lnTo>
                        <a:pt x="970" y="302"/>
                      </a:lnTo>
                      <a:lnTo>
                        <a:pt x="979" y="290"/>
                      </a:lnTo>
                      <a:lnTo>
                        <a:pt x="984" y="283"/>
                      </a:lnTo>
                      <a:lnTo>
                        <a:pt x="984" y="283"/>
                      </a:lnTo>
                      <a:lnTo>
                        <a:pt x="984" y="283"/>
                      </a:lnTo>
                      <a:lnTo>
                        <a:pt x="984" y="283"/>
                      </a:lnTo>
                      <a:lnTo>
                        <a:pt x="984" y="283"/>
                      </a:lnTo>
                      <a:lnTo>
                        <a:pt x="984" y="283"/>
                      </a:lnTo>
                      <a:lnTo>
                        <a:pt x="985" y="279"/>
                      </a:lnTo>
                      <a:lnTo>
                        <a:pt x="985" y="279"/>
                      </a:lnTo>
                      <a:lnTo>
                        <a:pt x="985" y="279"/>
                      </a:lnTo>
                      <a:lnTo>
                        <a:pt x="985" y="279"/>
                      </a:lnTo>
                      <a:lnTo>
                        <a:pt x="985" y="277"/>
                      </a:lnTo>
                      <a:lnTo>
                        <a:pt x="985" y="277"/>
                      </a:lnTo>
                      <a:lnTo>
                        <a:pt x="985" y="277"/>
                      </a:lnTo>
                      <a:lnTo>
                        <a:pt x="985" y="277"/>
                      </a:lnTo>
                      <a:lnTo>
                        <a:pt x="985" y="275"/>
                      </a:lnTo>
                      <a:lnTo>
                        <a:pt x="985" y="275"/>
                      </a:lnTo>
                      <a:lnTo>
                        <a:pt x="985" y="274"/>
                      </a:lnTo>
                      <a:lnTo>
                        <a:pt x="985" y="274"/>
                      </a:lnTo>
                      <a:lnTo>
                        <a:pt x="985" y="273"/>
                      </a:lnTo>
                      <a:lnTo>
                        <a:pt x="985" y="273"/>
                      </a:lnTo>
                      <a:lnTo>
                        <a:pt x="985" y="273"/>
                      </a:lnTo>
                      <a:lnTo>
                        <a:pt x="985" y="273"/>
                      </a:lnTo>
                      <a:lnTo>
                        <a:pt x="985" y="270"/>
                      </a:lnTo>
                      <a:lnTo>
                        <a:pt x="985" y="270"/>
                      </a:lnTo>
                      <a:lnTo>
                        <a:pt x="985" y="270"/>
                      </a:lnTo>
                      <a:lnTo>
                        <a:pt x="985" y="270"/>
                      </a:lnTo>
                      <a:lnTo>
                        <a:pt x="984" y="268"/>
                      </a:lnTo>
                      <a:lnTo>
                        <a:pt x="984" y="268"/>
                      </a:lnTo>
                      <a:lnTo>
                        <a:pt x="984" y="268"/>
                      </a:lnTo>
                      <a:lnTo>
                        <a:pt x="984" y="268"/>
                      </a:lnTo>
                      <a:lnTo>
                        <a:pt x="983" y="265"/>
                      </a:lnTo>
                      <a:lnTo>
                        <a:pt x="983" y="265"/>
                      </a:lnTo>
                      <a:lnTo>
                        <a:pt x="983" y="265"/>
                      </a:lnTo>
                      <a:lnTo>
                        <a:pt x="983" y="265"/>
                      </a:lnTo>
                      <a:lnTo>
                        <a:pt x="980" y="263"/>
                      </a:lnTo>
                      <a:lnTo>
                        <a:pt x="980" y="263"/>
                      </a:lnTo>
                      <a:lnTo>
                        <a:pt x="979" y="260"/>
                      </a:lnTo>
                      <a:lnTo>
                        <a:pt x="979" y="260"/>
                      </a:lnTo>
                      <a:lnTo>
                        <a:pt x="979" y="259"/>
                      </a:lnTo>
                      <a:lnTo>
                        <a:pt x="979" y="259"/>
                      </a:lnTo>
                      <a:lnTo>
                        <a:pt x="978" y="258"/>
                      </a:lnTo>
                      <a:lnTo>
                        <a:pt x="978" y="258"/>
                      </a:lnTo>
                      <a:lnTo>
                        <a:pt x="978" y="258"/>
                      </a:lnTo>
                      <a:lnTo>
                        <a:pt x="978" y="258"/>
                      </a:lnTo>
                      <a:lnTo>
                        <a:pt x="976" y="255"/>
                      </a:lnTo>
                      <a:lnTo>
                        <a:pt x="976" y="255"/>
                      </a:lnTo>
                      <a:lnTo>
                        <a:pt x="976" y="255"/>
                      </a:lnTo>
                      <a:lnTo>
                        <a:pt x="976" y="255"/>
                      </a:lnTo>
                      <a:lnTo>
                        <a:pt x="975" y="254"/>
                      </a:lnTo>
                      <a:lnTo>
                        <a:pt x="975" y="254"/>
                      </a:lnTo>
                      <a:lnTo>
                        <a:pt x="974" y="253"/>
                      </a:lnTo>
                      <a:lnTo>
                        <a:pt x="974" y="253"/>
                      </a:lnTo>
                      <a:lnTo>
                        <a:pt x="973" y="253"/>
                      </a:lnTo>
                      <a:lnTo>
                        <a:pt x="973" y="253"/>
                      </a:lnTo>
                      <a:lnTo>
                        <a:pt x="973" y="251"/>
                      </a:lnTo>
                      <a:lnTo>
                        <a:pt x="973" y="251"/>
                      </a:lnTo>
                      <a:lnTo>
                        <a:pt x="971" y="251"/>
                      </a:lnTo>
                      <a:lnTo>
                        <a:pt x="971" y="251"/>
                      </a:lnTo>
                      <a:lnTo>
                        <a:pt x="970" y="251"/>
                      </a:lnTo>
                      <a:lnTo>
                        <a:pt x="970" y="251"/>
                      </a:lnTo>
                      <a:lnTo>
                        <a:pt x="967" y="250"/>
                      </a:lnTo>
                      <a:lnTo>
                        <a:pt x="967" y="250"/>
                      </a:lnTo>
                      <a:lnTo>
                        <a:pt x="967" y="250"/>
                      </a:lnTo>
                      <a:lnTo>
                        <a:pt x="967" y="250"/>
                      </a:lnTo>
                      <a:lnTo>
                        <a:pt x="965" y="250"/>
                      </a:lnTo>
                      <a:lnTo>
                        <a:pt x="965" y="250"/>
                      </a:lnTo>
                      <a:lnTo>
                        <a:pt x="965" y="250"/>
                      </a:lnTo>
                      <a:lnTo>
                        <a:pt x="965" y="250"/>
                      </a:lnTo>
                      <a:lnTo>
                        <a:pt x="965" y="250"/>
                      </a:lnTo>
                      <a:lnTo>
                        <a:pt x="965" y="250"/>
                      </a:lnTo>
                      <a:lnTo>
                        <a:pt x="955" y="250"/>
                      </a:lnTo>
                      <a:lnTo>
                        <a:pt x="941" y="251"/>
                      </a:lnTo>
                      <a:lnTo>
                        <a:pt x="941" y="251"/>
                      </a:lnTo>
                      <a:lnTo>
                        <a:pt x="921" y="255"/>
                      </a:lnTo>
                      <a:lnTo>
                        <a:pt x="906" y="260"/>
                      </a:lnTo>
                      <a:lnTo>
                        <a:pt x="894" y="264"/>
                      </a:lnTo>
                      <a:lnTo>
                        <a:pt x="887" y="267"/>
                      </a:lnTo>
                      <a:lnTo>
                        <a:pt x="887" y="267"/>
                      </a:lnTo>
                      <a:lnTo>
                        <a:pt x="868" y="243"/>
                      </a:lnTo>
                      <a:lnTo>
                        <a:pt x="868" y="243"/>
                      </a:lnTo>
                      <a:lnTo>
                        <a:pt x="873" y="238"/>
                      </a:lnTo>
                      <a:lnTo>
                        <a:pt x="881" y="227"/>
                      </a:lnTo>
                      <a:lnTo>
                        <a:pt x="888" y="214"/>
                      </a:lnTo>
                      <a:lnTo>
                        <a:pt x="897" y="195"/>
                      </a:lnTo>
                      <a:lnTo>
                        <a:pt x="897" y="195"/>
                      </a:lnTo>
                      <a:lnTo>
                        <a:pt x="902" y="181"/>
                      </a:lnTo>
                      <a:lnTo>
                        <a:pt x="904" y="172"/>
                      </a:lnTo>
                      <a:lnTo>
                        <a:pt x="904" y="172"/>
                      </a:lnTo>
                      <a:lnTo>
                        <a:pt x="904" y="172"/>
                      </a:lnTo>
                      <a:lnTo>
                        <a:pt x="906" y="172"/>
                      </a:lnTo>
                      <a:lnTo>
                        <a:pt x="906" y="172"/>
                      </a:lnTo>
                      <a:lnTo>
                        <a:pt x="906" y="170"/>
                      </a:lnTo>
                      <a:lnTo>
                        <a:pt x="906" y="170"/>
                      </a:lnTo>
                      <a:lnTo>
                        <a:pt x="906" y="170"/>
                      </a:lnTo>
                      <a:lnTo>
                        <a:pt x="906" y="170"/>
                      </a:lnTo>
                      <a:lnTo>
                        <a:pt x="906" y="167"/>
                      </a:lnTo>
                      <a:lnTo>
                        <a:pt x="906" y="167"/>
                      </a:lnTo>
                      <a:lnTo>
                        <a:pt x="906" y="166"/>
                      </a:lnTo>
                      <a:lnTo>
                        <a:pt x="906" y="166"/>
                      </a:lnTo>
                      <a:lnTo>
                        <a:pt x="906" y="165"/>
                      </a:lnTo>
                      <a:lnTo>
                        <a:pt x="906" y="165"/>
                      </a:lnTo>
                      <a:lnTo>
                        <a:pt x="904" y="165"/>
                      </a:lnTo>
                      <a:lnTo>
                        <a:pt x="904" y="165"/>
                      </a:lnTo>
                      <a:lnTo>
                        <a:pt x="904" y="162"/>
                      </a:lnTo>
                      <a:lnTo>
                        <a:pt x="904" y="162"/>
                      </a:lnTo>
                      <a:lnTo>
                        <a:pt x="904" y="162"/>
                      </a:lnTo>
                      <a:lnTo>
                        <a:pt x="904" y="162"/>
                      </a:lnTo>
                      <a:lnTo>
                        <a:pt x="903" y="161"/>
                      </a:lnTo>
                      <a:lnTo>
                        <a:pt x="903" y="161"/>
                      </a:lnTo>
                      <a:lnTo>
                        <a:pt x="903" y="159"/>
                      </a:lnTo>
                      <a:lnTo>
                        <a:pt x="903" y="159"/>
                      </a:lnTo>
                      <a:lnTo>
                        <a:pt x="902" y="158"/>
                      </a:lnTo>
                      <a:lnTo>
                        <a:pt x="902" y="158"/>
                      </a:lnTo>
                      <a:lnTo>
                        <a:pt x="901" y="158"/>
                      </a:lnTo>
                      <a:lnTo>
                        <a:pt x="901" y="158"/>
                      </a:lnTo>
                      <a:lnTo>
                        <a:pt x="899" y="156"/>
                      </a:lnTo>
                      <a:lnTo>
                        <a:pt x="899" y="156"/>
                      </a:lnTo>
                      <a:lnTo>
                        <a:pt x="899" y="156"/>
                      </a:lnTo>
                      <a:lnTo>
                        <a:pt x="899" y="156"/>
                      </a:lnTo>
                      <a:lnTo>
                        <a:pt x="897" y="154"/>
                      </a:lnTo>
                      <a:lnTo>
                        <a:pt x="897" y="154"/>
                      </a:lnTo>
                      <a:lnTo>
                        <a:pt x="896" y="152"/>
                      </a:lnTo>
                      <a:lnTo>
                        <a:pt x="896" y="152"/>
                      </a:lnTo>
                      <a:lnTo>
                        <a:pt x="894" y="151"/>
                      </a:lnTo>
                      <a:lnTo>
                        <a:pt x="894" y="151"/>
                      </a:lnTo>
                      <a:lnTo>
                        <a:pt x="893" y="149"/>
                      </a:lnTo>
                      <a:lnTo>
                        <a:pt x="893" y="149"/>
                      </a:lnTo>
                      <a:lnTo>
                        <a:pt x="892" y="149"/>
                      </a:lnTo>
                      <a:lnTo>
                        <a:pt x="892" y="149"/>
                      </a:lnTo>
                      <a:lnTo>
                        <a:pt x="891" y="148"/>
                      </a:lnTo>
                      <a:lnTo>
                        <a:pt x="891" y="148"/>
                      </a:lnTo>
                      <a:lnTo>
                        <a:pt x="891" y="148"/>
                      </a:lnTo>
                      <a:lnTo>
                        <a:pt x="891" y="148"/>
                      </a:lnTo>
                      <a:lnTo>
                        <a:pt x="889" y="147"/>
                      </a:lnTo>
                      <a:lnTo>
                        <a:pt x="889" y="147"/>
                      </a:lnTo>
                      <a:lnTo>
                        <a:pt x="888" y="147"/>
                      </a:lnTo>
                      <a:lnTo>
                        <a:pt x="888" y="147"/>
                      </a:lnTo>
                      <a:lnTo>
                        <a:pt x="887" y="146"/>
                      </a:lnTo>
                      <a:lnTo>
                        <a:pt x="887" y="146"/>
                      </a:lnTo>
                      <a:lnTo>
                        <a:pt x="887" y="146"/>
                      </a:lnTo>
                      <a:lnTo>
                        <a:pt x="887" y="146"/>
                      </a:lnTo>
                      <a:lnTo>
                        <a:pt x="884" y="146"/>
                      </a:lnTo>
                      <a:lnTo>
                        <a:pt x="884" y="146"/>
                      </a:lnTo>
                      <a:lnTo>
                        <a:pt x="884" y="146"/>
                      </a:lnTo>
                      <a:lnTo>
                        <a:pt x="884" y="146"/>
                      </a:lnTo>
                      <a:lnTo>
                        <a:pt x="882" y="146"/>
                      </a:lnTo>
                      <a:lnTo>
                        <a:pt x="882" y="146"/>
                      </a:lnTo>
                      <a:lnTo>
                        <a:pt x="882" y="146"/>
                      </a:lnTo>
                      <a:lnTo>
                        <a:pt x="882" y="146"/>
                      </a:lnTo>
                      <a:lnTo>
                        <a:pt x="879" y="146"/>
                      </a:lnTo>
                      <a:lnTo>
                        <a:pt x="879" y="146"/>
                      </a:lnTo>
                      <a:lnTo>
                        <a:pt x="878" y="146"/>
                      </a:lnTo>
                      <a:lnTo>
                        <a:pt x="878" y="146"/>
                      </a:lnTo>
                      <a:lnTo>
                        <a:pt x="878" y="146"/>
                      </a:lnTo>
                      <a:lnTo>
                        <a:pt x="869" y="148"/>
                      </a:lnTo>
                      <a:lnTo>
                        <a:pt x="857" y="154"/>
                      </a:lnTo>
                      <a:lnTo>
                        <a:pt x="857" y="154"/>
                      </a:lnTo>
                      <a:lnTo>
                        <a:pt x="838" y="163"/>
                      </a:lnTo>
                      <a:lnTo>
                        <a:pt x="824" y="171"/>
                      </a:lnTo>
                      <a:lnTo>
                        <a:pt x="814" y="178"/>
                      </a:lnTo>
                      <a:lnTo>
                        <a:pt x="807" y="182"/>
                      </a:lnTo>
                      <a:lnTo>
                        <a:pt x="807" y="182"/>
                      </a:lnTo>
                      <a:lnTo>
                        <a:pt x="784" y="165"/>
                      </a:lnTo>
                      <a:lnTo>
                        <a:pt x="784" y="165"/>
                      </a:lnTo>
                      <a:lnTo>
                        <a:pt x="787" y="157"/>
                      </a:lnTo>
                      <a:lnTo>
                        <a:pt x="791" y="146"/>
                      </a:lnTo>
                      <a:lnTo>
                        <a:pt x="795" y="131"/>
                      </a:lnTo>
                      <a:lnTo>
                        <a:pt x="799" y="109"/>
                      </a:lnTo>
                      <a:lnTo>
                        <a:pt x="799" y="109"/>
                      </a:lnTo>
                      <a:lnTo>
                        <a:pt x="800" y="95"/>
                      </a:lnTo>
                      <a:lnTo>
                        <a:pt x="801" y="86"/>
                      </a:lnTo>
                      <a:lnTo>
                        <a:pt x="801" y="86"/>
                      </a:lnTo>
                      <a:lnTo>
                        <a:pt x="801" y="86"/>
                      </a:lnTo>
                      <a:lnTo>
                        <a:pt x="801" y="86"/>
                      </a:lnTo>
                      <a:lnTo>
                        <a:pt x="801" y="86"/>
                      </a:lnTo>
                      <a:lnTo>
                        <a:pt x="801" y="86"/>
                      </a:lnTo>
                      <a:lnTo>
                        <a:pt x="801" y="84"/>
                      </a:lnTo>
                      <a:lnTo>
                        <a:pt x="801" y="84"/>
                      </a:lnTo>
                      <a:lnTo>
                        <a:pt x="800" y="83"/>
                      </a:lnTo>
                      <a:lnTo>
                        <a:pt x="800" y="83"/>
                      </a:lnTo>
                      <a:lnTo>
                        <a:pt x="800" y="80"/>
                      </a:lnTo>
                      <a:lnTo>
                        <a:pt x="800" y="80"/>
                      </a:lnTo>
                      <a:lnTo>
                        <a:pt x="800" y="80"/>
                      </a:lnTo>
                      <a:lnTo>
                        <a:pt x="800" y="80"/>
                      </a:lnTo>
                      <a:lnTo>
                        <a:pt x="799" y="79"/>
                      </a:lnTo>
                      <a:lnTo>
                        <a:pt x="799" y="79"/>
                      </a:lnTo>
                      <a:lnTo>
                        <a:pt x="799" y="78"/>
                      </a:lnTo>
                      <a:lnTo>
                        <a:pt x="799" y="78"/>
                      </a:lnTo>
                      <a:lnTo>
                        <a:pt x="797" y="76"/>
                      </a:lnTo>
                      <a:lnTo>
                        <a:pt x="797" y="76"/>
                      </a:lnTo>
                      <a:lnTo>
                        <a:pt x="797" y="76"/>
                      </a:lnTo>
                      <a:lnTo>
                        <a:pt x="797" y="76"/>
                      </a:lnTo>
                      <a:lnTo>
                        <a:pt x="796" y="75"/>
                      </a:lnTo>
                      <a:lnTo>
                        <a:pt x="796" y="75"/>
                      </a:lnTo>
                      <a:lnTo>
                        <a:pt x="795" y="75"/>
                      </a:lnTo>
                      <a:lnTo>
                        <a:pt x="795" y="75"/>
                      </a:lnTo>
                      <a:lnTo>
                        <a:pt x="794" y="74"/>
                      </a:lnTo>
                      <a:lnTo>
                        <a:pt x="794" y="74"/>
                      </a:lnTo>
                      <a:lnTo>
                        <a:pt x="794" y="73"/>
                      </a:lnTo>
                      <a:lnTo>
                        <a:pt x="794" y="73"/>
                      </a:lnTo>
                      <a:lnTo>
                        <a:pt x="791" y="73"/>
                      </a:lnTo>
                      <a:lnTo>
                        <a:pt x="791" y="73"/>
                      </a:lnTo>
                      <a:lnTo>
                        <a:pt x="791" y="71"/>
                      </a:lnTo>
                      <a:lnTo>
                        <a:pt x="791" y="71"/>
                      </a:lnTo>
                      <a:lnTo>
                        <a:pt x="789" y="70"/>
                      </a:lnTo>
                      <a:lnTo>
                        <a:pt x="789" y="70"/>
                      </a:lnTo>
                      <a:lnTo>
                        <a:pt x="786" y="69"/>
                      </a:lnTo>
                      <a:lnTo>
                        <a:pt x="786" y="69"/>
                      </a:lnTo>
                      <a:lnTo>
                        <a:pt x="785" y="69"/>
                      </a:lnTo>
                      <a:lnTo>
                        <a:pt x="785" y="69"/>
                      </a:lnTo>
                      <a:lnTo>
                        <a:pt x="784" y="68"/>
                      </a:lnTo>
                      <a:lnTo>
                        <a:pt x="784" y="68"/>
                      </a:lnTo>
                      <a:lnTo>
                        <a:pt x="782" y="68"/>
                      </a:lnTo>
                      <a:lnTo>
                        <a:pt x="782" y="68"/>
                      </a:lnTo>
                      <a:lnTo>
                        <a:pt x="781" y="66"/>
                      </a:lnTo>
                      <a:lnTo>
                        <a:pt x="781" y="66"/>
                      </a:lnTo>
                      <a:lnTo>
                        <a:pt x="781" y="66"/>
                      </a:lnTo>
                      <a:lnTo>
                        <a:pt x="781" y="66"/>
                      </a:lnTo>
                      <a:lnTo>
                        <a:pt x="779" y="65"/>
                      </a:lnTo>
                      <a:lnTo>
                        <a:pt x="779" y="65"/>
                      </a:lnTo>
                      <a:lnTo>
                        <a:pt x="777" y="65"/>
                      </a:lnTo>
                      <a:lnTo>
                        <a:pt x="777" y="65"/>
                      </a:lnTo>
                      <a:lnTo>
                        <a:pt x="776" y="65"/>
                      </a:lnTo>
                      <a:lnTo>
                        <a:pt x="776" y="65"/>
                      </a:lnTo>
                      <a:lnTo>
                        <a:pt x="776" y="65"/>
                      </a:lnTo>
                      <a:lnTo>
                        <a:pt x="776" y="65"/>
                      </a:lnTo>
                      <a:lnTo>
                        <a:pt x="773" y="65"/>
                      </a:lnTo>
                      <a:lnTo>
                        <a:pt x="773" y="65"/>
                      </a:lnTo>
                      <a:lnTo>
                        <a:pt x="773" y="65"/>
                      </a:lnTo>
                      <a:lnTo>
                        <a:pt x="773" y="65"/>
                      </a:lnTo>
                      <a:lnTo>
                        <a:pt x="771" y="66"/>
                      </a:lnTo>
                      <a:lnTo>
                        <a:pt x="771" y="66"/>
                      </a:lnTo>
                      <a:lnTo>
                        <a:pt x="771" y="66"/>
                      </a:lnTo>
                      <a:lnTo>
                        <a:pt x="771" y="66"/>
                      </a:lnTo>
                      <a:lnTo>
                        <a:pt x="768" y="68"/>
                      </a:lnTo>
                      <a:lnTo>
                        <a:pt x="768" y="68"/>
                      </a:lnTo>
                      <a:lnTo>
                        <a:pt x="768" y="68"/>
                      </a:lnTo>
                      <a:lnTo>
                        <a:pt x="768" y="68"/>
                      </a:lnTo>
                      <a:lnTo>
                        <a:pt x="768" y="68"/>
                      </a:lnTo>
                      <a:lnTo>
                        <a:pt x="768" y="68"/>
                      </a:lnTo>
                      <a:lnTo>
                        <a:pt x="760" y="73"/>
                      </a:lnTo>
                      <a:lnTo>
                        <a:pt x="750" y="81"/>
                      </a:lnTo>
                      <a:lnTo>
                        <a:pt x="750" y="81"/>
                      </a:lnTo>
                      <a:lnTo>
                        <a:pt x="733" y="94"/>
                      </a:lnTo>
                      <a:lnTo>
                        <a:pt x="722" y="107"/>
                      </a:lnTo>
                      <a:lnTo>
                        <a:pt x="713" y="115"/>
                      </a:lnTo>
                      <a:lnTo>
                        <a:pt x="709" y="122"/>
                      </a:lnTo>
                      <a:lnTo>
                        <a:pt x="709" y="122"/>
                      </a:lnTo>
                      <a:lnTo>
                        <a:pt x="681" y="110"/>
                      </a:lnTo>
                      <a:lnTo>
                        <a:pt x="681" y="110"/>
                      </a:lnTo>
                      <a:lnTo>
                        <a:pt x="683" y="103"/>
                      </a:lnTo>
                      <a:lnTo>
                        <a:pt x="684" y="90"/>
                      </a:lnTo>
                      <a:lnTo>
                        <a:pt x="684" y="74"/>
                      </a:lnTo>
                      <a:lnTo>
                        <a:pt x="681" y="54"/>
                      </a:lnTo>
                      <a:lnTo>
                        <a:pt x="681" y="54"/>
                      </a:lnTo>
                      <a:lnTo>
                        <a:pt x="680" y="40"/>
                      </a:lnTo>
                      <a:lnTo>
                        <a:pt x="678" y="31"/>
                      </a:lnTo>
                      <a:lnTo>
                        <a:pt x="678" y="31"/>
                      </a:lnTo>
                      <a:lnTo>
                        <a:pt x="678" y="31"/>
                      </a:lnTo>
                      <a:lnTo>
                        <a:pt x="678" y="31"/>
                      </a:lnTo>
                      <a:lnTo>
                        <a:pt x="678" y="30"/>
                      </a:lnTo>
                      <a:lnTo>
                        <a:pt x="678" y="30"/>
                      </a:lnTo>
                      <a:lnTo>
                        <a:pt x="676" y="27"/>
                      </a:lnTo>
                      <a:lnTo>
                        <a:pt x="676" y="27"/>
                      </a:lnTo>
                      <a:lnTo>
                        <a:pt x="676" y="27"/>
                      </a:lnTo>
                      <a:lnTo>
                        <a:pt x="676" y="27"/>
                      </a:lnTo>
                      <a:lnTo>
                        <a:pt x="675" y="25"/>
                      </a:lnTo>
                      <a:lnTo>
                        <a:pt x="675" y="25"/>
                      </a:lnTo>
                      <a:lnTo>
                        <a:pt x="675" y="25"/>
                      </a:lnTo>
                      <a:lnTo>
                        <a:pt x="675" y="25"/>
                      </a:lnTo>
                      <a:lnTo>
                        <a:pt x="674" y="23"/>
                      </a:lnTo>
                      <a:lnTo>
                        <a:pt x="674" y="23"/>
                      </a:lnTo>
                      <a:lnTo>
                        <a:pt x="674" y="22"/>
                      </a:lnTo>
                      <a:lnTo>
                        <a:pt x="674" y="22"/>
                      </a:lnTo>
                      <a:lnTo>
                        <a:pt x="673" y="22"/>
                      </a:lnTo>
                      <a:lnTo>
                        <a:pt x="673" y="22"/>
                      </a:lnTo>
                      <a:lnTo>
                        <a:pt x="671" y="21"/>
                      </a:lnTo>
                      <a:lnTo>
                        <a:pt x="671" y="21"/>
                      </a:lnTo>
                      <a:lnTo>
                        <a:pt x="668" y="20"/>
                      </a:lnTo>
                      <a:lnTo>
                        <a:pt x="668" y="20"/>
                      </a:lnTo>
                      <a:lnTo>
                        <a:pt x="668" y="20"/>
                      </a:lnTo>
                      <a:lnTo>
                        <a:pt x="668" y="20"/>
                      </a:lnTo>
                      <a:lnTo>
                        <a:pt x="665" y="18"/>
                      </a:lnTo>
                      <a:lnTo>
                        <a:pt x="665" y="18"/>
                      </a:lnTo>
                      <a:lnTo>
                        <a:pt x="664" y="18"/>
                      </a:lnTo>
                      <a:lnTo>
                        <a:pt x="664" y="18"/>
                      </a:lnTo>
                      <a:lnTo>
                        <a:pt x="661" y="18"/>
                      </a:lnTo>
                      <a:lnTo>
                        <a:pt x="661" y="18"/>
                      </a:lnTo>
                      <a:lnTo>
                        <a:pt x="659" y="17"/>
                      </a:lnTo>
                      <a:lnTo>
                        <a:pt x="659" y="17"/>
                      </a:lnTo>
                      <a:lnTo>
                        <a:pt x="658" y="17"/>
                      </a:lnTo>
                      <a:lnTo>
                        <a:pt x="658" y="17"/>
                      </a:lnTo>
                      <a:lnTo>
                        <a:pt x="656" y="16"/>
                      </a:lnTo>
                      <a:lnTo>
                        <a:pt x="656" y="16"/>
                      </a:lnTo>
                      <a:lnTo>
                        <a:pt x="655" y="16"/>
                      </a:lnTo>
                      <a:lnTo>
                        <a:pt x="655" y="16"/>
                      </a:lnTo>
                      <a:lnTo>
                        <a:pt x="651" y="16"/>
                      </a:lnTo>
                      <a:lnTo>
                        <a:pt x="651" y="16"/>
                      </a:lnTo>
                      <a:lnTo>
                        <a:pt x="650" y="16"/>
                      </a:lnTo>
                      <a:lnTo>
                        <a:pt x="650" y="16"/>
                      </a:lnTo>
                      <a:lnTo>
                        <a:pt x="649" y="16"/>
                      </a:lnTo>
                      <a:lnTo>
                        <a:pt x="649" y="16"/>
                      </a:lnTo>
                      <a:lnTo>
                        <a:pt x="647" y="16"/>
                      </a:lnTo>
                      <a:lnTo>
                        <a:pt x="647" y="16"/>
                      </a:lnTo>
                      <a:lnTo>
                        <a:pt x="644" y="18"/>
                      </a:lnTo>
                      <a:lnTo>
                        <a:pt x="644" y="18"/>
                      </a:lnTo>
                      <a:lnTo>
                        <a:pt x="644" y="18"/>
                      </a:lnTo>
                      <a:lnTo>
                        <a:pt x="644" y="18"/>
                      </a:lnTo>
                      <a:lnTo>
                        <a:pt x="641" y="21"/>
                      </a:lnTo>
                      <a:lnTo>
                        <a:pt x="641" y="21"/>
                      </a:lnTo>
                      <a:lnTo>
                        <a:pt x="641" y="21"/>
                      </a:lnTo>
                      <a:lnTo>
                        <a:pt x="641" y="21"/>
                      </a:lnTo>
                      <a:lnTo>
                        <a:pt x="641" y="21"/>
                      </a:lnTo>
                      <a:lnTo>
                        <a:pt x="641" y="21"/>
                      </a:lnTo>
                      <a:lnTo>
                        <a:pt x="635" y="27"/>
                      </a:lnTo>
                      <a:lnTo>
                        <a:pt x="626" y="39"/>
                      </a:lnTo>
                      <a:lnTo>
                        <a:pt x="626" y="39"/>
                      </a:lnTo>
                      <a:lnTo>
                        <a:pt x="615" y="55"/>
                      </a:lnTo>
                      <a:lnTo>
                        <a:pt x="606" y="70"/>
                      </a:lnTo>
                      <a:lnTo>
                        <a:pt x="601" y="81"/>
                      </a:lnTo>
                      <a:lnTo>
                        <a:pt x="598" y="88"/>
                      </a:lnTo>
                      <a:lnTo>
                        <a:pt x="598" y="88"/>
                      </a:lnTo>
                      <a:lnTo>
                        <a:pt x="568" y="84"/>
                      </a:lnTo>
                      <a:lnTo>
                        <a:pt x="568" y="84"/>
                      </a:lnTo>
                      <a:lnTo>
                        <a:pt x="568" y="76"/>
                      </a:lnTo>
                      <a:lnTo>
                        <a:pt x="566" y="65"/>
                      </a:lnTo>
                      <a:lnTo>
                        <a:pt x="562" y="49"/>
                      </a:lnTo>
                      <a:lnTo>
                        <a:pt x="554" y="28"/>
                      </a:lnTo>
                      <a:lnTo>
                        <a:pt x="554" y="28"/>
                      </a:lnTo>
                      <a:lnTo>
                        <a:pt x="549" y="16"/>
                      </a:lnTo>
                      <a:lnTo>
                        <a:pt x="544" y="8"/>
                      </a:lnTo>
                      <a:lnTo>
                        <a:pt x="544" y="8"/>
                      </a:lnTo>
                      <a:lnTo>
                        <a:pt x="544" y="8"/>
                      </a:lnTo>
                      <a:lnTo>
                        <a:pt x="544" y="8"/>
                      </a:lnTo>
                      <a:lnTo>
                        <a:pt x="544" y="7"/>
                      </a:lnTo>
                      <a:lnTo>
                        <a:pt x="544" y="7"/>
                      </a:lnTo>
                      <a:lnTo>
                        <a:pt x="543" y="6"/>
                      </a:lnTo>
                      <a:lnTo>
                        <a:pt x="543" y="6"/>
                      </a:lnTo>
                      <a:lnTo>
                        <a:pt x="543" y="5"/>
                      </a:lnTo>
                      <a:lnTo>
                        <a:pt x="543" y="5"/>
                      </a:lnTo>
                      <a:lnTo>
                        <a:pt x="540" y="3"/>
                      </a:lnTo>
                      <a:lnTo>
                        <a:pt x="540" y="3"/>
                      </a:lnTo>
                      <a:lnTo>
                        <a:pt x="540" y="3"/>
                      </a:lnTo>
                      <a:lnTo>
                        <a:pt x="540" y="3"/>
                      </a:lnTo>
                      <a:lnTo>
                        <a:pt x="539" y="2"/>
                      </a:lnTo>
                      <a:lnTo>
                        <a:pt x="539" y="2"/>
                      </a:lnTo>
                      <a:lnTo>
                        <a:pt x="539" y="2"/>
                      </a:lnTo>
                      <a:lnTo>
                        <a:pt x="539" y="2"/>
                      </a:lnTo>
                      <a:lnTo>
                        <a:pt x="537" y="1"/>
                      </a:lnTo>
                      <a:lnTo>
                        <a:pt x="537" y="1"/>
                      </a:lnTo>
                      <a:lnTo>
                        <a:pt x="537" y="1"/>
                      </a:lnTo>
                      <a:lnTo>
                        <a:pt x="537" y="1"/>
                      </a:lnTo>
                      <a:lnTo>
                        <a:pt x="532" y="0"/>
                      </a:lnTo>
                      <a:lnTo>
                        <a:pt x="532" y="0"/>
                      </a:lnTo>
                      <a:lnTo>
                        <a:pt x="532" y="0"/>
                      </a:lnTo>
                      <a:lnTo>
                        <a:pt x="532" y="0"/>
                      </a:lnTo>
                      <a:lnTo>
                        <a:pt x="529" y="0"/>
                      </a:lnTo>
                      <a:lnTo>
                        <a:pt x="529" y="0"/>
                      </a:lnTo>
                      <a:lnTo>
                        <a:pt x="528" y="0"/>
                      </a:lnTo>
                      <a:lnTo>
                        <a:pt x="528" y="0"/>
                      </a:lnTo>
                      <a:lnTo>
                        <a:pt x="525" y="0"/>
                      </a:lnTo>
                      <a:lnTo>
                        <a:pt x="525" y="0"/>
                      </a:lnTo>
                      <a:lnTo>
                        <a:pt x="523" y="0"/>
                      </a:lnTo>
                      <a:lnTo>
                        <a:pt x="523" y="0"/>
                      </a:lnTo>
                      <a:lnTo>
                        <a:pt x="521" y="0"/>
                      </a:lnTo>
                      <a:lnTo>
                        <a:pt x="521" y="0"/>
                      </a:lnTo>
                      <a:lnTo>
                        <a:pt x="520" y="0"/>
                      </a:lnTo>
                      <a:lnTo>
                        <a:pt x="520" y="0"/>
                      </a:lnTo>
                      <a:lnTo>
                        <a:pt x="519" y="0"/>
                      </a:lnTo>
                      <a:lnTo>
                        <a:pt x="519" y="0"/>
                      </a:lnTo>
                      <a:lnTo>
                        <a:pt x="516" y="1"/>
                      </a:lnTo>
                      <a:lnTo>
                        <a:pt x="516" y="1"/>
                      </a:lnTo>
                      <a:lnTo>
                        <a:pt x="515" y="1"/>
                      </a:lnTo>
                      <a:lnTo>
                        <a:pt x="515" y="1"/>
                      </a:lnTo>
                      <a:lnTo>
                        <a:pt x="514" y="1"/>
                      </a:lnTo>
                      <a:lnTo>
                        <a:pt x="514" y="1"/>
                      </a:lnTo>
                      <a:lnTo>
                        <a:pt x="513" y="2"/>
                      </a:lnTo>
                      <a:lnTo>
                        <a:pt x="513" y="2"/>
                      </a:lnTo>
                      <a:lnTo>
                        <a:pt x="513" y="2"/>
                      </a:lnTo>
                      <a:lnTo>
                        <a:pt x="513" y="2"/>
                      </a:lnTo>
                      <a:lnTo>
                        <a:pt x="510" y="3"/>
                      </a:lnTo>
                      <a:lnTo>
                        <a:pt x="510" y="3"/>
                      </a:lnTo>
                      <a:lnTo>
                        <a:pt x="510" y="3"/>
                      </a:lnTo>
                      <a:lnTo>
                        <a:pt x="510" y="3"/>
                      </a:lnTo>
                      <a:lnTo>
                        <a:pt x="509" y="5"/>
                      </a:lnTo>
                      <a:lnTo>
                        <a:pt x="509" y="5"/>
                      </a:lnTo>
                      <a:lnTo>
                        <a:pt x="508" y="6"/>
                      </a:lnTo>
                      <a:lnTo>
                        <a:pt x="508" y="6"/>
                      </a:lnTo>
                      <a:lnTo>
                        <a:pt x="506" y="7"/>
                      </a:lnTo>
                      <a:lnTo>
                        <a:pt x="506" y="7"/>
                      </a:lnTo>
                      <a:lnTo>
                        <a:pt x="506" y="8"/>
                      </a:lnTo>
                      <a:lnTo>
                        <a:pt x="506" y="8"/>
                      </a:lnTo>
                      <a:lnTo>
                        <a:pt x="506" y="8"/>
                      </a:lnTo>
                      <a:lnTo>
                        <a:pt x="503" y="16"/>
                      </a:lnTo>
                      <a:lnTo>
                        <a:pt x="496" y="28"/>
                      </a:lnTo>
                      <a:lnTo>
                        <a:pt x="496" y="28"/>
                      </a:lnTo>
                      <a:lnTo>
                        <a:pt x="490" y="49"/>
                      </a:lnTo>
                      <a:lnTo>
                        <a:pt x="485" y="65"/>
                      </a:lnTo>
                      <a:lnTo>
                        <a:pt x="484" y="76"/>
                      </a:lnTo>
                      <a:lnTo>
                        <a:pt x="482" y="84"/>
                      </a:lnTo>
                      <a:lnTo>
                        <a:pt x="482" y="84"/>
                      </a:lnTo>
                      <a:lnTo>
                        <a:pt x="453" y="88"/>
                      </a:lnTo>
                      <a:lnTo>
                        <a:pt x="453" y="88"/>
                      </a:lnTo>
                      <a:lnTo>
                        <a:pt x="450" y="81"/>
                      </a:lnTo>
                      <a:lnTo>
                        <a:pt x="445" y="70"/>
                      </a:lnTo>
                      <a:lnTo>
                        <a:pt x="437" y="56"/>
                      </a:lnTo>
                      <a:lnTo>
                        <a:pt x="424" y="39"/>
                      </a:lnTo>
                      <a:lnTo>
                        <a:pt x="424" y="39"/>
                      </a:lnTo>
                      <a:lnTo>
                        <a:pt x="417" y="27"/>
                      </a:lnTo>
                      <a:lnTo>
                        <a:pt x="411" y="21"/>
                      </a:lnTo>
                      <a:lnTo>
                        <a:pt x="411" y="21"/>
                      </a:lnTo>
                      <a:lnTo>
                        <a:pt x="411" y="21"/>
                      </a:lnTo>
                      <a:lnTo>
                        <a:pt x="411" y="21"/>
                      </a:lnTo>
                      <a:lnTo>
                        <a:pt x="409" y="21"/>
                      </a:lnTo>
                      <a:lnTo>
                        <a:pt x="409" y="21"/>
                      </a:lnTo>
                      <a:lnTo>
                        <a:pt x="408" y="18"/>
                      </a:lnTo>
                      <a:lnTo>
                        <a:pt x="408" y="18"/>
                      </a:lnTo>
                      <a:lnTo>
                        <a:pt x="407" y="18"/>
                      </a:lnTo>
                      <a:lnTo>
                        <a:pt x="407" y="18"/>
                      </a:lnTo>
                      <a:lnTo>
                        <a:pt x="403" y="16"/>
                      </a:lnTo>
                      <a:lnTo>
                        <a:pt x="403" y="16"/>
                      </a:lnTo>
                      <a:lnTo>
                        <a:pt x="403" y="16"/>
                      </a:lnTo>
                      <a:lnTo>
                        <a:pt x="403" y="16"/>
                      </a:lnTo>
                      <a:lnTo>
                        <a:pt x="401" y="16"/>
                      </a:lnTo>
                      <a:lnTo>
                        <a:pt x="401" y="16"/>
                      </a:lnTo>
                      <a:lnTo>
                        <a:pt x="401" y="16"/>
                      </a:lnTo>
                      <a:lnTo>
                        <a:pt x="401" y="16"/>
                      </a:lnTo>
                      <a:lnTo>
                        <a:pt x="396" y="16"/>
                      </a:lnTo>
                      <a:lnTo>
                        <a:pt x="396" y="16"/>
                      </a:lnTo>
                      <a:lnTo>
                        <a:pt x="396" y="16"/>
                      </a:lnTo>
                      <a:lnTo>
                        <a:pt x="396" y="16"/>
                      </a:lnTo>
                      <a:lnTo>
                        <a:pt x="393" y="17"/>
                      </a:lnTo>
                      <a:lnTo>
                        <a:pt x="393" y="17"/>
                      </a:lnTo>
                      <a:lnTo>
                        <a:pt x="392" y="17"/>
                      </a:lnTo>
                      <a:lnTo>
                        <a:pt x="392" y="17"/>
                      </a:lnTo>
                      <a:lnTo>
                        <a:pt x="389" y="18"/>
                      </a:lnTo>
                      <a:lnTo>
                        <a:pt x="389" y="18"/>
                      </a:lnTo>
                      <a:lnTo>
                        <a:pt x="387" y="18"/>
                      </a:lnTo>
                      <a:lnTo>
                        <a:pt x="387" y="18"/>
                      </a:lnTo>
                      <a:lnTo>
                        <a:pt x="385" y="18"/>
                      </a:lnTo>
                      <a:lnTo>
                        <a:pt x="385" y="18"/>
                      </a:lnTo>
                      <a:lnTo>
                        <a:pt x="384" y="20"/>
                      </a:lnTo>
                      <a:lnTo>
                        <a:pt x="384" y="20"/>
                      </a:lnTo>
                      <a:lnTo>
                        <a:pt x="383" y="20"/>
                      </a:lnTo>
                      <a:lnTo>
                        <a:pt x="383" y="20"/>
                      </a:lnTo>
                      <a:lnTo>
                        <a:pt x="379" y="21"/>
                      </a:lnTo>
                      <a:lnTo>
                        <a:pt x="379" y="21"/>
                      </a:lnTo>
                      <a:lnTo>
                        <a:pt x="379" y="22"/>
                      </a:lnTo>
                      <a:lnTo>
                        <a:pt x="379" y="22"/>
                      </a:lnTo>
                      <a:lnTo>
                        <a:pt x="378" y="22"/>
                      </a:lnTo>
                      <a:lnTo>
                        <a:pt x="378" y="22"/>
                      </a:lnTo>
                      <a:lnTo>
                        <a:pt x="377" y="23"/>
                      </a:lnTo>
                      <a:lnTo>
                        <a:pt x="377" y="23"/>
                      </a:lnTo>
                      <a:lnTo>
                        <a:pt x="374" y="27"/>
                      </a:lnTo>
                      <a:lnTo>
                        <a:pt x="374" y="27"/>
                      </a:lnTo>
                      <a:lnTo>
                        <a:pt x="374" y="28"/>
                      </a:lnTo>
                      <a:lnTo>
                        <a:pt x="374" y="28"/>
                      </a:lnTo>
                      <a:lnTo>
                        <a:pt x="373" y="30"/>
                      </a:lnTo>
                      <a:lnTo>
                        <a:pt x="373" y="30"/>
                      </a:lnTo>
                      <a:lnTo>
                        <a:pt x="373" y="31"/>
                      </a:lnTo>
                      <a:lnTo>
                        <a:pt x="373" y="31"/>
                      </a:lnTo>
                      <a:lnTo>
                        <a:pt x="373" y="31"/>
                      </a:lnTo>
                      <a:lnTo>
                        <a:pt x="373" y="31"/>
                      </a:lnTo>
                      <a:lnTo>
                        <a:pt x="372" y="40"/>
                      </a:lnTo>
                      <a:lnTo>
                        <a:pt x="369" y="54"/>
                      </a:lnTo>
                      <a:lnTo>
                        <a:pt x="369" y="54"/>
                      </a:lnTo>
                      <a:lnTo>
                        <a:pt x="368" y="74"/>
                      </a:lnTo>
                      <a:lnTo>
                        <a:pt x="368" y="91"/>
                      </a:lnTo>
                      <a:lnTo>
                        <a:pt x="369" y="103"/>
                      </a:lnTo>
                      <a:lnTo>
                        <a:pt x="370" y="110"/>
                      </a:lnTo>
                      <a:lnTo>
                        <a:pt x="370" y="110"/>
                      </a:lnTo>
                      <a:lnTo>
                        <a:pt x="343" y="122"/>
                      </a:lnTo>
                      <a:lnTo>
                        <a:pt x="343" y="122"/>
                      </a:lnTo>
                      <a:lnTo>
                        <a:pt x="338" y="115"/>
                      </a:lnTo>
                      <a:lnTo>
                        <a:pt x="330" y="107"/>
                      </a:lnTo>
                      <a:lnTo>
                        <a:pt x="319" y="94"/>
                      </a:lnTo>
                      <a:lnTo>
                        <a:pt x="302" y="81"/>
                      </a:lnTo>
                      <a:lnTo>
                        <a:pt x="302" y="81"/>
                      </a:lnTo>
                      <a:lnTo>
                        <a:pt x="291" y="73"/>
                      </a:lnTo>
                      <a:lnTo>
                        <a:pt x="283" y="68"/>
                      </a:lnTo>
                      <a:lnTo>
                        <a:pt x="283" y="68"/>
                      </a:lnTo>
                      <a:lnTo>
                        <a:pt x="283" y="68"/>
                      </a:lnTo>
                      <a:lnTo>
                        <a:pt x="283" y="68"/>
                      </a:lnTo>
                      <a:lnTo>
                        <a:pt x="283" y="68"/>
                      </a:lnTo>
                      <a:lnTo>
                        <a:pt x="283" y="68"/>
                      </a:lnTo>
                      <a:lnTo>
                        <a:pt x="281" y="66"/>
                      </a:lnTo>
                      <a:lnTo>
                        <a:pt x="281" y="66"/>
                      </a:lnTo>
                      <a:lnTo>
                        <a:pt x="281" y="66"/>
                      </a:lnTo>
                      <a:lnTo>
                        <a:pt x="281" y="66"/>
                      </a:lnTo>
                      <a:lnTo>
                        <a:pt x="276" y="65"/>
                      </a:lnTo>
                      <a:lnTo>
                        <a:pt x="276" y="65"/>
                      </a:lnTo>
                      <a:lnTo>
                        <a:pt x="275" y="65"/>
                      </a:lnTo>
                      <a:lnTo>
                        <a:pt x="275" y="65"/>
                      </a:lnTo>
                      <a:lnTo>
                        <a:pt x="273" y="65"/>
                      </a:lnTo>
                      <a:lnTo>
                        <a:pt x="273" y="65"/>
                      </a:lnTo>
                      <a:lnTo>
                        <a:pt x="273" y="65"/>
                      </a:lnTo>
                      <a:lnTo>
                        <a:pt x="273" y="65"/>
                      </a:lnTo>
                      <a:lnTo>
                        <a:pt x="268" y="68"/>
                      </a:lnTo>
                      <a:lnTo>
                        <a:pt x="268" y="68"/>
                      </a:lnTo>
                      <a:lnTo>
                        <a:pt x="268" y="68"/>
                      </a:lnTo>
                      <a:lnTo>
                        <a:pt x="268" y="68"/>
                      </a:lnTo>
                      <a:lnTo>
                        <a:pt x="266" y="69"/>
                      </a:lnTo>
                      <a:lnTo>
                        <a:pt x="266" y="69"/>
                      </a:lnTo>
                      <a:lnTo>
                        <a:pt x="266" y="69"/>
                      </a:lnTo>
                      <a:lnTo>
                        <a:pt x="266" y="69"/>
                      </a:lnTo>
                      <a:lnTo>
                        <a:pt x="263" y="70"/>
                      </a:lnTo>
                      <a:lnTo>
                        <a:pt x="263" y="70"/>
                      </a:lnTo>
                      <a:lnTo>
                        <a:pt x="261" y="71"/>
                      </a:lnTo>
                      <a:lnTo>
                        <a:pt x="261" y="71"/>
                      </a:lnTo>
                      <a:lnTo>
                        <a:pt x="259" y="73"/>
                      </a:lnTo>
                      <a:lnTo>
                        <a:pt x="259" y="73"/>
                      </a:lnTo>
                      <a:lnTo>
                        <a:pt x="258" y="74"/>
                      </a:lnTo>
                      <a:lnTo>
                        <a:pt x="258" y="74"/>
                      </a:lnTo>
                      <a:lnTo>
                        <a:pt x="257" y="74"/>
                      </a:lnTo>
                      <a:lnTo>
                        <a:pt x="257" y="74"/>
                      </a:lnTo>
                      <a:lnTo>
                        <a:pt x="253" y="76"/>
                      </a:lnTo>
                      <a:lnTo>
                        <a:pt x="253" y="76"/>
                      </a:lnTo>
                      <a:lnTo>
                        <a:pt x="253" y="76"/>
                      </a:lnTo>
                      <a:lnTo>
                        <a:pt x="253" y="76"/>
                      </a:lnTo>
                      <a:lnTo>
                        <a:pt x="252" y="79"/>
                      </a:lnTo>
                      <a:lnTo>
                        <a:pt x="252" y="79"/>
                      </a:lnTo>
                      <a:lnTo>
                        <a:pt x="252" y="79"/>
                      </a:lnTo>
                      <a:lnTo>
                        <a:pt x="252" y="79"/>
                      </a:lnTo>
                      <a:lnTo>
                        <a:pt x="251" y="84"/>
                      </a:lnTo>
                      <a:lnTo>
                        <a:pt x="251" y="84"/>
                      </a:lnTo>
                      <a:lnTo>
                        <a:pt x="251" y="84"/>
                      </a:lnTo>
                      <a:lnTo>
                        <a:pt x="251" y="84"/>
                      </a:lnTo>
                      <a:lnTo>
                        <a:pt x="251" y="86"/>
                      </a:lnTo>
                      <a:lnTo>
                        <a:pt x="251" y="86"/>
                      </a:lnTo>
                      <a:lnTo>
                        <a:pt x="251" y="86"/>
                      </a:lnTo>
                      <a:lnTo>
                        <a:pt x="251" y="86"/>
                      </a:lnTo>
                      <a:lnTo>
                        <a:pt x="251" y="96"/>
                      </a:lnTo>
                      <a:lnTo>
                        <a:pt x="252" y="109"/>
                      </a:lnTo>
                      <a:lnTo>
                        <a:pt x="252" y="109"/>
                      </a:lnTo>
                      <a:lnTo>
                        <a:pt x="256" y="131"/>
                      </a:lnTo>
                      <a:lnTo>
                        <a:pt x="261" y="147"/>
                      </a:lnTo>
                      <a:lnTo>
                        <a:pt x="264" y="158"/>
                      </a:lnTo>
                      <a:lnTo>
                        <a:pt x="267" y="165"/>
                      </a:lnTo>
                      <a:lnTo>
                        <a:pt x="267" y="165"/>
                      </a:lnTo>
                      <a:lnTo>
                        <a:pt x="244" y="182"/>
                      </a:lnTo>
                      <a:lnTo>
                        <a:pt x="244" y="182"/>
                      </a:lnTo>
                      <a:lnTo>
                        <a:pt x="238" y="178"/>
                      </a:lnTo>
                      <a:lnTo>
                        <a:pt x="228" y="171"/>
                      </a:lnTo>
                      <a:lnTo>
                        <a:pt x="214" y="163"/>
                      </a:lnTo>
                      <a:lnTo>
                        <a:pt x="195" y="154"/>
                      </a:lnTo>
                      <a:lnTo>
                        <a:pt x="195" y="154"/>
                      </a:lnTo>
                      <a:lnTo>
                        <a:pt x="183" y="148"/>
                      </a:lnTo>
                      <a:lnTo>
                        <a:pt x="174" y="146"/>
                      </a:lnTo>
                      <a:lnTo>
                        <a:pt x="174" y="146"/>
                      </a:lnTo>
                      <a:lnTo>
                        <a:pt x="173" y="146"/>
                      </a:lnTo>
                      <a:lnTo>
                        <a:pt x="173" y="146"/>
                      </a:lnTo>
                      <a:lnTo>
                        <a:pt x="170" y="146"/>
                      </a:lnTo>
                      <a:lnTo>
                        <a:pt x="170" y="146"/>
                      </a:lnTo>
                      <a:lnTo>
                        <a:pt x="170" y="146"/>
                      </a:lnTo>
                      <a:lnTo>
                        <a:pt x="170" y="146"/>
                      </a:lnTo>
                      <a:lnTo>
                        <a:pt x="165" y="146"/>
                      </a:lnTo>
                      <a:lnTo>
                        <a:pt x="165" y="146"/>
                      </a:lnTo>
                      <a:lnTo>
                        <a:pt x="165" y="146"/>
                      </a:lnTo>
                      <a:lnTo>
                        <a:pt x="165" y="146"/>
                      </a:lnTo>
                      <a:lnTo>
                        <a:pt x="162" y="147"/>
                      </a:lnTo>
                      <a:lnTo>
                        <a:pt x="162" y="147"/>
                      </a:lnTo>
                      <a:lnTo>
                        <a:pt x="162" y="147"/>
                      </a:lnTo>
                      <a:lnTo>
                        <a:pt x="162" y="147"/>
                      </a:lnTo>
                      <a:lnTo>
                        <a:pt x="159" y="149"/>
                      </a:lnTo>
                      <a:lnTo>
                        <a:pt x="159" y="149"/>
                      </a:lnTo>
                      <a:lnTo>
                        <a:pt x="159" y="149"/>
                      </a:lnTo>
                      <a:lnTo>
                        <a:pt x="159" y="149"/>
                      </a:lnTo>
                      <a:lnTo>
                        <a:pt x="156" y="151"/>
                      </a:lnTo>
                      <a:lnTo>
                        <a:pt x="156" y="151"/>
                      </a:lnTo>
                      <a:lnTo>
                        <a:pt x="156" y="152"/>
                      </a:lnTo>
                      <a:lnTo>
                        <a:pt x="156" y="152"/>
                      </a:lnTo>
                      <a:lnTo>
                        <a:pt x="154" y="154"/>
                      </a:lnTo>
                      <a:lnTo>
                        <a:pt x="154" y="154"/>
                      </a:lnTo>
                      <a:lnTo>
                        <a:pt x="152" y="156"/>
                      </a:lnTo>
                      <a:lnTo>
                        <a:pt x="152" y="156"/>
                      </a:lnTo>
                      <a:lnTo>
                        <a:pt x="151" y="157"/>
                      </a:lnTo>
                      <a:lnTo>
                        <a:pt x="151" y="157"/>
                      </a:lnTo>
                      <a:lnTo>
                        <a:pt x="150" y="158"/>
                      </a:lnTo>
                      <a:lnTo>
                        <a:pt x="150" y="158"/>
                      </a:lnTo>
                      <a:lnTo>
                        <a:pt x="150" y="158"/>
                      </a:lnTo>
                      <a:lnTo>
                        <a:pt x="150" y="158"/>
                      </a:lnTo>
                      <a:lnTo>
                        <a:pt x="147" y="162"/>
                      </a:lnTo>
                      <a:lnTo>
                        <a:pt x="147" y="162"/>
                      </a:lnTo>
                      <a:lnTo>
                        <a:pt x="146" y="162"/>
                      </a:lnTo>
                      <a:lnTo>
                        <a:pt x="146" y="162"/>
                      </a:lnTo>
                      <a:lnTo>
                        <a:pt x="146" y="165"/>
                      </a:lnTo>
                      <a:lnTo>
                        <a:pt x="146" y="165"/>
                      </a:lnTo>
                      <a:lnTo>
                        <a:pt x="146" y="165"/>
                      </a:lnTo>
                      <a:lnTo>
                        <a:pt x="146" y="165"/>
                      </a:lnTo>
                      <a:lnTo>
                        <a:pt x="146" y="170"/>
                      </a:lnTo>
                      <a:lnTo>
                        <a:pt x="146" y="170"/>
                      </a:lnTo>
                      <a:lnTo>
                        <a:pt x="146" y="170"/>
                      </a:lnTo>
                      <a:lnTo>
                        <a:pt x="146" y="170"/>
                      </a:lnTo>
                      <a:lnTo>
                        <a:pt x="146" y="172"/>
                      </a:lnTo>
                      <a:lnTo>
                        <a:pt x="146" y="172"/>
                      </a:lnTo>
                      <a:lnTo>
                        <a:pt x="146" y="173"/>
                      </a:lnTo>
                      <a:lnTo>
                        <a:pt x="146" y="173"/>
                      </a:lnTo>
                      <a:lnTo>
                        <a:pt x="146" y="173"/>
                      </a:lnTo>
                      <a:lnTo>
                        <a:pt x="149" y="182"/>
                      </a:lnTo>
                      <a:lnTo>
                        <a:pt x="154" y="195"/>
                      </a:lnTo>
                      <a:lnTo>
                        <a:pt x="154" y="195"/>
                      </a:lnTo>
                      <a:lnTo>
                        <a:pt x="164" y="214"/>
                      </a:lnTo>
                      <a:lnTo>
                        <a:pt x="171" y="227"/>
                      </a:lnTo>
                      <a:lnTo>
                        <a:pt x="179" y="238"/>
                      </a:lnTo>
                      <a:lnTo>
                        <a:pt x="183" y="244"/>
                      </a:lnTo>
                      <a:lnTo>
                        <a:pt x="183" y="244"/>
                      </a:lnTo>
                      <a:lnTo>
                        <a:pt x="165" y="268"/>
                      </a:lnTo>
                      <a:lnTo>
                        <a:pt x="165" y="268"/>
                      </a:lnTo>
                      <a:lnTo>
                        <a:pt x="157" y="264"/>
                      </a:lnTo>
                      <a:lnTo>
                        <a:pt x="146" y="260"/>
                      </a:lnTo>
                      <a:lnTo>
                        <a:pt x="131" y="256"/>
                      </a:lnTo>
                      <a:lnTo>
                        <a:pt x="110" y="251"/>
                      </a:lnTo>
                      <a:lnTo>
                        <a:pt x="110" y="251"/>
                      </a:lnTo>
                      <a:lnTo>
                        <a:pt x="97" y="250"/>
                      </a:lnTo>
                      <a:lnTo>
                        <a:pt x="87" y="250"/>
                      </a:lnTo>
                      <a:lnTo>
                        <a:pt x="87" y="250"/>
                      </a:lnTo>
                      <a:lnTo>
                        <a:pt x="87" y="250"/>
                      </a:lnTo>
                      <a:lnTo>
                        <a:pt x="87" y="250"/>
                      </a:lnTo>
                      <a:lnTo>
                        <a:pt x="87" y="250"/>
                      </a:lnTo>
                      <a:lnTo>
                        <a:pt x="87" y="250"/>
                      </a:lnTo>
                      <a:lnTo>
                        <a:pt x="84" y="250"/>
                      </a:lnTo>
                      <a:lnTo>
                        <a:pt x="84" y="250"/>
                      </a:lnTo>
                      <a:lnTo>
                        <a:pt x="83" y="250"/>
                      </a:lnTo>
                      <a:lnTo>
                        <a:pt x="83" y="250"/>
                      </a:lnTo>
                      <a:lnTo>
                        <a:pt x="81" y="251"/>
                      </a:lnTo>
                      <a:lnTo>
                        <a:pt x="81" y="251"/>
                      </a:lnTo>
                      <a:lnTo>
                        <a:pt x="81" y="251"/>
                      </a:lnTo>
                      <a:lnTo>
                        <a:pt x="81" y="251"/>
                      </a:lnTo>
                      <a:lnTo>
                        <a:pt x="79" y="251"/>
                      </a:lnTo>
                      <a:lnTo>
                        <a:pt x="79" y="251"/>
                      </a:lnTo>
                      <a:lnTo>
                        <a:pt x="78" y="253"/>
                      </a:lnTo>
                      <a:lnTo>
                        <a:pt x="78" y="253"/>
                      </a:lnTo>
                      <a:lnTo>
                        <a:pt x="77" y="253"/>
                      </a:lnTo>
                      <a:lnTo>
                        <a:pt x="77" y="253"/>
                      </a:lnTo>
                      <a:lnTo>
                        <a:pt x="77" y="254"/>
                      </a:lnTo>
                      <a:lnTo>
                        <a:pt x="77" y="254"/>
                      </a:lnTo>
                      <a:lnTo>
                        <a:pt x="75" y="255"/>
                      </a:lnTo>
                      <a:lnTo>
                        <a:pt x="75" y="255"/>
                      </a:lnTo>
                      <a:lnTo>
                        <a:pt x="75" y="255"/>
                      </a:lnTo>
                      <a:lnTo>
                        <a:pt x="75" y="255"/>
                      </a:lnTo>
                      <a:lnTo>
                        <a:pt x="74" y="256"/>
                      </a:lnTo>
                      <a:lnTo>
                        <a:pt x="74" y="256"/>
                      </a:lnTo>
                      <a:lnTo>
                        <a:pt x="73" y="258"/>
                      </a:lnTo>
                      <a:lnTo>
                        <a:pt x="73" y="258"/>
                      </a:lnTo>
                      <a:lnTo>
                        <a:pt x="73" y="259"/>
                      </a:lnTo>
                      <a:lnTo>
                        <a:pt x="73" y="259"/>
                      </a:lnTo>
                      <a:lnTo>
                        <a:pt x="72" y="260"/>
                      </a:lnTo>
                      <a:lnTo>
                        <a:pt x="72" y="260"/>
                      </a:lnTo>
                      <a:lnTo>
                        <a:pt x="70" y="263"/>
                      </a:lnTo>
                      <a:lnTo>
                        <a:pt x="70" y="263"/>
                      </a:lnTo>
                      <a:lnTo>
                        <a:pt x="69" y="265"/>
                      </a:lnTo>
                      <a:lnTo>
                        <a:pt x="69" y="265"/>
                      </a:lnTo>
                      <a:lnTo>
                        <a:pt x="69" y="265"/>
                      </a:lnTo>
                      <a:lnTo>
                        <a:pt x="69" y="265"/>
                      </a:lnTo>
                      <a:lnTo>
                        <a:pt x="68" y="268"/>
                      </a:lnTo>
                      <a:lnTo>
                        <a:pt x="68" y="268"/>
                      </a:lnTo>
                      <a:lnTo>
                        <a:pt x="68" y="268"/>
                      </a:lnTo>
                      <a:lnTo>
                        <a:pt x="68" y="268"/>
                      </a:lnTo>
                      <a:lnTo>
                        <a:pt x="65" y="273"/>
                      </a:lnTo>
                      <a:lnTo>
                        <a:pt x="65" y="273"/>
                      </a:lnTo>
                      <a:lnTo>
                        <a:pt x="65" y="273"/>
                      </a:lnTo>
                      <a:lnTo>
                        <a:pt x="65" y="273"/>
                      </a:lnTo>
                      <a:lnTo>
                        <a:pt x="65" y="274"/>
                      </a:lnTo>
                      <a:lnTo>
                        <a:pt x="65" y="274"/>
                      </a:lnTo>
                      <a:lnTo>
                        <a:pt x="65" y="275"/>
                      </a:lnTo>
                      <a:lnTo>
                        <a:pt x="65" y="275"/>
                      </a:lnTo>
                      <a:lnTo>
                        <a:pt x="65" y="278"/>
                      </a:lnTo>
                      <a:lnTo>
                        <a:pt x="65" y="278"/>
                      </a:lnTo>
                      <a:lnTo>
                        <a:pt x="65" y="278"/>
                      </a:lnTo>
                      <a:lnTo>
                        <a:pt x="65" y="278"/>
                      </a:lnTo>
                      <a:lnTo>
                        <a:pt x="67" y="280"/>
                      </a:lnTo>
                      <a:lnTo>
                        <a:pt x="67" y="280"/>
                      </a:lnTo>
                      <a:lnTo>
                        <a:pt x="67" y="280"/>
                      </a:lnTo>
                      <a:lnTo>
                        <a:pt x="67" y="280"/>
                      </a:lnTo>
                      <a:lnTo>
                        <a:pt x="68" y="283"/>
                      </a:lnTo>
                      <a:lnTo>
                        <a:pt x="68" y="283"/>
                      </a:lnTo>
                      <a:lnTo>
                        <a:pt x="68" y="283"/>
                      </a:lnTo>
                      <a:lnTo>
                        <a:pt x="68" y="283"/>
                      </a:lnTo>
                      <a:lnTo>
                        <a:pt x="68" y="283"/>
                      </a:lnTo>
                      <a:lnTo>
                        <a:pt x="68" y="283"/>
                      </a:lnTo>
                      <a:lnTo>
                        <a:pt x="73" y="290"/>
                      </a:lnTo>
                      <a:lnTo>
                        <a:pt x="81" y="302"/>
                      </a:lnTo>
                      <a:lnTo>
                        <a:pt x="81" y="302"/>
                      </a:lnTo>
                      <a:lnTo>
                        <a:pt x="94" y="318"/>
                      </a:lnTo>
                      <a:lnTo>
                        <a:pt x="107" y="330"/>
                      </a:lnTo>
                      <a:lnTo>
                        <a:pt x="116" y="337"/>
                      </a:lnTo>
                      <a:lnTo>
                        <a:pt x="122" y="342"/>
                      </a:lnTo>
                      <a:lnTo>
                        <a:pt x="122" y="342"/>
                      </a:lnTo>
                      <a:lnTo>
                        <a:pt x="111" y="370"/>
                      </a:lnTo>
                      <a:lnTo>
                        <a:pt x="111" y="370"/>
                      </a:lnTo>
                      <a:lnTo>
                        <a:pt x="103" y="369"/>
                      </a:lnTo>
                      <a:lnTo>
                        <a:pt x="91" y="367"/>
                      </a:lnTo>
                      <a:lnTo>
                        <a:pt x="74" y="367"/>
                      </a:lnTo>
                      <a:lnTo>
                        <a:pt x="53" y="369"/>
                      </a:lnTo>
                      <a:lnTo>
                        <a:pt x="53" y="369"/>
                      </a:lnTo>
                      <a:lnTo>
                        <a:pt x="40" y="371"/>
                      </a:lnTo>
                      <a:lnTo>
                        <a:pt x="30" y="372"/>
                      </a:lnTo>
                      <a:lnTo>
                        <a:pt x="30" y="372"/>
                      </a:lnTo>
                      <a:lnTo>
                        <a:pt x="30" y="372"/>
                      </a:lnTo>
                      <a:lnTo>
                        <a:pt x="30" y="374"/>
                      </a:lnTo>
                      <a:lnTo>
                        <a:pt x="30" y="374"/>
                      </a:lnTo>
                      <a:lnTo>
                        <a:pt x="28" y="374"/>
                      </a:lnTo>
                      <a:lnTo>
                        <a:pt x="28" y="374"/>
                      </a:lnTo>
                      <a:lnTo>
                        <a:pt x="28" y="374"/>
                      </a:lnTo>
                      <a:lnTo>
                        <a:pt x="28" y="374"/>
                      </a:lnTo>
                      <a:lnTo>
                        <a:pt x="25" y="375"/>
                      </a:lnTo>
                      <a:lnTo>
                        <a:pt x="25" y="375"/>
                      </a:lnTo>
                      <a:lnTo>
                        <a:pt x="25" y="375"/>
                      </a:lnTo>
                      <a:lnTo>
                        <a:pt x="25" y="375"/>
                      </a:lnTo>
                      <a:lnTo>
                        <a:pt x="24" y="377"/>
                      </a:lnTo>
                      <a:lnTo>
                        <a:pt x="24" y="377"/>
                      </a:lnTo>
                      <a:lnTo>
                        <a:pt x="23" y="377"/>
                      </a:lnTo>
                      <a:lnTo>
                        <a:pt x="23" y="377"/>
                      </a:lnTo>
                      <a:lnTo>
                        <a:pt x="23" y="379"/>
                      </a:lnTo>
                      <a:lnTo>
                        <a:pt x="23" y="379"/>
                      </a:lnTo>
                      <a:lnTo>
                        <a:pt x="21" y="379"/>
                      </a:lnTo>
                      <a:lnTo>
                        <a:pt x="21" y="379"/>
                      </a:lnTo>
                      <a:lnTo>
                        <a:pt x="20" y="384"/>
                      </a:lnTo>
                      <a:lnTo>
                        <a:pt x="20" y="384"/>
                      </a:lnTo>
                      <a:lnTo>
                        <a:pt x="20" y="384"/>
                      </a:lnTo>
                      <a:lnTo>
                        <a:pt x="20" y="384"/>
                      </a:lnTo>
                      <a:lnTo>
                        <a:pt x="19" y="386"/>
                      </a:lnTo>
                      <a:lnTo>
                        <a:pt x="19" y="386"/>
                      </a:lnTo>
                      <a:lnTo>
                        <a:pt x="19" y="386"/>
                      </a:lnTo>
                      <a:lnTo>
                        <a:pt x="19" y="386"/>
                      </a:lnTo>
                      <a:lnTo>
                        <a:pt x="18" y="389"/>
                      </a:lnTo>
                      <a:lnTo>
                        <a:pt x="18" y="389"/>
                      </a:lnTo>
                      <a:lnTo>
                        <a:pt x="18" y="393"/>
                      </a:lnTo>
                      <a:lnTo>
                        <a:pt x="18" y="393"/>
                      </a:lnTo>
                      <a:lnTo>
                        <a:pt x="18" y="393"/>
                      </a:lnTo>
                      <a:lnTo>
                        <a:pt x="18" y="393"/>
                      </a:lnTo>
                      <a:lnTo>
                        <a:pt x="16" y="395"/>
                      </a:lnTo>
                      <a:lnTo>
                        <a:pt x="16" y="395"/>
                      </a:lnTo>
                      <a:lnTo>
                        <a:pt x="16" y="395"/>
                      </a:lnTo>
                      <a:lnTo>
                        <a:pt x="16" y="395"/>
                      </a:lnTo>
                      <a:lnTo>
                        <a:pt x="16" y="400"/>
                      </a:lnTo>
                      <a:lnTo>
                        <a:pt x="16" y="400"/>
                      </a:lnTo>
                      <a:lnTo>
                        <a:pt x="16" y="400"/>
                      </a:lnTo>
                      <a:lnTo>
                        <a:pt x="16" y="400"/>
                      </a:lnTo>
                      <a:lnTo>
                        <a:pt x="16" y="403"/>
                      </a:lnTo>
                      <a:lnTo>
                        <a:pt x="16" y="403"/>
                      </a:lnTo>
                      <a:lnTo>
                        <a:pt x="16" y="403"/>
                      </a:lnTo>
                      <a:lnTo>
                        <a:pt x="16" y="403"/>
                      </a:lnTo>
                      <a:lnTo>
                        <a:pt x="18" y="405"/>
                      </a:lnTo>
                      <a:lnTo>
                        <a:pt x="18" y="405"/>
                      </a:lnTo>
                      <a:lnTo>
                        <a:pt x="18" y="405"/>
                      </a:lnTo>
                      <a:lnTo>
                        <a:pt x="18" y="405"/>
                      </a:lnTo>
                      <a:lnTo>
                        <a:pt x="19" y="408"/>
                      </a:lnTo>
                      <a:lnTo>
                        <a:pt x="19" y="408"/>
                      </a:lnTo>
                      <a:lnTo>
                        <a:pt x="19" y="408"/>
                      </a:lnTo>
                      <a:lnTo>
                        <a:pt x="19" y="408"/>
                      </a:lnTo>
                      <a:lnTo>
                        <a:pt x="20" y="409"/>
                      </a:lnTo>
                      <a:lnTo>
                        <a:pt x="20" y="409"/>
                      </a:lnTo>
                      <a:lnTo>
                        <a:pt x="21" y="410"/>
                      </a:lnTo>
                      <a:lnTo>
                        <a:pt x="21" y="410"/>
                      </a:lnTo>
                      <a:lnTo>
                        <a:pt x="21" y="410"/>
                      </a:lnTo>
                      <a:lnTo>
                        <a:pt x="28" y="416"/>
                      </a:lnTo>
                      <a:lnTo>
                        <a:pt x="39" y="424"/>
                      </a:lnTo>
                      <a:lnTo>
                        <a:pt x="39" y="424"/>
                      </a:lnTo>
                      <a:lnTo>
                        <a:pt x="55" y="437"/>
                      </a:lnTo>
                      <a:lnTo>
                        <a:pt x="70" y="444"/>
                      </a:lnTo>
                      <a:lnTo>
                        <a:pt x="81" y="449"/>
                      </a:lnTo>
                      <a:lnTo>
                        <a:pt x="88" y="453"/>
                      </a:lnTo>
                      <a:lnTo>
                        <a:pt x="88" y="453"/>
                      </a:lnTo>
                      <a:lnTo>
                        <a:pt x="84" y="482"/>
                      </a:lnTo>
                      <a:lnTo>
                        <a:pt x="84" y="482"/>
                      </a:lnTo>
                      <a:lnTo>
                        <a:pt x="77" y="483"/>
                      </a:lnTo>
                      <a:lnTo>
                        <a:pt x="64" y="486"/>
                      </a:lnTo>
                      <a:lnTo>
                        <a:pt x="49" y="490"/>
                      </a:lnTo>
                      <a:lnTo>
                        <a:pt x="29" y="496"/>
                      </a:lnTo>
                      <a:lnTo>
                        <a:pt x="29" y="496"/>
                      </a:lnTo>
                      <a:lnTo>
                        <a:pt x="16" y="502"/>
                      </a:lnTo>
                      <a:lnTo>
                        <a:pt x="7" y="506"/>
                      </a:lnTo>
                      <a:lnTo>
                        <a:pt x="7" y="506"/>
                      </a:lnTo>
                      <a:lnTo>
                        <a:pt x="7" y="506"/>
                      </a:lnTo>
                      <a:lnTo>
                        <a:pt x="7" y="506"/>
                      </a:lnTo>
                      <a:lnTo>
                        <a:pt x="7" y="507"/>
                      </a:lnTo>
                      <a:lnTo>
                        <a:pt x="7" y="507"/>
                      </a:lnTo>
                      <a:lnTo>
                        <a:pt x="6" y="508"/>
                      </a:lnTo>
                      <a:lnTo>
                        <a:pt x="6" y="508"/>
                      </a:lnTo>
                      <a:lnTo>
                        <a:pt x="5" y="508"/>
                      </a:lnTo>
                      <a:lnTo>
                        <a:pt x="5" y="508"/>
                      </a:lnTo>
                      <a:lnTo>
                        <a:pt x="4" y="510"/>
                      </a:lnTo>
                      <a:lnTo>
                        <a:pt x="4" y="510"/>
                      </a:lnTo>
                      <a:lnTo>
                        <a:pt x="4" y="511"/>
                      </a:lnTo>
                      <a:lnTo>
                        <a:pt x="4" y="511"/>
                      </a:lnTo>
                      <a:lnTo>
                        <a:pt x="2" y="512"/>
                      </a:lnTo>
                      <a:lnTo>
                        <a:pt x="2" y="512"/>
                      </a:lnTo>
                      <a:lnTo>
                        <a:pt x="1" y="512"/>
                      </a:lnTo>
                      <a:lnTo>
                        <a:pt x="1" y="512"/>
                      </a:lnTo>
                      <a:lnTo>
                        <a:pt x="1" y="513"/>
                      </a:lnTo>
                      <a:lnTo>
                        <a:pt x="1" y="513"/>
                      </a:lnTo>
                      <a:lnTo>
                        <a:pt x="1" y="515"/>
                      </a:lnTo>
                      <a:lnTo>
                        <a:pt x="1" y="515"/>
                      </a:lnTo>
                      <a:lnTo>
                        <a:pt x="0" y="516"/>
                      </a:lnTo>
                      <a:lnTo>
                        <a:pt x="0" y="516"/>
                      </a:lnTo>
                      <a:lnTo>
                        <a:pt x="0" y="517"/>
                      </a:lnTo>
                      <a:lnTo>
                        <a:pt x="0" y="517"/>
                      </a:lnTo>
                      <a:lnTo>
                        <a:pt x="0" y="518"/>
                      </a:lnTo>
                      <a:lnTo>
                        <a:pt x="0" y="518"/>
                      </a:lnTo>
                      <a:lnTo>
                        <a:pt x="0" y="520"/>
                      </a:lnTo>
                      <a:lnTo>
                        <a:pt x="0" y="520"/>
                      </a:lnTo>
                      <a:lnTo>
                        <a:pt x="0" y="521"/>
                      </a:lnTo>
                      <a:lnTo>
                        <a:pt x="0" y="521"/>
                      </a:lnTo>
                      <a:lnTo>
                        <a:pt x="0" y="522"/>
                      </a:lnTo>
                      <a:lnTo>
                        <a:pt x="0" y="522"/>
                      </a:lnTo>
                      <a:lnTo>
                        <a:pt x="0" y="525"/>
                      </a:lnTo>
                      <a:lnTo>
                        <a:pt x="0" y="525"/>
                      </a:lnTo>
                      <a:lnTo>
                        <a:pt x="0" y="529"/>
                      </a:lnTo>
                      <a:lnTo>
                        <a:pt x="0" y="529"/>
                      </a:lnTo>
                      <a:lnTo>
                        <a:pt x="0" y="529"/>
                      </a:lnTo>
                      <a:lnTo>
                        <a:pt x="0" y="529"/>
                      </a:lnTo>
                      <a:lnTo>
                        <a:pt x="0" y="531"/>
                      </a:lnTo>
                      <a:lnTo>
                        <a:pt x="0" y="531"/>
                      </a:lnTo>
                      <a:lnTo>
                        <a:pt x="0" y="531"/>
                      </a:lnTo>
                      <a:lnTo>
                        <a:pt x="0" y="531"/>
                      </a:lnTo>
                      <a:lnTo>
                        <a:pt x="0" y="534"/>
                      </a:lnTo>
                      <a:lnTo>
                        <a:pt x="0" y="534"/>
                      </a:lnTo>
                      <a:lnTo>
                        <a:pt x="0" y="534"/>
                      </a:lnTo>
                      <a:lnTo>
                        <a:pt x="0" y="534"/>
                      </a:lnTo>
                      <a:lnTo>
                        <a:pt x="1" y="536"/>
                      </a:lnTo>
                      <a:lnTo>
                        <a:pt x="1" y="536"/>
                      </a:lnTo>
                      <a:lnTo>
                        <a:pt x="1" y="536"/>
                      </a:lnTo>
                      <a:lnTo>
                        <a:pt x="1" y="536"/>
                      </a:lnTo>
                      <a:lnTo>
                        <a:pt x="1" y="539"/>
                      </a:lnTo>
                      <a:lnTo>
                        <a:pt x="1" y="539"/>
                      </a:lnTo>
                      <a:lnTo>
                        <a:pt x="2" y="539"/>
                      </a:lnTo>
                      <a:lnTo>
                        <a:pt x="2" y="539"/>
                      </a:lnTo>
                      <a:lnTo>
                        <a:pt x="2" y="540"/>
                      </a:lnTo>
                      <a:lnTo>
                        <a:pt x="2" y="540"/>
                      </a:lnTo>
                      <a:lnTo>
                        <a:pt x="4" y="540"/>
                      </a:lnTo>
                      <a:lnTo>
                        <a:pt x="4" y="540"/>
                      </a:lnTo>
                      <a:lnTo>
                        <a:pt x="5" y="542"/>
                      </a:lnTo>
                      <a:lnTo>
                        <a:pt x="5" y="542"/>
                      </a:lnTo>
                      <a:lnTo>
                        <a:pt x="6" y="542"/>
                      </a:lnTo>
                      <a:lnTo>
                        <a:pt x="6" y="542"/>
                      </a:lnTo>
                      <a:lnTo>
                        <a:pt x="7" y="544"/>
                      </a:lnTo>
                      <a:lnTo>
                        <a:pt x="7" y="544"/>
                      </a:lnTo>
                      <a:lnTo>
                        <a:pt x="7" y="544"/>
                      </a:lnTo>
                      <a:lnTo>
                        <a:pt x="7" y="544"/>
                      </a:lnTo>
                      <a:lnTo>
                        <a:pt x="7" y="544"/>
                      </a:lnTo>
                      <a:lnTo>
                        <a:pt x="7" y="544"/>
                      </a:lnTo>
                      <a:lnTo>
                        <a:pt x="16" y="549"/>
                      </a:lnTo>
                      <a:lnTo>
                        <a:pt x="29" y="554"/>
                      </a:lnTo>
                      <a:lnTo>
                        <a:pt x="29" y="554"/>
                      </a:lnTo>
                      <a:lnTo>
                        <a:pt x="49" y="561"/>
                      </a:lnTo>
                      <a:lnTo>
                        <a:pt x="64" y="565"/>
                      </a:lnTo>
                      <a:lnTo>
                        <a:pt x="77" y="568"/>
                      </a:lnTo>
                      <a:lnTo>
                        <a:pt x="84" y="569"/>
                      </a:lnTo>
                      <a:lnTo>
                        <a:pt x="84" y="569"/>
                      </a:lnTo>
                      <a:lnTo>
                        <a:pt x="88" y="598"/>
                      </a:lnTo>
                      <a:lnTo>
                        <a:pt x="88" y="598"/>
                      </a:lnTo>
                      <a:lnTo>
                        <a:pt x="81" y="600"/>
                      </a:lnTo>
                      <a:lnTo>
                        <a:pt x="70" y="605"/>
                      </a:lnTo>
                      <a:lnTo>
                        <a:pt x="55" y="614"/>
                      </a:lnTo>
                      <a:lnTo>
                        <a:pt x="39" y="626"/>
                      </a:lnTo>
                      <a:lnTo>
                        <a:pt x="39" y="626"/>
                      </a:lnTo>
                      <a:lnTo>
                        <a:pt x="28" y="634"/>
                      </a:lnTo>
                      <a:lnTo>
                        <a:pt x="20" y="641"/>
                      </a:lnTo>
                      <a:lnTo>
                        <a:pt x="20" y="641"/>
                      </a:lnTo>
                      <a:lnTo>
                        <a:pt x="20" y="641"/>
                      </a:lnTo>
                      <a:lnTo>
                        <a:pt x="20" y="641"/>
                      </a:lnTo>
                      <a:lnTo>
                        <a:pt x="20" y="641"/>
                      </a:lnTo>
                      <a:lnTo>
                        <a:pt x="20" y="641"/>
                      </a:lnTo>
                      <a:lnTo>
                        <a:pt x="19" y="643"/>
                      </a:lnTo>
                      <a:lnTo>
                        <a:pt x="19" y="643"/>
                      </a:lnTo>
                      <a:lnTo>
                        <a:pt x="19" y="643"/>
                      </a:lnTo>
                      <a:lnTo>
                        <a:pt x="19" y="643"/>
                      </a:lnTo>
                      <a:lnTo>
                        <a:pt x="18" y="646"/>
                      </a:lnTo>
                      <a:lnTo>
                        <a:pt x="18" y="646"/>
                      </a:lnTo>
                      <a:lnTo>
                        <a:pt x="18" y="646"/>
                      </a:lnTo>
                      <a:lnTo>
                        <a:pt x="18" y="646"/>
                      </a:lnTo>
                      <a:lnTo>
                        <a:pt x="16" y="648"/>
                      </a:lnTo>
                      <a:lnTo>
                        <a:pt x="16" y="648"/>
                      </a:lnTo>
                      <a:lnTo>
                        <a:pt x="16" y="648"/>
                      </a:lnTo>
                      <a:lnTo>
                        <a:pt x="16" y="648"/>
                      </a:lnTo>
                      <a:lnTo>
                        <a:pt x="16" y="649"/>
                      </a:lnTo>
                      <a:lnTo>
                        <a:pt x="16" y="649"/>
                      </a:lnTo>
                      <a:lnTo>
                        <a:pt x="16" y="651"/>
                      </a:lnTo>
                      <a:lnTo>
                        <a:pt x="16" y="651"/>
                      </a:lnTo>
                      <a:lnTo>
                        <a:pt x="16" y="653"/>
                      </a:lnTo>
                      <a:lnTo>
                        <a:pt x="16" y="653"/>
                      </a:lnTo>
                      <a:lnTo>
                        <a:pt x="16" y="653"/>
                      </a:lnTo>
                      <a:lnTo>
                        <a:pt x="16" y="653"/>
                      </a:lnTo>
                      <a:lnTo>
                        <a:pt x="16" y="655"/>
                      </a:lnTo>
                      <a:lnTo>
                        <a:pt x="16" y="655"/>
                      </a:lnTo>
                      <a:lnTo>
                        <a:pt x="16" y="656"/>
                      </a:lnTo>
                      <a:lnTo>
                        <a:pt x="16" y="656"/>
                      </a:lnTo>
                      <a:lnTo>
                        <a:pt x="18" y="658"/>
                      </a:lnTo>
                      <a:lnTo>
                        <a:pt x="18" y="658"/>
                      </a:lnTo>
                      <a:lnTo>
                        <a:pt x="18" y="658"/>
                      </a:lnTo>
                      <a:lnTo>
                        <a:pt x="18" y="658"/>
                      </a:lnTo>
                      <a:lnTo>
                        <a:pt x="18" y="661"/>
                      </a:lnTo>
                      <a:lnTo>
                        <a:pt x="18" y="661"/>
                      </a:lnTo>
                      <a:lnTo>
                        <a:pt x="19" y="663"/>
                      </a:lnTo>
                      <a:lnTo>
                        <a:pt x="19" y="663"/>
                      </a:lnTo>
                      <a:lnTo>
                        <a:pt x="19" y="665"/>
                      </a:lnTo>
                      <a:lnTo>
                        <a:pt x="19" y="665"/>
                      </a:lnTo>
                      <a:lnTo>
                        <a:pt x="20" y="667"/>
                      </a:lnTo>
                      <a:lnTo>
                        <a:pt x="20" y="667"/>
                      </a:lnTo>
                      <a:lnTo>
                        <a:pt x="20" y="667"/>
                      </a:lnTo>
                      <a:lnTo>
                        <a:pt x="20" y="667"/>
                      </a:lnTo>
                      <a:lnTo>
                        <a:pt x="20" y="670"/>
                      </a:lnTo>
                      <a:lnTo>
                        <a:pt x="20" y="670"/>
                      </a:lnTo>
                      <a:lnTo>
                        <a:pt x="20" y="670"/>
                      </a:lnTo>
                      <a:lnTo>
                        <a:pt x="20" y="670"/>
                      </a:lnTo>
                      <a:lnTo>
                        <a:pt x="21" y="671"/>
                      </a:lnTo>
                      <a:lnTo>
                        <a:pt x="21" y="671"/>
                      </a:lnTo>
                      <a:lnTo>
                        <a:pt x="21" y="672"/>
                      </a:lnTo>
                      <a:lnTo>
                        <a:pt x="21" y="672"/>
                      </a:lnTo>
                      <a:lnTo>
                        <a:pt x="23" y="673"/>
                      </a:lnTo>
                      <a:lnTo>
                        <a:pt x="23" y="673"/>
                      </a:lnTo>
                      <a:lnTo>
                        <a:pt x="24" y="673"/>
                      </a:lnTo>
                      <a:lnTo>
                        <a:pt x="24" y="673"/>
                      </a:lnTo>
                      <a:lnTo>
                        <a:pt x="25" y="675"/>
                      </a:lnTo>
                      <a:lnTo>
                        <a:pt x="25" y="675"/>
                      </a:lnTo>
                      <a:lnTo>
                        <a:pt x="25" y="675"/>
                      </a:lnTo>
                      <a:lnTo>
                        <a:pt x="25" y="675"/>
                      </a:lnTo>
                      <a:lnTo>
                        <a:pt x="28" y="676"/>
                      </a:lnTo>
                      <a:lnTo>
                        <a:pt x="28" y="676"/>
                      </a:lnTo>
                      <a:lnTo>
                        <a:pt x="28" y="676"/>
                      </a:lnTo>
                      <a:lnTo>
                        <a:pt x="28" y="676"/>
                      </a:lnTo>
                      <a:lnTo>
                        <a:pt x="30" y="677"/>
                      </a:lnTo>
                      <a:lnTo>
                        <a:pt x="30" y="677"/>
                      </a:lnTo>
                      <a:lnTo>
                        <a:pt x="30" y="677"/>
                      </a:lnTo>
                      <a:lnTo>
                        <a:pt x="30" y="677"/>
                      </a:lnTo>
                      <a:lnTo>
                        <a:pt x="30" y="677"/>
                      </a:lnTo>
                      <a:lnTo>
                        <a:pt x="30" y="677"/>
                      </a:lnTo>
                      <a:lnTo>
                        <a:pt x="39" y="680"/>
                      </a:lnTo>
                      <a:lnTo>
                        <a:pt x="53" y="681"/>
                      </a:lnTo>
                      <a:lnTo>
                        <a:pt x="53" y="681"/>
                      </a:lnTo>
                      <a:lnTo>
                        <a:pt x="74" y="683"/>
                      </a:lnTo>
                      <a:lnTo>
                        <a:pt x="91" y="683"/>
                      </a:lnTo>
                      <a:lnTo>
                        <a:pt x="102" y="682"/>
                      </a:lnTo>
                      <a:lnTo>
                        <a:pt x="110" y="681"/>
                      </a:lnTo>
                      <a:lnTo>
                        <a:pt x="110" y="681"/>
                      </a:lnTo>
                      <a:lnTo>
                        <a:pt x="121" y="709"/>
                      </a:lnTo>
                      <a:lnTo>
                        <a:pt x="121" y="709"/>
                      </a:lnTo>
                      <a:lnTo>
                        <a:pt x="116" y="714"/>
                      </a:lnTo>
                      <a:lnTo>
                        <a:pt x="106" y="721"/>
                      </a:lnTo>
                      <a:lnTo>
                        <a:pt x="94" y="733"/>
                      </a:lnTo>
                      <a:lnTo>
                        <a:pt x="81" y="749"/>
                      </a:lnTo>
                      <a:lnTo>
                        <a:pt x="81" y="749"/>
                      </a:lnTo>
                      <a:lnTo>
                        <a:pt x="73" y="760"/>
                      </a:lnTo>
                      <a:lnTo>
                        <a:pt x="68" y="768"/>
                      </a:lnTo>
                      <a:lnTo>
                        <a:pt x="68" y="768"/>
                      </a:lnTo>
                      <a:lnTo>
                        <a:pt x="68" y="768"/>
                      </a:lnTo>
                      <a:lnTo>
                        <a:pt x="68" y="768"/>
                      </a:lnTo>
                      <a:lnTo>
                        <a:pt x="67" y="770"/>
                      </a:lnTo>
                      <a:lnTo>
                        <a:pt x="67" y="770"/>
                      </a:lnTo>
                      <a:lnTo>
                        <a:pt x="67" y="770"/>
                      </a:lnTo>
                      <a:lnTo>
                        <a:pt x="67" y="770"/>
                      </a:lnTo>
                      <a:lnTo>
                        <a:pt x="65" y="773"/>
                      </a:lnTo>
                      <a:lnTo>
                        <a:pt x="65" y="773"/>
                      </a:lnTo>
                      <a:lnTo>
                        <a:pt x="65" y="774"/>
                      </a:lnTo>
                      <a:lnTo>
                        <a:pt x="65" y="774"/>
                      </a:lnTo>
                      <a:lnTo>
                        <a:pt x="65" y="775"/>
                      </a:lnTo>
                      <a:lnTo>
                        <a:pt x="65" y="775"/>
                      </a:lnTo>
                      <a:lnTo>
                        <a:pt x="65" y="775"/>
                      </a:lnTo>
                      <a:lnTo>
                        <a:pt x="65" y="775"/>
                      </a:lnTo>
                      <a:lnTo>
                        <a:pt x="65" y="778"/>
                      </a:lnTo>
                      <a:lnTo>
                        <a:pt x="65" y="778"/>
                      </a:lnTo>
                      <a:lnTo>
                        <a:pt x="65" y="778"/>
                      </a:lnTo>
                      <a:lnTo>
                        <a:pt x="65" y="778"/>
                      </a:lnTo>
                      <a:lnTo>
                        <a:pt x="67" y="780"/>
                      </a:lnTo>
                      <a:lnTo>
                        <a:pt x="67" y="780"/>
                      </a:lnTo>
                      <a:lnTo>
                        <a:pt x="67" y="780"/>
                      </a:lnTo>
                      <a:lnTo>
                        <a:pt x="67" y="780"/>
                      </a:lnTo>
                      <a:lnTo>
                        <a:pt x="68" y="782"/>
                      </a:lnTo>
                      <a:lnTo>
                        <a:pt x="68" y="782"/>
                      </a:lnTo>
                      <a:lnTo>
                        <a:pt x="68" y="783"/>
                      </a:lnTo>
                      <a:lnTo>
                        <a:pt x="68" y="783"/>
                      </a:lnTo>
                      <a:lnTo>
                        <a:pt x="69" y="784"/>
                      </a:lnTo>
                      <a:lnTo>
                        <a:pt x="69" y="784"/>
                      </a:lnTo>
                      <a:lnTo>
                        <a:pt x="69" y="786"/>
                      </a:lnTo>
                      <a:lnTo>
                        <a:pt x="69" y="786"/>
                      </a:lnTo>
                      <a:lnTo>
                        <a:pt x="70" y="788"/>
                      </a:lnTo>
                      <a:lnTo>
                        <a:pt x="70" y="788"/>
                      </a:lnTo>
                      <a:lnTo>
                        <a:pt x="72" y="791"/>
                      </a:lnTo>
                      <a:lnTo>
                        <a:pt x="72" y="791"/>
                      </a:lnTo>
                      <a:lnTo>
                        <a:pt x="73" y="791"/>
                      </a:lnTo>
                      <a:lnTo>
                        <a:pt x="73" y="791"/>
                      </a:lnTo>
                      <a:lnTo>
                        <a:pt x="73" y="793"/>
                      </a:lnTo>
                      <a:lnTo>
                        <a:pt x="73" y="793"/>
                      </a:lnTo>
                      <a:lnTo>
                        <a:pt x="74" y="793"/>
                      </a:lnTo>
                      <a:lnTo>
                        <a:pt x="74" y="793"/>
                      </a:lnTo>
                      <a:lnTo>
                        <a:pt x="75" y="794"/>
                      </a:lnTo>
                      <a:lnTo>
                        <a:pt x="75" y="794"/>
                      </a:lnTo>
                      <a:lnTo>
                        <a:pt x="75" y="796"/>
                      </a:lnTo>
                      <a:lnTo>
                        <a:pt x="75" y="796"/>
                      </a:lnTo>
                      <a:lnTo>
                        <a:pt x="77" y="797"/>
                      </a:lnTo>
                      <a:lnTo>
                        <a:pt x="77" y="797"/>
                      </a:lnTo>
                      <a:lnTo>
                        <a:pt x="77" y="797"/>
                      </a:lnTo>
                      <a:lnTo>
                        <a:pt x="77" y="797"/>
                      </a:lnTo>
                      <a:lnTo>
                        <a:pt x="78" y="798"/>
                      </a:lnTo>
                      <a:lnTo>
                        <a:pt x="78" y="798"/>
                      </a:lnTo>
                      <a:lnTo>
                        <a:pt x="79" y="798"/>
                      </a:lnTo>
                      <a:lnTo>
                        <a:pt x="79" y="798"/>
                      </a:lnTo>
                      <a:lnTo>
                        <a:pt x="81" y="799"/>
                      </a:lnTo>
                      <a:lnTo>
                        <a:pt x="81" y="799"/>
                      </a:lnTo>
                      <a:lnTo>
                        <a:pt x="81" y="799"/>
                      </a:lnTo>
                      <a:lnTo>
                        <a:pt x="81" y="799"/>
                      </a:lnTo>
                      <a:lnTo>
                        <a:pt x="83" y="801"/>
                      </a:lnTo>
                      <a:lnTo>
                        <a:pt x="83" y="801"/>
                      </a:lnTo>
                      <a:lnTo>
                        <a:pt x="83" y="801"/>
                      </a:lnTo>
                      <a:lnTo>
                        <a:pt x="83" y="801"/>
                      </a:lnTo>
                      <a:lnTo>
                        <a:pt x="86" y="801"/>
                      </a:lnTo>
                      <a:lnTo>
                        <a:pt x="86" y="801"/>
                      </a:lnTo>
                      <a:lnTo>
                        <a:pt x="87" y="801"/>
                      </a:lnTo>
                      <a:lnTo>
                        <a:pt x="87" y="801"/>
                      </a:lnTo>
                      <a:lnTo>
                        <a:pt x="87" y="801"/>
                      </a:lnTo>
                      <a:lnTo>
                        <a:pt x="87" y="801"/>
                      </a:lnTo>
                      <a:lnTo>
                        <a:pt x="96" y="801"/>
                      </a:lnTo>
                      <a:lnTo>
                        <a:pt x="110" y="798"/>
                      </a:lnTo>
                      <a:lnTo>
                        <a:pt x="110" y="798"/>
                      </a:lnTo>
                      <a:lnTo>
                        <a:pt x="130" y="794"/>
                      </a:lnTo>
                      <a:lnTo>
                        <a:pt x="146" y="791"/>
                      </a:lnTo>
                      <a:lnTo>
                        <a:pt x="157" y="787"/>
                      </a:lnTo>
                      <a:lnTo>
                        <a:pt x="164" y="783"/>
                      </a:lnTo>
                      <a:lnTo>
                        <a:pt x="164" y="783"/>
                      </a:lnTo>
                      <a:lnTo>
                        <a:pt x="183" y="807"/>
                      </a:lnTo>
                      <a:lnTo>
                        <a:pt x="183" y="807"/>
                      </a:lnTo>
                      <a:lnTo>
                        <a:pt x="178" y="813"/>
                      </a:lnTo>
                      <a:lnTo>
                        <a:pt x="171" y="823"/>
                      </a:lnTo>
                      <a:lnTo>
                        <a:pt x="162" y="837"/>
                      </a:lnTo>
                      <a:lnTo>
                        <a:pt x="154" y="856"/>
                      </a:lnTo>
                      <a:lnTo>
                        <a:pt x="154" y="856"/>
                      </a:lnTo>
                      <a:lnTo>
                        <a:pt x="149" y="869"/>
                      </a:lnTo>
                      <a:lnTo>
                        <a:pt x="146" y="879"/>
                      </a:lnTo>
                      <a:lnTo>
                        <a:pt x="146" y="879"/>
                      </a:lnTo>
                      <a:lnTo>
                        <a:pt x="146" y="879"/>
                      </a:lnTo>
                      <a:lnTo>
                        <a:pt x="146" y="879"/>
                      </a:lnTo>
                      <a:lnTo>
                        <a:pt x="146" y="879"/>
                      </a:lnTo>
                      <a:lnTo>
                        <a:pt x="146" y="884"/>
                      </a:lnTo>
                      <a:lnTo>
                        <a:pt x="146" y="884"/>
                      </a:lnTo>
                      <a:lnTo>
                        <a:pt x="146" y="885"/>
                      </a:lnTo>
                      <a:lnTo>
                        <a:pt x="146" y="885"/>
                      </a:lnTo>
                      <a:lnTo>
                        <a:pt x="146" y="886"/>
                      </a:lnTo>
                      <a:lnTo>
                        <a:pt x="146" y="886"/>
                      </a:lnTo>
                      <a:lnTo>
                        <a:pt x="146" y="886"/>
                      </a:lnTo>
                      <a:lnTo>
                        <a:pt x="146" y="886"/>
                      </a:lnTo>
                      <a:lnTo>
                        <a:pt x="147" y="888"/>
                      </a:lnTo>
                      <a:lnTo>
                        <a:pt x="147" y="888"/>
                      </a:lnTo>
                      <a:lnTo>
                        <a:pt x="147" y="889"/>
                      </a:lnTo>
                      <a:lnTo>
                        <a:pt x="147" y="889"/>
                      </a:lnTo>
                      <a:lnTo>
                        <a:pt x="149" y="890"/>
                      </a:lnTo>
                      <a:lnTo>
                        <a:pt x="149" y="890"/>
                      </a:lnTo>
                      <a:lnTo>
                        <a:pt x="149" y="890"/>
                      </a:lnTo>
                      <a:lnTo>
                        <a:pt x="149" y="890"/>
                      </a:lnTo>
                      <a:lnTo>
                        <a:pt x="150" y="893"/>
                      </a:lnTo>
                      <a:lnTo>
                        <a:pt x="150" y="893"/>
                      </a:lnTo>
                      <a:lnTo>
                        <a:pt x="150" y="893"/>
                      </a:lnTo>
                      <a:lnTo>
                        <a:pt x="150" y="893"/>
                      </a:lnTo>
                      <a:lnTo>
                        <a:pt x="151" y="894"/>
                      </a:lnTo>
                      <a:lnTo>
                        <a:pt x="151" y="894"/>
                      </a:lnTo>
                      <a:lnTo>
                        <a:pt x="152" y="895"/>
                      </a:lnTo>
                      <a:lnTo>
                        <a:pt x="152" y="895"/>
                      </a:lnTo>
                      <a:lnTo>
                        <a:pt x="154" y="896"/>
                      </a:lnTo>
                      <a:lnTo>
                        <a:pt x="154" y="896"/>
                      </a:lnTo>
                      <a:lnTo>
                        <a:pt x="156" y="899"/>
                      </a:lnTo>
                      <a:lnTo>
                        <a:pt x="156" y="899"/>
                      </a:lnTo>
                      <a:close/>
                      <a:moveTo>
                        <a:pt x="447" y="505"/>
                      </a:moveTo>
                      <a:lnTo>
                        <a:pt x="447" y="505"/>
                      </a:lnTo>
                      <a:lnTo>
                        <a:pt x="450" y="497"/>
                      </a:lnTo>
                      <a:lnTo>
                        <a:pt x="452" y="490"/>
                      </a:lnTo>
                      <a:lnTo>
                        <a:pt x="457" y="482"/>
                      </a:lnTo>
                      <a:lnTo>
                        <a:pt x="461" y="476"/>
                      </a:lnTo>
                      <a:lnTo>
                        <a:pt x="466" y="469"/>
                      </a:lnTo>
                      <a:lnTo>
                        <a:pt x="472" y="464"/>
                      </a:lnTo>
                      <a:lnTo>
                        <a:pt x="485" y="455"/>
                      </a:lnTo>
                      <a:lnTo>
                        <a:pt x="499" y="448"/>
                      </a:lnTo>
                      <a:lnTo>
                        <a:pt x="506" y="447"/>
                      </a:lnTo>
                      <a:lnTo>
                        <a:pt x="515" y="445"/>
                      </a:lnTo>
                      <a:lnTo>
                        <a:pt x="523" y="444"/>
                      </a:lnTo>
                      <a:lnTo>
                        <a:pt x="530" y="444"/>
                      </a:lnTo>
                      <a:lnTo>
                        <a:pt x="539" y="445"/>
                      </a:lnTo>
                      <a:lnTo>
                        <a:pt x="547" y="447"/>
                      </a:lnTo>
                      <a:lnTo>
                        <a:pt x="547" y="447"/>
                      </a:lnTo>
                      <a:lnTo>
                        <a:pt x="556" y="449"/>
                      </a:lnTo>
                      <a:lnTo>
                        <a:pt x="563" y="453"/>
                      </a:lnTo>
                      <a:lnTo>
                        <a:pt x="569" y="457"/>
                      </a:lnTo>
                      <a:lnTo>
                        <a:pt x="576" y="462"/>
                      </a:lnTo>
                      <a:lnTo>
                        <a:pt x="582" y="467"/>
                      </a:lnTo>
                      <a:lnTo>
                        <a:pt x="587" y="472"/>
                      </a:lnTo>
                      <a:lnTo>
                        <a:pt x="597" y="484"/>
                      </a:lnTo>
                      <a:lnTo>
                        <a:pt x="603" y="500"/>
                      </a:lnTo>
                      <a:lnTo>
                        <a:pt x="606" y="507"/>
                      </a:lnTo>
                      <a:lnTo>
                        <a:pt x="607" y="515"/>
                      </a:lnTo>
                      <a:lnTo>
                        <a:pt x="607" y="522"/>
                      </a:lnTo>
                      <a:lnTo>
                        <a:pt x="607" y="531"/>
                      </a:lnTo>
                      <a:lnTo>
                        <a:pt x="607" y="539"/>
                      </a:lnTo>
                      <a:lnTo>
                        <a:pt x="605" y="547"/>
                      </a:lnTo>
                      <a:lnTo>
                        <a:pt x="605" y="547"/>
                      </a:lnTo>
                      <a:lnTo>
                        <a:pt x="602" y="555"/>
                      </a:lnTo>
                      <a:lnTo>
                        <a:pt x="600" y="563"/>
                      </a:lnTo>
                      <a:lnTo>
                        <a:pt x="595" y="570"/>
                      </a:lnTo>
                      <a:lnTo>
                        <a:pt x="591" y="576"/>
                      </a:lnTo>
                      <a:lnTo>
                        <a:pt x="586" y="581"/>
                      </a:lnTo>
                      <a:lnTo>
                        <a:pt x="579" y="588"/>
                      </a:lnTo>
                      <a:lnTo>
                        <a:pt x="567" y="597"/>
                      </a:lnTo>
                      <a:lnTo>
                        <a:pt x="553" y="603"/>
                      </a:lnTo>
                      <a:lnTo>
                        <a:pt x="545" y="605"/>
                      </a:lnTo>
                      <a:lnTo>
                        <a:pt x="537" y="607"/>
                      </a:lnTo>
                      <a:lnTo>
                        <a:pt x="529" y="608"/>
                      </a:lnTo>
                      <a:lnTo>
                        <a:pt x="521" y="608"/>
                      </a:lnTo>
                      <a:lnTo>
                        <a:pt x="513" y="607"/>
                      </a:lnTo>
                      <a:lnTo>
                        <a:pt x="505" y="605"/>
                      </a:lnTo>
                      <a:lnTo>
                        <a:pt x="505" y="605"/>
                      </a:lnTo>
                      <a:lnTo>
                        <a:pt x="496" y="602"/>
                      </a:lnTo>
                      <a:lnTo>
                        <a:pt x="489" y="599"/>
                      </a:lnTo>
                      <a:lnTo>
                        <a:pt x="482" y="595"/>
                      </a:lnTo>
                      <a:lnTo>
                        <a:pt x="476" y="590"/>
                      </a:lnTo>
                      <a:lnTo>
                        <a:pt x="470" y="585"/>
                      </a:lnTo>
                      <a:lnTo>
                        <a:pt x="465" y="579"/>
                      </a:lnTo>
                      <a:lnTo>
                        <a:pt x="455" y="566"/>
                      </a:lnTo>
                      <a:lnTo>
                        <a:pt x="448" y="552"/>
                      </a:lnTo>
                      <a:lnTo>
                        <a:pt x="446" y="545"/>
                      </a:lnTo>
                      <a:lnTo>
                        <a:pt x="445" y="537"/>
                      </a:lnTo>
                      <a:lnTo>
                        <a:pt x="445" y="529"/>
                      </a:lnTo>
                      <a:lnTo>
                        <a:pt x="445" y="521"/>
                      </a:lnTo>
                      <a:lnTo>
                        <a:pt x="445" y="513"/>
                      </a:lnTo>
                      <a:lnTo>
                        <a:pt x="447" y="505"/>
                      </a:lnTo>
                      <a:lnTo>
                        <a:pt x="447" y="5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8" name="Freeform 42">
                  <a:extLst>
                    <a:ext uri="{FF2B5EF4-FFF2-40B4-BE49-F238E27FC236}">
                      <a16:creationId xmlns:a16="http://schemas.microsoft.com/office/drawing/2014/main" id="{407E0F9D-E0F4-F118-7219-38F178E15DF9}"/>
                    </a:ext>
                  </a:extLst>
                </p:cNvPr>
                <p:cNvSpPr>
                  <a:spLocks noEditPoints="1"/>
                </p:cNvSpPr>
                <p:nvPr/>
              </p:nvSpPr>
              <p:spPr bwMode="auto">
                <a:xfrm>
                  <a:off x="5366338" y="4313414"/>
                  <a:ext cx="836907" cy="836907"/>
                </a:xfrm>
                <a:custGeom>
                  <a:avLst/>
                  <a:gdLst>
                    <a:gd name="T0" fmla="*/ 111 w 1294"/>
                    <a:gd name="T1" fmla="*/ 283 h 1294"/>
                    <a:gd name="T2" fmla="*/ 67 w 1294"/>
                    <a:gd name="T3" fmla="*/ 361 h 1294"/>
                    <a:gd name="T4" fmla="*/ 60 w 1294"/>
                    <a:gd name="T5" fmla="*/ 393 h 1294"/>
                    <a:gd name="T6" fmla="*/ 22 w 1294"/>
                    <a:gd name="T7" fmla="*/ 476 h 1294"/>
                    <a:gd name="T8" fmla="*/ 29 w 1294"/>
                    <a:gd name="T9" fmla="*/ 567 h 1294"/>
                    <a:gd name="T10" fmla="*/ 0 w 1294"/>
                    <a:gd name="T11" fmla="*/ 598 h 1294"/>
                    <a:gd name="T12" fmla="*/ 4 w 1294"/>
                    <a:gd name="T13" fmla="*/ 688 h 1294"/>
                    <a:gd name="T14" fmla="*/ 8 w 1294"/>
                    <a:gd name="T15" fmla="*/ 718 h 1294"/>
                    <a:gd name="T16" fmla="*/ 19 w 1294"/>
                    <a:gd name="T17" fmla="*/ 809 h 1294"/>
                    <a:gd name="T18" fmla="*/ 97 w 1294"/>
                    <a:gd name="T19" fmla="*/ 834 h 1294"/>
                    <a:gd name="T20" fmla="*/ 63 w 1294"/>
                    <a:gd name="T21" fmla="*/ 928 h 1294"/>
                    <a:gd name="T22" fmla="*/ 111 w 1294"/>
                    <a:gd name="T23" fmla="*/ 1010 h 1294"/>
                    <a:gd name="T24" fmla="*/ 167 w 1294"/>
                    <a:gd name="T25" fmla="*/ 1022 h 1294"/>
                    <a:gd name="T26" fmla="*/ 191 w 1294"/>
                    <a:gd name="T27" fmla="*/ 1107 h 1294"/>
                    <a:gd name="T28" fmla="*/ 265 w 1294"/>
                    <a:gd name="T29" fmla="*/ 1165 h 1294"/>
                    <a:gd name="T30" fmla="*/ 286 w 1294"/>
                    <a:gd name="T31" fmla="*/ 1184 h 1294"/>
                    <a:gd name="T32" fmla="*/ 366 w 1294"/>
                    <a:gd name="T33" fmla="*/ 1231 h 1294"/>
                    <a:gd name="T34" fmla="*/ 419 w 1294"/>
                    <a:gd name="T35" fmla="*/ 1212 h 1294"/>
                    <a:gd name="T36" fmla="*/ 483 w 1294"/>
                    <a:gd name="T37" fmla="*/ 1273 h 1294"/>
                    <a:gd name="T38" fmla="*/ 575 w 1294"/>
                    <a:gd name="T39" fmla="*/ 1286 h 1294"/>
                    <a:gd name="T40" fmla="*/ 603 w 1294"/>
                    <a:gd name="T41" fmla="*/ 1292 h 1294"/>
                    <a:gd name="T42" fmla="*/ 695 w 1294"/>
                    <a:gd name="T43" fmla="*/ 1292 h 1294"/>
                    <a:gd name="T44" fmla="*/ 721 w 1294"/>
                    <a:gd name="T45" fmla="*/ 1284 h 1294"/>
                    <a:gd name="T46" fmla="*/ 812 w 1294"/>
                    <a:gd name="T47" fmla="*/ 1273 h 1294"/>
                    <a:gd name="T48" fmla="*/ 870 w 1294"/>
                    <a:gd name="T49" fmla="*/ 1203 h 1294"/>
                    <a:gd name="T50" fmla="*/ 929 w 1294"/>
                    <a:gd name="T51" fmla="*/ 1231 h 1294"/>
                    <a:gd name="T52" fmla="*/ 1008 w 1294"/>
                    <a:gd name="T53" fmla="*/ 1184 h 1294"/>
                    <a:gd name="T54" fmla="*/ 1030 w 1294"/>
                    <a:gd name="T55" fmla="*/ 1165 h 1294"/>
                    <a:gd name="T56" fmla="*/ 1102 w 1294"/>
                    <a:gd name="T57" fmla="*/ 1110 h 1294"/>
                    <a:gd name="T58" fmla="*/ 1085 w 1294"/>
                    <a:gd name="T59" fmla="*/ 1030 h 1294"/>
                    <a:gd name="T60" fmla="*/ 1182 w 1294"/>
                    <a:gd name="T61" fmla="*/ 1014 h 1294"/>
                    <a:gd name="T62" fmla="*/ 1224 w 1294"/>
                    <a:gd name="T63" fmla="*/ 933 h 1294"/>
                    <a:gd name="T64" fmla="*/ 1239 w 1294"/>
                    <a:gd name="T65" fmla="*/ 909 h 1294"/>
                    <a:gd name="T66" fmla="*/ 1272 w 1294"/>
                    <a:gd name="T67" fmla="*/ 822 h 1294"/>
                    <a:gd name="T68" fmla="*/ 1244 w 1294"/>
                    <a:gd name="T69" fmla="*/ 775 h 1294"/>
                    <a:gd name="T70" fmla="*/ 1294 w 1294"/>
                    <a:gd name="T71" fmla="*/ 700 h 1294"/>
                    <a:gd name="T72" fmla="*/ 1289 w 1294"/>
                    <a:gd name="T73" fmla="*/ 607 h 1294"/>
                    <a:gd name="T74" fmla="*/ 1291 w 1294"/>
                    <a:gd name="T75" fmla="*/ 578 h 1294"/>
                    <a:gd name="T76" fmla="*/ 1277 w 1294"/>
                    <a:gd name="T77" fmla="*/ 487 h 1294"/>
                    <a:gd name="T78" fmla="*/ 1243 w 1294"/>
                    <a:gd name="T79" fmla="*/ 460 h 1294"/>
                    <a:gd name="T80" fmla="*/ 1233 w 1294"/>
                    <a:gd name="T81" fmla="*/ 368 h 1294"/>
                    <a:gd name="T82" fmla="*/ 1185 w 1294"/>
                    <a:gd name="T83" fmla="*/ 288 h 1294"/>
                    <a:gd name="T84" fmla="*/ 1162 w 1294"/>
                    <a:gd name="T85" fmla="*/ 264 h 1294"/>
                    <a:gd name="T86" fmla="*/ 1108 w 1294"/>
                    <a:gd name="T87" fmla="*/ 190 h 1294"/>
                    <a:gd name="T88" fmla="*/ 1030 w 1294"/>
                    <a:gd name="T89" fmla="*/ 132 h 1294"/>
                    <a:gd name="T90" fmla="*/ 1011 w 1294"/>
                    <a:gd name="T91" fmla="*/ 110 h 1294"/>
                    <a:gd name="T92" fmla="*/ 930 w 1294"/>
                    <a:gd name="T93" fmla="*/ 64 h 1294"/>
                    <a:gd name="T94" fmla="*/ 901 w 1294"/>
                    <a:gd name="T95" fmla="*/ 59 h 1294"/>
                    <a:gd name="T96" fmla="*/ 818 w 1294"/>
                    <a:gd name="T97" fmla="*/ 20 h 1294"/>
                    <a:gd name="T98" fmla="*/ 721 w 1294"/>
                    <a:gd name="T99" fmla="*/ 11 h 1294"/>
                    <a:gd name="T100" fmla="*/ 691 w 1294"/>
                    <a:gd name="T101" fmla="*/ 1 h 1294"/>
                    <a:gd name="T102" fmla="*/ 600 w 1294"/>
                    <a:gd name="T103" fmla="*/ 0 h 1294"/>
                    <a:gd name="T104" fmla="*/ 574 w 1294"/>
                    <a:gd name="T105" fmla="*/ 11 h 1294"/>
                    <a:gd name="T106" fmla="*/ 477 w 1294"/>
                    <a:gd name="T107" fmla="*/ 21 h 1294"/>
                    <a:gd name="T108" fmla="*/ 393 w 1294"/>
                    <a:gd name="T109" fmla="*/ 59 h 1294"/>
                    <a:gd name="T110" fmla="*/ 365 w 1294"/>
                    <a:gd name="T111" fmla="*/ 64 h 1294"/>
                    <a:gd name="T112" fmla="*/ 286 w 1294"/>
                    <a:gd name="T113" fmla="*/ 110 h 1294"/>
                    <a:gd name="T114" fmla="*/ 265 w 1294"/>
                    <a:gd name="T115" fmla="*/ 130 h 1294"/>
                    <a:gd name="T116" fmla="*/ 193 w 1294"/>
                    <a:gd name="T117" fmla="*/ 184 h 1294"/>
                    <a:gd name="T118" fmla="*/ 194 w 1294"/>
                    <a:gd name="T119" fmla="*/ 283 h 1294"/>
                    <a:gd name="T120" fmla="*/ 847 w 1294"/>
                    <a:gd name="T121" fmla="*/ 195 h 1294"/>
                    <a:gd name="T122" fmla="*/ 895 w 1294"/>
                    <a:gd name="T123" fmla="*/ 1076 h 1294"/>
                    <a:gd name="T124" fmla="*/ 157 w 1294"/>
                    <a:gd name="T125" fmla="*/ 59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4" h="1294">
                      <a:moveTo>
                        <a:pt x="134" y="264"/>
                      </a:moveTo>
                      <a:lnTo>
                        <a:pt x="134" y="264"/>
                      </a:lnTo>
                      <a:lnTo>
                        <a:pt x="130" y="264"/>
                      </a:lnTo>
                      <a:lnTo>
                        <a:pt x="130" y="264"/>
                      </a:lnTo>
                      <a:lnTo>
                        <a:pt x="130" y="264"/>
                      </a:lnTo>
                      <a:lnTo>
                        <a:pt x="130" y="264"/>
                      </a:lnTo>
                      <a:lnTo>
                        <a:pt x="128" y="264"/>
                      </a:lnTo>
                      <a:lnTo>
                        <a:pt x="128" y="264"/>
                      </a:lnTo>
                      <a:lnTo>
                        <a:pt x="128" y="264"/>
                      </a:lnTo>
                      <a:lnTo>
                        <a:pt x="128" y="264"/>
                      </a:lnTo>
                      <a:lnTo>
                        <a:pt x="125" y="266"/>
                      </a:lnTo>
                      <a:lnTo>
                        <a:pt x="125" y="266"/>
                      </a:lnTo>
                      <a:lnTo>
                        <a:pt x="125" y="266"/>
                      </a:lnTo>
                      <a:lnTo>
                        <a:pt x="125" y="266"/>
                      </a:lnTo>
                      <a:lnTo>
                        <a:pt x="123" y="266"/>
                      </a:lnTo>
                      <a:lnTo>
                        <a:pt x="123" y="266"/>
                      </a:lnTo>
                      <a:lnTo>
                        <a:pt x="123" y="267"/>
                      </a:lnTo>
                      <a:lnTo>
                        <a:pt x="123" y="267"/>
                      </a:lnTo>
                      <a:lnTo>
                        <a:pt x="121" y="267"/>
                      </a:lnTo>
                      <a:lnTo>
                        <a:pt x="121" y="267"/>
                      </a:lnTo>
                      <a:lnTo>
                        <a:pt x="121" y="268"/>
                      </a:lnTo>
                      <a:lnTo>
                        <a:pt x="121" y="268"/>
                      </a:lnTo>
                      <a:lnTo>
                        <a:pt x="120" y="269"/>
                      </a:lnTo>
                      <a:lnTo>
                        <a:pt x="120" y="269"/>
                      </a:lnTo>
                      <a:lnTo>
                        <a:pt x="119" y="269"/>
                      </a:lnTo>
                      <a:lnTo>
                        <a:pt x="119" y="269"/>
                      </a:lnTo>
                      <a:lnTo>
                        <a:pt x="118" y="272"/>
                      </a:lnTo>
                      <a:lnTo>
                        <a:pt x="118" y="272"/>
                      </a:lnTo>
                      <a:lnTo>
                        <a:pt x="118" y="272"/>
                      </a:lnTo>
                      <a:lnTo>
                        <a:pt x="118" y="272"/>
                      </a:lnTo>
                      <a:lnTo>
                        <a:pt x="116" y="275"/>
                      </a:lnTo>
                      <a:lnTo>
                        <a:pt x="116" y="275"/>
                      </a:lnTo>
                      <a:lnTo>
                        <a:pt x="115" y="277"/>
                      </a:lnTo>
                      <a:lnTo>
                        <a:pt x="115" y="277"/>
                      </a:lnTo>
                      <a:lnTo>
                        <a:pt x="114" y="277"/>
                      </a:lnTo>
                      <a:lnTo>
                        <a:pt x="114" y="277"/>
                      </a:lnTo>
                      <a:lnTo>
                        <a:pt x="113" y="280"/>
                      </a:lnTo>
                      <a:lnTo>
                        <a:pt x="113" y="280"/>
                      </a:lnTo>
                      <a:lnTo>
                        <a:pt x="113" y="280"/>
                      </a:lnTo>
                      <a:lnTo>
                        <a:pt x="113" y="280"/>
                      </a:lnTo>
                      <a:lnTo>
                        <a:pt x="111" y="281"/>
                      </a:lnTo>
                      <a:lnTo>
                        <a:pt x="111" y="281"/>
                      </a:lnTo>
                      <a:lnTo>
                        <a:pt x="111" y="282"/>
                      </a:lnTo>
                      <a:lnTo>
                        <a:pt x="111" y="282"/>
                      </a:lnTo>
                      <a:lnTo>
                        <a:pt x="111" y="283"/>
                      </a:lnTo>
                      <a:lnTo>
                        <a:pt x="111" y="283"/>
                      </a:lnTo>
                      <a:lnTo>
                        <a:pt x="111" y="283"/>
                      </a:lnTo>
                      <a:lnTo>
                        <a:pt x="111" y="283"/>
                      </a:lnTo>
                      <a:lnTo>
                        <a:pt x="110" y="286"/>
                      </a:lnTo>
                      <a:lnTo>
                        <a:pt x="110" y="286"/>
                      </a:lnTo>
                      <a:lnTo>
                        <a:pt x="110" y="286"/>
                      </a:lnTo>
                      <a:lnTo>
                        <a:pt x="110" y="286"/>
                      </a:lnTo>
                      <a:lnTo>
                        <a:pt x="111" y="288"/>
                      </a:lnTo>
                      <a:lnTo>
                        <a:pt x="111" y="288"/>
                      </a:lnTo>
                      <a:lnTo>
                        <a:pt x="111" y="288"/>
                      </a:lnTo>
                      <a:lnTo>
                        <a:pt x="111" y="288"/>
                      </a:lnTo>
                      <a:lnTo>
                        <a:pt x="111" y="291"/>
                      </a:lnTo>
                      <a:lnTo>
                        <a:pt x="111" y="291"/>
                      </a:lnTo>
                      <a:lnTo>
                        <a:pt x="111" y="291"/>
                      </a:lnTo>
                      <a:lnTo>
                        <a:pt x="111" y="291"/>
                      </a:lnTo>
                      <a:lnTo>
                        <a:pt x="113" y="295"/>
                      </a:lnTo>
                      <a:lnTo>
                        <a:pt x="113" y="295"/>
                      </a:lnTo>
                      <a:lnTo>
                        <a:pt x="113" y="295"/>
                      </a:lnTo>
                      <a:lnTo>
                        <a:pt x="113" y="295"/>
                      </a:lnTo>
                      <a:lnTo>
                        <a:pt x="113" y="295"/>
                      </a:lnTo>
                      <a:lnTo>
                        <a:pt x="123" y="311"/>
                      </a:lnTo>
                      <a:lnTo>
                        <a:pt x="123" y="311"/>
                      </a:lnTo>
                      <a:lnTo>
                        <a:pt x="131" y="322"/>
                      </a:lnTo>
                      <a:lnTo>
                        <a:pt x="139" y="332"/>
                      </a:lnTo>
                      <a:lnTo>
                        <a:pt x="152" y="345"/>
                      </a:lnTo>
                      <a:lnTo>
                        <a:pt x="152" y="345"/>
                      </a:lnTo>
                      <a:lnTo>
                        <a:pt x="139" y="366"/>
                      </a:lnTo>
                      <a:lnTo>
                        <a:pt x="139" y="366"/>
                      </a:lnTo>
                      <a:lnTo>
                        <a:pt x="121" y="363"/>
                      </a:lnTo>
                      <a:lnTo>
                        <a:pt x="109" y="361"/>
                      </a:lnTo>
                      <a:lnTo>
                        <a:pt x="94" y="360"/>
                      </a:lnTo>
                      <a:lnTo>
                        <a:pt x="94" y="360"/>
                      </a:lnTo>
                      <a:lnTo>
                        <a:pt x="76" y="359"/>
                      </a:lnTo>
                      <a:lnTo>
                        <a:pt x="76" y="359"/>
                      </a:lnTo>
                      <a:lnTo>
                        <a:pt x="76" y="359"/>
                      </a:lnTo>
                      <a:lnTo>
                        <a:pt x="76" y="359"/>
                      </a:lnTo>
                      <a:lnTo>
                        <a:pt x="75" y="360"/>
                      </a:lnTo>
                      <a:lnTo>
                        <a:pt x="75" y="360"/>
                      </a:lnTo>
                      <a:lnTo>
                        <a:pt x="72" y="360"/>
                      </a:lnTo>
                      <a:lnTo>
                        <a:pt x="72" y="360"/>
                      </a:lnTo>
                      <a:lnTo>
                        <a:pt x="72" y="360"/>
                      </a:lnTo>
                      <a:lnTo>
                        <a:pt x="72" y="360"/>
                      </a:lnTo>
                      <a:lnTo>
                        <a:pt x="70" y="360"/>
                      </a:lnTo>
                      <a:lnTo>
                        <a:pt x="70" y="360"/>
                      </a:lnTo>
                      <a:lnTo>
                        <a:pt x="68" y="361"/>
                      </a:lnTo>
                      <a:lnTo>
                        <a:pt x="68" y="361"/>
                      </a:lnTo>
                      <a:lnTo>
                        <a:pt x="67" y="361"/>
                      </a:lnTo>
                      <a:lnTo>
                        <a:pt x="67" y="361"/>
                      </a:lnTo>
                      <a:lnTo>
                        <a:pt x="67" y="361"/>
                      </a:lnTo>
                      <a:lnTo>
                        <a:pt x="67" y="361"/>
                      </a:lnTo>
                      <a:lnTo>
                        <a:pt x="65" y="363"/>
                      </a:lnTo>
                      <a:lnTo>
                        <a:pt x="65" y="363"/>
                      </a:lnTo>
                      <a:lnTo>
                        <a:pt x="65" y="364"/>
                      </a:lnTo>
                      <a:lnTo>
                        <a:pt x="65" y="364"/>
                      </a:lnTo>
                      <a:lnTo>
                        <a:pt x="63" y="365"/>
                      </a:lnTo>
                      <a:lnTo>
                        <a:pt x="63" y="365"/>
                      </a:lnTo>
                      <a:lnTo>
                        <a:pt x="63" y="365"/>
                      </a:lnTo>
                      <a:lnTo>
                        <a:pt x="63" y="365"/>
                      </a:lnTo>
                      <a:lnTo>
                        <a:pt x="62" y="366"/>
                      </a:lnTo>
                      <a:lnTo>
                        <a:pt x="62" y="366"/>
                      </a:lnTo>
                      <a:lnTo>
                        <a:pt x="62" y="368"/>
                      </a:lnTo>
                      <a:lnTo>
                        <a:pt x="62" y="368"/>
                      </a:lnTo>
                      <a:lnTo>
                        <a:pt x="61" y="369"/>
                      </a:lnTo>
                      <a:lnTo>
                        <a:pt x="61" y="369"/>
                      </a:lnTo>
                      <a:lnTo>
                        <a:pt x="61" y="370"/>
                      </a:lnTo>
                      <a:lnTo>
                        <a:pt x="61" y="370"/>
                      </a:lnTo>
                      <a:lnTo>
                        <a:pt x="60" y="373"/>
                      </a:lnTo>
                      <a:lnTo>
                        <a:pt x="60" y="373"/>
                      </a:lnTo>
                      <a:lnTo>
                        <a:pt x="58" y="375"/>
                      </a:lnTo>
                      <a:lnTo>
                        <a:pt x="58" y="375"/>
                      </a:lnTo>
                      <a:lnTo>
                        <a:pt x="58" y="375"/>
                      </a:lnTo>
                      <a:lnTo>
                        <a:pt x="58" y="375"/>
                      </a:lnTo>
                      <a:lnTo>
                        <a:pt x="57" y="378"/>
                      </a:lnTo>
                      <a:lnTo>
                        <a:pt x="57" y="378"/>
                      </a:lnTo>
                      <a:lnTo>
                        <a:pt x="57" y="378"/>
                      </a:lnTo>
                      <a:lnTo>
                        <a:pt x="57" y="378"/>
                      </a:lnTo>
                      <a:lnTo>
                        <a:pt x="56" y="380"/>
                      </a:lnTo>
                      <a:lnTo>
                        <a:pt x="56" y="380"/>
                      </a:lnTo>
                      <a:lnTo>
                        <a:pt x="56" y="380"/>
                      </a:lnTo>
                      <a:lnTo>
                        <a:pt x="56" y="380"/>
                      </a:lnTo>
                      <a:lnTo>
                        <a:pt x="56" y="382"/>
                      </a:lnTo>
                      <a:lnTo>
                        <a:pt x="56" y="382"/>
                      </a:lnTo>
                      <a:lnTo>
                        <a:pt x="56" y="383"/>
                      </a:lnTo>
                      <a:lnTo>
                        <a:pt x="56" y="383"/>
                      </a:lnTo>
                      <a:lnTo>
                        <a:pt x="56" y="384"/>
                      </a:lnTo>
                      <a:lnTo>
                        <a:pt x="56" y="384"/>
                      </a:lnTo>
                      <a:lnTo>
                        <a:pt x="56" y="385"/>
                      </a:lnTo>
                      <a:lnTo>
                        <a:pt x="56" y="385"/>
                      </a:lnTo>
                      <a:lnTo>
                        <a:pt x="57" y="387"/>
                      </a:lnTo>
                      <a:lnTo>
                        <a:pt x="57" y="387"/>
                      </a:lnTo>
                      <a:lnTo>
                        <a:pt x="57" y="388"/>
                      </a:lnTo>
                      <a:lnTo>
                        <a:pt x="57" y="388"/>
                      </a:lnTo>
                      <a:lnTo>
                        <a:pt x="60" y="393"/>
                      </a:lnTo>
                      <a:lnTo>
                        <a:pt x="60" y="393"/>
                      </a:lnTo>
                      <a:lnTo>
                        <a:pt x="60" y="393"/>
                      </a:lnTo>
                      <a:lnTo>
                        <a:pt x="60" y="393"/>
                      </a:lnTo>
                      <a:lnTo>
                        <a:pt x="60" y="393"/>
                      </a:lnTo>
                      <a:lnTo>
                        <a:pt x="72" y="407"/>
                      </a:lnTo>
                      <a:lnTo>
                        <a:pt x="72" y="407"/>
                      </a:lnTo>
                      <a:lnTo>
                        <a:pt x="82" y="417"/>
                      </a:lnTo>
                      <a:lnTo>
                        <a:pt x="92" y="426"/>
                      </a:lnTo>
                      <a:lnTo>
                        <a:pt x="106" y="436"/>
                      </a:lnTo>
                      <a:lnTo>
                        <a:pt x="106" y="436"/>
                      </a:lnTo>
                      <a:lnTo>
                        <a:pt x="97" y="460"/>
                      </a:lnTo>
                      <a:lnTo>
                        <a:pt x="97" y="460"/>
                      </a:lnTo>
                      <a:lnTo>
                        <a:pt x="80" y="458"/>
                      </a:lnTo>
                      <a:lnTo>
                        <a:pt x="67" y="458"/>
                      </a:lnTo>
                      <a:lnTo>
                        <a:pt x="53" y="460"/>
                      </a:lnTo>
                      <a:lnTo>
                        <a:pt x="53" y="460"/>
                      </a:lnTo>
                      <a:lnTo>
                        <a:pt x="34" y="463"/>
                      </a:lnTo>
                      <a:lnTo>
                        <a:pt x="34" y="463"/>
                      </a:lnTo>
                      <a:lnTo>
                        <a:pt x="34" y="463"/>
                      </a:lnTo>
                      <a:lnTo>
                        <a:pt x="34" y="463"/>
                      </a:lnTo>
                      <a:lnTo>
                        <a:pt x="34" y="463"/>
                      </a:lnTo>
                      <a:lnTo>
                        <a:pt x="34" y="463"/>
                      </a:lnTo>
                      <a:lnTo>
                        <a:pt x="28" y="466"/>
                      </a:lnTo>
                      <a:lnTo>
                        <a:pt x="28" y="466"/>
                      </a:lnTo>
                      <a:lnTo>
                        <a:pt x="28" y="466"/>
                      </a:lnTo>
                      <a:lnTo>
                        <a:pt x="28" y="466"/>
                      </a:lnTo>
                      <a:lnTo>
                        <a:pt x="27" y="467"/>
                      </a:lnTo>
                      <a:lnTo>
                        <a:pt x="27" y="467"/>
                      </a:lnTo>
                      <a:lnTo>
                        <a:pt x="26" y="467"/>
                      </a:lnTo>
                      <a:lnTo>
                        <a:pt x="26" y="467"/>
                      </a:lnTo>
                      <a:lnTo>
                        <a:pt x="24" y="469"/>
                      </a:lnTo>
                      <a:lnTo>
                        <a:pt x="24" y="469"/>
                      </a:lnTo>
                      <a:lnTo>
                        <a:pt x="24" y="469"/>
                      </a:lnTo>
                      <a:lnTo>
                        <a:pt x="24" y="469"/>
                      </a:lnTo>
                      <a:lnTo>
                        <a:pt x="23" y="470"/>
                      </a:lnTo>
                      <a:lnTo>
                        <a:pt x="23" y="470"/>
                      </a:lnTo>
                      <a:lnTo>
                        <a:pt x="23" y="471"/>
                      </a:lnTo>
                      <a:lnTo>
                        <a:pt x="23" y="471"/>
                      </a:lnTo>
                      <a:lnTo>
                        <a:pt x="23" y="472"/>
                      </a:lnTo>
                      <a:lnTo>
                        <a:pt x="23" y="472"/>
                      </a:lnTo>
                      <a:lnTo>
                        <a:pt x="22" y="474"/>
                      </a:lnTo>
                      <a:lnTo>
                        <a:pt x="22" y="474"/>
                      </a:lnTo>
                      <a:lnTo>
                        <a:pt x="22" y="475"/>
                      </a:lnTo>
                      <a:lnTo>
                        <a:pt x="22" y="475"/>
                      </a:lnTo>
                      <a:lnTo>
                        <a:pt x="22" y="476"/>
                      </a:lnTo>
                      <a:lnTo>
                        <a:pt x="22" y="476"/>
                      </a:lnTo>
                      <a:lnTo>
                        <a:pt x="21" y="479"/>
                      </a:lnTo>
                      <a:lnTo>
                        <a:pt x="21" y="479"/>
                      </a:lnTo>
                      <a:lnTo>
                        <a:pt x="21" y="481"/>
                      </a:lnTo>
                      <a:lnTo>
                        <a:pt x="21" y="481"/>
                      </a:lnTo>
                      <a:lnTo>
                        <a:pt x="21" y="482"/>
                      </a:lnTo>
                      <a:lnTo>
                        <a:pt x="21" y="482"/>
                      </a:lnTo>
                      <a:lnTo>
                        <a:pt x="19" y="484"/>
                      </a:lnTo>
                      <a:lnTo>
                        <a:pt x="19" y="484"/>
                      </a:lnTo>
                      <a:lnTo>
                        <a:pt x="19" y="485"/>
                      </a:lnTo>
                      <a:lnTo>
                        <a:pt x="19" y="485"/>
                      </a:lnTo>
                      <a:lnTo>
                        <a:pt x="19" y="486"/>
                      </a:lnTo>
                      <a:lnTo>
                        <a:pt x="19" y="486"/>
                      </a:lnTo>
                      <a:lnTo>
                        <a:pt x="19" y="487"/>
                      </a:lnTo>
                      <a:lnTo>
                        <a:pt x="19" y="487"/>
                      </a:lnTo>
                      <a:lnTo>
                        <a:pt x="19" y="489"/>
                      </a:lnTo>
                      <a:lnTo>
                        <a:pt x="19" y="489"/>
                      </a:lnTo>
                      <a:lnTo>
                        <a:pt x="19" y="489"/>
                      </a:lnTo>
                      <a:lnTo>
                        <a:pt x="19" y="489"/>
                      </a:lnTo>
                      <a:lnTo>
                        <a:pt x="19" y="491"/>
                      </a:lnTo>
                      <a:lnTo>
                        <a:pt x="19" y="491"/>
                      </a:lnTo>
                      <a:lnTo>
                        <a:pt x="19" y="491"/>
                      </a:lnTo>
                      <a:lnTo>
                        <a:pt x="19" y="491"/>
                      </a:lnTo>
                      <a:lnTo>
                        <a:pt x="21" y="494"/>
                      </a:lnTo>
                      <a:lnTo>
                        <a:pt x="21" y="494"/>
                      </a:lnTo>
                      <a:lnTo>
                        <a:pt x="21" y="494"/>
                      </a:lnTo>
                      <a:lnTo>
                        <a:pt x="21" y="494"/>
                      </a:lnTo>
                      <a:lnTo>
                        <a:pt x="22" y="496"/>
                      </a:lnTo>
                      <a:lnTo>
                        <a:pt x="22" y="496"/>
                      </a:lnTo>
                      <a:lnTo>
                        <a:pt x="22" y="496"/>
                      </a:lnTo>
                      <a:lnTo>
                        <a:pt x="24" y="499"/>
                      </a:lnTo>
                      <a:lnTo>
                        <a:pt x="24" y="499"/>
                      </a:lnTo>
                      <a:lnTo>
                        <a:pt x="24" y="499"/>
                      </a:lnTo>
                      <a:lnTo>
                        <a:pt x="24" y="499"/>
                      </a:lnTo>
                      <a:lnTo>
                        <a:pt x="24" y="499"/>
                      </a:lnTo>
                      <a:lnTo>
                        <a:pt x="24" y="499"/>
                      </a:lnTo>
                      <a:lnTo>
                        <a:pt x="39" y="510"/>
                      </a:lnTo>
                      <a:lnTo>
                        <a:pt x="39" y="510"/>
                      </a:lnTo>
                      <a:lnTo>
                        <a:pt x="51" y="519"/>
                      </a:lnTo>
                      <a:lnTo>
                        <a:pt x="62" y="525"/>
                      </a:lnTo>
                      <a:lnTo>
                        <a:pt x="79" y="533"/>
                      </a:lnTo>
                      <a:lnTo>
                        <a:pt x="79" y="533"/>
                      </a:lnTo>
                      <a:lnTo>
                        <a:pt x="73" y="558"/>
                      </a:lnTo>
                      <a:lnTo>
                        <a:pt x="73" y="558"/>
                      </a:lnTo>
                      <a:lnTo>
                        <a:pt x="56" y="560"/>
                      </a:lnTo>
                      <a:lnTo>
                        <a:pt x="43" y="563"/>
                      </a:lnTo>
                      <a:lnTo>
                        <a:pt x="29" y="567"/>
                      </a:lnTo>
                      <a:lnTo>
                        <a:pt x="29" y="567"/>
                      </a:lnTo>
                      <a:lnTo>
                        <a:pt x="12" y="573"/>
                      </a:lnTo>
                      <a:lnTo>
                        <a:pt x="12" y="573"/>
                      </a:lnTo>
                      <a:lnTo>
                        <a:pt x="12" y="573"/>
                      </a:lnTo>
                      <a:lnTo>
                        <a:pt x="12" y="573"/>
                      </a:lnTo>
                      <a:lnTo>
                        <a:pt x="12" y="573"/>
                      </a:lnTo>
                      <a:lnTo>
                        <a:pt x="8" y="574"/>
                      </a:lnTo>
                      <a:lnTo>
                        <a:pt x="8" y="574"/>
                      </a:lnTo>
                      <a:lnTo>
                        <a:pt x="8" y="574"/>
                      </a:lnTo>
                      <a:lnTo>
                        <a:pt x="8" y="574"/>
                      </a:lnTo>
                      <a:lnTo>
                        <a:pt x="7" y="576"/>
                      </a:lnTo>
                      <a:lnTo>
                        <a:pt x="7" y="576"/>
                      </a:lnTo>
                      <a:lnTo>
                        <a:pt x="5" y="576"/>
                      </a:lnTo>
                      <a:lnTo>
                        <a:pt x="5" y="576"/>
                      </a:lnTo>
                      <a:lnTo>
                        <a:pt x="4" y="577"/>
                      </a:lnTo>
                      <a:lnTo>
                        <a:pt x="4" y="577"/>
                      </a:lnTo>
                      <a:lnTo>
                        <a:pt x="4" y="578"/>
                      </a:lnTo>
                      <a:lnTo>
                        <a:pt x="4" y="578"/>
                      </a:lnTo>
                      <a:lnTo>
                        <a:pt x="3" y="579"/>
                      </a:lnTo>
                      <a:lnTo>
                        <a:pt x="3" y="579"/>
                      </a:lnTo>
                      <a:lnTo>
                        <a:pt x="3" y="579"/>
                      </a:lnTo>
                      <a:lnTo>
                        <a:pt x="3" y="579"/>
                      </a:lnTo>
                      <a:lnTo>
                        <a:pt x="3" y="582"/>
                      </a:lnTo>
                      <a:lnTo>
                        <a:pt x="3" y="582"/>
                      </a:lnTo>
                      <a:lnTo>
                        <a:pt x="3" y="582"/>
                      </a:lnTo>
                      <a:lnTo>
                        <a:pt x="3" y="582"/>
                      </a:lnTo>
                      <a:lnTo>
                        <a:pt x="2" y="584"/>
                      </a:lnTo>
                      <a:lnTo>
                        <a:pt x="2" y="584"/>
                      </a:lnTo>
                      <a:lnTo>
                        <a:pt x="2" y="584"/>
                      </a:lnTo>
                      <a:lnTo>
                        <a:pt x="2" y="584"/>
                      </a:lnTo>
                      <a:lnTo>
                        <a:pt x="2" y="587"/>
                      </a:lnTo>
                      <a:lnTo>
                        <a:pt x="2" y="587"/>
                      </a:lnTo>
                      <a:lnTo>
                        <a:pt x="2" y="587"/>
                      </a:lnTo>
                      <a:lnTo>
                        <a:pt x="2" y="587"/>
                      </a:lnTo>
                      <a:lnTo>
                        <a:pt x="2" y="589"/>
                      </a:lnTo>
                      <a:lnTo>
                        <a:pt x="2" y="589"/>
                      </a:lnTo>
                      <a:lnTo>
                        <a:pt x="2" y="592"/>
                      </a:lnTo>
                      <a:lnTo>
                        <a:pt x="2" y="592"/>
                      </a:lnTo>
                      <a:lnTo>
                        <a:pt x="0" y="593"/>
                      </a:lnTo>
                      <a:lnTo>
                        <a:pt x="0" y="593"/>
                      </a:lnTo>
                      <a:lnTo>
                        <a:pt x="0" y="596"/>
                      </a:lnTo>
                      <a:lnTo>
                        <a:pt x="0" y="596"/>
                      </a:lnTo>
                      <a:lnTo>
                        <a:pt x="0" y="596"/>
                      </a:lnTo>
                      <a:lnTo>
                        <a:pt x="0" y="596"/>
                      </a:lnTo>
                      <a:lnTo>
                        <a:pt x="0" y="598"/>
                      </a:lnTo>
                      <a:lnTo>
                        <a:pt x="0" y="598"/>
                      </a:lnTo>
                      <a:lnTo>
                        <a:pt x="0" y="598"/>
                      </a:lnTo>
                      <a:lnTo>
                        <a:pt x="0" y="598"/>
                      </a:lnTo>
                      <a:lnTo>
                        <a:pt x="2" y="601"/>
                      </a:lnTo>
                      <a:lnTo>
                        <a:pt x="2" y="601"/>
                      </a:lnTo>
                      <a:lnTo>
                        <a:pt x="2" y="601"/>
                      </a:lnTo>
                      <a:lnTo>
                        <a:pt x="2" y="601"/>
                      </a:lnTo>
                      <a:lnTo>
                        <a:pt x="2" y="602"/>
                      </a:lnTo>
                      <a:lnTo>
                        <a:pt x="2" y="602"/>
                      </a:lnTo>
                      <a:lnTo>
                        <a:pt x="2" y="603"/>
                      </a:lnTo>
                      <a:lnTo>
                        <a:pt x="2" y="603"/>
                      </a:lnTo>
                      <a:lnTo>
                        <a:pt x="3" y="605"/>
                      </a:lnTo>
                      <a:lnTo>
                        <a:pt x="3" y="605"/>
                      </a:lnTo>
                      <a:lnTo>
                        <a:pt x="4" y="605"/>
                      </a:lnTo>
                      <a:lnTo>
                        <a:pt x="4" y="605"/>
                      </a:lnTo>
                      <a:lnTo>
                        <a:pt x="5" y="607"/>
                      </a:lnTo>
                      <a:lnTo>
                        <a:pt x="5" y="607"/>
                      </a:lnTo>
                      <a:lnTo>
                        <a:pt x="5" y="607"/>
                      </a:lnTo>
                      <a:lnTo>
                        <a:pt x="5" y="607"/>
                      </a:lnTo>
                      <a:lnTo>
                        <a:pt x="8" y="608"/>
                      </a:lnTo>
                      <a:lnTo>
                        <a:pt x="8" y="608"/>
                      </a:lnTo>
                      <a:lnTo>
                        <a:pt x="8" y="608"/>
                      </a:lnTo>
                      <a:lnTo>
                        <a:pt x="8" y="608"/>
                      </a:lnTo>
                      <a:lnTo>
                        <a:pt x="8" y="608"/>
                      </a:lnTo>
                      <a:lnTo>
                        <a:pt x="24" y="618"/>
                      </a:lnTo>
                      <a:lnTo>
                        <a:pt x="24" y="618"/>
                      </a:lnTo>
                      <a:lnTo>
                        <a:pt x="38" y="625"/>
                      </a:lnTo>
                      <a:lnTo>
                        <a:pt x="50" y="629"/>
                      </a:lnTo>
                      <a:lnTo>
                        <a:pt x="67" y="634"/>
                      </a:lnTo>
                      <a:lnTo>
                        <a:pt x="67" y="634"/>
                      </a:lnTo>
                      <a:lnTo>
                        <a:pt x="67" y="659"/>
                      </a:lnTo>
                      <a:lnTo>
                        <a:pt x="67" y="659"/>
                      </a:lnTo>
                      <a:lnTo>
                        <a:pt x="50" y="664"/>
                      </a:lnTo>
                      <a:lnTo>
                        <a:pt x="38" y="669"/>
                      </a:lnTo>
                      <a:lnTo>
                        <a:pt x="24" y="675"/>
                      </a:lnTo>
                      <a:lnTo>
                        <a:pt x="24" y="675"/>
                      </a:lnTo>
                      <a:lnTo>
                        <a:pt x="8" y="684"/>
                      </a:lnTo>
                      <a:lnTo>
                        <a:pt x="8" y="684"/>
                      </a:lnTo>
                      <a:lnTo>
                        <a:pt x="8" y="684"/>
                      </a:lnTo>
                      <a:lnTo>
                        <a:pt x="8" y="684"/>
                      </a:lnTo>
                      <a:lnTo>
                        <a:pt x="8" y="684"/>
                      </a:lnTo>
                      <a:lnTo>
                        <a:pt x="8" y="684"/>
                      </a:lnTo>
                      <a:lnTo>
                        <a:pt x="5" y="686"/>
                      </a:lnTo>
                      <a:lnTo>
                        <a:pt x="5" y="686"/>
                      </a:lnTo>
                      <a:lnTo>
                        <a:pt x="5" y="686"/>
                      </a:lnTo>
                      <a:lnTo>
                        <a:pt x="5" y="686"/>
                      </a:lnTo>
                      <a:lnTo>
                        <a:pt x="4" y="688"/>
                      </a:lnTo>
                      <a:lnTo>
                        <a:pt x="4" y="688"/>
                      </a:lnTo>
                      <a:lnTo>
                        <a:pt x="3" y="689"/>
                      </a:lnTo>
                      <a:lnTo>
                        <a:pt x="3" y="689"/>
                      </a:lnTo>
                      <a:lnTo>
                        <a:pt x="2" y="693"/>
                      </a:lnTo>
                      <a:lnTo>
                        <a:pt x="2" y="693"/>
                      </a:lnTo>
                      <a:lnTo>
                        <a:pt x="2" y="693"/>
                      </a:lnTo>
                      <a:lnTo>
                        <a:pt x="2" y="693"/>
                      </a:lnTo>
                      <a:lnTo>
                        <a:pt x="0" y="694"/>
                      </a:lnTo>
                      <a:lnTo>
                        <a:pt x="0" y="694"/>
                      </a:lnTo>
                      <a:lnTo>
                        <a:pt x="0" y="695"/>
                      </a:lnTo>
                      <a:lnTo>
                        <a:pt x="0" y="695"/>
                      </a:lnTo>
                      <a:lnTo>
                        <a:pt x="0" y="697"/>
                      </a:lnTo>
                      <a:lnTo>
                        <a:pt x="0" y="697"/>
                      </a:lnTo>
                      <a:lnTo>
                        <a:pt x="0" y="698"/>
                      </a:lnTo>
                      <a:lnTo>
                        <a:pt x="0" y="698"/>
                      </a:lnTo>
                      <a:lnTo>
                        <a:pt x="0" y="699"/>
                      </a:lnTo>
                      <a:lnTo>
                        <a:pt x="0" y="699"/>
                      </a:lnTo>
                      <a:lnTo>
                        <a:pt x="2" y="700"/>
                      </a:lnTo>
                      <a:lnTo>
                        <a:pt x="2" y="700"/>
                      </a:lnTo>
                      <a:lnTo>
                        <a:pt x="2" y="703"/>
                      </a:lnTo>
                      <a:lnTo>
                        <a:pt x="2" y="703"/>
                      </a:lnTo>
                      <a:lnTo>
                        <a:pt x="2" y="705"/>
                      </a:lnTo>
                      <a:lnTo>
                        <a:pt x="2" y="705"/>
                      </a:lnTo>
                      <a:lnTo>
                        <a:pt x="2" y="707"/>
                      </a:lnTo>
                      <a:lnTo>
                        <a:pt x="2" y="707"/>
                      </a:lnTo>
                      <a:lnTo>
                        <a:pt x="2" y="708"/>
                      </a:lnTo>
                      <a:lnTo>
                        <a:pt x="2" y="708"/>
                      </a:lnTo>
                      <a:lnTo>
                        <a:pt x="2" y="709"/>
                      </a:lnTo>
                      <a:lnTo>
                        <a:pt x="2" y="709"/>
                      </a:lnTo>
                      <a:lnTo>
                        <a:pt x="3" y="712"/>
                      </a:lnTo>
                      <a:lnTo>
                        <a:pt x="3" y="712"/>
                      </a:lnTo>
                      <a:lnTo>
                        <a:pt x="3" y="712"/>
                      </a:lnTo>
                      <a:lnTo>
                        <a:pt x="3" y="712"/>
                      </a:lnTo>
                      <a:lnTo>
                        <a:pt x="3" y="713"/>
                      </a:lnTo>
                      <a:lnTo>
                        <a:pt x="3" y="713"/>
                      </a:lnTo>
                      <a:lnTo>
                        <a:pt x="3" y="714"/>
                      </a:lnTo>
                      <a:lnTo>
                        <a:pt x="3" y="714"/>
                      </a:lnTo>
                      <a:lnTo>
                        <a:pt x="4" y="715"/>
                      </a:lnTo>
                      <a:lnTo>
                        <a:pt x="4" y="715"/>
                      </a:lnTo>
                      <a:lnTo>
                        <a:pt x="4" y="715"/>
                      </a:lnTo>
                      <a:lnTo>
                        <a:pt x="4" y="715"/>
                      </a:lnTo>
                      <a:lnTo>
                        <a:pt x="5" y="717"/>
                      </a:lnTo>
                      <a:lnTo>
                        <a:pt x="5" y="717"/>
                      </a:lnTo>
                      <a:lnTo>
                        <a:pt x="7" y="717"/>
                      </a:lnTo>
                      <a:lnTo>
                        <a:pt x="7" y="717"/>
                      </a:lnTo>
                      <a:lnTo>
                        <a:pt x="8" y="718"/>
                      </a:lnTo>
                      <a:lnTo>
                        <a:pt x="8" y="718"/>
                      </a:lnTo>
                      <a:lnTo>
                        <a:pt x="8" y="719"/>
                      </a:lnTo>
                      <a:lnTo>
                        <a:pt x="8" y="719"/>
                      </a:lnTo>
                      <a:lnTo>
                        <a:pt x="12" y="720"/>
                      </a:lnTo>
                      <a:lnTo>
                        <a:pt x="12" y="720"/>
                      </a:lnTo>
                      <a:lnTo>
                        <a:pt x="12" y="720"/>
                      </a:lnTo>
                      <a:lnTo>
                        <a:pt x="12" y="720"/>
                      </a:lnTo>
                      <a:lnTo>
                        <a:pt x="12" y="720"/>
                      </a:lnTo>
                      <a:lnTo>
                        <a:pt x="12" y="720"/>
                      </a:lnTo>
                      <a:lnTo>
                        <a:pt x="29" y="727"/>
                      </a:lnTo>
                      <a:lnTo>
                        <a:pt x="29" y="727"/>
                      </a:lnTo>
                      <a:lnTo>
                        <a:pt x="43" y="731"/>
                      </a:lnTo>
                      <a:lnTo>
                        <a:pt x="56" y="733"/>
                      </a:lnTo>
                      <a:lnTo>
                        <a:pt x="73" y="736"/>
                      </a:lnTo>
                      <a:lnTo>
                        <a:pt x="73" y="736"/>
                      </a:lnTo>
                      <a:lnTo>
                        <a:pt x="77" y="760"/>
                      </a:lnTo>
                      <a:lnTo>
                        <a:pt x="77" y="760"/>
                      </a:lnTo>
                      <a:lnTo>
                        <a:pt x="62" y="768"/>
                      </a:lnTo>
                      <a:lnTo>
                        <a:pt x="51" y="775"/>
                      </a:lnTo>
                      <a:lnTo>
                        <a:pt x="39" y="782"/>
                      </a:lnTo>
                      <a:lnTo>
                        <a:pt x="39" y="782"/>
                      </a:lnTo>
                      <a:lnTo>
                        <a:pt x="24" y="795"/>
                      </a:lnTo>
                      <a:lnTo>
                        <a:pt x="24" y="795"/>
                      </a:lnTo>
                      <a:lnTo>
                        <a:pt x="24" y="795"/>
                      </a:lnTo>
                      <a:lnTo>
                        <a:pt x="24" y="795"/>
                      </a:lnTo>
                      <a:lnTo>
                        <a:pt x="24" y="795"/>
                      </a:lnTo>
                      <a:lnTo>
                        <a:pt x="22" y="797"/>
                      </a:lnTo>
                      <a:lnTo>
                        <a:pt x="22" y="797"/>
                      </a:lnTo>
                      <a:lnTo>
                        <a:pt x="22" y="797"/>
                      </a:lnTo>
                      <a:lnTo>
                        <a:pt x="22" y="797"/>
                      </a:lnTo>
                      <a:lnTo>
                        <a:pt x="21" y="800"/>
                      </a:lnTo>
                      <a:lnTo>
                        <a:pt x="21" y="800"/>
                      </a:lnTo>
                      <a:lnTo>
                        <a:pt x="21" y="800"/>
                      </a:lnTo>
                      <a:lnTo>
                        <a:pt x="21" y="800"/>
                      </a:lnTo>
                      <a:lnTo>
                        <a:pt x="19" y="804"/>
                      </a:lnTo>
                      <a:lnTo>
                        <a:pt x="19" y="804"/>
                      </a:lnTo>
                      <a:lnTo>
                        <a:pt x="19" y="805"/>
                      </a:lnTo>
                      <a:lnTo>
                        <a:pt x="19" y="805"/>
                      </a:lnTo>
                      <a:lnTo>
                        <a:pt x="19" y="806"/>
                      </a:lnTo>
                      <a:lnTo>
                        <a:pt x="19" y="806"/>
                      </a:lnTo>
                      <a:lnTo>
                        <a:pt x="19" y="806"/>
                      </a:lnTo>
                      <a:lnTo>
                        <a:pt x="19" y="806"/>
                      </a:lnTo>
                      <a:lnTo>
                        <a:pt x="19" y="809"/>
                      </a:lnTo>
                      <a:lnTo>
                        <a:pt x="19" y="809"/>
                      </a:lnTo>
                      <a:lnTo>
                        <a:pt x="19" y="809"/>
                      </a:lnTo>
                      <a:lnTo>
                        <a:pt x="19" y="809"/>
                      </a:lnTo>
                      <a:lnTo>
                        <a:pt x="21" y="811"/>
                      </a:lnTo>
                      <a:lnTo>
                        <a:pt x="21" y="811"/>
                      </a:lnTo>
                      <a:lnTo>
                        <a:pt x="21" y="812"/>
                      </a:lnTo>
                      <a:lnTo>
                        <a:pt x="21" y="812"/>
                      </a:lnTo>
                      <a:lnTo>
                        <a:pt x="21" y="815"/>
                      </a:lnTo>
                      <a:lnTo>
                        <a:pt x="21" y="815"/>
                      </a:lnTo>
                      <a:lnTo>
                        <a:pt x="22" y="816"/>
                      </a:lnTo>
                      <a:lnTo>
                        <a:pt x="22" y="816"/>
                      </a:lnTo>
                      <a:lnTo>
                        <a:pt x="22" y="817"/>
                      </a:lnTo>
                      <a:lnTo>
                        <a:pt x="22" y="817"/>
                      </a:lnTo>
                      <a:lnTo>
                        <a:pt x="22" y="820"/>
                      </a:lnTo>
                      <a:lnTo>
                        <a:pt x="22" y="820"/>
                      </a:lnTo>
                      <a:lnTo>
                        <a:pt x="23" y="820"/>
                      </a:lnTo>
                      <a:lnTo>
                        <a:pt x="23" y="820"/>
                      </a:lnTo>
                      <a:lnTo>
                        <a:pt x="23" y="822"/>
                      </a:lnTo>
                      <a:lnTo>
                        <a:pt x="23" y="822"/>
                      </a:lnTo>
                      <a:lnTo>
                        <a:pt x="23" y="822"/>
                      </a:lnTo>
                      <a:lnTo>
                        <a:pt x="23" y="822"/>
                      </a:lnTo>
                      <a:lnTo>
                        <a:pt x="24" y="824"/>
                      </a:lnTo>
                      <a:lnTo>
                        <a:pt x="24" y="824"/>
                      </a:lnTo>
                      <a:lnTo>
                        <a:pt x="24" y="825"/>
                      </a:lnTo>
                      <a:lnTo>
                        <a:pt x="24" y="825"/>
                      </a:lnTo>
                      <a:lnTo>
                        <a:pt x="26" y="826"/>
                      </a:lnTo>
                      <a:lnTo>
                        <a:pt x="26" y="826"/>
                      </a:lnTo>
                      <a:lnTo>
                        <a:pt x="26" y="826"/>
                      </a:lnTo>
                      <a:lnTo>
                        <a:pt x="26" y="826"/>
                      </a:lnTo>
                      <a:lnTo>
                        <a:pt x="28" y="828"/>
                      </a:lnTo>
                      <a:lnTo>
                        <a:pt x="28" y="828"/>
                      </a:lnTo>
                      <a:lnTo>
                        <a:pt x="28" y="828"/>
                      </a:lnTo>
                      <a:lnTo>
                        <a:pt x="28" y="828"/>
                      </a:lnTo>
                      <a:lnTo>
                        <a:pt x="31" y="829"/>
                      </a:lnTo>
                      <a:lnTo>
                        <a:pt x="31" y="829"/>
                      </a:lnTo>
                      <a:lnTo>
                        <a:pt x="31" y="829"/>
                      </a:lnTo>
                      <a:lnTo>
                        <a:pt x="31" y="829"/>
                      </a:lnTo>
                      <a:lnTo>
                        <a:pt x="33" y="830"/>
                      </a:lnTo>
                      <a:lnTo>
                        <a:pt x="33" y="830"/>
                      </a:lnTo>
                      <a:lnTo>
                        <a:pt x="34" y="830"/>
                      </a:lnTo>
                      <a:lnTo>
                        <a:pt x="34" y="830"/>
                      </a:lnTo>
                      <a:lnTo>
                        <a:pt x="34" y="830"/>
                      </a:lnTo>
                      <a:lnTo>
                        <a:pt x="34" y="830"/>
                      </a:lnTo>
                      <a:lnTo>
                        <a:pt x="53" y="833"/>
                      </a:lnTo>
                      <a:lnTo>
                        <a:pt x="53" y="833"/>
                      </a:lnTo>
                      <a:lnTo>
                        <a:pt x="67" y="834"/>
                      </a:lnTo>
                      <a:lnTo>
                        <a:pt x="80" y="834"/>
                      </a:lnTo>
                      <a:lnTo>
                        <a:pt x="97" y="834"/>
                      </a:lnTo>
                      <a:lnTo>
                        <a:pt x="97" y="834"/>
                      </a:lnTo>
                      <a:lnTo>
                        <a:pt x="106" y="856"/>
                      </a:lnTo>
                      <a:lnTo>
                        <a:pt x="106" y="856"/>
                      </a:lnTo>
                      <a:lnTo>
                        <a:pt x="91" y="868"/>
                      </a:lnTo>
                      <a:lnTo>
                        <a:pt x="82" y="875"/>
                      </a:lnTo>
                      <a:lnTo>
                        <a:pt x="72" y="887"/>
                      </a:lnTo>
                      <a:lnTo>
                        <a:pt x="72" y="887"/>
                      </a:lnTo>
                      <a:lnTo>
                        <a:pt x="60" y="901"/>
                      </a:lnTo>
                      <a:lnTo>
                        <a:pt x="60" y="901"/>
                      </a:lnTo>
                      <a:lnTo>
                        <a:pt x="60" y="901"/>
                      </a:lnTo>
                      <a:lnTo>
                        <a:pt x="60" y="901"/>
                      </a:lnTo>
                      <a:lnTo>
                        <a:pt x="60" y="901"/>
                      </a:lnTo>
                      <a:lnTo>
                        <a:pt x="58" y="903"/>
                      </a:lnTo>
                      <a:lnTo>
                        <a:pt x="58" y="903"/>
                      </a:lnTo>
                      <a:lnTo>
                        <a:pt x="58" y="903"/>
                      </a:lnTo>
                      <a:lnTo>
                        <a:pt x="58" y="903"/>
                      </a:lnTo>
                      <a:lnTo>
                        <a:pt x="57" y="906"/>
                      </a:lnTo>
                      <a:lnTo>
                        <a:pt x="57" y="906"/>
                      </a:lnTo>
                      <a:lnTo>
                        <a:pt x="57" y="907"/>
                      </a:lnTo>
                      <a:lnTo>
                        <a:pt x="57" y="907"/>
                      </a:lnTo>
                      <a:lnTo>
                        <a:pt x="56" y="911"/>
                      </a:lnTo>
                      <a:lnTo>
                        <a:pt x="56" y="911"/>
                      </a:lnTo>
                      <a:lnTo>
                        <a:pt x="56" y="911"/>
                      </a:lnTo>
                      <a:lnTo>
                        <a:pt x="56" y="911"/>
                      </a:lnTo>
                      <a:lnTo>
                        <a:pt x="56" y="913"/>
                      </a:lnTo>
                      <a:lnTo>
                        <a:pt x="56" y="913"/>
                      </a:lnTo>
                      <a:lnTo>
                        <a:pt x="56" y="913"/>
                      </a:lnTo>
                      <a:lnTo>
                        <a:pt x="56" y="913"/>
                      </a:lnTo>
                      <a:lnTo>
                        <a:pt x="57" y="916"/>
                      </a:lnTo>
                      <a:lnTo>
                        <a:pt x="57" y="916"/>
                      </a:lnTo>
                      <a:lnTo>
                        <a:pt x="57" y="916"/>
                      </a:lnTo>
                      <a:lnTo>
                        <a:pt x="57" y="916"/>
                      </a:lnTo>
                      <a:lnTo>
                        <a:pt x="58" y="917"/>
                      </a:lnTo>
                      <a:lnTo>
                        <a:pt x="58" y="917"/>
                      </a:lnTo>
                      <a:lnTo>
                        <a:pt x="58" y="918"/>
                      </a:lnTo>
                      <a:lnTo>
                        <a:pt x="58" y="918"/>
                      </a:lnTo>
                      <a:lnTo>
                        <a:pt x="60" y="921"/>
                      </a:lnTo>
                      <a:lnTo>
                        <a:pt x="60" y="921"/>
                      </a:lnTo>
                      <a:lnTo>
                        <a:pt x="61" y="923"/>
                      </a:lnTo>
                      <a:lnTo>
                        <a:pt x="61" y="923"/>
                      </a:lnTo>
                      <a:lnTo>
                        <a:pt x="61" y="923"/>
                      </a:lnTo>
                      <a:lnTo>
                        <a:pt x="61" y="923"/>
                      </a:lnTo>
                      <a:lnTo>
                        <a:pt x="62" y="926"/>
                      </a:lnTo>
                      <a:lnTo>
                        <a:pt x="62" y="926"/>
                      </a:lnTo>
                      <a:lnTo>
                        <a:pt x="62" y="926"/>
                      </a:lnTo>
                      <a:lnTo>
                        <a:pt x="62" y="926"/>
                      </a:lnTo>
                      <a:lnTo>
                        <a:pt x="63" y="928"/>
                      </a:lnTo>
                      <a:lnTo>
                        <a:pt x="63" y="928"/>
                      </a:lnTo>
                      <a:lnTo>
                        <a:pt x="63" y="928"/>
                      </a:lnTo>
                      <a:lnTo>
                        <a:pt x="63" y="928"/>
                      </a:lnTo>
                      <a:lnTo>
                        <a:pt x="65" y="930"/>
                      </a:lnTo>
                      <a:lnTo>
                        <a:pt x="65" y="930"/>
                      </a:lnTo>
                      <a:lnTo>
                        <a:pt x="65" y="930"/>
                      </a:lnTo>
                      <a:lnTo>
                        <a:pt x="65" y="930"/>
                      </a:lnTo>
                      <a:lnTo>
                        <a:pt x="68" y="932"/>
                      </a:lnTo>
                      <a:lnTo>
                        <a:pt x="68" y="932"/>
                      </a:lnTo>
                      <a:lnTo>
                        <a:pt x="70" y="932"/>
                      </a:lnTo>
                      <a:lnTo>
                        <a:pt x="70" y="932"/>
                      </a:lnTo>
                      <a:lnTo>
                        <a:pt x="71" y="933"/>
                      </a:lnTo>
                      <a:lnTo>
                        <a:pt x="71" y="933"/>
                      </a:lnTo>
                      <a:lnTo>
                        <a:pt x="72" y="933"/>
                      </a:lnTo>
                      <a:lnTo>
                        <a:pt x="72" y="933"/>
                      </a:lnTo>
                      <a:lnTo>
                        <a:pt x="75" y="933"/>
                      </a:lnTo>
                      <a:lnTo>
                        <a:pt x="75" y="933"/>
                      </a:lnTo>
                      <a:lnTo>
                        <a:pt x="75" y="933"/>
                      </a:lnTo>
                      <a:lnTo>
                        <a:pt x="75" y="933"/>
                      </a:lnTo>
                      <a:lnTo>
                        <a:pt x="94" y="933"/>
                      </a:lnTo>
                      <a:lnTo>
                        <a:pt x="94" y="933"/>
                      </a:lnTo>
                      <a:lnTo>
                        <a:pt x="109" y="932"/>
                      </a:lnTo>
                      <a:lnTo>
                        <a:pt x="121" y="930"/>
                      </a:lnTo>
                      <a:lnTo>
                        <a:pt x="138" y="926"/>
                      </a:lnTo>
                      <a:lnTo>
                        <a:pt x="138" y="926"/>
                      </a:lnTo>
                      <a:lnTo>
                        <a:pt x="150" y="947"/>
                      </a:lnTo>
                      <a:lnTo>
                        <a:pt x="150" y="947"/>
                      </a:lnTo>
                      <a:lnTo>
                        <a:pt x="139" y="961"/>
                      </a:lnTo>
                      <a:lnTo>
                        <a:pt x="131" y="970"/>
                      </a:lnTo>
                      <a:lnTo>
                        <a:pt x="123" y="982"/>
                      </a:lnTo>
                      <a:lnTo>
                        <a:pt x="123" y="982"/>
                      </a:lnTo>
                      <a:lnTo>
                        <a:pt x="113" y="999"/>
                      </a:lnTo>
                      <a:lnTo>
                        <a:pt x="113" y="999"/>
                      </a:lnTo>
                      <a:lnTo>
                        <a:pt x="113" y="999"/>
                      </a:lnTo>
                      <a:lnTo>
                        <a:pt x="113" y="999"/>
                      </a:lnTo>
                      <a:lnTo>
                        <a:pt x="111" y="1001"/>
                      </a:lnTo>
                      <a:lnTo>
                        <a:pt x="111" y="1001"/>
                      </a:lnTo>
                      <a:lnTo>
                        <a:pt x="111" y="1003"/>
                      </a:lnTo>
                      <a:lnTo>
                        <a:pt x="111" y="1003"/>
                      </a:lnTo>
                      <a:lnTo>
                        <a:pt x="111" y="1005"/>
                      </a:lnTo>
                      <a:lnTo>
                        <a:pt x="111" y="1005"/>
                      </a:lnTo>
                      <a:lnTo>
                        <a:pt x="111" y="1005"/>
                      </a:lnTo>
                      <a:lnTo>
                        <a:pt x="111" y="1005"/>
                      </a:lnTo>
                      <a:lnTo>
                        <a:pt x="111" y="1009"/>
                      </a:lnTo>
                      <a:lnTo>
                        <a:pt x="111" y="1009"/>
                      </a:lnTo>
                      <a:lnTo>
                        <a:pt x="111" y="1010"/>
                      </a:lnTo>
                      <a:lnTo>
                        <a:pt x="111" y="1010"/>
                      </a:lnTo>
                      <a:lnTo>
                        <a:pt x="111" y="1011"/>
                      </a:lnTo>
                      <a:lnTo>
                        <a:pt x="111" y="1011"/>
                      </a:lnTo>
                      <a:lnTo>
                        <a:pt x="111" y="1011"/>
                      </a:lnTo>
                      <a:lnTo>
                        <a:pt x="111" y="1011"/>
                      </a:lnTo>
                      <a:lnTo>
                        <a:pt x="113" y="1014"/>
                      </a:lnTo>
                      <a:lnTo>
                        <a:pt x="113" y="1014"/>
                      </a:lnTo>
                      <a:lnTo>
                        <a:pt x="113" y="1014"/>
                      </a:lnTo>
                      <a:lnTo>
                        <a:pt x="113" y="1014"/>
                      </a:lnTo>
                      <a:lnTo>
                        <a:pt x="114" y="1015"/>
                      </a:lnTo>
                      <a:lnTo>
                        <a:pt x="114" y="1015"/>
                      </a:lnTo>
                      <a:lnTo>
                        <a:pt x="115" y="1016"/>
                      </a:lnTo>
                      <a:lnTo>
                        <a:pt x="115" y="1016"/>
                      </a:lnTo>
                      <a:lnTo>
                        <a:pt x="116" y="1019"/>
                      </a:lnTo>
                      <a:lnTo>
                        <a:pt x="116" y="1019"/>
                      </a:lnTo>
                      <a:lnTo>
                        <a:pt x="118" y="1020"/>
                      </a:lnTo>
                      <a:lnTo>
                        <a:pt x="118" y="1020"/>
                      </a:lnTo>
                      <a:lnTo>
                        <a:pt x="118" y="1022"/>
                      </a:lnTo>
                      <a:lnTo>
                        <a:pt x="118" y="1022"/>
                      </a:lnTo>
                      <a:lnTo>
                        <a:pt x="119" y="1023"/>
                      </a:lnTo>
                      <a:lnTo>
                        <a:pt x="119" y="1023"/>
                      </a:lnTo>
                      <a:lnTo>
                        <a:pt x="120" y="1023"/>
                      </a:lnTo>
                      <a:lnTo>
                        <a:pt x="120" y="1023"/>
                      </a:lnTo>
                      <a:lnTo>
                        <a:pt x="121" y="1025"/>
                      </a:lnTo>
                      <a:lnTo>
                        <a:pt x="121" y="1025"/>
                      </a:lnTo>
                      <a:lnTo>
                        <a:pt x="121" y="1025"/>
                      </a:lnTo>
                      <a:lnTo>
                        <a:pt x="121" y="1025"/>
                      </a:lnTo>
                      <a:lnTo>
                        <a:pt x="123" y="1027"/>
                      </a:lnTo>
                      <a:lnTo>
                        <a:pt x="123" y="1027"/>
                      </a:lnTo>
                      <a:lnTo>
                        <a:pt x="123" y="1027"/>
                      </a:lnTo>
                      <a:lnTo>
                        <a:pt x="123" y="1027"/>
                      </a:lnTo>
                      <a:lnTo>
                        <a:pt x="126" y="1028"/>
                      </a:lnTo>
                      <a:lnTo>
                        <a:pt x="126" y="1028"/>
                      </a:lnTo>
                      <a:lnTo>
                        <a:pt x="128" y="1028"/>
                      </a:lnTo>
                      <a:lnTo>
                        <a:pt x="128" y="1028"/>
                      </a:lnTo>
                      <a:lnTo>
                        <a:pt x="130" y="1029"/>
                      </a:lnTo>
                      <a:lnTo>
                        <a:pt x="130" y="1029"/>
                      </a:lnTo>
                      <a:lnTo>
                        <a:pt x="130" y="1029"/>
                      </a:lnTo>
                      <a:lnTo>
                        <a:pt x="130" y="1029"/>
                      </a:lnTo>
                      <a:lnTo>
                        <a:pt x="134" y="1029"/>
                      </a:lnTo>
                      <a:lnTo>
                        <a:pt x="134" y="1029"/>
                      </a:lnTo>
                      <a:lnTo>
                        <a:pt x="134" y="1029"/>
                      </a:lnTo>
                      <a:lnTo>
                        <a:pt x="134" y="1029"/>
                      </a:lnTo>
                      <a:lnTo>
                        <a:pt x="153" y="1025"/>
                      </a:lnTo>
                      <a:lnTo>
                        <a:pt x="153" y="1025"/>
                      </a:lnTo>
                      <a:lnTo>
                        <a:pt x="167" y="1022"/>
                      </a:lnTo>
                      <a:lnTo>
                        <a:pt x="178" y="1018"/>
                      </a:lnTo>
                      <a:lnTo>
                        <a:pt x="194" y="1010"/>
                      </a:lnTo>
                      <a:lnTo>
                        <a:pt x="194" y="1010"/>
                      </a:lnTo>
                      <a:lnTo>
                        <a:pt x="211" y="1030"/>
                      </a:lnTo>
                      <a:lnTo>
                        <a:pt x="211" y="1030"/>
                      </a:lnTo>
                      <a:lnTo>
                        <a:pt x="201" y="1044"/>
                      </a:lnTo>
                      <a:lnTo>
                        <a:pt x="194" y="1056"/>
                      </a:lnTo>
                      <a:lnTo>
                        <a:pt x="189" y="1068"/>
                      </a:lnTo>
                      <a:lnTo>
                        <a:pt x="189" y="1068"/>
                      </a:lnTo>
                      <a:lnTo>
                        <a:pt x="182" y="1087"/>
                      </a:lnTo>
                      <a:lnTo>
                        <a:pt x="182" y="1087"/>
                      </a:lnTo>
                      <a:lnTo>
                        <a:pt x="182" y="1087"/>
                      </a:lnTo>
                      <a:lnTo>
                        <a:pt x="182" y="1087"/>
                      </a:lnTo>
                      <a:lnTo>
                        <a:pt x="182" y="1090"/>
                      </a:lnTo>
                      <a:lnTo>
                        <a:pt x="182" y="1090"/>
                      </a:lnTo>
                      <a:lnTo>
                        <a:pt x="182" y="1091"/>
                      </a:lnTo>
                      <a:lnTo>
                        <a:pt x="182" y="1091"/>
                      </a:lnTo>
                      <a:lnTo>
                        <a:pt x="181" y="1092"/>
                      </a:lnTo>
                      <a:lnTo>
                        <a:pt x="181" y="1092"/>
                      </a:lnTo>
                      <a:lnTo>
                        <a:pt x="181" y="1093"/>
                      </a:lnTo>
                      <a:lnTo>
                        <a:pt x="181" y="1093"/>
                      </a:lnTo>
                      <a:lnTo>
                        <a:pt x="182" y="1095"/>
                      </a:lnTo>
                      <a:lnTo>
                        <a:pt x="182" y="1095"/>
                      </a:lnTo>
                      <a:lnTo>
                        <a:pt x="182" y="1095"/>
                      </a:lnTo>
                      <a:lnTo>
                        <a:pt x="182" y="1095"/>
                      </a:lnTo>
                      <a:lnTo>
                        <a:pt x="182" y="1097"/>
                      </a:lnTo>
                      <a:lnTo>
                        <a:pt x="182" y="1097"/>
                      </a:lnTo>
                      <a:lnTo>
                        <a:pt x="182" y="1097"/>
                      </a:lnTo>
                      <a:lnTo>
                        <a:pt x="182" y="1097"/>
                      </a:lnTo>
                      <a:lnTo>
                        <a:pt x="183" y="1098"/>
                      </a:lnTo>
                      <a:lnTo>
                        <a:pt x="183" y="1098"/>
                      </a:lnTo>
                      <a:lnTo>
                        <a:pt x="183" y="1100"/>
                      </a:lnTo>
                      <a:lnTo>
                        <a:pt x="183" y="1100"/>
                      </a:lnTo>
                      <a:lnTo>
                        <a:pt x="184" y="1101"/>
                      </a:lnTo>
                      <a:lnTo>
                        <a:pt x="184" y="1101"/>
                      </a:lnTo>
                      <a:lnTo>
                        <a:pt x="186" y="1101"/>
                      </a:lnTo>
                      <a:lnTo>
                        <a:pt x="186" y="1101"/>
                      </a:lnTo>
                      <a:lnTo>
                        <a:pt x="187" y="1102"/>
                      </a:lnTo>
                      <a:lnTo>
                        <a:pt x="187" y="1102"/>
                      </a:lnTo>
                      <a:lnTo>
                        <a:pt x="187" y="1103"/>
                      </a:lnTo>
                      <a:lnTo>
                        <a:pt x="187" y="1103"/>
                      </a:lnTo>
                      <a:lnTo>
                        <a:pt x="189" y="1105"/>
                      </a:lnTo>
                      <a:lnTo>
                        <a:pt x="189" y="1105"/>
                      </a:lnTo>
                      <a:lnTo>
                        <a:pt x="191" y="1107"/>
                      </a:lnTo>
                      <a:lnTo>
                        <a:pt x="191" y="1107"/>
                      </a:lnTo>
                      <a:lnTo>
                        <a:pt x="191" y="1107"/>
                      </a:lnTo>
                      <a:lnTo>
                        <a:pt x="191" y="1107"/>
                      </a:lnTo>
                      <a:lnTo>
                        <a:pt x="193" y="1108"/>
                      </a:lnTo>
                      <a:lnTo>
                        <a:pt x="193" y="1108"/>
                      </a:lnTo>
                      <a:lnTo>
                        <a:pt x="193" y="1110"/>
                      </a:lnTo>
                      <a:lnTo>
                        <a:pt x="193" y="1110"/>
                      </a:lnTo>
                      <a:lnTo>
                        <a:pt x="194" y="1111"/>
                      </a:lnTo>
                      <a:lnTo>
                        <a:pt x="194" y="1111"/>
                      </a:lnTo>
                      <a:lnTo>
                        <a:pt x="196" y="1111"/>
                      </a:lnTo>
                      <a:lnTo>
                        <a:pt x="196" y="1111"/>
                      </a:lnTo>
                      <a:lnTo>
                        <a:pt x="197" y="1112"/>
                      </a:lnTo>
                      <a:lnTo>
                        <a:pt x="197" y="1112"/>
                      </a:lnTo>
                      <a:lnTo>
                        <a:pt x="197" y="1112"/>
                      </a:lnTo>
                      <a:lnTo>
                        <a:pt x="197" y="1112"/>
                      </a:lnTo>
                      <a:lnTo>
                        <a:pt x="198" y="1112"/>
                      </a:lnTo>
                      <a:lnTo>
                        <a:pt x="198" y="1112"/>
                      </a:lnTo>
                      <a:lnTo>
                        <a:pt x="199" y="1112"/>
                      </a:lnTo>
                      <a:lnTo>
                        <a:pt x="199" y="1112"/>
                      </a:lnTo>
                      <a:lnTo>
                        <a:pt x="201" y="1113"/>
                      </a:lnTo>
                      <a:lnTo>
                        <a:pt x="201" y="1113"/>
                      </a:lnTo>
                      <a:lnTo>
                        <a:pt x="202" y="1113"/>
                      </a:lnTo>
                      <a:lnTo>
                        <a:pt x="202" y="1113"/>
                      </a:lnTo>
                      <a:lnTo>
                        <a:pt x="203" y="1112"/>
                      </a:lnTo>
                      <a:lnTo>
                        <a:pt x="203" y="1112"/>
                      </a:lnTo>
                      <a:lnTo>
                        <a:pt x="205" y="1112"/>
                      </a:lnTo>
                      <a:lnTo>
                        <a:pt x="205" y="1112"/>
                      </a:lnTo>
                      <a:lnTo>
                        <a:pt x="207" y="1112"/>
                      </a:lnTo>
                      <a:lnTo>
                        <a:pt x="207" y="1112"/>
                      </a:lnTo>
                      <a:lnTo>
                        <a:pt x="207" y="1112"/>
                      </a:lnTo>
                      <a:lnTo>
                        <a:pt x="226" y="1105"/>
                      </a:lnTo>
                      <a:lnTo>
                        <a:pt x="226" y="1105"/>
                      </a:lnTo>
                      <a:lnTo>
                        <a:pt x="239" y="1100"/>
                      </a:lnTo>
                      <a:lnTo>
                        <a:pt x="250" y="1093"/>
                      </a:lnTo>
                      <a:lnTo>
                        <a:pt x="264" y="1083"/>
                      </a:lnTo>
                      <a:lnTo>
                        <a:pt x="264" y="1083"/>
                      </a:lnTo>
                      <a:lnTo>
                        <a:pt x="284" y="1100"/>
                      </a:lnTo>
                      <a:lnTo>
                        <a:pt x="284" y="1100"/>
                      </a:lnTo>
                      <a:lnTo>
                        <a:pt x="276" y="1116"/>
                      </a:lnTo>
                      <a:lnTo>
                        <a:pt x="273" y="1127"/>
                      </a:lnTo>
                      <a:lnTo>
                        <a:pt x="269" y="1141"/>
                      </a:lnTo>
                      <a:lnTo>
                        <a:pt x="269" y="1141"/>
                      </a:lnTo>
                      <a:lnTo>
                        <a:pt x="265" y="1161"/>
                      </a:lnTo>
                      <a:lnTo>
                        <a:pt x="265" y="1161"/>
                      </a:lnTo>
                      <a:lnTo>
                        <a:pt x="265" y="1164"/>
                      </a:lnTo>
                      <a:lnTo>
                        <a:pt x="265" y="1164"/>
                      </a:lnTo>
                      <a:lnTo>
                        <a:pt x="265" y="1165"/>
                      </a:lnTo>
                      <a:lnTo>
                        <a:pt x="265" y="1165"/>
                      </a:lnTo>
                      <a:lnTo>
                        <a:pt x="266" y="1166"/>
                      </a:lnTo>
                      <a:lnTo>
                        <a:pt x="266" y="1166"/>
                      </a:lnTo>
                      <a:lnTo>
                        <a:pt x="266" y="1168"/>
                      </a:lnTo>
                      <a:lnTo>
                        <a:pt x="266" y="1168"/>
                      </a:lnTo>
                      <a:lnTo>
                        <a:pt x="266" y="1169"/>
                      </a:lnTo>
                      <a:lnTo>
                        <a:pt x="266" y="1169"/>
                      </a:lnTo>
                      <a:lnTo>
                        <a:pt x="266" y="1169"/>
                      </a:lnTo>
                      <a:lnTo>
                        <a:pt x="266" y="1169"/>
                      </a:lnTo>
                      <a:lnTo>
                        <a:pt x="267" y="1171"/>
                      </a:lnTo>
                      <a:lnTo>
                        <a:pt x="267" y="1171"/>
                      </a:lnTo>
                      <a:lnTo>
                        <a:pt x="267" y="1171"/>
                      </a:lnTo>
                      <a:lnTo>
                        <a:pt x="267" y="1171"/>
                      </a:lnTo>
                      <a:lnTo>
                        <a:pt x="269" y="1173"/>
                      </a:lnTo>
                      <a:lnTo>
                        <a:pt x="269" y="1173"/>
                      </a:lnTo>
                      <a:lnTo>
                        <a:pt x="269" y="1173"/>
                      </a:lnTo>
                      <a:lnTo>
                        <a:pt x="269" y="1173"/>
                      </a:lnTo>
                      <a:lnTo>
                        <a:pt x="270" y="1174"/>
                      </a:lnTo>
                      <a:lnTo>
                        <a:pt x="270" y="1174"/>
                      </a:lnTo>
                      <a:lnTo>
                        <a:pt x="271" y="1175"/>
                      </a:lnTo>
                      <a:lnTo>
                        <a:pt x="271" y="1175"/>
                      </a:lnTo>
                      <a:lnTo>
                        <a:pt x="273" y="1176"/>
                      </a:lnTo>
                      <a:lnTo>
                        <a:pt x="273" y="1176"/>
                      </a:lnTo>
                      <a:lnTo>
                        <a:pt x="274" y="1176"/>
                      </a:lnTo>
                      <a:lnTo>
                        <a:pt x="274" y="1176"/>
                      </a:lnTo>
                      <a:lnTo>
                        <a:pt x="275" y="1178"/>
                      </a:lnTo>
                      <a:lnTo>
                        <a:pt x="275" y="1178"/>
                      </a:lnTo>
                      <a:lnTo>
                        <a:pt x="278" y="1179"/>
                      </a:lnTo>
                      <a:lnTo>
                        <a:pt x="278" y="1179"/>
                      </a:lnTo>
                      <a:lnTo>
                        <a:pt x="279" y="1180"/>
                      </a:lnTo>
                      <a:lnTo>
                        <a:pt x="279" y="1180"/>
                      </a:lnTo>
                      <a:lnTo>
                        <a:pt x="280" y="1181"/>
                      </a:lnTo>
                      <a:lnTo>
                        <a:pt x="280" y="1181"/>
                      </a:lnTo>
                      <a:lnTo>
                        <a:pt x="280" y="1181"/>
                      </a:lnTo>
                      <a:lnTo>
                        <a:pt x="280" y="1181"/>
                      </a:lnTo>
                      <a:lnTo>
                        <a:pt x="283" y="1183"/>
                      </a:lnTo>
                      <a:lnTo>
                        <a:pt x="283" y="1183"/>
                      </a:lnTo>
                      <a:lnTo>
                        <a:pt x="283" y="1183"/>
                      </a:lnTo>
                      <a:lnTo>
                        <a:pt x="283" y="1183"/>
                      </a:lnTo>
                      <a:lnTo>
                        <a:pt x="284" y="1183"/>
                      </a:lnTo>
                      <a:lnTo>
                        <a:pt x="284" y="1183"/>
                      </a:lnTo>
                      <a:lnTo>
                        <a:pt x="285" y="1183"/>
                      </a:lnTo>
                      <a:lnTo>
                        <a:pt x="285" y="1183"/>
                      </a:lnTo>
                      <a:lnTo>
                        <a:pt x="286" y="1184"/>
                      </a:lnTo>
                      <a:lnTo>
                        <a:pt x="286" y="1184"/>
                      </a:lnTo>
                      <a:lnTo>
                        <a:pt x="286" y="1184"/>
                      </a:lnTo>
                      <a:lnTo>
                        <a:pt x="286" y="1184"/>
                      </a:lnTo>
                      <a:lnTo>
                        <a:pt x="289" y="1183"/>
                      </a:lnTo>
                      <a:lnTo>
                        <a:pt x="289" y="1183"/>
                      </a:lnTo>
                      <a:lnTo>
                        <a:pt x="289" y="1183"/>
                      </a:lnTo>
                      <a:lnTo>
                        <a:pt x="289" y="1183"/>
                      </a:lnTo>
                      <a:lnTo>
                        <a:pt x="291" y="1183"/>
                      </a:lnTo>
                      <a:lnTo>
                        <a:pt x="291" y="1183"/>
                      </a:lnTo>
                      <a:lnTo>
                        <a:pt x="291" y="1183"/>
                      </a:lnTo>
                      <a:lnTo>
                        <a:pt x="291" y="1183"/>
                      </a:lnTo>
                      <a:lnTo>
                        <a:pt x="295" y="1181"/>
                      </a:lnTo>
                      <a:lnTo>
                        <a:pt x="295" y="1181"/>
                      </a:lnTo>
                      <a:lnTo>
                        <a:pt x="312" y="1171"/>
                      </a:lnTo>
                      <a:lnTo>
                        <a:pt x="312" y="1171"/>
                      </a:lnTo>
                      <a:lnTo>
                        <a:pt x="323" y="1163"/>
                      </a:lnTo>
                      <a:lnTo>
                        <a:pt x="333" y="1155"/>
                      </a:lnTo>
                      <a:lnTo>
                        <a:pt x="346" y="1144"/>
                      </a:lnTo>
                      <a:lnTo>
                        <a:pt x="346" y="1144"/>
                      </a:lnTo>
                      <a:lnTo>
                        <a:pt x="368" y="1156"/>
                      </a:lnTo>
                      <a:lnTo>
                        <a:pt x="368" y="1156"/>
                      </a:lnTo>
                      <a:lnTo>
                        <a:pt x="363" y="1174"/>
                      </a:lnTo>
                      <a:lnTo>
                        <a:pt x="362" y="1185"/>
                      </a:lnTo>
                      <a:lnTo>
                        <a:pt x="361" y="1200"/>
                      </a:lnTo>
                      <a:lnTo>
                        <a:pt x="361" y="1200"/>
                      </a:lnTo>
                      <a:lnTo>
                        <a:pt x="361" y="1219"/>
                      </a:lnTo>
                      <a:lnTo>
                        <a:pt x="361" y="1219"/>
                      </a:lnTo>
                      <a:lnTo>
                        <a:pt x="361" y="1219"/>
                      </a:lnTo>
                      <a:lnTo>
                        <a:pt x="361" y="1219"/>
                      </a:lnTo>
                      <a:lnTo>
                        <a:pt x="361" y="1223"/>
                      </a:lnTo>
                      <a:lnTo>
                        <a:pt x="361" y="1223"/>
                      </a:lnTo>
                      <a:lnTo>
                        <a:pt x="361" y="1223"/>
                      </a:lnTo>
                      <a:lnTo>
                        <a:pt x="361" y="1223"/>
                      </a:lnTo>
                      <a:lnTo>
                        <a:pt x="362" y="1226"/>
                      </a:lnTo>
                      <a:lnTo>
                        <a:pt x="362" y="1226"/>
                      </a:lnTo>
                      <a:lnTo>
                        <a:pt x="362" y="1226"/>
                      </a:lnTo>
                      <a:lnTo>
                        <a:pt x="362" y="1226"/>
                      </a:lnTo>
                      <a:lnTo>
                        <a:pt x="363" y="1228"/>
                      </a:lnTo>
                      <a:lnTo>
                        <a:pt x="363" y="1228"/>
                      </a:lnTo>
                      <a:lnTo>
                        <a:pt x="363" y="1228"/>
                      </a:lnTo>
                      <a:lnTo>
                        <a:pt x="363" y="1228"/>
                      </a:lnTo>
                      <a:lnTo>
                        <a:pt x="365" y="1229"/>
                      </a:lnTo>
                      <a:lnTo>
                        <a:pt x="365" y="1229"/>
                      </a:lnTo>
                      <a:lnTo>
                        <a:pt x="365" y="1229"/>
                      </a:lnTo>
                      <a:lnTo>
                        <a:pt x="365" y="1229"/>
                      </a:lnTo>
                      <a:lnTo>
                        <a:pt x="366" y="1231"/>
                      </a:lnTo>
                      <a:lnTo>
                        <a:pt x="366" y="1231"/>
                      </a:lnTo>
                      <a:lnTo>
                        <a:pt x="366" y="1231"/>
                      </a:lnTo>
                      <a:lnTo>
                        <a:pt x="366" y="1231"/>
                      </a:lnTo>
                      <a:lnTo>
                        <a:pt x="368" y="1232"/>
                      </a:lnTo>
                      <a:lnTo>
                        <a:pt x="368" y="1232"/>
                      </a:lnTo>
                      <a:lnTo>
                        <a:pt x="368" y="1232"/>
                      </a:lnTo>
                      <a:lnTo>
                        <a:pt x="368" y="1232"/>
                      </a:lnTo>
                      <a:lnTo>
                        <a:pt x="371" y="1233"/>
                      </a:lnTo>
                      <a:lnTo>
                        <a:pt x="371" y="1233"/>
                      </a:lnTo>
                      <a:lnTo>
                        <a:pt x="371" y="1233"/>
                      </a:lnTo>
                      <a:lnTo>
                        <a:pt x="371" y="1233"/>
                      </a:lnTo>
                      <a:lnTo>
                        <a:pt x="373" y="1234"/>
                      </a:lnTo>
                      <a:lnTo>
                        <a:pt x="373" y="1234"/>
                      </a:lnTo>
                      <a:lnTo>
                        <a:pt x="376" y="1236"/>
                      </a:lnTo>
                      <a:lnTo>
                        <a:pt x="376" y="1236"/>
                      </a:lnTo>
                      <a:lnTo>
                        <a:pt x="377" y="1236"/>
                      </a:lnTo>
                      <a:lnTo>
                        <a:pt x="377" y="1236"/>
                      </a:lnTo>
                      <a:lnTo>
                        <a:pt x="378" y="1237"/>
                      </a:lnTo>
                      <a:lnTo>
                        <a:pt x="378" y="1237"/>
                      </a:lnTo>
                      <a:lnTo>
                        <a:pt x="378" y="1237"/>
                      </a:lnTo>
                      <a:lnTo>
                        <a:pt x="378" y="1237"/>
                      </a:lnTo>
                      <a:lnTo>
                        <a:pt x="381" y="1237"/>
                      </a:lnTo>
                      <a:lnTo>
                        <a:pt x="381" y="1237"/>
                      </a:lnTo>
                      <a:lnTo>
                        <a:pt x="381" y="1238"/>
                      </a:lnTo>
                      <a:lnTo>
                        <a:pt x="381" y="1238"/>
                      </a:lnTo>
                      <a:lnTo>
                        <a:pt x="383" y="1238"/>
                      </a:lnTo>
                      <a:lnTo>
                        <a:pt x="383" y="1238"/>
                      </a:lnTo>
                      <a:lnTo>
                        <a:pt x="383" y="1238"/>
                      </a:lnTo>
                      <a:lnTo>
                        <a:pt x="383" y="1238"/>
                      </a:lnTo>
                      <a:lnTo>
                        <a:pt x="385" y="1238"/>
                      </a:lnTo>
                      <a:lnTo>
                        <a:pt x="385" y="1238"/>
                      </a:lnTo>
                      <a:lnTo>
                        <a:pt x="386" y="1238"/>
                      </a:lnTo>
                      <a:lnTo>
                        <a:pt x="386" y="1238"/>
                      </a:lnTo>
                      <a:lnTo>
                        <a:pt x="387" y="1237"/>
                      </a:lnTo>
                      <a:lnTo>
                        <a:pt x="387" y="1237"/>
                      </a:lnTo>
                      <a:lnTo>
                        <a:pt x="388" y="1237"/>
                      </a:lnTo>
                      <a:lnTo>
                        <a:pt x="388" y="1237"/>
                      </a:lnTo>
                      <a:lnTo>
                        <a:pt x="390" y="1237"/>
                      </a:lnTo>
                      <a:lnTo>
                        <a:pt x="390" y="1237"/>
                      </a:lnTo>
                      <a:lnTo>
                        <a:pt x="391" y="1236"/>
                      </a:lnTo>
                      <a:lnTo>
                        <a:pt x="391" y="1236"/>
                      </a:lnTo>
                      <a:lnTo>
                        <a:pt x="393" y="1234"/>
                      </a:lnTo>
                      <a:lnTo>
                        <a:pt x="393" y="1234"/>
                      </a:lnTo>
                      <a:lnTo>
                        <a:pt x="393" y="1234"/>
                      </a:lnTo>
                      <a:lnTo>
                        <a:pt x="393" y="1234"/>
                      </a:lnTo>
                      <a:lnTo>
                        <a:pt x="393" y="1234"/>
                      </a:lnTo>
                      <a:lnTo>
                        <a:pt x="407" y="1222"/>
                      </a:lnTo>
                      <a:lnTo>
                        <a:pt x="407" y="1222"/>
                      </a:lnTo>
                      <a:lnTo>
                        <a:pt x="419" y="1212"/>
                      </a:lnTo>
                      <a:lnTo>
                        <a:pt x="426" y="1203"/>
                      </a:lnTo>
                      <a:lnTo>
                        <a:pt x="436" y="1188"/>
                      </a:lnTo>
                      <a:lnTo>
                        <a:pt x="436" y="1188"/>
                      </a:lnTo>
                      <a:lnTo>
                        <a:pt x="460" y="1197"/>
                      </a:lnTo>
                      <a:lnTo>
                        <a:pt x="460" y="1197"/>
                      </a:lnTo>
                      <a:lnTo>
                        <a:pt x="460" y="1214"/>
                      </a:lnTo>
                      <a:lnTo>
                        <a:pt x="460" y="1227"/>
                      </a:lnTo>
                      <a:lnTo>
                        <a:pt x="462" y="1241"/>
                      </a:lnTo>
                      <a:lnTo>
                        <a:pt x="462" y="1241"/>
                      </a:lnTo>
                      <a:lnTo>
                        <a:pt x="464" y="1261"/>
                      </a:lnTo>
                      <a:lnTo>
                        <a:pt x="464" y="1261"/>
                      </a:lnTo>
                      <a:lnTo>
                        <a:pt x="464" y="1261"/>
                      </a:lnTo>
                      <a:lnTo>
                        <a:pt x="464" y="1261"/>
                      </a:lnTo>
                      <a:lnTo>
                        <a:pt x="465" y="1263"/>
                      </a:lnTo>
                      <a:lnTo>
                        <a:pt x="465" y="1263"/>
                      </a:lnTo>
                      <a:lnTo>
                        <a:pt x="465" y="1265"/>
                      </a:lnTo>
                      <a:lnTo>
                        <a:pt x="465" y="1265"/>
                      </a:lnTo>
                      <a:lnTo>
                        <a:pt x="467" y="1266"/>
                      </a:lnTo>
                      <a:lnTo>
                        <a:pt x="467" y="1266"/>
                      </a:lnTo>
                      <a:lnTo>
                        <a:pt x="467" y="1266"/>
                      </a:lnTo>
                      <a:lnTo>
                        <a:pt x="467" y="1266"/>
                      </a:lnTo>
                      <a:lnTo>
                        <a:pt x="468" y="1268"/>
                      </a:lnTo>
                      <a:lnTo>
                        <a:pt x="468" y="1268"/>
                      </a:lnTo>
                      <a:lnTo>
                        <a:pt x="468" y="1268"/>
                      </a:lnTo>
                      <a:lnTo>
                        <a:pt x="468" y="1268"/>
                      </a:lnTo>
                      <a:lnTo>
                        <a:pt x="469" y="1270"/>
                      </a:lnTo>
                      <a:lnTo>
                        <a:pt x="469" y="1270"/>
                      </a:lnTo>
                      <a:lnTo>
                        <a:pt x="470" y="1270"/>
                      </a:lnTo>
                      <a:lnTo>
                        <a:pt x="470" y="1270"/>
                      </a:lnTo>
                      <a:lnTo>
                        <a:pt x="472" y="1271"/>
                      </a:lnTo>
                      <a:lnTo>
                        <a:pt x="472" y="1271"/>
                      </a:lnTo>
                      <a:lnTo>
                        <a:pt x="472" y="1271"/>
                      </a:lnTo>
                      <a:lnTo>
                        <a:pt x="472" y="1271"/>
                      </a:lnTo>
                      <a:lnTo>
                        <a:pt x="474" y="1271"/>
                      </a:lnTo>
                      <a:lnTo>
                        <a:pt x="474" y="1271"/>
                      </a:lnTo>
                      <a:lnTo>
                        <a:pt x="474" y="1272"/>
                      </a:lnTo>
                      <a:lnTo>
                        <a:pt x="474" y="1272"/>
                      </a:lnTo>
                      <a:lnTo>
                        <a:pt x="477" y="1272"/>
                      </a:lnTo>
                      <a:lnTo>
                        <a:pt x="477" y="1272"/>
                      </a:lnTo>
                      <a:lnTo>
                        <a:pt x="478" y="1272"/>
                      </a:lnTo>
                      <a:lnTo>
                        <a:pt x="478" y="1272"/>
                      </a:lnTo>
                      <a:lnTo>
                        <a:pt x="479" y="1273"/>
                      </a:lnTo>
                      <a:lnTo>
                        <a:pt x="479" y="1273"/>
                      </a:lnTo>
                      <a:lnTo>
                        <a:pt x="482" y="1273"/>
                      </a:lnTo>
                      <a:lnTo>
                        <a:pt x="482" y="1273"/>
                      </a:lnTo>
                      <a:lnTo>
                        <a:pt x="483" y="1273"/>
                      </a:lnTo>
                      <a:lnTo>
                        <a:pt x="483" y="1273"/>
                      </a:lnTo>
                      <a:lnTo>
                        <a:pt x="484" y="1275"/>
                      </a:lnTo>
                      <a:lnTo>
                        <a:pt x="484" y="1275"/>
                      </a:lnTo>
                      <a:lnTo>
                        <a:pt x="485" y="1275"/>
                      </a:lnTo>
                      <a:lnTo>
                        <a:pt x="485" y="1275"/>
                      </a:lnTo>
                      <a:lnTo>
                        <a:pt x="488" y="1275"/>
                      </a:lnTo>
                      <a:lnTo>
                        <a:pt x="488" y="1275"/>
                      </a:lnTo>
                      <a:lnTo>
                        <a:pt x="488" y="1275"/>
                      </a:lnTo>
                      <a:lnTo>
                        <a:pt x="488" y="1275"/>
                      </a:lnTo>
                      <a:lnTo>
                        <a:pt x="489" y="1275"/>
                      </a:lnTo>
                      <a:lnTo>
                        <a:pt x="489" y="1275"/>
                      </a:lnTo>
                      <a:lnTo>
                        <a:pt x="490" y="1275"/>
                      </a:lnTo>
                      <a:lnTo>
                        <a:pt x="490" y="1275"/>
                      </a:lnTo>
                      <a:lnTo>
                        <a:pt x="492" y="1275"/>
                      </a:lnTo>
                      <a:lnTo>
                        <a:pt x="492" y="1275"/>
                      </a:lnTo>
                      <a:lnTo>
                        <a:pt x="492" y="1275"/>
                      </a:lnTo>
                      <a:lnTo>
                        <a:pt x="492" y="1275"/>
                      </a:lnTo>
                      <a:lnTo>
                        <a:pt x="494" y="1273"/>
                      </a:lnTo>
                      <a:lnTo>
                        <a:pt x="494" y="1273"/>
                      </a:lnTo>
                      <a:lnTo>
                        <a:pt x="494" y="1273"/>
                      </a:lnTo>
                      <a:lnTo>
                        <a:pt x="494" y="1273"/>
                      </a:lnTo>
                      <a:lnTo>
                        <a:pt x="496" y="1272"/>
                      </a:lnTo>
                      <a:lnTo>
                        <a:pt x="496" y="1272"/>
                      </a:lnTo>
                      <a:lnTo>
                        <a:pt x="497" y="1272"/>
                      </a:lnTo>
                      <a:lnTo>
                        <a:pt x="497" y="1272"/>
                      </a:lnTo>
                      <a:lnTo>
                        <a:pt x="499" y="1270"/>
                      </a:lnTo>
                      <a:lnTo>
                        <a:pt x="499" y="1270"/>
                      </a:lnTo>
                      <a:lnTo>
                        <a:pt x="499" y="1270"/>
                      </a:lnTo>
                      <a:lnTo>
                        <a:pt x="499" y="1270"/>
                      </a:lnTo>
                      <a:lnTo>
                        <a:pt x="512" y="1255"/>
                      </a:lnTo>
                      <a:lnTo>
                        <a:pt x="512" y="1255"/>
                      </a:lnTo>
                      <a:lnTo>
                        <a:pt x="519" y="1243"/>
                      </a:lnTo>
                      <a:lnTo>
                        <a:pt x="526" y="1233"/>
                      </a:lnTo>
                      <a:lnTo>
                        <a:pt x="535" y="1217"/>
                      </a:lnTo>
                      <a:lnTo>
                        <a:pt x="535" y="1217"/>
                      </a:lnTo>
                      <a:lnTo>
                        <a:pt x="559" y="1222"/>
                      </a:lnTo>
                      <a:lnTo>
                        <a:pt x="559" y="1222"/>
                      </a:lnTo>
                      <a:lnTo>
                        <a:pt x="561" y="1239"/>
                      </a:lnTo>
                      <a:lnTo>
                        <a:pt x="564" y="1251"/>
                      </a:lnTo>
                      <a:lnTo>
                        <a:pt x="567" y="1265"/>
                      </a:lnTo>
                      <a:lnTo>
                        <a:pt x="567" y="1265"/>
                      </a:lnTo>
                      <a:lnTo>
                        <a:pt x="574" y="1284"/>
                      </a:lnTo>
                      <a:lnTo>
                        <a:pt x="574" y="1284"/>
                      </a:lnTo>
                      <a:lnTo>
                        <a:pt x="574" y="1284"/>
                      </a:lnTo>
                      <a:lnTo>
                        <a:pt x="575" y="1286"/>
                      </a:lnTo>
                      <a:lnTo>
                        <a:pt x="575" y="1286"/>
                      </a:lnTo>
                      <a:lnTo>
                        <a:pt x="576" y="1286"/>
                      </a:lnTo>
                      <a:lnTo>
                        <a:pt x="576" y="1286"/>
                      </a:lnTo>
                      <a:lnTo>
                        <a:pt x="577" y="1289"/>
                      </a:lnTo>
                      <a:lnTo>
                        <a:pt x="577" y="1289"/>
                      </a:lnTo>
                      <a:lnTo>
                        <a:pt x="577" y="1289"/>
                      </a:lnTo>
                      <a:lnTo>
                        <a:pt x="577" y="1289"/>
                      </a:lnTo>
                      <a:lnTo>
                        <a:pt x="579" y="1290"/>
                      </a:lnTo>
                      <a:lnTo>
                        <a:pt x="579" y="1290"/>
                      </a:lnTo>
                      <a:lnTo>
                        <a:pt x="579" y="1290"/>
                      </a:lnTo>
                      <a:lnTo>
                        <a:pt x="579" y="1290"/>
                      </a:lnTo>
                      <a:lnTo>
                        <a:pt x="580" y="1291"/>
                      </a:lnTo>
                      <a:lnTo>
                        <a:pt x="580" y="1291"/>
                      </a:lnTo>
                      <a:lnTo>
                        <a:pt x="581" y="1291"/>
                      </a:lnTo>
                      <a:lnTo>
                        <a:pt x="581" y="1291"/>
                      </a:lnTo>
                      <a:lnTo>
                        <a:pt x="582" y="1291"/>
                      </a:lnTo>
                      <a:lnTo>
                        <a:pt x="582" y="1291"/>
                      </a:lnTo>
                      <a:lnTo>
                        <a:pt x="582" y="1291"/>
                      </a:lnTo>
                      <a:lnTo>
                        <a:pt x="582" y="1291"/>
                      </a:lnTo>
                      <a:lnTo>
                        <a:pt x="585" y="1292"/>
                      </a:lnTo>
                      <a:lnTo>
                        <a:pt x="585" y="1292"/>
                      </a:lnTo>
                      <a:lnTo>
                        <a:pt x="586" y="1292"/>
                      </a:lnTo>
                      <a:lnTo>
                        <a:pt x="586" y="1292"/>
                      </a:lnTo>
                      <a:lnTo>
                        <a:pt x="588" y="1292"/>
                      </a:lnTo>
                      <a:lnTo>
                        <a:pt x="588" y="1292"/>
                      </a:lnTo>
                      <a:lnTo>
                        <a:pt x="589" y="1292"/>
                      </a:lnTo>
                      <a:lnTo>
                        <a:pt x="589" y="1292"/>
                      </a:lnTo>
                      <a:lnTo>
                        <a:pt x="591" y="1292"/>
                      </a:lnTo>
                      <a:lnTo>
                        <a:pt x="591" y="1292"/>
                      </a:lnTo>
                      <a:lnTo>
                        <a:pt x="594" y="1292"/>
                      </a:lnTo>
                      <a:lnTo>
                        <a:pt x="594" y="1292"/>
                      </a:lnTo>
                      <a:lnTo>
                        <a:pt x="595" y="1292"/>
                      </a:lnTo>
                      <a:lnTo>
                        <a:pt x="595" y="1292"/>
                      </a:lnTo>
                      <a:lnTo>
                        <a:pt x="596" y="1294"/>
                      </a:lnTo>
                      <a:lnTo>
                        <a:pt x="596" y="1294"/>
                      </a:lnTo>
                      <a:lnTo>
                        <a:pt x="598" y="1294"/>
                      </a:lnTo>
                      <a:lnTo>
                        <a:pt x="598" y="1294"/>
                      </a:lnTo>
                      <a:lnTo>
                        <a:pt x="599" y="1294"/>
                      </a:lnTo>
                      <a:lnTo>
                        <a:pt x="599" y="1294"/>
                      </a:lnTo>
                      <a:lnTo>
                        <a:pt x="600" y="1294"/>
                      </a:lnTo>
                      <a:lnTo>
                        <a:pt x="600" y="1294"/>
                      </a:lnTo>
                      <a:lnTo>
                        <a:pt x="601" y="1292"/>
                      </a:lnTo>
                      <a:lnTo>
                        <a:pt x="601" y="1292"/>
                      </a:lnTo>
                      <a:lnTo>
                        <a:pt x="601" y="1292"/>
                      </a:lnTo>
                      <a:lnTo>
                        <a:pt x="601" y="1292"/>
                      </a:lnTo>
                      <a:lnTo>
                        <a:pt x="603" y="1292"/>
                      </a:lnTo>
                      <a:lnTo>
                        <a:pt x="603" y="1292"/>
                      </a:lnTo>
                      <a:lnTo>
                        <a:pt x="604" y="1292"/>
                      </a:lnTo>
                      <a:lnTo>
                        <a:pt x="604" y="1292"/>
                      </a:lnTo>
                      <a:lnTo>
                        <a:pt x="605" y="1291"/>
                      </a:lnTo>
                      <a:lnTo>
                        <a:pt x="605" y="1291"/>
                      </a:lnTo>
                      <a:lnTo>
                        <a:pt x="605" y="1291"/>
                      </a:lnTo>
                      <a:lnTo>
                        <a:pt x="605" y="1291"/>
                      </a:lnTo>
                      <a:lnTo>
                        <a:pt x="608" y="1289"/>
                      </a:lnTo>
                      <a:lnTo>
                        <a:pt x="608" y="1289"/>
                      </a:lnTo>
                      <a:lnTo>
                        <a:pt x="608" y="1289"/>
                      </a:lnTo>
                      <a:lnTo>
                        <a:pt x="608" y="1289"/>
                      </a:lnTo>
                      <a:lnTo>
                        <a:pt x="609" y="1286"/>
                      </a:lnTo>
                      <a:lnTo>
                        <a:pt x="609" y="1286"/>
                      </a:lnTo>
                      <a:lnTo>
                        <a:pt x="609" y="1286"/>
                      </a:lnTo>
                      <a:lnTo>
                        <a:pt x="609" y="1286"/>
                      </a:lnTo>
                      <a:lnTo>
                        <a:pt x="619" y="1270"/>
                      </a:lnTo>
                      <a:lnTo>
                        <a:pt x="619" y="1270"/>
                      </a:lnTo>
                      <a:lnTo>
                        <a:pt x="625" y="1256"/>
                      </a:lnTo>
                      <a:lnTo>
                        <a:pt x="629" y="1244"/>
                      </a:lnTo>
                      <a:lnTo>
                        <a:pt x="635" y="1228"/>
                      </a:lnTo>
                      <a:lnTo>
                        <a:pt x="635" y="1228"/>
                      </a:lnTo>
                      <a:lnTo>
                        <a:pt x="661" y="1228"/>
                      </a:lnTo>
                      <a:lnTo>
                        <a:pt x="661" y="1228"/>
                      </a:lnTo>
                      <a:lnTo>
                        <a:pt x="666" y="1244"/>
                      </a:lnTo>
                      <a:lnTo>
                        <a:pt x="669" y="1256"/>
                      </a:lnTo>
                      <a:lnTo>
                        <a:pt x="676" y="1270"/>
                      </a:lnTo>
                      <a:lnTo>
                        <a:pt x="676" y="1270"/>
                      </a:lnTo>
                      <a:lnTo>
                        <a:pt x="686" y="1286"/>
                      </a:lnTo>
                      <a:lnTo>
                        <a:pt x="686" y="1286"/>
                      </a:lnTo>
                      <a:lnTo>
                        <a:pt x="686" y="1286"/>
                      </a:lnTo>
                      <a:lnTo>
                        <a:pt x="686" y="1286"/>
                      </a:lnTo>
                      <a:lnTo>
                        <a:pt x="687" y="1289"/>
                      </a:lnTo>
                      <a:lnTo>
                        <a:pt x="687" y="1289"/>
                      </a:lnTo>
                      <a:lnTo>
                        <a:pt x="688" y="1289"/>
                      </a:lnTo>
                      <a:lnTo>
                        <a:pt x="688" y="1289"/>
                      </a:lnTo>
                      <a:lnTo>
                        <a:pt x="690" y="1291"/>
                      </a:lnTo>
                      <a:lnTo>
                        <a:pt x="690" y="1291"/>
                      </a:lnTo>
                      <a:lnTo>
                        <a:pt x="690" y="1291"/>
                      </a:lnTo>
                      <a:lnTo>
                        <a:pt x="690" y="1291"/>
                      </a:lnTo>
                      <a:lnTo>
                        <a:pt x="692" y="1292"/>
                      </a:lnTo>
                      <a:lnTo>
                        <a:pt x="692" y="1292"/>
                      </a:lnTo>
                      <a:lnTo>
                        <a:pt x="692" y="1292"/>
                      </a:lnTo>
                      <a:lnTo>
                        <a:pt x="692" y="1292"/>
                      </a:lnTo>
                      <a:lnTo>
                        <a:pt x="693" y="1292"/>
                      </a:lnTo>
                      <a:lnTo>
                        <a:pt x="693" y="1292"/>
                      </a:lnTo>
                      <a:lnTo>
                        <a:pt x="695" y="1292"/>
                      </a:lnTo>
                      <a:lnTo>
                        <a:pt x="695" y="1292"/>
                      </a:lnTo>
                      <a:lnTo>
                        <a:pt x="696" y="1294"/>
                      </a:lnTo>
                      <a:lnTo>
                        <a:pt x="696" y="1294"/>
                      </a:lnTo>
                      <a:lnTo>
                        <a:pt x="696" y="1294"/>
                      </a:lnTo>
                      <a:lnTo>
                        <a:pt x="696" y="1294"/>
                      </a:lnTo>
                      <a:lnTo>
                        <a:pt x="698" y="1294"/>
                      </a:lnTo>
                      <a:lnTo>
                        <a:pt x="698" y="1294"/>
                      </a:lnTo>
                      <a:lnTo>
                        <a:pt x="698" y="1294"/>
                      </a:lnTo>
                      <a:lnTo>
                        <a:pt x="698" y="1294"/>
                      </a:lnTo>
                      <a:lnTo>
                        <a:pt x="701" y="1292"/>
                      </a:lnTo>
                      <a:lnTo>
                        <a:pt x="701" y="1292"/>
                      </a:lnTo>
                      <a:lnTo>
                        <a:pt x="702" y="1292"/>
                      </a:lnTo>
                      <a:lnTo>
                        <a:pt x="702" y="1292"/>
                      </a:lnTo>
                      <a:lnTo>
                        <a:pt x="705" y="1292"/>
                      </a:lnTo>
                      <a:lnTo>
                        <a:pt x="705" y="1292"/>
                      </a:lnTo>
                      <a:lnTo>
                        <a:pt x="707" y="1292"/>
                      </a:lnTo>
                      <a:lnTo>
                        <a:pt x="707" y="1292"/>
                      </a:lnTo>
                      <a:lnTo>
                        <a:pt x="707" y="1292"/>
                      </a:lnTo>
                      <a:lnTo>
                        <a:pt x="707" y="1292"/>
                      </a:lnTo>
                      <a:lnTo>
                        <a:pt x="710" y="1292"/>
                      </a:lnTo>
                      <a:lnTo>
                        <a:pt x="710" y="1292"/>
                      </a:lnTo>
                      <a:lnTo>
                        <a:pt x="710" y="1292"/>
                      </a:lnTo>
                      <a:lnTo>
                        <a:pt x="710" y="1292"/>
                      </a:lnTo>
                      <a:lnTo>
                        <a:pt x="712" y="1291"/>
                      </a:lnTo>
                      <a:lnTo>
                        <a:pt x="712" y="1291"/>
                      </a:lnTo>
                      <a:lnTo>
                        <a:pt x="712" y="1291"/>
                      </a:lnTo>
                      <a:lnTo>
                        <a:pt x="712" y="1291"/>
                      </a:lnTo>
                      <a:lnTo>
                        <a:pt x="713" y="1291"/>
                      </a:lnTo>
                      <a:lnTo>
                        <a:pt x="713" y="1291"/>
                      </a:lnTo>
                      <a:lnTo>
                        <a:pt x="715" y="1291"/>
                      </a:lnTo>
                      <a:lnTo>
                        <a:pt x="715" y="1291"/>
                      </a:lnTo>
                      <a:lnTo>
                        <a:pt x="716" y="1290"/>
                      </a:lnTo>
                      <a:lnTo>
                        <a:pt x="716" y="1290"/>
                      </a:lnTo>
                      <a:lnTo>
                        <a:pt x="716" y="1290"/>
                      </a:lnTo>
                      <a:lnTo>
                        <a:pt x="716" y="1290"/>
                      </a:lnTo>
                      <a:lnTo>
                        <a:pt x="717" y="1289"/>
                      </a:lnTo>
                      <a:lnTo>
                        <a:pt x="717" y="1289"/>
                      </a:lnTo>
                      <a:lnTo>
                        <a:pt x="719" y="1289"/>
                      </a:lnTo>
                      <a:lnTo>
                        <a:pt x="719" y="1289"/>
                      </a:lnTo>
                      <a:lnTo>
                        <a:pt x="720" y="1286"/>
                      </a:lnTo>
                      <a:lnTo>
                        <a:pt x="720" y="1286"/>
                      </a:lnTo>
                      <a:lnTo>
                        <a:pt x="720" y="1286"/>
                      </a:lnTo>
                      <a:lnTo>
                        <a:pt x="720" y="1286"/>
                      </a:lnTo>
                      <a:lnTo>
                        <a:pt x="721" y="1284"/>
                      </a:lnTo>
                      <a:lnTo>
                        <a:pt x="721" y="1284"/>
                      </a:lnTo>
                      <a:lnTo>
                        <a:pt x="721" y="1284"/>
                      </a:lnTo>
                      <a:lnTo>
                        <a:pt x="721" y="1284"/>
                      </a:lnTo>
                      <a:lnTo>
                        <a:pt x="721" y="1284"/>
                      </a:lnTo>
                      <a:lnTo>
                        <a:pt x="724" y="1276"/>
                      </a:lnTo>
                      <a:lnTo>
                        <a:pt x="727" y="1265"/>
                      </a:lnTo>
                      <a:lnTo>
                        <a:pt x="727" y="1265"/>
                      </a:lnTo>
                      <a:lnTo>
                        <a:pt x="731" y="1251"/>
                      </a:lnTo>
                      <a:lnTo>
                        <a:pt x="734" y="1239"/>
                      </a:lnTo>
                      <a:lnTo>
                        <a:pt x="736" y="1222"/>
                      </a:lnTo>
                      <a:lnTo>
                        <a:pt x="736" y="1222"/>
                      </a:lnTo>
                      <a:lnTo>
                        <a:pt x="761" y="1217"/>
                      </a:lnTo>
                      <a:lnTo>
                        <a:pt x="761" y="1217"/>
                      </a:lnTo>
                      <a:lnTo>
                        <a:pt x="769" y="1233"/>
                      </a:lnTo>
                      <a:lnTo>
                        <a:pt x="775" y="1243"/>
                      </a:lnTo>
                      <a:lnTo>
                        <a:pt x="784" y="1255"/>
                      </a:lnTo>
                      <a:lnTo>
                        <a:pt x="784" y="1255"/>
                      </a:lnTo>
                      <a:lnTo>
                        <a:pt x="790" y="1263"/>
                      </a:lnTo>
                      <a:lnTo>
                        <a:pt x="797" y="1270"/>
                      </a:lnTo>
                      <a:lnTo>
                        <a:pt x="797" y="1270"/>
                      </a:lnTo>
                      <a:lnTo>
                        <a:pt x="797" y="1270"/>
                      </a:lnTo>
                      <a:lnTo>
                        <a:pt x="797" y="1270"/>
                      </a:lnTo>
                      <a:lnTo>
                        <a:pt x="797" y="1270"/>
                      </a:lnTo>
                      <a:lnTo>
                        <a:pt x="799" y="1272"/>
                      </a:lnTo>
                      <a:lnTo>
                        <a:pt x="799" y="1272"/>
                      </a:lnTo>
                      <a:lnTo>
                        <a:pt x="799" y="1272"/>
                      </a:lnTo>
                      <a:lnTo>
                        <a:pt x="799" y="1272"/>
                      </a:lnTo>
                      <a:lnTo>
                        <a:pt x="800" y="1273"/>
                      </a:lnTo>
                      <a:lnTo>
                        <a:pt x="800" y="1273"/>
                      </a:lnTo>
                      <a:lnTo>
                        <a:pt x="802" y="1273"/>
                      </a:lnTo>
                      <a:lnTo>
                        <a:pt x="802" y="1273"/>
                      </a:lnTo>
                      <a:lnTo>
                        <a:pt x="803" y="1275"/>
                      </a:lnTo>
                      <a:lnTo>
                        <a:pt x="803" y="1275"/>
                      </a:lnTo>
                      <a:lnTo>
                        <a:pt x="803" y="1275"/>
                      </a:lnTo>
                      <a:lnTo>
                        <a:pt x="803" y="1275"/>
                      </a:lnTo>
                      <a:lnTo>
                        <a:pt x="805" y="1275"/>
                      </a:lnTo>
                      <a:lnTo>
                        <a:pt x="805" y="1275"/>
                      </a:lnTo>
                      <a:lnTo>
                        <a:pt x="805" y="1275"/>
                      </a:lnTo>
                      <a:lnTo>
                        <a:pt x="805" y="1275"/>
                      </a:lnTo>
                      <a:lnTo>
                        <a:pt x="807" y="1275"/>
                      </a:lnTo>
                      <a:lnTo>
                        <a:pt x="807" y="1275"/>
                      </a:lnTo>
                      <a:lnTo>
                        <a:pt x="808" y="1275"/>
                      </a:lnTo>
                      <a:lnTo>
                        <a:pt x="808" y="1275"/>
                      </a:lnTo>
                      <a:lnTo>
                        <a:pt x="809" y="1275"/>
                      </a:lnTo>
                      <a:lnTo>
                        <a:pt x="809" y="1275"/>
                      </a:lnTo>
                      <a:lnTo>
                        <a:pt x="811" y="1275"/>
                      </a:lnTo>
                      <a:lnTo>
                        <a:pt x="811" y="1275"/>
                      </a:lnTo>
                      <a:lnTo>
                        <a:pt x="812" y="1273"/>
                      </a:lnTo>
                      <a:lnTo>
                        <a:pt x="812" y="1273"/>
                      </a:lnTo>
                      <a:lnTo>
                        <a:pt x="813" y="1273"/>
                      </a:lnTo>
                      <a:lnTo>
                        <a:pt x="813" y="1273"/>
                      </a:lnTo>
                      <a:lnTo>
                        <a:pt x="816" y="1273"/>
                      </a:lnTo>
                      <a:lnTo>
                        <a:pt x="816" y="1273"/>
                      </a:lnTo>
                      <a:lnTo>
                        <a:pt x="818" y="1272"/>
                      </a:lnTo>
                      <a:lnTo>
                        <a:pt x="818" y="1272"/>
                      </a:lnTo>
                      <a:lnTo>
                        <a:pt x="819" y="1272"/>
                      </a:lnTo>
                      <a:lnTo>
                        <a:pt x="819" y="1272"/>
                      </a:lnTo>
                      <a:lnTo>
                        <a:pt x="821" y="1272"/>
                      </a:lnTo>
                      <a:lnTo>
                        <a:pt x="821" y="1272"/>
                      </a:lnTo>
                      <a:lnTo>
                        <a:pt x="822" y="1271"/>
                      </a:lnTo>
                      <a:lnTo>
                        <a:pt x="822" y="1271"/>
                      </a:lnTo>
                      <a:lnTo>
                        <a:pt x="823" y="1271"/>
                      </a:lnTo>
                      <a:lnTo>
                        <a:pt x="823" y="1271"/>
                      </a:lnTo>
                      <a:lnTo>
                        <a:pt x="823" y="1271"/>
                      </a:lnTo>
                      <a:lnTo>
                        <a:pt x="823" y="1271"/>
                      </a:lnTo>
                      <a:lnTo>
                        <a:pt x="826" y="1270"/>
                      </a:lnTo>
                      <a:lnTo>
                        <a:pt x="826" y="1270"/>
                      </a:lnTo>
                      <a:lnTo>
                        <a:pt x="826" y="1270"/>
                      </a:lnTo>
                      <a:lnTo>
                        <a:pt x="826" y="1270"/>
                      </a:lnTo>
                      <a:lnTo>
                        <a:pt x="827" y="1268"/>
                      </a:lnTo>
                      <a:lnTo>
                        <a:pt x="827" y="1268"/>
                      </a:lnTo>
                      <a:lnTo>
                        <a:pt x="827" y="1268"/>
                      </a:lnTo>
                      <a:lnTo>
                        <a:pt x="827" y="1268"/>
                      </a:lnTo>
                      <a:lnTo>
                        <a:pt x="828" y="1266"/>
                      </a:lnTo>
                      <a:lnTo>
                        <a:pt x="828" y="1266"/>
                      </a:lnTo>
                      <a:lnTo>
                        <a:pt x="828" y="1266"/>
                      </a:lnTo>
                      <a:lnTo>
                        <a:pt x="828" y="1266"/>
                      </a:lnTo>
                      <a:lnTo>
                        <a:pt x="829" y="1265"/>
                      </a:lnTo>
                      <a:lnTo>
                        <a:pt x="829" y="1265"/>
                      </a:lnTo>
                      <a:lnTo>
                        <a:pt x="829" y="1263"/>
                      </a:lnTo>
                      <a:lnTo>
                        <a:pt x="829" y="1263"/>
                      </a:lnTo>
                      <a:lnTo>
                        <a:pt x="831" y="1261"/>
                      </a:lnTo>
                      <a:lnTo>
                        <a:pt x="831" y="1261"/>
                      </a:lnTo>
                      <a:lnTo>
                        <a:pt x="831" y="1261"/>
                      </a:lnTo>
                      <a:lnTo>
                        <a:pt x="831" y="1261"/>
                      </a:lnTo>
                      <a:lnTo>
                        <a:pt x="832" y="1253"/>
                      </a:lnTo>
                      <a:lnTo>
                        <a:pt x="834" y="1241"/>
                      </a:lnTo>
                      <a:lnTo>
                        <a:pt x="834" y="1241"/>
                      </a:lnTo>
                      <a:lnTo>
                        <a:pt x="836" y="1227"/>
                      </a:lnTo>
                      <a:lnTo>
                        <a:pt x="836" y="1216"/>
                      </a:lnTo>
                      <a:lnTo>
                        <a:pt x="834" y="1198"/>
                      </a:lnTo>
                      <a:lnTo>
                        <a:pt x="834" y="1198"/>
                      </a:lnTo>
                      <a:lnTo>
                        <a:pt x="858" y="1189"/>
                      </a:lnTo>
                      <a:lnTo>
                        <a:pt x="858" y="1189"/>
                      </a:lnTo>
                      <a:lnTo>
                        <a:pt x="870" y="1203"/>
                      </a:lnTo>
                      <a:lnTo>
                        <a:pt x="877" y="1212"/>
                      </a:lnTo>
                      <a:lnTo>
                        <a:pt x="887" y="1222"/>
                      </a:lnTo>
                      <a:lnTo>
                        <a:pt x="887" y="1222"/>
                      </a:lnTo>
                      <a:lnTo>
                        <a:pt x="897" y="1231"/>
                      </a:lnTo>
                      <a:lnTo>
                        <a:pt x="905" y="1236"/>
                      </a:lnTo>
                      <a:lnTo>
                        <a:pt x="905" y="1236"/>
                      </a:lnTo>
                      <a:lnTo>
                        <a:pt x="905" y="1237"/>
                      </a:lnTo>
                      <a:lnTo>
                        <a:pt x="905" y="1237"/>
                      </a:lnTo>
                      <a:lnTo>
                        <a:pt x="908" y="1237"/>
                      </a:lnTo>
                      <a:lnTo>
                        <a:pt x="908" y="1237"/>
                      </a:lnTo>
                      <a:lnTo>
                        <a:pt x="908" y="1237"/>
                      </a:lnTo>
                      <a:lnTo>
                        <a:pt x="908" y="1237"/>
                      </a:lnTo>
                      <a:lnTo>
                        <a:pt x="910" y="1238"/>
                      </a:lnTo>
                      <a:lnTo>
                        <a:pt x="910" y="1238"/>
                      </a:lnTo>
                      <a:lnTo>
                        <a:pt x="910" y="1238"/>
                      </a:lnTo>
                      <a:lnTo>
                        <a:pt x="910" y="1238"/>
                      </a:lnTo>
                      <a:lnTo>
                        <a:pt x="911" y="1238"/>
                      </a:lnTo>
                      <a:lnTo>
                        <a:pt x="911" y="1238"/>
                      </a:lnTo>
                      <a:lnTo>
                        <a:pt x="913" y="1238"/>
                      </a:lnTo>
                      <a:lnTo>
                        <a:pt x="913" y="1238"/>
                      </a:lnTo>
                      <a:lnTo>
                        <a:pt x="914" y="1237"/>
                      </a:lnTo>
                      <a:lnTo>
                        <a:pt x="914" y="1237"/>
                      </a:lnTo>
                      <a:lnTo>
                        <a:pt x="914" y="1237"/>
                      </a:lnTo>
                      <a:lnTo>
                        <a:pt x="914" y="1237"/>
                      </a:lnTo>
                      <a:lnTo>
                        <a:pt x="916" y="1237"/>
                      </a:lnTo>
                      <a:lnTo>
                        <a:pt x="916" y="1237"/>
                      </a:lnTo>
                      <a:lnTo>
                        <a:pt x="916" y="1237"/>
                      </a:lnTo>
                      <a:lnTo>
                        <a:pt x="916" y="1237"/>
                      </a:lnTo>
                      <a:lnTo>
                        <a:pt x="919" y="1236"/>
                      </a:lnTo>
                      <a:lnTo>
                        <a:pt x="919" y="1236"/>
                      </a:lnTo>
                      <a:lnTo>
                        <a:pt x="919" y="1236"/>
                      </a:lnTo>
                      <a:lnTo>
                        <a:pt x="919" y="1236"/>
                      </a:lnTo>
                      <a:lnTo>
                        <a:pt x="921" y="1234"/>
                      </a:lnTo>
                      <a:lnTo>
                        <a:pt x="921" y="1234"/>
                      </a:lnTo>
                      <a:lnTo>
                        <a:pt x="924" y="1233"/>
                      </a:lnTo>
                      <a:lnTo>
                        <a:pt x="924" y="1233"/>
                      </a:lnTo>
                      <a:lnTo>
                        <a:pt x="925" y="1233"/>
                      </a:lnTo>
                      <a:lnTo>
                        <a:pt x="925" y="1233"/>
                      </a:lnTo>
                      <a:lnTo>
                        <a:pt x="926" y="1232"/>
                      </a:lnTo>
                      <a:lnTo>
                        <a:pt x="926" y="1232"/>
                      </a:lnTo>
                      <a:lnTo>
                        <a:pt x="928" y="1232"/>
                      </a:lnTo>
                      <a:lnTo>
                        <a:pt x="928" y="1232"/>
                      </a:lnTo>
                      <a:lnTo>
                        <a:pt x="929" y="1231"/>
                      </a:lnTo>
                      <a:lnTo>
                        <a:pt x="929" y="1231"/>
                      </a:lnTo>
                      <a:lnTo>
                        <a:pt x="929" y="1231"/>
                      </a:lnTo>
                      <a:lnTo>
                        <a:pt x="929" y="1231"/>
                      </a:lnTo>
                      <a:lnTo>
                        <a:pt x="930" y="1229"/>
                      </a:lnTo>
                      <a:lnTo>
                        <a:pt x="930" y="1229"/>
                      </a:lnTo>
                      <a:lnTo>
                        <a:pt x="931" y="1229"/>
                      </a:lnTo>
                      <a:lnTo>
                        <a:pt x="931" y="1229"/>
                      </a:lnTo>
                      <a:lnTo>
                        <a:pt x="931" y="1228"/>
                      </a:lnTo>
                      <a:lnTo>
                        <a:pt x="931" y="1228"/>
                      </a:lnTo>
                      <a:lnTo>
                        <a:pt x="933" y="1228"/>
                      </a:lnTo>
                      <a:lnTo>
                        <a:pt x="933" y="1228"/>
                      </a:lnTo>
                      <a:lnTo>
                        <a:pt x="933" y="1226"/>
                      </a:lnTo>
                      <a:lnTo>
                        <a:pt x="933" y="1226"/>
                      </a:lnTo>
                      <a:lnTo>
                        <a:pt x="933" y="1226"/>
                      </a:lnTo>
                      <a:lnTo>
                        <a:pt x="933" y="1226"/>
                      </a:lnTo>
                      <a:lnTo>
                        <a:pt x="934" y="1223"/>
                      </a:lnTo>
                      <a:lnTo>
                        <a:pt x="934" y="1223"/>
                      </a:lnTo>
                      <a:lnTo>
                        <a:pt x="934" y="1223"/>
                      </a:lnTo>
                      <a:lnTo>
                        <a:pt x="934" y="1223"/>
                      </a:lnTo>
                      <a:lnTo>
                        <a:pt x="934" y="1219"/>
                      </a:lnTo>
                      <a:lnTo>
                        <a:pt x="934" y="1219"/>
                      </a:lnTo>
                      <a:lnTo>
                        <a:pt x="934" y="1219"/>
                      </a:lnTo>
                      <a:lnTo>
                        <a:pt x="934" y="1219"/>
                      </a:lnTo>
                      <a:lnTo>
                        <a:pt x="934" y="1200"/>
                      </a:lnTo>
                      <a:lnTo>
                        <a:pt x="934" y="1200"/>
                      </a:lnTo>
                      <a:lnTo>
                        <a:pt x="933" y="1185"/>
                      </a:lnTo>
                      <a:lnTo>
                        <a:pt x="931" y="1174"/>
                      </a:lnTo>
                      <a:lnTo>
                        <a:pt x="928" y="1156"/>
                      </a:lnTo>
                      <a:lnTo>
                        <a:pt x="928" y="1156"/>
                      </a:lnTo>
                      <a:lnTo>
                        <a:pt x="949" y="1144"/>
                      </a:lnTo>
                      <a:lnTo>
                        <a:pt x="949" y="1144"/>
                      </a:lnTo>
                      <a:lnTo>
                        <a:pt x="963" y="1156"/>
                      </a:lnTo>
                      <a:lnTo>
                        <a:pt x="972" y="1164"/>
                      </a:lnTo>
                      <a:lnTo>
                        <a:pt x="983" y="1171"/>
                      </a:lnTo>
                      <a:lnTo>
                        <a:pt x="983" y="1171"/>
                      </a:lnTo>
                      <a:lnTo>
                        <a:pt x="1001" y="1181"/>
                      </a:lnTo>
                      <a:lnTo>
                        <a:pt x="1001" y="1181"/>
                      </a:lnTo>
                      <a:lnTo>
                        <a:pt x="1001" y="1181"/>
                      </a:lnTo>
                      <a:lnTo>
                        <a:pt x="1001" y="1181"/>
                      </a:lnTo>
                      <a:lnTo>
                        <a:pt x="1003" y="1183"/>
                      </a:lnTo>
                      <a:lnTo>
                        <a:pt x="1003" y="1183"/>
                      </a:lnTo>
                      <a:lnTo>
                        <a:pt x="1005" y="1183"/>
                      </a:lnTo>
                      <a:lnTo>
                        <a:pt x="1005" y="1183"/>
                      </a:lnTo>
                      <a:lnTo>
                        <a:pt x="1006" y="1183"/>
                      </a:lnTo>
                      <a:lnTo>
                        <a:pt x="1006" y="1183"/>
                      </a:lnTo>
                      <a:lnTo>
                        <a:pt x="1007" y="1183"/>
                      </a:lnTo>
                      <a:lnTo>
                        <a:pt x="1007" y="1183"/>
                      </a:lnTo>
                      <a:lnTo>
                        <a:pt x="1008" y="1184"/>
                      </a:lnTo>
                      <a:lnTo>
                        <a:pt x="1008" y="1184"/>
                      </a:lnTo>
                      <a:lnTo>
                        <a:pt x="1008" y="1184"/>
                      </a:lnTo>
                      <a:lnTo>
                        <a:pt x="1008" y="1184"/>
                      </a:lnTo>
                      <a:lnTo>
                        <a:pt x="1011" y="1183"/>
                      </a:lnTo>
                      <a:lnTo>
                        <a:pt x="1011" y="1183"/>
                      </a:lnTo>
                      <a:lnTo>
                        <a:pt x="1011" y="1183"/>
                      </a:lnTo>
                      <a:lnTo>
                        <a:pt x="1011" y="1183"/>
                      </a:lnTo>
                      <a:lnTo>
                        <a:pt x="1012" y="1183"/>
                      </a:lnTo>
                      <a:lnTo>
                        <a:pt x="1012" y="1183"/>
                      </a:lnTo>
                      <a:lnTo>
                        <a:pt x="1013" y="1183"/>
                      </a:lnTo>
                      <a:lnTo>
                        <a:pt x="1013" y="1183"/>
                      </a:lnTo>
                      <a:lnTo>
                        <a:pt x="1015" y="1181"/>
                      </a:lnTo>
                      <a:lnTo>
                        <a:pt x="1015" y="1181"/>
                      </a:lnTo>
                      <a:lnTo>
                        <a:pt x="1016" y="1180"/>
                      </a:lnTo>
                      <a:lnTo>
                        <a:pt x="1016" y="1180"/>
                      </a:lnTo>
                      <a:lnTo>
                        <a:pt x="1017" y="1180"/>
                      </a:lnTo>
                      <a:lnTo>
                        <a:pt x="1017" y="1180"/>
                      </a:lnTo>
                      <a:lnTo>
                        <a:pt x="1017" y="1179"/>
                      </a:lnTo>
                      <a:lnTo>
                        <a:pt x="1017" y="1179"/>
                      </a:lnTo>
                      <a:lnTo>
                        <a:pt x="1020" y="1178"/>
                      </a:lnTo>
                      <a:lnTo>
                        <a:pt x="1020" y="1178"/>
                      </a:lnTo>
                      <a:lnTo>
                        <a:pt x="1022" y="1176"/>
                      </a:lnTo>
                      <a:lnTo>
                        <a:pt x="1022" y="1176"/>
                      </a:lnTo>
                      <a:lnTo>
                        <a:pt x="1022" y="1175"/>
                      </a:lnTo>
                      <a:lnTo>
                        <a:pt x="1022" y="1175"/>
                      </a:lnTo>
                      <a:lnTo>
                        <a:pt x="1023" y="1175"/>
                      </a:lnTo>
                      <a:lnTo>
                        <a:pt x="1023" y="1175"/>
                      </a:lnTo>
                      <a:lnTo>
                        <a:pt x="1025" y="1174"/>
                      </a:lnTo>
                      <a:lnTo>
                        <a:pt x="1025" y="1174"/>
                      </a:lnTo>
                      <a:lnTo>
                        <a:pt x="1026" y="1173"/>
                      </a:lnTo>
                      <a:lnTo>
                        <a:pt x="1026" y="1173"/>
                      </a:lnTo>
                      <a:lnTo>
                        <a:pt x="1026" y="1173"/>
                      </a:lnTo>
                      <a:lnTo>
                        <a:pt x="1026" y="1173"/>
                      </a:lnTo>
                      <a:lnTo>
                        <a:pt x="1027" y="1171"/>
                      </a:lnTo>
                      <a:lnTo>
                        <a:pt x="1027" y="1171"/>
                      </a:lnTo>
                      <a:lnTo>
                        <a:pt x="1028" y="1171"/>
                      </a:lnTo>
                      <a:lnTo>
                        <a:pt x="1028" y="1171"/>
                      </a:lnTo>
                      <a:lnTo>
                        <a:pt x="1028" y="1170"/>
                      </a:lnTo>
                      <a:lnTo>
                        <a:pt x="1028" y="1170"/>
                      </a:lnTo>
                      <a:lnTo>
                        <a:pt x="1028" y="1169"/>
                      </a:lnTo>
                      <a:lnTo>
                        <a:pt x="1028" y="1169"/>
                      </a:lnTo>
                      <a:lnTo>
                        <a:pt x="1030" y="1168"/>
                      </a:lnTo>
                      <a:lnTo>
                        <a:pt x="1030" y="1168"/>
                      </a:lnTo>
                      <a:lnTo>
                        <a:pt x="1030" y="1166"/>
                      </a:lnTo>
                      <a:lnTo>
                        <a:pt x="1030" y="1166"/>
                      </a:lnTo>
                      <a:lnTo>
                        <a:pt x="1030" y="1165"/>
                      </a:lnTo>
                      <a:lnTo>
                        <a:pt x="1030" y="1165"/>
                      </a:lnTo>
                      <a:lnTo>
                        <a:pt x="1030" y="1164"/>
                      </a:lnTo>
                      <a:lnTo>
                        <a:pt x="1030" y="1164"/>
                      </a:lnTo>
                      <a:lnTo>
                        <a:pt x="1030" y="1161"/>
                      </a:lnTo>
                      <a:lnTo>
                        <a:pt x="1030" y="1161"/>
                      </a:lnTo>
                      <a:lnTo>
                        <a:pt x="1030" y="1161"/>
                      </a:lnTo>
                      <a:lnTo>
                        <a:pt x="1030" y="1161"/>
                      </a:lnTo>
                      <a:lnTo>
                        <a:pt x="1028" y="1153"/>
                      </a:lnTo>
                      <a:lnTo>
                        <a:pt x="1026" y="1141"/>
                      </a:lnTo>
                      <a:lnTo>
                        <a:pt x="1026" y="1141"/>
                      </a:lnTo>
                      <a:lnTo>
                        <a:pt x="1022" y="1127"/>
                      </a:lnTo>
                      <a:lnTo>
                        <a:pt x="1018" y="1116"/>
                      </a:lnTo>
                      <a:lnTo>
                        <a:pt x="1012" y="1100"/>
                      </a:lnTo>
                      <a:lnTo>
                        <a:pt x="1012" y="1100"/>
                      </a:lnTo>
                      <a:lnTo>
                        <a:pt x="1031" y="1083"/>
                      </a:lnTo>
                      <a:lnTo>
                        <a:pt x="1031" y="1083"/>
                      </a:lnTo>
                      <a:lnTo>
                        <a:pt x="1046" y="1093"/>
                      </a:lnTo>
                      <a:lnTo>
                        <a:pt x="1056" y="1100"/>
                      </a:lnTo>
                      <a:lnTo>
                        <a:pt x="1070" y="1105"/>
                      </a:lnTo>
                      <a:lnTo>
                        <a:pt x="1070" y="1105"/>
                      </a:lnTo>
                      <a:lnTo>
                        <a:pt x="1088" y="1112"/>
                      </a:lnTo>
                      <a:lnTo>
                        <a:pt x="1088" y="1112"/>
                      </a:lnTo>
                      <a:lnTo>
                        <a:pt x="1088" y="1112"/>
                      </a:lnTo>
                      <a:lnTo>
                        <a:pt x="1089" y="1112"/>
                      </a:lnTo>
                      <a:lnTo>
                        <a:pt x="1089" y="1112"/>
                      </a:lnTo>
                      <a:lnTo>
                        <a:pt x="1091" y="1112"/>
                      </a:lnTo>
                      <a:lnTo>
                        <a:pt x="1091" y="1112"/>
                      </a:lnTo>
                      <a:lnTo>
                        <a:pt x="1091" y="1112"/>
                      </a:lnTo>
                      <a:lnTo>
                        <a:pt x="1091" y="1112"/>
                      </a:lnTo>
                      <a:lnTo>
                        <a:pt x="1094" y="1113"/>
                      </a:lnTo>
                      <a:lnTo>
                        <a:pt x="1094" y="1113"/>
                      </a:lnTo>
                      <a:lnTo>
                        <a:pt x="1094" y="1113"/>
                      </a:lnTo>
                      <a:lnTo>
                        <a:pt x="1094" y="1113"/>
                      </a:lnTo>
                      <a:lnTo>
                        <a:pt x="1097" y="1112"/>
                      </a:lnTo>
                      <a:lnTo>
                        <a:pt x="1097" y="1112"/>
                      </a:lnTo>
                      <a:lnTo>
                        <a:pt x="1097" y="1112"/>
                      </a:lnTo>
                      <a:lnTo>
                        <a:pt x="1097" y="1112"/>
                      </a:lnTo>
                      <a:lnTo>
                        <a:pt x="1098" y="1112"/>
                      </a:lnTo>
                      <a:lnTo>
                        <a:pt x="1098" y="1112"/>
                      </a:lnTo>
                      <a:lnTo>
                        <a:pt x="1099" y="1112"/>
                      </a:lnTo>
                      <a:lnTo>
                        <a:pt x="1099" y="1112"/>
                      </a:lnTo>
                      <a:lnTo>
                        <a:pt x="1100" y="1111"/>
                      </a:lnTo>
                      <a:lnTo>
                        <a:pt x="1100" y="1111"/>
                      </a:lnTo>
                      <a:lnTo>
                        <a:pt x="1100" y="1111"/>
                      </a:lnTo>
                      <a:lnTo>
                        <a:pt x="1100" y="1111"/>
                      </a:lnTo>
                      <a:lnTo>
                        <a:pt x="1102" y="1110"/>
                      </a:lnTo>
                      <a:lnTo>
                        <a:pt x="1102" y="1110"/>
                      </a:lnTo>
                      <a:lnTo>
                        <a:pt x="1103" y="1108"/>
                      </a:lnTo>
                      <a:lnTo>
                        <a:pt x="1103" y="1108"/>
                      </a:lnTo>
                      <a:lnTo>
                        <a:pt x="1104" y="1107"/>
                      </a:lnTo>
                      <a:lnTo>
                        <a:pt x="1104" y="1107"/>
                      </a:lnTo>
                      <a:lnTo>
                        <a:pt x="1104" y="1107"/>
                      </a:lnTo>
                      <a:lnTo>
                        <a:pt x="1104" y="1107"/>
                      </a:lnTo>
                      <a:lnTo>
                        <a:pt x="1107" y="1105"/>
                      </a:lnTo>
                      <a:lnTo>
                        <a:pt x="1107" y="1105"/>
                      </a:lnTo>
                      <a:lnTo>
                        <a:pt x="1108" y="1103"/>
                      </a:lnTo>
                      <a:lnTo>
                        <a:pt x="1108" y="1103"/>
                      </a:lnTo>
                      <a:lnTo>
                        <a:pt x="1109" y="1102"/>
                      </a:lnTo>
                      <a:lnTo>
                        <a:pt x="1109" y="1102"/>
                      </a:lnTo>
                      <a:lnTo>
                        <a:pt x="1110" y="1101"/>
                      </a:lnTo>
                      <a:lnTo>
                        <a:pt x="1110" y="1101"/>
                      </a:lnTo>
                      <a:lnTo>
                        <a:pt x="1110" y="1101"/>
                      </a:lnTo>
                      <a:lnTo>
                        <a:pt x="1110" y="1101"/>
                      </a:lnTo>
                      <a:lnTo>
                        <a:pt x="1112" y="1100"/>
                      </a:lnTo>
                      <a:lnTo>
                        <a:pt x="1112" y="1100"/>
                      </a:lnTo>
                      <a:lnTo>
                        <a:pt x="1112" y="1100"/>
                      </a:lnTo>
                      <a:lnTo>
                        <a:pt x="1112" y="1100"/>
                      </a:lnTo>
                      <a:lnTo>
                        <a:pt x="1113" y="1097"/>
                      </a:lnTo>
                      <a:lnTo>
                        <a:pt x="1113" y="1097"/>
                      </a:lnTo>
                      <a:lnTo>
                        <a:pt x="1113" y="1097"/>
                      </a:lnTo>
                      <a:lnTo>
                        <a:pt x="1113" y="1097"/>
                      </a:lnTo>
                      <a:lnTo>
                        <a:pt x="1114" y="1096"/>
                      </a:lnTo>
                      <a:lnTo>
                        <a:pt x="1114" y="1096"/>
                      </a:lnTo>
                      <a:lnTo>
                        <a:pt x="1114" y="1095"/>
                      </a:lnTo>
                      <a:lnTo>
                        <a:pt x="1114" y="1095"/>
                      </a:lnTo>
                      <a:lnTo>
                        <a:pt x="1114" y="1093"/>
                      </a:lnTo>
                      <a:lnTo>
                        <a:pt x="1114" y="1093"/>
                      </a:lnTo>
                      <a:lnTo>
                        <a:pt x="1114" y="1092"/>
                      </a:lnTo>
                      <a:lnTo>
                        <a:pt x="1114" y="1092"/>
                      </a:lnTo>
                      <a:lnTo>
                        <a:pt x="1114" y="1091"/>
                      </a:lnTo>
                      <a:lnTo>
                        <a:pt x="1114" y="1091"/>
                      </a:lnTo>
                      <a:lnTo>
                        <a:pt x="1114" y="1090"/>
                      </a:lnTo>
                      <a:lnTo>
                        <a:pt x="1114" y="1090"/>
                      </a:lnTo>
                      <a:lnTo>
                        <a:pt x="1113" y="1087"/>
                      </a:lnTo>
                      <a:lnTo>
                        <a:pt x="1113" y="1087"/>
                      </a:lnTo>
                      <a:lnTo>
                        <a:pt x="1113" y="1087"/>
                      </a:lnTo>
                      <a:lnTo>
                        <a:pt x="1113" y="1087"/>
                      </a:lnTo>
                      <a:lnTo>
                        <a:pt x="1107" y="1068"/>
                      </a:lnTo>
                      <a:lnTo>
                        <a:pt x="1107" y="1068"/>
                      </a:lnTo>
                      <a:lnTo>
                        <a:pt x="1100" y="1056"/>
                      </a:lnTo>
                      <a:lnTo>
                        <a:pt x="1095" y="1045"/>
                      </a:lnTo>
                      <a:lnTo>
                        <a:pt x="1085" y="1030"/>
                      </a:lnTo>
                      <a:lnTo>
                        <a:pt x="1085" y="1030"/>
                      </a:lnTo>
                      <a:lnTo>
                        <a:pt x="1102" y="1010"/>
                      </a:lnTo>
                      <a:lnTo>
                        <a:pt x="1102" y="1010"/>
                      </a:lnTo>
                      <a:lnTo>
                        <a:pt x="1118" y="1018"/>
                      </a:lnTo>
                      <a:lnTo>
                        <a:pt x="1129" y="1022"/>
                      </a:lnTo>
                      <a:lnTo>
                        <a:pt x="1143" y="1025"/>
                      </a:lnTo>
                      <a:lnTo>
                        <a:pt x="1143" y="1025"/>
                      </a:lnTo>
                      <a:lnTo>
                        <a:pt x="1154" y="1028"/>
                      </a:lnTo>
                      <a:lnTo>
                        <a:pt x="1162" y="1029"/>
                      </a:lnTo>
                      <a:lnTo>
                        <a:pt x="1162" y="1029"/>
                      </a:lnTo>
                      <a:lnTo>
                        <a:pt x="1163" y="1029"/>
                      </a:lnTo>
                      <a:lnTo>
                        <a:pt x="1163" y="1029"/>
                      </a:lnTo>
                      <a:lnTo>
                        <a:pt x="1166" y="1029"/>
                      </a:lnTo>
                      <a:lnTo>
                        <a:pt x="1166" y="1029"/>
                      </a:lnTo>
                      <a:lnTo>
                        <a:pt x="1166" y="1029"/>
                      </a:lnTo>
                      <a:lnTo>
                        <a:pt x="1166" y="1029"/>
                      </a:lnTo>
                      <a:lnTo>
                        <a:pt x="1168" y="1028"/>
                      </a:lnTo>
                      <a:lnTo>
                        <a:pt x="1168" y="1028"/>
                      </a:lnTo>
                      <a:lnTo>
                        <a:pt x="1168" y="1028"/>
                      </a:lnTo>
                      <a:lnTo>
                        <a:pt x="1168" y="1028"/>
                      </a:lnTo>
                      <a:lnTo>
                        <a:pt x="1171" y="1028"/>
                      </a:lnTo>
                      <a:lnTo>
                        <a:pt x="1171" y="1028"/>
                      </a:lnTo>
                      <a:lnTo>
                        <a:pt x="1171" y="1028"/>
                      </a:lnTo>
                      <a:lnTo>
                        <a:pt x="1171" y="1028"/>
                      </a:lnTo>
                      <a:lnTo>
                        <a:pt x="1172" y="1027"/>
                      </a:lnTo>
                      <a:lnTo>
                        <a:pt x="1172" y="1027"/>
                      </a:lnTo>
                      <a:lnTo>
                        <a:pt x="1172" y="1027"/>
                      </a:lnTo>
                      <a:lnTo>
                        <a:pt x="1172" y="1027"/>
                      </a:lnTo>
                      <a:lnTo>
                        <a:pt x="1173" y="1025"/>
                      </a:lnTo>
                      <a:lnTo>
                        <a:pt x="1173" y="1025"/>
                      </a:lnTo>
                      <a:lnTo>
                        <a:pt x="1175" y="1025"/>
                      </a:lnTo>
                      <a:lnTo>
                        <a:pt x="1175" y="1025"/>
                      </a:lnTo>
                      <a:lnTo>
                        <a:pt x="1176" y="1023"/>
                      </a:lnTo>
                      <a:lnTo>
                        <a:pt x="1176" y="1023"/>
                      </a:lnTo>
                      <a:lnTo>
                        <a:pt x="1176" y="1023"/>
                      </a:lnTo>
                      <a:lnTo>
                        <a:pt x="1176" y="1023"/>
                      </a:lnTo>
                      <a:lnTo>
                        <a:pt x="1177" y="1022"/>
                      </a:lnTo>
                      <a:lnTo>
                        <a:pt x="1177" y="1022"/>
                      </a:lnTo>
                      <a:lnTo>
                        <a:pt x="1177" y="1020"/>
                      </a:lnTo>
                      <a:lnTo>
                        <a:pt x="1177" y="1020"/>
                      </a:lnTo>
                      <a:lnTo>
                        <a:pt x="1178" y="1019"/>
                      </a:lnTo>
                      <a:lnTo>
                        <a:pt x="1178" y="1019"/>
                      </a:lnTo>
                      <a:lnTo>
                        <a:pt x="1181" y="1016"/>
                      </a:lnTo>
                      <a:lnTo>
                        <a:pt x="1181" y="1016"/>
                      </a:lnTo>
                      <a:lnTo>
                        <a:pt x="1181" y="1015"/>
                      </a:lnTo>
                      <a:lnTo>
                        <a:pt x="1181" y="1015"/>
                      </a:lnTo>
                      <a:lnTo>
                        <a:pt x="1182" y="1014"/>
                      </a:lnTo>
                      <a:lnTo>
                        <a:pt x="1182" y="1014"/>
                      </a:lnTo>
                      <a:lnTo>
                        <a:pt x="1182" y="1014"/>
                      </a:lnTo>
                      <a:lnTo>
                        <a:pt x="1182" y="1014"/>
                      </a:lnTo>
                      <a:lnTo>
                        <a:pt x="1183" y="1011"/>
                      </a:lnTo>
                      <a:lnTo>
                        <a:pt x="1183" y="1011"/>
                      </a:lnTo>
                      <a:lnTo>
                        <a:pt x="1183" y="1011"/>
                      </a:lnTo>
                      <a:lnTo>
                        <a:pt x="1183" y="1011"/>
                      </a:lnTo>
                      <a:lnTo>
                        <a:pt x="1185" y="1010"/>
                      </a:lnTo>
                      <a:lnTo>
                        <a:pt x="1185" y="1010"/>
                      </a:lnTo>
                      <a:lnTo>
                        <a:pt x="1185" y="1009"/>
                      </a:lnTo>
                      <a:lnTo>
                        <a:pt x="1185" y="1009"/>
                      </a:lnTo>
                      <a:lnTo>
                        <a:pt x="1185" y="1008"/>
                      </a:lnTo>
                      <a:lnTo>
                        <a:pt x="1185" y="1008"/>
                      </a:lnTo>
                      <a:lnTo>
                        <a:pt x="1185" y="1008"/>
                      </a:lnTo>
                      <a:lnTo>
                        <a:pt x="1185" y="1008"/>
                      </a:lnTo>
                      <a:lnTo>
                        <a:pt x="1185" y="1005"/>
                      </a:lnTo>
                      <a:lnTo>
                        <a:pt x="1185" y="1005"/>
                      </a:lnTo>
                      <a:lnTo>
                        <a:pt x="1185" y="1005"/>
                      </a:lnTo>
                      <a:lnTo>
                        <a:pt x="1185" y="1005"/>
                      </a:lnTo>
                      <a:lnTo>
                        <a:pt x="1183" y="1003"/>
                      </a:lnTo>
                      <a:lnTo>
                        <a:pt x="1183" y="1003"/>
                      </a:lnTo>
                      <a:lnTo>
                        <a:pt x="1183" y="1003"/>
                      </a:lnTo>
                      <a:lnTo>
                        <a:pt x="1183" y="1003"/>
                      </a:lnTo>
                      <a:lnTo>
                        <a:pt x="1182" y="1000"/>
                      </a:lnTo>
                      <a:lnTo>
                        <a:pt x="1182" y="1000"/>
                      </a:lnTo>
                      <a:lnTo>
                        <a:pt x="1182" y="1000"/>
                      </a:lnTo>
                      <a:lnTo>
                        <a:pt x="1182" y="1000"/>
                      </a:lnTo>
                      <a:lnTo>
                        <a:pt x="1178" y="993"/>
                      </a:lnTo>
                      <a:lnTo>
                        <a:pt x="1172" y="982"/>
                      </a:lnTo>
                      <a:lnTo>
                        <a:pt x="1172" y="982"/>
                      </a:lnTo>
                      <a:lnTo>
                        <a:pt x="1165" y="971"/>
                      </a:lnTo>
                      <a:lnTo>
                        <a:pt x="1157" y="961"/>
                      </a:lnTo>
                      <a:lnTo>
                        <a:pt x="1144" y="948"/>
                      </a:lnTo>
                      <a:lnTo>
                        <a:pt x="1144" y="948"/>
                      </a:lnTo>
                      <a:lnTo>
                        <a:pt x="1158" y="926"/>
                      </a:lnTo>
                      <a:lnTo>
                        <a:pt x="1158" y="926"/>
                      </a:lnTo>
                      <a:lnTo>
                        <a:pt x="1175" y="931"/>
                      </a:lnTo>
                      <a:lnTo>
                        <a:pt x="1187" y="932"/>
                      </a:lnTo>
                      <a:lnTo>
                        <a:pt x="1201" y="933"/>
                      </a:lnTo>
                      <a:lnTo>
                        <a:pt x="1201" y="933"/>
                      </a:lnTo>
                      <a:lnTo>
                        <a:pt x="1212" y="933"/>
                      </a:lnTo>
                      <a:lnTo>
                        <a:pt x="1221" y="933"/>
                      </a:lnTo>
                      <a:lnTo>
                        <a:pt x="1221" y="933"/>
                      </a:lnTo>
                      <a:lnTo>
                        <a:pt x="1221" y="933"/>
                      </a:lnTo>
                      <a:lnTo>
                        <a:pt x="1221" y="933"/>
                      </a:lnTo>
                      <a:lnTo>
                        <a:pt x="1224" y="933"/>
                      </a:lnTo>
                      <a:lnTo>
                        <a:pt x="1224" y="933"/>
                      </a:lnTo>
                      <a:lnTo>
                        <a:pt x="1225" y="933"/>
                      </a:lnTo>
                      <a:lnTo>
                        <a:pt x="1225" y="933"/>
                      </a:lnTo>
                      <a:lnTo>
                        <a:pt x="1226" y="932"/>
                      </a:lnTo>
                      <a:lnTo>
                        <a:pt x="1226" y="932"/>
                      </a:lnTo>
                      <a:lnTo>
                        <a:pt x="1228" y="932"/>
                      </a:lnTo>
                      <a:lnTo>
                        <a:pt x="1228" y="932"/>
                      </a:lnTo>
                      <a:lnTo>
                        <a:pt x="1229" y="931"/>
                      </a:lnTo>
                      <a:lnTo>
                        <a:pt x="1229" y="931"/>
                      </a:lnTo>
                      <a:lnTo>
                        <a:pt x="1229" y="931"/>
                      </a:lnTo>
                      <a:lnTo>
                        <a:pt x="1229" y="931"/>
                      </a:lnTo>
                      <a:lnTo>
                        <a:pt x="1230" y="930"/>
                      </a:lnTo>
                      <a:lnTo>
                        <a:pt x="1230" y="930"/>
                      </a:lnTo>
                      <a:lnTo>
                        <a:pt x="1230" y="930"/>
                      </a:lnTo>
                      <a:lnTo>
                        <a:pt x="1230" y="930"/>
                      </a:lnTo>
                      <a:lnTo>
                        <a:pt x="1231" y="928"/>
                      </a:lnTo>
                      <a:lnTo>
                        <a:pt x="1231" y="928"/>
                      </a:lnTo>
                      <a:lnTo>
                        <a:pt x="1231" y="928"/>
                      </a:lnTo>
                      <a:lnTo>
                        <a:pt x="1231" y="928"/>
                      </a:lnTo>
                      <a:lnTo>
                        <a:pt x="1233" y="926"/>
                      </a:lnTo>
                      <a:lnTo>
                        <a:pt x="1233" y="926"/>
                      </a:lnTo>
                      <a:lnTo>
                        <a:pt x="1234" y="926"/>
                      </a:lnTo>
                      <a:lnTo>
                        <a:pt x="1234" y="926"/>
                      </a:lnTo>
                      <a:lnTo>
                        <a:pt x="1234" y="923"/>
                      </a:lnTo>
                      <a:lnTo>
                        <a:pt x="1234" y="923"/>
                      </a:lnTo>
                      <a:lnTo>
                        <a:pt x="1234" y="923"/>
                      </a:lnTo>
                      <a:lnTo>
                        <a:pt x="1234" y="923"/>
                      </a:lnTo>
                      <a:lnTo>
                        <a:pt x="1235" y="921"/>
                      </a:lnTo>
                      <a:lnTo>
                        <a:pt x="1235" y="921"/>
                      </a:lnTo>
                      <a:lnTo>
                        <a:pt x="1236" y="918"/>
                      </a:lnTo>
                      <a:lnTo>
                        <a:pt x="1236" y="918"/>
                      </a:lnTo>
                      <a:lnTo>
                        <a:pt x="1236" y="918"/>
                      </a:lnTo>
                      <a:lnTo>
                        <a:pt x="1236" y="918"/>
                      </a:lnTo>
                      <a:lnTo>
                        <a:pt x="1238" y="916"/>
                      </a:lnTo>
                      <a:lnTo>
                        <a:pt x="1238" y="916"/>
                      </a:lnTo>
                      <a:lnTo>
                        <a:pt x="1238" y="916"/>
                      </a:lnTo>
                      <a:lnTo>
                        <a:pt x="1238" y="916"/>
                      </a:lnTo>
                      <a:lnTo>
                        <a:pt x="1239" y="913"/>
                      </a:lnTo>
                      <a:lnTo>
                        <a:pt x="1239" y="913"/>
                      </a:lnTo>
                      <a:lnTo>
                        <a:pt x="1239" y="913"/>
                      </a:lnTo>
                      <a:lnTo>
                        <a:pt x="1239" y="913"/>
                      </a:lnTo>
                      <a:lnTo>
                        <a:pt x="1239" y="911"/>
                      </a:lnTo>
                      <a:lnTo>
                        <a:pt x="1239" y="911"/>
                      </a:lnTo>
                      <a:lnTo>
                        <a:pt x="1239" y="911"/>
                      </a:lnTo>
                      <a:lnTo>
                        <a:pt x="1239" y="911"/>
                      </a:lnTo>
                      <a:lnTo>
                        <a:pt x="1239" y="909"/>
                      </a:lnTo>
                      <a:lnTo>
                        <a:pt x="1239" y="909"/>
                      </a:lnTo>
                      <a:lnTo>
                        <a:pt x="1239" y="908"/>
                      </a:lnTo>
                      <a:lnTo>
                        <a:pt x="1239" y="908"/>
                      </a:lnTo>
                      <a:lnTo>
                        <a:pt x="1239" y="907"/>
                      </a:lnTo>
                      <a:lnTo>
                        <a:pt x="1239" y="907"/>
                      </a:lnTo>
                      <a:lnTo>
                        <a:pt x="1239" y="906"/>
                      </a:lnTo>
                      <a:lnTo>
                        <a:pt x="1239" y="906"/>
                      </a:lnTo>
                      <a:lnTo>
                        <a:pt x="1238" y="904"/>
                      </a:lnTo>
                      <a:lnTo>
                        <a:pt x="1238" y="904"/>
                      </a:lnTo>
                      <a:lnTo>
                        <a:pt x="1238" y="904"/>
                      </a:lnTo>
                      <a:lnTo>
                        <a:pt x="1238" y="904"/>
                      </a:lnTo>
                      <a:lnTo>
                        <a:pt x="1233" y="897"/>
                      </a:lnTo>
                      <a:lnTo>
                        <a:pt x="1222" y="887"/>
                      </a:lnTo>
                      <a:lnTo>
                        <a:pt x="1222" y="887"/>
                      </a:lnTo>
                      <a:lnTo>
                        <a:pt x="1212" y="875"/>
                      </a:lnTo>
                      <a:lnTo>
                        <a:pt x="1204" y="868"/>
                      </a:lnTo>
                      <a:lnTo>
                        <a:pt x="1190" y="858"/>
                      </a:lnTo>
                      <a:lnTo>
                        <a:pt x="1190" y="858"/>
                      </a:lnTo>
                      <a:lnTo>
                        <a:pt x="1199" y="834"/>
                      </a:lnTo>
                      <a:lnTo>
                        <a:pt x="1199" y="834"/>
                      </a:lnTo>
                      <a:lnTo>
                        <a:pt x="1216" y="834"/>
                      </a:lnTo>
                      <a:lnTo>
                        <a:pt x="1228" y="834"/>
                      </a:lnTo>
                      <a:lnTo>
                        <a:pt x="1243" y="833"/>
                      </a:lnTo>
                      <a:lnTo>
                        <a:pt x="1243" y="833"/>
                      </a:lnTo>
                      <a:lnTo>
                        <a:pt x="1262" y="830"/>
                      </a:lnTo>
                      <a:lnTo>
                        <a:pt x="1262" y="830"/>
                      </a:lnTo>
                      <a:lnTo>
                        <a:pt x="1262" y="830"/>
                      </a:lnTo>
                      <a:lnTo>
                        <a:pt x="1265" y="829"/>
                      </a:lnTo>
                      <a:lnTo>
                        <a:pt x="1265" y="829"/>
                      </a:lnTo>
                      <a:lnTo>
                        <a:pt x="1265" y="829"/>
                      </a:lnTo>
                      <a:lnTo>
                        <a:pt x="1265" y="829"/>
                      </a:lnTo>
                      <a:lnTo>
                        <a:pt x="1267" y="828"/>
                      </a:lnTo>
                      <a:lnTo>
                        <a:pt x="1267" y="828"/>
                      </a:lnTo>
                      <a:lnTo>
                        <a:pt x="1268" y="828"/>
                      </a:lnTo>
                      <a:lnTo>
                        <a:pt x="1268" y="828"/>
                      </a:lnTo>
                      <a:lnTo>
                        <a:pt x="1269" y="826"/>
                      </a:lnTo>
                      <a:lnTo>
                        <a:pt x="1269" y="826"/>
                      </a:lnTo>
                      <a:lnTo>
                        <a:pt x="1269" y="826"/>
                      </a:lnTo>
                      <a:lnTo>
                        <a:pt x="1269" y="826"/>
                      </a:lnTo>
                      <a:lnTo>
                        <a:pt x="1270" y="824"/>
                      </a:lnTo>
                      <a:lnTo>
                        <a:pt x="1270" y="824"/>
                      </a:lnTo>
                      <a:lnTo>
                        <a:pt x="1270" y="824"/>
                      </a:lnTo>
                      <a:lnTo>
                        <a:pt x="1270" y="824"/>
                      </a:lnTo>
                      <a:lnTo>
                        <a:pt x="1272" y="822"/>
                      </a:lnTo>
                      <a:lnTo>
                        <a:pt x="1272" y="822"/>
                      </a:lnTo>
                      <a:lnTo>
                        <a:pt x="1272" y="822"/>
                      </a:lnTo>
                      <a:lnTo>
                        <a:pt x="1272" y="822"/>
                      </a:lnTo>
                      <a:lnTo>
                        <a:pt x="1273" y="820"/>
                      </a:lnTo>
                      <a:lnTo>
                        <a:pt x="1273" y="820"/>
                      </a:lnTo>
                      <a:lnTo>
                        <a:pt x="1273" y="820"/>
                      </a:lnTo>
                      <a:lnTo>
                        <a:pt x="1273" y="820"/>
                      </a:lnTo>
                      <a:lnTo>
                        <a:pt x="1273" y="817"/>
                      </a:lnTo>
                      <a:lnTo>
                        <a:pt x="1273" y="817"/>
                      </a:lnTo>
                      <a:lnTo>
                        <a:pt x="1274" y="816"/>
                      </a:lnTo>
                      <a:lnTo>
                        <a:pt x="1274" y="816"/>
                      </a:lnTo>
                      <a:lnTo>
                        <a:pt x="1274" y="815"/>
                      </a:lnTo>
                      <a:lnTo>
                        <a:pt x="1274" y="815"/>
                      </a:lnTo>
                      <a:lnTo>
                        <a:pt x="1275" y="812"/>
                      </a:lnTo>
                      <a:lnTo>
                        <a:pt x="1275" y="812"/>
                      </a:lnTo>
                      <a:lnTo>
                        <a:pt x="1275" y="811"/>
                      </a:lnTo>
                      <a:lnTo>
                        <a:pt x="1275" y="811"/>
                      </a:lnTo>
                      <a:lnTo>
                        <a:pt x="1275" y="809"/>
                      </a:lnTo>
                      <a:lnTo>
                        <a:pt x="1275" y="809"/>
                      </a:lnTo>
                      <a:lnTo>
                        <a:pt x="1275" y="809"/>
                      </a:lnTo>
                      <a:lnTo>
                        <a:pt x="1275" y="809"/>
                      </a:lnTo>
                      <a:lnTo>
                        <a:pt x="1277" y="806"/>
                      </a:lnTo>
                      <a:lnTo>
                        <a:pt x="1277" y="806"/>
                      </a:lnTo>
                      <a:lnTo>
                        <a:pt x="1277" y="806"/>
                      </a:lnTo>
                      <a:lnTo>
                        <a:pt x="1277" y="806"/>
                      </a:lnTo>
                      <a:lnTo>
                        <a:pt x="1277" y="805"/>
                      </a:lnTo>
                      <a:lnTo>
                        <a:pt x="1277" y="805"/>
                      </a:lnTo>
                      <a:lnTo>
                        <a:pt x="1277" y="804"/>
                      </a:lnTo>
                      <a:lnTo>
                        <a:pt x="1277" y="804"/>
                      </a:lnTo>
                      <a:lnTo>
                        <a:pt x="1275" y="802"/>
                      </a:lnTo>
                      <a:lnTo>
                        <a:pt x="1275" y="802"/>
                      </a:lnTo>
                      <a:lnTo>
                        <a:pt x="1275" y="802"/>
                      </a:lnTo>
                      <a:lnTo>
                        <a:pt x="1275" y="802"/>
                      </a:lnTo>
                      <a:lnTo>
                        <a:pt x="1275" y="800"/>
                      </a:lnTo>
                      <a:lnTo>
                        <a:pt x="1275" y="800"/>
                      </a:lnTo>
                      <a:lnTo>
                        <a:pt x="1274" y="800"/>
                      </a:lnTo>
                      <a:lnTo>
                        <a:pt x="1274" y="800"/>
                      </a:lnTo>
                      <a:lnTo>
                        <a:pt x="1273" y="797"/>
                      </a:lnTo>
                      <a:lnTo>
                        <a:pt x="1273" y="797"/>
                      </a:lnTo>
                      <a:lnTo>
                        <a:pt x="1273" y="797"/>
                      </a:lnTo>
                      <a:lnTo>
                        <a:pt x="1273" y="797"/>
                      </a:lnTo>
                      <a:lnTo>
                        <a:pt x="1272" y="795"/>
                      </a:lnTo>
                      <a:lnTo>
                        <a:pt x="1272" y="795"/>
                      </a:lnTo>
                      <a:lnTo>
                        <a:pt x="1272" y="795"/>
                      </a:lnTo>
                      <a:lnTo>
                        <a:pt x="1272" y="795"/>
                      </a:lnTo>
                      <a:lnTo>
                        <a:pt x="1257" y="782"/>
                      </a:lnTo>
                      <a:lnTo>
                        <a:pt x="1257" y="782"/>
                      </a:lnTo>
                      <a:lnTo>
                        <a:pt x="1244" y="775"/>
                      </a:lnTo>
                      <a:lnTo>
                        <a:pt x="1234" y="768"/>
                      </a:lnTo>
                      <a:lnTo>
                        <a:pt x="1217" y="760"/>
                      </a:lnTo>
                      <a:lnTo>
                        <a:pt x="1217" y="760"/>
                      </a:lnTo>
                      <a:lnTo>
                        <a:pt x="1222" y="734"/>
                      </a:lnTo>
                      <a:lnTo>
                        <a:pt x="1222" y="734"/>
                      </a:lnTo>
                      <a:lnTo>
                        <a:pt x="1240" y="733"/>
                      </a:lnTo>
                      <a:lnTo>
                        <a:pt x="1251" y="731"/>
                      </a:lnTo>
                      <a:lnTo>
                        <a:pt x="1265" y="727"/>
                      </a:lnTo>
                      <a:lnTo>
                        <a:pt x="1265" y="727"/>
                      </a:lnTo>
                      <a:lnTo>
                        <a:pt x="1284" y="720"/>
                      </a:lnTo>
                      <a:lnTo>
                        <a:pt x="1284" y="720"/>
                      </a:lnTo>
                      <a:lnTo>
                        <a:pt x="1284" y="720"/>
                      </a:lnTo>
                      <a:lnTo>
                        <a:pt x="1284" y="720"/>
                      </a:lnTo>
                      <a:lnTo>
                        <a:pt x="1284" y="720"/>
                      </a:lnTo>
                      <a:lnTo>
                        <a:pt x="1287" y="719"/>
                      </a:lnTo>
                      <a:lnTo>
                        <a:pt x="1287" y="719"/>
                      </a:lnTo>
                      <a:lnTo>
                        <a:pt x="1288" y="718"/>
                      </a:lnTo>
                      <a:lnTo>
                        <a:pt x="1288" y="718"/>
                      </a:lnTo>
                      <a:lnTo>
                        <a:pt x="1289" y="717"/>
                      </a:lnTo>
                      <a:lnTo>
                        <a:pt x="1289" y="717"/>
                      </a:lnTo>
                      <a:lnTo>
                        <a:pt x="1289" y="717"/>
                      </a:lnTo>
                      <a:lnTo>
                        <a:pt x="1289" y="717"/>
                      </a:lnTo>
                      <a:lnTo>
                        <a:pt x="1291" y="715"/>
                      </a:lnTo>
                      <a:lnTo>
                        <a:pt x="1291" y="715"/>
                      </a:lnTo>
                      <a:lnTo>
                        <a:pt x="1291" y="715"/>
                      </a:lnTo>
                      <a:lnTo>
                        <a:pt x="1291" y="715"/>
                      </a:lnTo>
                      <a:lnTo>
                        <a:pt x="1292" y="713"/>
                      </a:lnTo>
                      <a:lnTo>
                        <a:pt x="1292" y="713"/>
                      </a:lnTo>
                      <a:lnTo>
                        <a:pt x="1292" y="713"/>
                      </a:lnTo>
                      <a:lnTo>
                        <a:pt x="1292" y="713"/>
                      </a:lnTo>
                      <a:lnTo>
                        <a:pt x="1293" y="712"/>
                      </a:lnTo>
                      <a:lnTo>
                        <a:pt x="1293" y="712"/>
                      </a:lnTo>
                      <a:lnTo>
                        <a:pt x="1293" y="712"/>
                      </a:lnTo>
                      <a:lnTo>
                        <a:pt x="1293" y="712"/>
                      </a:lnTo>
                      <a:lnTo>
                        <a:pt x="1293" y="709"/>
                      </a:lnTo>
                      <a:lnTo>
                        <a:pt x="1293" y="709"/>
                      </a:lnTo>
                      <a:lnTo>
                        <a:pt x="1293" y="708"/>
                      </a:lnTo>
                      <a:lnTo>
                        <a:pt x="1293" y="708"/>
                      </a:lnTo>
                      <a:lnTo>
                        <a:pt x="1293" y="707"/>
                      </a:lnTo>
                      <a:lnTo>
                        <a:pt x="1293" y="707"/>
                      </a:lnTo>
                      <a:lnTo>
                        <a:pt x="1293" y="705"/>
                      </a:lnTo>
                      <a:lnTo>
                        <a:pt x="1293" y="705"/>
                      </a:lnTo>
                      <a:lnTo>
                        <a:pt x="1294" y="703"/>
                      </a:lnTo>
                      <a:lnTo>
                        <a:pt x="1294" y="703"/>
                      </a:lnTo>
                      <a:lnTo>
                        <a:pt x="1294" y="700"/>
                      </a:lnTo>
                      <a:lnTo>
                        <a:pt x="1294" y="700"/>
                      </a:lnTo>
                      <a:lnTo>
                        <a:pt x="1294" y="699"/>
                      </a:lnTo>
                      <a:lnTo>
                        <a:pt x="1294" y="699"/>
                      </a:lnTo>
                      <a:lnTo>
                        <a:pt x="1294" y="698"/>
                      </a:lnTo>
                      <a:lnTo>
                        <a:pt x="1294" y="698"/>
                      </a:lnTo>
                      <a:lnTo>
                        <a:pt x="1294" y="697"/>
                      </a:lnTo>
                      <a:lnTo>
                        <a:pt x="1294" y="697"/>
                      </a:lnTo>
                      <a:lnTo>
                        <a:pt x="1294" y="695"/>
                      </a:lnTo>
                      <a:lnTo>
                        <a:pt x="1294" y="695"/>
                      </a:lnTo>
                      <a:lnTo>
                        <a:pt x="1294" y="694"/>
                      </a:lnTo>
                      <a:lnTo>
                        <a:pt x="1294" y="694"/>
                      </a:lnTo>
                      <a:lnTo>
                        <a:pt x="1294" y="693"/>
                      </a:lnTo>
                      <a:lnTo>
                        <a:pt x="1294" y="693"/>
                      </a:lnTo>
                      <a:lnTo>
                        <a:pt x="1294" y="693"/>
                      </a:lnTo>
                      <a:lnTo>
                        <a:pt x="1294" y="693"/>
                      </a:lnTo>
                      <a:lnTo>
                        <a:pt x="1293" y="690"/>
                      </a:lnTo>
                      <a:lnTo>
                        <a:pt x="1293" y="690"/>
                      </a:lnTo>
                      <a:lnTo>
                        <a:pt x="1293" y="690"/>
                      </a:lnTo>
                      <a:lnTo>
                        <a:pt x="1293" y="690"/>
                      </a:lnTo>
                      <a:lnTo>
                        <a:pt x="1292" y="689"/>
                      </a:lnTo>
                      <a:lnTo>
                        <a:pt x="1292" y="689"/>
                      </a:lnTo>
                      <a:lnTo>
                        <a:pt x="1292" y="688"/>
                      </a:lnTo>
                      <a:lnTo>
                        <a:pt x="1292" y="688"/>
                      </a:lnTo>
                      <a:lnTo>
                        <a:pt x="1291" y="686"/>
                      </a:lnTo>
                      <a:lnTo>
                        <a:pt x="1291" y="686"/>
                      </a:lnTo>
                      <a:lnTo>
                        <a:pt x="1289" y="686"/>
                      </a:lnTo>
                      <a:lnTo>
                        <a:pt x="1289" y="686"/>
                      </a:lnTo>
                      <a:lnTo>
                        <a:pt x="1288" y="685"/>
                      </a:lnTo>
                      <a:lnTo>
                        <a:pt x="1288" y="685"/>
                      </a:lnTo>
                      <a:lnTo>
                        <a:pt x="1288" y="685"/>
                      </a:lnTo>
                      <a:lnTo>
                        <a:pt x="1270" y="675"/>
                      </a:lnTo>
                      <a:lnTo>
                        <a:pt x="1270" y="675"/>
                      </a:lnTo>
                      <a:lnTo>
                        <a:pt x="1258" y="669"/>
                      </a:lnTo>
                      <a:lnTo>
                        <a:pt x="1246" y="664"/>
                      </a:lnTo>
                      <a:lnTo>
                        <a:pt x="1229" y="659"/>
                      </a:lnTo>
                      <a:lnTo>
                        <a:pt x="1229" y="659"/>
                      </a:lnTo>
                      <a:lnTo>
                        <a:pt x="1229" y="634"/>
                      </a:lnTo>
                      <a:lnTo>
                        <a:pt x="1229" y="634"/>
                      </a:lnTo>
                      <a:lnTo>
                        <a:pt x="1246" y="629"/>
                      </a:lnTo>
                      <a:lnTo>
                        <a:pt x="1258" y="625"/>
                      </a:lnTo>
                      <a:lnTo>
                        <a:pt x="1270" y="618"/>
                      </a:lnTo>
                      <a:lnTo>
                        <a:pt x="1270" y="618"/>
                      </a:lnTo>
                      <a:lnTo>
                        <a:pt x="1288" y="608"/>
                      </a:lnTo>
                      <a:lnTo>
                        <a:pt x="1288" y="608"/>
                      </a:lnTo>
                      <a:lnTo>
                        <a:pt x="1288" y="608"/>
                      </a:lnTo>
                      <a:lnTo>
                        <a:pt x="1289" y="607"/>
                      </a:lnTo>
                      <a:lnTo>
                        <a:pt x="1289" y="607"/>
                      </a:lnTo>
                      <a:lnTo>
                        <a:pt x="1291" y="606"/>
                      </a:lnTo>
                      <a:lnTo>
                        <a:pt x="1291" y="606"/>
                      </a:lnTo>
                      <a:lnTo>
                        <a:pt x="1292" y="605"/>
                      </a:lnTo>
                      <a:lnTo>
                        <a:pt x="1292" y="605"/>
                      </a:lnTo>
                      <a:lnTo>
                        <a:pt x="1292" y="605"/>
                      </a:lnTo>
                      <a:lnTo>
                        <a:pt x="1292" y="605"/>
                      </a:lnTo>
                      <a:lnTo>
                        <a:pt x="1293" y="602"/>
                      </a:lnTo>
                      <a:lnTo>
                        <a:pt x="1293" y="602"/>
                      </a:lnTo>
                      <a:lnTo>
                        <a:pt x="1293" y="602"/>
                      </a:lnTo>
                      <a:lnTo>
                        <a:pt x="1293" y="602"/>
                      </a:lnTo>
                      <a:lnTo>
                        <a:pt x="1294" y="601"/>
                      </a:lnTo>
                      <a:lnTo>
                        <a:pt x="1294" y="601"/>
                      </a:lnTo>
                      <a:lnTo>
                        <a:pt x="1294" y="600"/>
                      </a:lnTo>
                      <a:lnTo>
                        <a:pt x="1294" y="600"/>
                      </a:lnTo>
                      <a:lnTo>
                        <a:pt x="1294" y="598"/>
                      </a:lnTo>
                      <a:lnTo>
                        <a:pt x="1294" y="598"/>
                      </a:lnTo>
                      <a:lnTo>
                        <a:pt x="1294" y="598"/>
                      </a:lnTo>
                      <a:lnTo>
                        <a:pt x="1294" y="598"/>
                      </a:lnTo>
                      <a:lnTo>
                        <a:pt x="1294" y="596"/>
                      </a:lnTo>
                      <a:lnTo>
                        <a:pt x="1294" y="596"/>
                      </a:lnTo>
                      <a:lnTo>
                        <a:pt x="1294" y="596"/>
                      </a:lnTo>
                      <a:lnTo>
                        <a:pt x="1294" y="596"/>
                      </a:lnTo>
                      <a:lnTo>
                        <a:pt x="1294" y="593"/>
                      </a:lnTo>
                      <a:lnTo>
                        <a:pt x="1294" y="593"/>
                      </a:lnTo>
                      <a:lnTo>
                        <a:pt x="1294" y="592"/>
                      </a:lnTo>
                      <a:lnTo>
                        <a:pt x="1294" y="592"/>
                      </a:lnTo>
                      <a:lnTo>
                        <a:pt x="1294" y="589"/>
                      </a:lnTo>
                      <a:lnTo>
                        <a:pt x="1294" y="589"/>
                      </a:lnTo>
                      <a:lnTo>
                        <a:pt x="1293" y="587"/>
                      </a:lnTo>
                      <a:lnTo>
                        <a:pt x="1293" y="587"/>
                      </a:lnTo>
                      <a:lnTo>
                        <a:pt x="1293" y="587"/>
                      </a:lnTo>
                      <a:lnTo>
                        <a:pt x="1293" y="587"/>
                      </a:lnTo>
                      <a:lnTo>
                        <a:pt x="1293" y="584"/>
                      </a:lnTo>
                      <a:lnTo>
                        <a:pt x="1293" y="584"/>
                      </a:lnTo>
                      <a:lnTo>
                        <a:pt x="1293" y="584"/>
                      </a:lnTo>
                      <a:lnTo>
                        <a:pt x="1293" y="584"/>
                      </a:lnTo>
                      <a:lnTo>
                        <a:pt x="1293" y="582"/>
                      </a:lnTo>
                      <a:lnTo>
                        <a:pt x="1293" y="582"/>
                      </a:lnTo>
                      <a:lnTo>
                        <a:pt x="1293" y="582"/>
                      </a:lnTo>
                      <a:lnTo>
                        <a:pt x="1293" y="582"/>
                      </a:lnTo>
                      <a:lnTo>
                        <a:pt x="1292" y="579"/>
                      </a:lnTo>
                      <a:lnTo>
                        <a:pt x="1292" y="579"/>
                      </a:lnTo>
                      <a:lnTo>
                        <a:pt x="1292" y="579"/>
                      </a:lnTo>
                      <a:lnTo>
                        <a:pt x="1292" y="579"/>
                      </a:lnTo>
                      <a:lnTo>
                        <a:pt x="1291" y="578"/>
                      </a:lnTo>
                      <a:lnTo>
                        <a:pt x="1291" y="578"/>
                      </a:lnTo>
                      <a:lnTo>
                        <a:pt x="1291" y="578"/>
                      </a:lnTo>
                      <a:lnTo>
                        <a:pt x="1291" y="578"/>
                      </a:lnTo>
                      <a:lnTo>
                        <a:pt x="1289" y="577"/>
                      </a:lnTo>
                      <a:lnTo>
                        <a:pt x="1289" y="577"/>
                      </a:lnTo>
                      <a:lnTo>
                        <a:pt x="1289" y="576"/>
                      </a:lnTo>
                      <a:lnTo>
                        <a:pt x="1289" y="576"/>
                      </a:lnTo>
                      <a:lnTo>
                        <a:pt x="1288" y="574"/>
                      </a:lnTo>
                      <a:lnTo>
                        <a:pt x="1288" y="574"/>
                      </a:lnTo>
                      <a:lnTo>
                        <a:pt x="1287" y="574"/>
                      </a:lnTo>
                      <a:lnTo>
                        <a:pt x="1287" y="574"/>
                      </a:lnTo>
                      <a:lnTo>
                        <a:pt x="1284" y="573"/>
                      </a:lnTo>
                      <a:lnTo>
                        <a:pt x="1284" y="573"/>
                      </a:lnTo>
                      <a:lnTo>
                        <a:pt x="1284" y="573"/>
                      </a:lnTo>
                      <a:lnTo>
                        <a:pt x="1265" y="567"/>
                      </a:lnTo>
                      <a:lnTo>
                        <a:pt x="1265" y="567"/>
                      </a:lnTo>
                      <a:lnTo>
                        <a:pt x="1251" y="563"/>
                      </a:lnTo>
                      <a:lnTo>
                        <a:pt x="1240" y="560"/>
                      </a:lnTo>
                      <a:lnTo>
                        <a:pt x="1222" y="558"/>
                      </a:lnTo>
                      <a:lnTo>
                        <a:pt x="1222" y="558"/>
                      </a:lnTo>
                      <a:lnTo>
                        <a:pt x="1217" y="533"/>
                      </a:lnTo>
                      <a:lnTo>
                        <a:pt x="1217" y="533"/>
                      </a:lnTo>
                      <a:lnTo>
                        <a:pt x="1234" y="525"/>
                      </a:lnTo>
                      <a:lnTo>
                        <a:pt x="1244" y="519"/>
                      </a:lnTo>
                      <a:lnTo>
                        <a:pt x="1257" y="510"/>
                      </a:lnTo>
                      <a:lnTo>
                        <a:pt x="1257" y="510"/>
                      </a:lnTo>
                      <a:lnTo>
                        <a:pt x="1270" y="497"/>
                      </a:lnTo>
                      <a:lnTo>
                        <a:pt x="1270" y="497"/>
                      </a:lnTo>
                      <a:lnTo>
                        <a:pt x="1270" y="497"/>
                      </a:lnTo>
                      <a:lnTo>
                        <a:pt x="1270" y="497"/>
                      </a:lnTo>
                      <a:lnTo>
                        <a:pt x="1273" y="496"/>
                      </a:lnTo>
                      <a:lnTo>
                        <a:pt x="1273" y="496"/>
                      </a:lnTo>
                      <a:lnTo>
                        <a:pt x="1273" y="495"/>
                      </a:lnTo>
                      <a:lnTo>
                        <a:pt x="1273" y="495"/>
                      </a:lnTo>
                      <a:lnTo>
                        <a:pt x="1274" y="494"/>
                      </a:lnTo>
                      <a:lnTo>
                        <a:pt x="1274" y="494"/>
                      </a:lnTo>
                      <a:lnTo>
                        <a:pt x="1275" y="492"/>
                      </a:lnTo>
                      <a:lnTo>
                        <a:pt x="1275" y="492"/>
                      </a:lnTo>
                      <a:lnTo>
                        <a:pt x="1275" y="491"/>
                      </a:lnTo>
                      <a:lnTo>
                        <a:pt x="1275" y="491"/>
                      </a:lnTo>
                      <a:lnTo>
                        <a:pt x="1275" y="491"/>
                      </a:lnTo>
                      <a:lnTo>
                        <a:pt x="1277" y="489"/>
                      </a:lnTo>
                      <a:lnTo>
                        <a:pt x="1277" y="489"/>
                      </a:lnTo>
                      <a:lnTo>
                        <a:pt x="1277" y="489"/>
                      </a:lnTo>
                      <a:lnTo>
                        <a:pt x="1277" y="489"/>
                      </a:lnTo>
                      <a:lnTo>
                        <a:pt x="1277" y="487"/>
                      </a:lnTo>
                      <a:lnTo>
                        <a:pt x="1277" y="487"/>
                      </a:lnTo>
                      <a:lnTo>
                        <a:pt x="1277" y="486"/>
                      </a:lnTo>
                      <a:lnTo>
                        <a:pt x="1277" y="486"/>
                      </a:lnTo>
                      <a:lnTo>
                        <a:pt x="1275" y="485"/>
                      </a:lnTo>
                      <a:lnTo>
                        <a:pt x="1275" y="485"/>
                      </a:lnTo>
                      <a:lnTo>
                        <a:pt x="1275" y="484"/>
                      </a:lnTo>
                      <a:lnTo>
                        <a:pt x="1275" y="484"/>
                      </a:lnTo>
                      <a:lnTo>
                        <a:pt x="1275" y="482"/>
                      </a:lnTo>
                      <a:lnTo>
                        <a:pt x="1275" y="482"/>
                      </a:lnTo>
                      <a:lnTo>
                        <a:pt x="1275" y="481"/>
                      </a:lnTo>
                      <a:lnTo>
                        <a:pt x="1275" y="481"/>
                      </a:lnTo>
                      <a:lnTo>
                        <a:pt x="1274" y="479"/>
                      </a:lnTo>
                      <a:lnTo>
                        <a:pt x="1274" y="479"/>
                      </a:lnTo>
                      <a:lnTo>
                        <a:pt x="1274" y="476"/>
                      </a:lnTo>
                      <a:lnTo>
                        <a:pt x="1274" y="476"/>
                      </a:lnTo>
                      <a:lnTo>
                        <a:pt x="1273" y="475"/>
                      </a:lnTo>
                      <a:lnTo>
                        <a:pt x="1273" y="475"/>
                      </a:lnTo>
                      <a:lnTo>
                        <a:pt x="1273" y="474"/>
                      </a:lnTo>
                      <a:lnTo>
                        <a:pt x="1273" y="474"/>
                      </a:lnTo>
                      <a:lnTo>
                        <a:pt x="1273" y="472"/>
                      </a:lnTo>
                      <a:lnTo>
                        <a:pt x="1273" y="472"/>
                      </a:lnTo>
                      <a:lnTo>
                        <a:pt x="1272" y="471"/>
                      </a:lnTo>
                      <a:lnTo>
                        <a:pt x="1272" y="471"/>
                      </a:lnTo>
                      <a:lnTo>
                        <a:pt x="1272" y="471"/>
                      </a:lnTo>
                      <a:lnTo>
                        <a:pt x="1272" y="471"/>
                      </a:lnTo>
                      <a:lnTo>
                        <a:pt x="1270" y="469"/>
                      </a:lnTo>
                      <a:lnTo>
                        <a:pt x="1270" y="469"/>
                      </a:lnTo>
                      <a:lnTo>
                        <a:pt x="1270" y="469"/>
                      </a:lnTo>
                      <a:lnTo>
                        <a:pt x="1270" y="469"/>
                      </a:lnTo>
                      <a:lnTo>
                        <a:pt x="1269" y="467"/>
                      </a:lnTo>
                      <a:lnTo>
                        <a:pt x="1269" y="467"/>
                      </a:lnTo>
                      <a:lnTo>
                        <a:pt x="1269" y="467"/>
                      </a:lnTo>
                      <a:lnTo>
                        <a:pt x="1269" y="467"/>
                      </a:lnTo>
                      <a:lnTo>
                        <a:pt x="1268" y="466"/>
                      </a:lnTo>
                      <a:lnTo>
                        <a:pt x="1268" y="466"/>
                      </a:lnTo>
                      <a:lnTo>
                        <a:pt x="1267" y="466"/>
                      </a:lnTo>
                      <a:lnTo>
                        <a:pt x="1267" y="466"/>
                      </a:lnTo>
                      <a:lnTo>
                        <a:pt x="1265" y="465"/>
                      </a:lnTo>
                      <a:lnTo>
                        <a:pt x="1265" y="465"/>
                      </a:lnTo>
                      <a:lnTo>
                        <a:pt x="1264" y="465"/>
                      </a:lnTo>
                      <a:lnTo>
                        <a:pt x="1264" y="465"/>
                      </a:lnTo>
                      <a:lnTo>
                        <a:pt x="1262" y="463"/>
                      </a:lnTo>
                      <a:lnTo>
                        <a:pt x="1262" y="463"/>
                      </a:lnTo>
                      <a:lnTo>
                        <a:pt x="1262" y="463"/>
                      </a:lnTo>
                      <a:lnTo>
                        <a:pt x="1262" y="463"/>
                      </a:lnTo>
                      <a:lnTo>
                        <a:pt x="1243" y="460"/>
                      </a:lnTo>
                      <a:lnTo>
                        <a:pt x="1243" y="460"/>
                      </a:lnTo>
                      <a:lnTo>
                        <a:pt x="1228" y="458"/>
                      </a:lnTo>
                      <a:lnTo>
                        <a:pt x="1216" y="458"/>
                      </a:lnTo>
                      <a:lnTo>
                        <a:pt x="1199" y="460"/>
                      </a:lnTo>
                      <a:lnTo>
                        <a:pt x="1199" y="460"/>
                      </a:lnTo>
                      <a:lnTo>
                        <a:pt x="1190" y="436"/>
                      </a:lnTo>
                      <a:lnTo>
                        <a:pt x="1190" y="436"/>
                      </a:lnTo>
                      <a:lnTo>
                        <a:pt x="1204" y="426"/>
                      </a:lnTo>
                      <a:lnTo>
                        <a:pt x="1212" y="417"/>
                      </a:lnTo>
                      <a:lnTo>
                        <a:pt x="1222" y="407"/>
                      </a:lnTo>
                      <a:lnTo>
                        <a:pt x="1222" y="407"/>
                      </a:lnTo>
                      <a:lnTo>
                        <a:pt x="1235" y="392"/>
                      </a:lnTo>
                      <a:lnTo>
                        <a:pt x="1235" y="392"/>
                      </a:lnTo>
                      <a:lnTo>
                        <a:pt x="1235" y="392"/>
                      </a:lnTo>
                      <a:lnTo>
                        <a:pt x="1235" y="392"/>
                      </a:lnTo>
                      <a:lnTo>
                        <a:pt x="1238" y="389"/>
                      </a:lnTo>
                      <a:lnTo>
                        <a:pt x="1238" y="389"/>
                      </a:lnTo>
                      <a:lnTo>
                        <a:pt x="1238" y="389"/>
                      </a:lnTo>
                      <a:lnTo>
                        <a:pt x="1238" y="389"/>
                      </a:lnTo>
                      <a:lnTo>
                        <a:pt x="1239" y="387"/>
                      </a:lnTo>
                      <a:lnTo>
                        <a:pt x="1239" y="387"/>
                      </a:lnTo>
                      <a:lnTo>
                        <a:pt x="1239" y="387"/>
                      </a:lnTo>
                      <a:lnTo>
                        <a:pt x="1239" y="387"/>
                      </a:lnTo>
                      <a:lnTo>
                        <a:pt x="1239" y="383"/>
                      </a:lnTo>
                      <a:lnTo>
                        <a:pt x="1239" y="383"/>
                      </a:lnTo>
                      <a:lnTo>
                        <a:pt x="1239" y="382"/>
                      </a:lnTo>
                      <a:lnTo>
                        <a:pt x="1239" y="382"/>
                      </a:lnTo>
                      <a:lnTo>
                        <a:pt x="1239" y="380"/>
                      </a:lnTo>
                      <a:lnTo>
                        <a:pt x="1239" y="380"/>
                      </a:lnTo>
                      <a:lnTo>
                        <a:pt x="1239" y="380"/>
                      </a:lnTo>
                      <a:lnTo>
                        <a:pt x="1239" y="380"/>
                      </a:lnTo>
                      <a:lnTo>
                        <a:pt x="1238" y="378"/>
                      </a:lnTo>
                      <a:lnTo>
                        <a:pt x="1238" y="378"/>
                      </a:lnTo>
                      <a:lnTo>
                        <a:pt x="1238" y="378"/>
                      </a:lnTo>
                      <a:lnTo>
                        <a:pt x="1238" y="378"/>
                      </a:lnTo>
                      <a:lnTo>
                        <a:pt x="1236" y="375"/>
                      </a:lnTo>
                      <a:lnTo>
                        <a:pt x="1236" y="375"/>
                      </a:lnTo>
                      <a:lnTo>
                        <a:pt x="1236" y="375"/>
                      </a:lnTo>
                      <a:lnTo>
                        <a:pt x="1236" y="375"/>
                      </a:lnTo>
                      <a:lnTo>
                        <a:pt x="1235" y="373"/>
                      </a:lnTo>
                      <a:lnTo>
                        <a:pt x="1235" y="373"/>
                      </a:lnTo>
                      <a:lnTo>
                        <a:pt x="1234" y="370"/>
                      </a:lnTo>
                      <a:lnTo>
                        <a:pt x="1234" y="370"/>
                      </a:lnTo>
                      <a:lnTo>
                        <a:pt x="1234" y="369"/>
                      </a:lnTo>
                      <a:lnTo>
                        <a:pt x="1234" y="369"/>
                      </a:lnTo>
                      <a:lnTo>
                        <a:pt x="1233" y="368"/>
                      </a:lnTo>
                      <a:lnTo>
                        <a:pt x="1233" y="368"/>
                      </a:lnTo>
                      <a:lnTo>
                        <a:pt x="1233" y="366"/>
                      </a:lnTo>
                      <a:lnTo>
                        <a:pt x="1233" y="366"/>
                      </a:lnTo>
                      <a:lnTo>
                        <a:pt x="1231" y="365"/>
                      </a:lnTo>
                      <a:lnTo>
                        <a:pt x="1231" y="365"/>
                      </a:lnTo>
                      <a:lnTo>
                        <a:pt x="1231" y="365"/>
                      </a:lnTo>
                      <a:lnTo>
                        <a:pt x="1231" y="365"/>
                      </a:lnTo>
                      <a:lnTo>
                        <a:pt x="1230" y="364"/>
                      </a:lnTo>
                      <a:lnTo>
                        <a:pt x="1230" y="364"/>
                      </a:lnTo>
                      <a:lnTo>
                        <a:pt x="1230" y="363"/>
                      </a:lnTo>
                      <a:lnTo>
                        <a:pt x="1230" y="363"/>
                      </a:lnTo>
                      <a:lnTo>
                        <a:pt x="1226" y="361"/>
                      </a:lnTo>
                      <a:lnTo>
                        <a:pt x="1226" y="361"/>
                      </a:lnTo>
                      <a:lnTo>
                        <a:pt x="1226" y="360"/>
                      </a:lnTo>
                      <a:lnTo>
                        <a:pt x="1226" y="360"/>
                      </a:lnTo>
                      <a:lnTo>
                        <a:pt x="1224" y="360"/>
                      </a:lnTo>
                      <a:lnTo>
                        <a:pt x="1224" y="360"/>
                      </a:lnTo>
                      <a:lnTo>
                        <a:pt x="1224" y="360"/>
                      </a:lnTo>
                      <a:lnTo>
                        <a:pt x="1224" y="360"/>
                      </a:lnTo>
                      <a:lnTo>
                        <a:pt x="1220" y="360"/>
                      </a:lnTo>
                      <a:lnTo>
                        <a:pt x="1220" y="360"/>
                      </a:lnTo>
                      <a:lnTo>
                        <a:pt x="1220" y="360"/>
                      </a:lnTo>
                      <a:lnTo>
                        <a:pt x="1220" y="360"/>
                      </a:lnTo>
                      <a:lnTo>
                        <a:pt x="1220" y="360"/>
                      </a:lnTo>
                      <a:lnTo>
                        <a:pt x="1201" y="360"/>
                      </a:lnTo>
                      <a:lnTo>
                        <a:pt x="1201" y="360"/>
                      </a:lnTo>
                      <a:lnTo>
                        <a:pt x="1186" y="361"/>
                      </a:lnTo>
                      <a:lnTo>
                        <a:pt x="1175" y="363"/>
                      </a:lnTo>
                      <a:lnTo>
                        <a:pt x="1157" y="366"/>
                      </a:lnTo>
                      <a:lnTo>
                        <a:pt x="1157" y="366"/>
                      </a:lnTo>
                      <a:lnTo>
                        <a:pt x="1144" y="345"/>
                      </a:lnTo>
                      <a:lnTo>
                        <a:pt x="1144" y="345"/>
                      </a:lnTo>
                      <a:lnTo>
                        <a:pt x="1157" y="332"/>
                      </a:lnTo>
                      <a:lnTo>
                        <a:pt x="1165" y="322"/>
                      </a:lnTo>
                      <a:lnTo>
                        <a:pt x="1172" y="311"/>
                      </a:lnTo>
                      <a:lnTo>
                        <a:pt x="1172" y="311"/>
                      </a:lnTo>
                      <a:lnTo>
                        <a:pt x="1182" y="295"/>
                      </a:lnTo>
                      <a:lnTo>
                        <a:pt x="1182" y="295"/>
                      </a:lnTo>
                      <a:lnTo>
                        <a:pt x="1182" y="293"/>
                      </a:lnTo>
                      <a:lnTo>
                        <a:pt x="1182" y="293"/>
                      </a:lnTo>
                      <a:lnTo>
                        <a:pt x="1183" y="291"/>
                      </a:lnTo>
                      <a:lnTo>
                        <a:pt x="1183" y="291"/>
                      </a:lnTo>
                      <a:lnTo>
                        <a:pt x="1183" y="291"/>
                      </a:lnTo>
                      <a:lnTo>
                        <a:pt x="1183" y="291"/>
                      </a:lnTo>
                      <a:lnTo>
                        <a:pt x="1185" y="288"/>
                      </a:lnTo>
                      <a:lnTo>
                        <a:pt x="1185" y="288"/>
                      </a:lnTo>
                      <a:lnTo>
                        <a:pt x="1185" y="288"/>
                      </a:lnTo>
                      <a:lnTo>
                        <a:pt x="1185" y="288"/>
                      </a:lnTo>
                      <a:lnTo>
                        <a:pt x="1185" y="283"/>
                      </a:lnTo>
                      <a:lnTo>
                        <a:pt x="1185" y="283"/>
                      </a:lnTo>
                      <a:lnTo>
                        <a:pt x="1185" y="283"/>
                      </a:lnTo>
                      <a:lnTo>
                        <a:pt x="1185" y="283"/>
                      </a:lnTo>
                      <a:lnTo>
                        <a:pt x="1183" y="282"/>
                      </a:lnTo>
                      <a:lnTo>
                        <a:pt x="1183" y="282"/>
                      </a:lnTo>
                      <a:lnTo>
                        <a:pt x="1183" y="281"/>
                      </a:lnTo>
                      <a:lnTo>
                        <a:pt x="1183" y="281"/>
                      </a:lnTo>
                      <a:lnTo>
                        <a:pt x="1182" y="280"/>
                      </a:lnTo>
                      <a:lnTo>
                        <a:pt x="1182" y="280"/>
                      </a:lnTo>
                      <a:lnTo>
                        <a:pt x="1182" y="280"/>
                      </a:lnTo>
                      <a:lnTo>
                        <a:pt x="1182" y="280"/>
                      </a:lnTo>
                      <a:lnTo>
                        <a:pt x="1181" y="277"/>
                      </a:lnTo>
                      <a:lnTo>
                        <a:pt x="1181" y="277"/>
                      </a:lnTo>
                      <a:lnTo>
                        <a:pt x="1181" y="277"/>
                      </a:lnTo>
                      <a:lnTo>
                        <a:pt x="1181" y="277"/>
                      </a:lnTo>
                      <a:lnTo>
                        <a:pt x="1178" y="275"/>
                      </a:lnTo>
                      <a:lnTo>
                        <a:pt x="1178" y="275"/>
                      </a:lnTo>
                      <a:lnTo>
                        <a:pt x="1177" y="272"/>
                      </a:lnTo>
                      <a:lnTo>
                        <a:pt x="1177" y="272"/>
                      </a:lnTo>
                      <a:lnTo>
                        <a:pt x="1177" y="272"/>
                      </a:lnTo>
                      <a:lnTo>
                        <a:pt x="1177" y="272"/>
                      </a:lnTo>
                      <a:lnTo>
                        <a:pt x="1176" y="269"/>
                      </a:lnTo>
                      <a:lnTo>
                        <a:pt x="1176" y="269"/>
                      </a:lnTo>
                      <a:lnTo>
                        <a:pt x="1176" y="269"/>
                      </a:lnTo>
                      <a:lnTo>
                        <a:pt x="1176" y="269"/>
                      </a:lnTo>
                      <a:lnTo>
                        <a:pt x="1175" y="268"/>
                      </a:lnTo>
                      <a:lnTo>
                        <a:pt x="1175" y="268"/>
                      </a:lnTo>
                      <a:lnTo>
                        <a:pt x="1173" y="268"/>
                      </a:lnTo>
                      <a:lnTo>
                        <a:pt x="1173" y="268"/>
                      </a:lnTo>
                      <a:lnTo>
                        <a:pt x="1172" y="267"/>
                      </a:lnTo>
                      <a:lnTo>
                        <a:pt x="1172" y="267"/>
                      </a:lnTo>
                      <a:lnTo>
                        <a:pt x="1172" y="266"/>
                      </a:lnTo>
                      <a:lnTo>
                        <a:pt x="1172" y="266"/>
                      </a:lnTo>
                      <a:lnTo>
                        <a:pt x="1168" y="264"/>
                      </a:lnTo>
                      <a:lnTo>
                        <a:pt x="1168" y="264"/>
                      </a:lnTo>
                      <a:lnTo>
                        <a:pt x="1167" y="264"/>
                      </a:lnTo>
                      <a:lnTo>
                        <a:pt x="1167" y="264"/>
                      </a:lnTo>
                      <a:lnTo>
                        <a:pt x="1166" y="264"/>
                      </a:lnTo>
                      <a:lnTo>
                        <a:pt x="1166" y="264"/>
                      </a:lnTo>
                      <a:lnTo>
                        <a:pt x="1165" y="264"/>
                      </a:lnTo>
                      <a:lnTo>
                        <a:pt x="1165" y="264"/>
                      </a:lnTo>
                      <a:lnTo>
                        <a:pt x="1162" y="264"/>
                      </a:lnTo>
                      <a:lnTo>
                        <a:pt x="1162" y="264"/>
                      </a:lnTo>
                      <a:lnTo>
                        <a:pt x="1162" y="264"/>
                      </a:lnTo>
                      <a:lnTo>
                        <a:pt x="1162" y="264"/>
                      </a:lnTo>
                      <a:lnTo>
                        <a:pt x="1143" y="268"/>
                      </a:lnTo>
                      <a:lnTo>
                        <a:pt x="1143" y="268"/>
                      </a:lnTo>
                      <a:lnTo>
                        <a:pt x="1129" y="272"/>
                      </a:lnTo>
                      <a:lnTo>
                        <a:pt x="1117" y="276"/>
                      </a:lnTo>
                      <a:lnTo>
                        <a:pt x="1100" y="283"/>
                      </a:lnTo>
                      <a:lnTo>
                        <a:pt x="1100" y="283"/>
                      </a:lnTo>
                      <a:lnTo>
                        <a:pt x="1085" y="263"/>
                      </a:lnTo>
                      <a:lnTo>
                        <a:pt x="1085" y="263"/>
                      </a:lnTo>
                      <a:lnTo>
                        <a:pt x="1094" y="248"/>
                      </a:lnTo>
                      <a:lnTo>
                        <a:pt x="1100" y="238"/>
                      </a:lnTo>
                      <a:lnTo>
                        <a:pt x="1107" y="224"/>
                      </a:lnTo>
                      <a:lnTo>
                        <a:pt x="1107" y="224"/>
                      </a:lnTo>
                      <a:lnTo>
                        <a:pt x="1113" y="207"/>
                      </a:lnTo>
                      <a:lnTo>
                        <a:pt x="1113" y="207"/>
                      </a:lnTo>
                      <a:lnTo>
                        <a:pt x="1113" y="207"/>
                      </a:lnTo>
                      <a:lnTo>
                        <a:pt x="1113" y="207"/>
                      </a:lnTo>
                      <a:lnTo>
                        <a:pt x="1113" y="207"/>
                      </a:lnTo>
                      <a:lnTo>
                        <a:pt x="1114" y="204"/>
                      </a:lnTo>
                      <a:lnTo>
                        <a:pt x="1114" y="204"/>
                      </a:lnTo>
                      <a:lnTo>
                        <a:pt x="1114" y="203"/>
                      </a:lnTo>
                      <a:lnTo>
                        <a:pt x="1114" y="203"/>
                      </a:lnTo>
                      <a:lnTo>
                        <a:pt x="1114" y="200"/>
                      </a:lnTo>
                      <a:lnTo>
                        <a:pt x="1114" y="200"/>
                      </a:lnTo>
                      <a:lnTo>
                        <a:pt x="1114" y="200"/>
                      </a:lnTo>
                      <a:lnTo>
                        <a:pt x="1114" y="200"/>
                      </a:lnTo>
                      <a:lnTo>
                        <a:pt x="1114" y="198"/>
                      </a:lnTo>
                      <a:lnTo>
                        <a:pt x="1114" y="198"/>
                      </a:lnTo>
                      <a:lnTo>
                        <a:pt x="1114" y="198"/>
                      </a:lnTo>
                      <a:lnTo>
                        <a:pt x="1114" y="198"/>
                      </a:lnTo>
                      <a:lnTo>
                        <a:pt x="1113" y="196"/>
                      </a:lnTo>
                      <a:lnTo>
                        <a:pt x="1113" y="196"/>
                      </a:lnTo>
                      <a:lnTo>
                        <a:pt x="1113" y="195"/>
                      </a:lnTo>
                      <a:lnTo>
                        <a:pt x="1113" y="195"/>
                      </a:lnTo>
                      <a:lnTo>
                        <a:pt x="1112" y="194"/>
                      </a:lnTo>
                      <a:lnTo>
                        <a:pt x="1112" y="194"/>
                      </a:lnTo>
                      <a:lnTo>
                        <a:pt x="1112" y="194"/>
                      </a:lnTo>
                      <a:lnTo>
                        <a:pt x="1112" y="194"/>
                      </a:lnTo>
                      <a:lnTo>
                        <a:pt x="1110" y="193"/>
                      </a:lnTo>
                      <a:lnTo>
                        <a:pt x="1110" y="193"/>
                      </a:lnTo>
                      <a:lnTo>
                        <a:pt x="1110" y="191"/>
                      </a:lnTo>
                      <a:lnTo>
                        <a:pt x="1110" y="191"/>
                      </a:lnTo>
                      <a:lnTo>
                        <a:pt x="1109" y="190"/>
                      </a:lnTo>
                      <a:lnTo>
                        <a:pt x="1109" y="190"/>
                      </a:lnTo>
                      <a:lnTo>
                        <a:pt x="1108" y="190"/>
                      </a:lnTo>
                      <a:lnTo>
                        <a:pt x="1108" y="190"/>
                      </a:lnTo>
                      <a:lnTo>
                        <a:pt x="1107" y="188"/>
                      </a:lnTo>
                      <a:lnTo>
                        <a:pt x="1107" y="188"/>
                      </a:lnTo>
                      <a:lnTo>
                        <a:pt x="1104" y="186"/>
                      </a:lnTo>
                      <a:lnTo>
                        <a:pt x="1104" y="186"/>
                      </a:lnTo>
                      <a:lnTo>
                        <a:pt x="1104" y="185"/>
                      </a:lnTo>
                      <a:lnTo>
                        <a:pt x="1104" y="185"/>
                      </a:lnTo>
                      <a:lnTo>
                        <a:pt x="1103" y="184"/>
                      </a:lnTo>
                      <a:lnTo>
                        <a:pt x="1103" y="184"/>
                      </a:lnTo>
                      <a:lnTo>
                        <a:pt x="1102" y="184"/>
                      </a:lnTo>
                      <a:lnTo>
                        <a:pt x="1102" y="184"/>
                      </a:lnTo>
                      <a:lnTo>
                        <a:pt x="1100" y="183"/>
                      </a:lnTo>
                      <a:lnTo>
                        <a:pt x="1100" y="183"/>
                      </a:lnTo>
                      <a:lnTo>
                        <a:pt x="1100" y="183"/>
                      </a:lnTo>
                      <a:lnTo>
                        <a:pt x="1100" y="183"/>
                      </a:lnTo>
                      <a:lnTo>
                        <a:pt x="1099" y="181"/>
                      </a:lnTo>
                      <a:lnTo>
                        <a:pt x="1099" y="181"/>
                      </a:lnTo>
                      <a:lnTo>
                        <a:pt x="1098" y="181"/>
                      </a:lnTo>
                      <a:lnTo>
                        <a:pt x="1098" y="181"/>
                      </a:lnTo>
                      <a:lnTo>
                        <a:pt x="1094" y="180"/>
                      </a:lnTo>
                      <a:lnTo>
                        <a:pt x="1094" y="180"/>
                      </a:lnTo>
                      <a:lnTo>
                        <a:pt x="1094" y="180"/>
                      </a:lnTo>
                      <a:lnTo>
                        <a:pt x="1094" y="180"/>
                      </a:lnTo>
                      <a:lnTo>
                        <a:pt x="1091" y="180"/>
                      </a:lnTo>
                      <a:lnTo>
                        <a:pt x="1091" y="180"/>
                      </a:lnTo>
                      <a:lnTo>
                        <a:pt x="1090" y="180"/>
                      </a:lnTo>
                      <a:lnTo>
                        <a:pt x="1090" y="180"/>
                      </a:lnTo>
                      <a:lnTo>
                        <a:pt x="1088" y="181"/>
                      </a:lnTo>
                      <a:lnTo>
                        <a:pt x="1088" y="181"/>
                      </a:lnTo>
                      <a:lnTo>
                        <a:pt x="1088" y="181"/>
                      </a:lnTo>
                      <a:lnTo>
                        <a:pt x="1088" y="181"/>
                      </a:lnTo>
                      <a:lnTo>
                        <a:pt x="1070" y="188"/>
                      </a:lnTo>
                      <a:lnTo>
                        <a:pt x="1070" y="188"/>
                      </a:lnTo>
                      <a:lnTo>
                        <a:pt x="1056" y="194"/>
                      </a:lnTo>
                      <a:lnTo>
                        <a:pt x="1046" y="200"/>
                      </a:lnTo>
                      <a:lnTo>
                        <a:pt x="1031" y="209"/>
                      </a:lnTo>
                      <a:lnTo>
                        <a:pt x="1031" y="209"/>
                      </a:lnTo>
                      <a:lnTo>
                        <a:pt x="1011" y="194"/>
                      </a:lnTo>
                      <a:lnTo>
                        <a:pt x="1011" y="194"/>
                      </a:lnTo>
                      <a:lnTo>
                        <a:pt x="1018" y="178"/>
                      </a:lnTo>
                      <a:lnTo>
                        <a:pt x="1022" y="165"/>
                      </a:lnTo>
                      <a:lnTo>
                        <a:pt x="1026" y="151"/>
                      </a:lnTo>
                      <a:lnTo>
                        <a:pt x="1026" y="151"/>
                      </a:lnTo>
                      <a:lnTo>
                        <a:pt x="1030" y="132"/>
                      </a:lnTo>
                      <a:lnTo>
                        <a:pt x="1030" y="132"/>
                      </a:lnTo>
                      <a:lnTo>
                        <a:pt x="1030" y="132"/>
                      </a:lnTo>
                      <a:lnTo>
                        <a:pt x="1030" y="132"/>
                      </a:lnTo>
                      <a:lnTo>
                        <a:pt x="1030" y="132"/>
                      </a:lnTo>
                      <a:lnTo>
                        <a:pt x="1030" y="130"/>
                      </a:lnTo>
                      <a:lnTo>
                        <a:pt x="1030" y="130"/>
                      </a:lnTo>
                      <a:lnTo>
                        <a:pt x="1030" y="128"/>
                      </a:lnTo>
                      <a:lnTo>
                        <a:pt x="1030" y="128"/>
                      </a:lnTo>
                      <a:lnTo>
                        <a:pt x="1030" y="127"/>
                      </a:lnTo>
                      <a:lnTo>
                        <a:pt x="1030" y="127"/>
                      </a:lnTo>
                      <a:lnTo>
                        <a:pt x="1030" y="126"/>
                      </a:lnTo>
                      <a:lnTo>
                        <a:pt x="1030" y="126"/>
                      </a:lnTo>
                      <a:lnTo>
                        <a:pt x="1028" y="123"/>
                      </a:lnTo>
                      <a:lnTo>
                        <a:pt x="1028" y="123"/>
                      </a:lnTo>
                      <a:lnTo>
                        <a:pt x="1028" y="123"/>
                      </a:lnTo>
                      <a:lnTo>
                        <a:pt x="1028" y="123"/>
                      </a:lnTo>
                      <a:lnTo>
                        <a:pt x="1028" y="122"/>
                      </a:lnTo>
                      <a:lnTo>
                        <a:pt x="1028" y="122"/>
                      </a:lnTo>
                      <a:lnTo>
                        <a:pt x="1027" y="122"/>
                      </a:lnTo>
                      <a:lnTo>
                        <a:pt x="1027" y="122"/>
                      </a:lnTo>
                      <a:lnTo>
                        <a:pt x="1026" y="121"/>
                      </a:lnTo>
                      <a:lnTo>
                        <a:pt x="1026" y="121"/>
                      </a:lnTo>
                      <a:lnTo>
                        <a:pt x="1026" y="120"/>
                      </a:lnTo>
                      <a:lnTo>
                        <a:pt x="1026" y="120"/>
                      </a:lnTo>
                      <a:lnTo>
                        <a:pt x="1025" y="118"/>
                      </a:lnTo>
                      <a:lnTo>
                        <a:pt x="1025" y="118"/>
                      </a:lnTo>
                      <a:lnTo>
                        <a:pt x="1025" y="118"/>
                      </a:lnTo>
                      <a:lnTo>
                        <a:pt x="1025" y="118"/>
                      </a:lnTo>
                      <a:lnTo>
                        <a:pt x="1022" y="117"/>
                      </a:lnTo>
                      <a:lnTo>
                        <a:pt x="1022" y="117"/>
                      </a:lnTo>
                      <a:lnTo>
                        <a:pt x="1022" y="117"/>
                      </a:lnTo>
                      <a:lnTo>
                        <a:pt x="1022" y="117"/>
                      </a:lnTo>
                      <a:lnTo>
                        <a:pt x="1020" y="115"/>
                      </a:lnTo>
                      <a:lnTo>
                        <a:pt x="1020" y="115"/>
                      </a:lnTo>
                      <a:lnTo>
                        <a:pt x="1017" y="113"/>
                      </a:lnTo>
                      <a:lnTo>
                        <a:pt x="1017" y="113"/>
                      </a:lnTo>
                      <a:lnTo>
                        <a:pt x="1017" y="113"/>
                      </a:lnTo>
                      <a:lnTo>
                        <a:pt x="1017" y="113"/>
                      </a:lnTo>
                      <a:lnTo>
                        <a:pt x="1015" y="112"/>
                      </a:lnTo>
                      <a:lnTo>
                        <a:pt x="1015" y="112"/>
                      </a:lnTo>
                      <a:lnTo>
                        <a:pt x="1015" y="112"/>
                      </a:lnTo>
                      <a:lnTo>
                        <a:pt x="1015" y="112"/>
                      </a:lnTo>
                      <a:lnTo>
                        <a:pt x="1013" y="111"/>
                      </a:lnTo>
                      <a:lnTo>
                        <a:pt x="1013" y="111"/>
                      </a:lnTo>
                      <a:lnTo>
                        <a:pt x="1012" y="111"/>
                      </a:lnTo>
                      <a:lnTo>
                        <a:pt x="1012" y="111"/>
                      </a:lnTo>
                      <a:lnTo>
                        <a:pt x="1011" y="110"/>
                      </a:lnTo>
                      <a:lnTo>
                        <a:pt x="1011" y="110"/>
                      </a:lnTo>
                      <a:lnTo>
                        <a:pt x="1011" y="110"/>
                      </a:lnTo>
                      <a:lnTo>
                        <a:pt x="1011" y="110"/>
                      </a:lnTo>
                      <a:lnTo>
                        <a:pt x="1006" y="110"/>
                      </a:lnTo>
                      <a:lnTo>
                        <a:pt x="1006" y="110"/>
                      </a:lnTo>
                      <a:lnTo>
                        <a:pt x="1006" y="110"/>
                      </a:lnTo>
                      <a:lnTo>
                        <a:pt x="1006" y="110"/>
                      </a:lnTo>
                      <a:lnTo>
                        <a:pt x="1003" y="111"/>
                      </a:lnTo>
                      <a:lnTo>
                        <a:pt x="1003" y="111"/>
                      </a:lnTo>
                      <a:lnTo>
                        <a:pt x="1003" y="111"/>
                      </a:lnTo>
                      <a:lnTo>
                        <a:pt x="1003" y="111"/>
                      </a:lnTo>
                      <a:lnTo>
                        <a:pt x="999" y="112"/>
                      </a:lnTo>
                      <a:lnTo>
                        <a:pt x="999" y="112"/>
                      </a:lnTo>
                      <a:lnTo>
                        <a:pt x="999" y="112"/>
                      </a:lnTo>
                      <a:lnTo>
                        <a:pt x="999" y="112"/>
                      </a:lnTo>
                      <a:lnTo>
                        <a:pt x="983" y="122"/>
                      </a:lnTo>
                      <a:lnTo>
                        <a:pt x="983" y="122"/>
                      </a:lnTo>
                      <a:lnTo>
                        <a:pt x="972" y="130"/>
                      </a:lnTo>
                      <a:lnTo>
                        <a:pt x="962" y="137"/>
                      </a:lnTo>
                      <a:lnTo>
                        <a:pt x="949" y="150"/>
                      </a:lnTo>
                      <a:lnTo>
                        <a:pt x="949" y="150"/>
                      </a:lnTo>
                      <a:lnTo>
                        <a:pt x="928" y="137"/>
                      </a:lnTo>
                      <a:lnTo>
                        <a:pt x="928" y="137"/>
                      </a:lnTo>
                      <a:lnTo>
                        <a:pt x="931" y="120"/>
                      </a:lnTo>
                      <a:lnTo>
                        <a:pt x="933" y="108"/>
                      </a:lnTo>
                      <a:lnTo>
                        <a:pt x="934" y="93"/>
                      </a:lnTo>
                      <a:lnTo>
                        <a:pt x="934" y="93"/>
                      </a:lnTo>
                      <a:lnTo>
                        <a:pt x="934" y="74"/>
                      </a:lnTo>
                      <a:lnTo>
                        <a:pt x="934" y="74"/>
                      </a:lnTo>
                      <a:lnTo>
                        <a:pt x="934" y="74"/>
                      </a:lnTo>
                      <a:lnTo>
                        <a:pt x="934" y="74"/>
                      </a:lnTo>
                      <a:lnTo>
                        <a:pt x="934" y="74"/>
                      </a:lnTo>
                      <a:lnTo>
                        <a:pt x="934" y="74"/>
                      </a:lnTo>
                      <a:lnTo>
                        <a:pt x="934" y="70"/>
                      </a:lnTo>
                      <a:lnTo>
                        <a:pt x="934" y="70"/>
                      </a:lnTo>
                      <a:lnTo>
                        <a:pt x="934" y="70"/>
                      </a:lnTo>
                      <a:lnTo>
                        <a:pt x="934" y="70"/>
                      </a:lnTo>
                      <a:lnTo>
                        <a:pt x="934" y="68"/>
                      </a:lnTo>
                      <a:lnTo>
                        <a:pt x="934" y="68"/>
                      </a:lnTo>
                      <a:lnTo>
                        <a:pt x="933" y="68"/>
                      </a:lnTo>
                      <a:lnTo>
                        <a:pt x="933" y="68"/>
                      </a:lnTo>
                      <a:lnTo>
                        <a:pt x="933" y="65"/>
                      </a:lnTo>
                      <a:lnTo>
                        <a:pt x="933" y="65"/>
                      </a:lnTo>
                      <a:lnTo>
                        <a:pt x="933" y="65"/>
                      </a:lnTo>
                      <a:lnTo>
                        <a:pt x="933" y="65"/>
                      </a:lnTo>
                      <a:lnTo>
                        <a:pt x="931" y="64"/>
                      </a:lnTo>
                      <a:lnTo>
                        <a:pt x="931" y="64"/>
                      </a:lnTo>
                      <a:lnTo>
                        <a:pt x="930" y="64"/>
                      </a:lnTo>
                      <a:lnTo>
                        <a:pt x="930" y="64"/>
                      </a:lnTo>
                      <a:lnTo>
                        <a:pt x="929" y="63"/>
                      </a:lnTo>
                      <a:lnTo>
                        <a:pt x="929" y="63"/>
                      </a:lnTo>
                      <a:lnTo>
                        <a:pt x="929" y="63"/>
                      </a:lnTo>
                      <a:lnTo>
                        <a:pt x="929" y="63"/>
                      </a:lnTo>
                      <a:lnTo>
                        <a:pt x="928" y="62"/>
                      </a:lnTo>
                      <a:lnTo>
                        <a:pt x="928" y="62"/>
                      </a:lnTo>
                      <a:lnTo>
                        <a:pt x="926" y="60"/>
                      </a:lnTo>
                      <a:lnTo>
                        <a:pt x="926" y="60"/>
                      </a:lnTo>
                      <a:lnTo>
                        <a:pt x="925" y="60"/>
                      </a:lnTo>
                      <a:lnTo>
                        <a:pt x="925" y="60"/>
                      </a:lnTo>
                      <a:lnTo>
                        <a:pt x="924" y="59"/>
                      </a:lnTo>
                      <a:lnTo>
                        <a:pt x="924" y="59"/>
                      </a:lnTo>
                      <a:lnTo>
                        <a:pt x="921" y="59"/>
                      </a:lnTo>
                      <a:lnTo>
                        <a:pt x="921" y="59"/>
                      </a:lnTo>
                      <a:lnTo>
                        <a:pt x="919" y="58"/>
                      </a:lnTo>
                      <a:lnTo>
                        <a:pt x="919" y="58"/>
                      </a:lnTo>
                      <a:lnTo>
                        <a:pt x="919" y="57"/>
                      </a:lnTo>
                      <a:lnTo>
                        <a:pt x="919" y="57"/>
                      </a:lnTo>
                      <a:lnTo>
                        <a:pt x="916" y="57"/>
                      </a:lnTo>
                      <a:lnTo>
                        <a:pt x="916" y="57"/>
                      </a:lnTo>
                      <a:lnTo>
                        <a:pt x="916" y="57"/>
                      </a:lnTo>
                      <a:lnTo>
                        <a:pt x="916" y="57"/>
                      </a:lnTo>
                      <a:lnTo>
                        <a:pt x="914" y="55"/>
                      </a:lnTo>
                      <a:lnTo>
                        <a:pt x="914" y="55"/>
                      </a:lnTo>
                      <a:lnTo>
                        <a:pt x="914" y="55"/>
                      </a:lnTo>
                      <a:lnTo>
                        <a:pt x="914" y="55"/>
                      </a:lnTo>
                      <a:lnTo>
                        <a:pt x="913" y="55"/>
                      </a:lnTo>
                      <a:lnTo>
                        <a:pt x="913" y="55"/>
                      </a:lnTo>
                      <a:lnTo>
                        <a:pt x="911" y="55"/>
                      </a:lnTo>
                      <a:lnTo>
                        <a:pt x="911" y="55"/>
                      </a:lnTo>
                      <a:lnTo>
                        <a:pt x="910" y="55"/>
                      </a:lnTo>
                      <a:lnTo>
                        <a:pt x="910" y="55"/>
                      </a:lnTo>
                      <a:lnTo>
                        <a:pt x="909" y="55"/>
                      </a:lnTo>
                      <a:lnTo>
                        <a:pt x="909" y="55"/>
                      </a:lnTo>
                      <a:lnTo>
                        <a:pt x="908" y="55"/>
                      </a:lnTo>
                      <a:lnTo>
                        <a:pt x="908" y="55"/>
                      </a:lnTo>
                      <a:lnTo>
                        <a:pt x="906" y="55"/>
                      </a:lnTo>
                      <a:lnTo>
                        <a:pt x="906" y="55"/>
                      </a:lnTo>
                      <a:lnTo>
                        <a:pt x="905" y="57"/>
                      </a:lnTo>
                      <a:lnTo>
                        <a:pt x="905" y="57"/>
                      </a:lnTo>
                      <a:lnTo>
                        <a:pt x="905" y="57"/>
                      </a:lnTo>
                      <a:lnTo>
                        <a:pt x="905" y="57"/>
                      </a:lnTo>
                      <a:lnTo>
                        <a:pt x="901" y="59"/>
                      </a:lnTo>
                      <a:lnTo>
                        <a:pt x="901" y="59"/>
                      </a:lnTo>
                      <a:lnTo>
                        <a:pt x="901" y="59"/>
                      </a:lnTo>
                      <a:lnTo>
                        <a:pt x="901" y="59"/>
                      </a:lnTo>
                      <a:lnTo>
                        <a:pt x="901" y="59"/>
                      </a:lnTo>
                      <a:lnTo>
                        <a:pt x="901" y="59"/>
                      </a:lnTo>
                      <a:lnTo>
                        <a:pt x="887" y="72"/>
                      </a:lnTo>
                      <a:lnTo>
                        <a:pt x="887" y="72"/>
                      </a:lnTo>
                      <a:lnTo>
                        <a:pt x="877" y="82"/>
                      </a:lnTo>
                      <a:lnTo>
                        <a:pt x="868" y="91"/>
                      </a:lnTo>
                      <a:lnTo>
                        <a:pt x="858" y="106"/>
                      </a:lnTo>
                      <a:lnTo>
                        <a:pt x="858" y="106"/>
                      </a:lnTo>
                      <a:lnTo>
                        <a:pt x="834" y="97"/>
                      </a:lnTo>
                      <a:lnTo>
                        <a:pt x="834" y="97"/>
                      </a:lnTo>
                      <a:lnTo>
                        <a:pt x="836" y="79"/>
                      </a:lnTo>
                      <a:lnTo>
                        <a:pt x="836" y="67"/>
                      </a:lnTo>
                      <a:lnTo>
                        <a:pt x="834" y="52"/>
                      </a:lnTo>
                      <a:lnTo>
                        <a:pt x="834" y="52"/>
                      </a:lnTo>
                      <a:lnTo>
                        <a:pt x="831" y="34"/>
                      </a:lnTo>
                      <a:lnTo>
                        <a:pt x="831" y="34"/>
                      </a:lnTo>
                      <a:lnTo>
                        <a:pt x="831" y="34"/>
                      </a:lnTo>
                      <a:lnTo>
                        <a:pt x="831" y="34"/>
                      </a:lnTo>
                      <a:lnTo>
                        <a:pt x="831" y="33"/>
                      </a:lnTo>
                      <a:lnTo>
                        <a:pt x="831" y="33"/>
                      </a:lnTo>
                      <a:lnTo>
                        <a:pt x="829" y="30"/>
                      </a:lnTo>
                      <a:lnTo>
                        <a:pt x="829" y="30"/>
                      </a:lnTo>
                      <a:lnTo>
                        <a:pt x="828" y="28"/>
                      </a:lnTo>
                      <a:lnTo>
                        <a:pt x="828" y="28"/>
                      </a:lnTo>
                      <a:lnTo>
                        <a:pt x="828" y="26"/>
                      </a:lnTo>
                      <a:lnTo>
                        <a:pt x="828" y="26"/>
                      </a:lnTo>
                      <a:lnTo>
                        <a:pt x="827" y="25"/>
                      </a:lnTo>
                      <a:lnTo>
                        <a:pt x="827" y="25"/>
                      </a:lnTo>
                      <a:lnTo>
                        <a:pt x="827" y="25"/>
                      </a:lnTo>
                      <a:lnTo>
                        <a:pt x="827" y="25"/>
                      </a:lnTo>
                      <a:lnTo>
                        <a:pt x="826" y="24"/>
                      </a:lnTo>
                      <a:lnTo>
                        <a:pt x="826" y="24"/>
                      </a:lnTo>
                      <a:lnTo>
                        <a:pt x="826" y="24"/>
                      </a:lnTo>
                      <a:lnTo>
                        <a:pt x="826" y="24"/>
                      </a:lnTo>
                      <a:lnTo>
                        <a:pt x="824" y="23"/>
                      </a:lnTo>
                      <a:lnTo>
                        <a:pt x="824" y="23"/>
                      </a:lnTo>
                      <a:lnTo>
                        <a:pt x="823" y="23"/>
                      </a:lnTo>
                      <a:lnTo>
                        <a:pt x="823" y="23"/>
                      </a:lnTo>
                      <a:lnTo>
                        <a:pt x="822" y="21"/>
                      </a:lnTo>
                      <a:lnTo>
                        <a:pt x="822" y="21"/>
                      </a:lnTo>
                      <a:lnTo>
                        <a:pt x="821" y="21"/>
                      </a:lnTo>
                      <a:lnTo>
                        <a:pt x="821" y="21"/>
                      </a:lnTo>
                      <a:lnTo>
                        <a:pt x="819" y="21"/>
                      </a:lnTo>
                      <a:lnTo>
                        <a:pt x="819" y="21"/>
                      </a:lnTo>
                      <a:lnTo>
                        <a:pt x="818" y="20"/>
                      </a:lnTo>
                      <a:lnTo>
                        <a:pt x="818" y="20"/>
                      </a:lnTo>
                      <a:lnTo>
                        <a:pt x="816" y="20"/>
                      </a:lnTo>
                      <a:lnTo>
                        <a:pt x="816" y="20"/>
                      </a:lnTo>
                      <a:lnTo>
                        <a:pt x="813" y="19"/>
                      </a:lnTo>
                      <a:lnTo>
                        <a:pt x="813" y="19"/>
                      </a:lnTo>
                      <a:lnTo>
                        <a:pt x="812" y="19"/>
                      </a:lnTo>
                      <a:lnTo>
                        <a:pt x="812" y="19"/>
                      </a:lnTo>
                      <a:lnTo>
                        <a:pt x="811" y="19"/>
                      </a:lnTo>
                      <a:lnTo>
                        <a:pt x="811" y="19"/>
                      </a:lnTo>
                      <a:lnTo>
                        <a:pt x="809" y="19"/>
                      </a:lnTo>
                      <a:lnTo>
                        <a:pt x="809" y="19"/>
                      </a:lnTo>
                      <a:lnTo>
                        <a:pt x="808" y="18"/>
                      </a:lnTo>
                      <a:lnTo>
                        <a:pt x="808" y="18"/>
                      </a:lnTo>
                      <a:lnTo>
                        <a:pt x="807" y="18"/>
                      </a:lnTo>
                      <a:lnTo>
                        <a:pt x="807" y="18"/>
                      </a:lnTo>
                      <a:lnTo>
                        <a:pt x="805" y="18"/>
                      </a:lnTo>
                      <a:lnTo>
                        <a:pt x="805" y="18"/>
                      </a:lnTo>
                      <a:lnTo>
                        <a:pt x="804" y="18"/>
                      </a:lnTo>
                      <a:lnTo>
                        <a:pt x="804" y="18"/>
                      </a:lnTo>
                      <a:lnTo>
                        <a:pt x="803" y="19"/>
                      </a:lnTo>
                      <a:lnTo>
                        <a:pt x="803" y="19"/>
                      </a:lnTo>
                      <a:lnTo>
                        <a:pt x="803" y="19"/>
                      </a:lnTo>
                      <a:lnTo>
                        <a:pt x="803" y="19"/>
                      </a:lnTo>
                      <a:lnTo>
                        <a:pt x="800" y="20"/>
                      </a:lnTo>
                      <a:lnTo>
                        <a:pt x="800" y="20"/>
                      </a:lnTo>
                      <a:lnTo>
                        <a:pt x="800" y="20"/>
                      </a:lnTo>
                      <a:lnTo>
                        <a:pt x="800" y="20"/>
                      </a:lnTo>
                      <a:lnTo>
                        <a:pt x="795" y="24"/>
                      </a:lnTo>
                      <a:lnTo>
                        <a:pt x="795" y="24"/>
                      </a:lnTo>
                      <a:lnTo>
                        <a:pt x="795" y="24"/>
                      </a:lnTo>
                      <a:lnTo>
                        <a:pt x="795" y="24"/>
                      </a:lnTo>
                      <a:lnTo>
                        <a:pt x="795" y="24"/>
                      </a:lnTo>
                      <a:lnTo>
                        <a:pt x="795" y="24"/>
                      </a:lnTo>
                      <a:lnTo>
                        <a:pt x="784" y="38"/>
                      </a:lnTo>
                      <a:lnTo>
                        <a:pt x="784" y="38"/>
                      </a:lnTo>
                      <a:lnTo>
                        <a:pt x="775" y="50"/>
                      </a:lnTo>
                      <a:lnTo>
                        <a:pt x="769" y="62"/>
                      </a:lnTo>
                      <a:lnTo>
                        <a:pt x="760" y="77"/>
                      </a:lnTo>
                      <a:lnTo>
                        <a:pt x="760" y="77"/>
                      </a:lnTo>
                      <a:lnTo>
                        <a:pt x="736" y="73"/>
                      </a:lnTo>
                      <a:lnTo>
                        <a:pt x="736" y="73"/>
                      </a:lnTo>
                      <a:lnTo>
                        <a:pt x="734" y="55"/>
                      </a:lnTo>
                      <a:lnTo>
                        <a:pt x="731" y="43"/>
                      </a:lnTo>
                      <a:lnTo>
                        <a:pt x="727" y="29"/>
                      </a:lnTo>
                      <a:lnTo>
                        <a:pt x="727" y="29"/>
                      </a:lnTo>
                      <a:lnTo>
                        <a:pt x="721" y="11"/>
                      </a:lnTo>
                      <a:lnTo>
                        <a:pt x="721" y="11"/>
                      </a:lnTo>
                      <a:lnTo>
                        <a:pt x="721" y="10"/>
                      </a:lnTo>
                      <a:lnTo>
                        <a:pt x="721" y="10"/>
                      </a:lnTo>
                      <a:lnTo>
                        <a:pt x="719" y="5"/>
                      </a:lnTo>
                      <a:lnTo>
                        <a:pt x="719" y="5"/>
                      </a:lnTo>
                      <a:lnTo>
                        <a:pt x="719" y="5"/>
                      </a:lnTo>
                      <a:lnTo>
                        <a:pt x="719" y="5"/>
                      </a:lnTo>
                      <a:lnTo>
                        <a:pt x="717" y="4"/>
                      </a:lnTo>
                      <a:lnTo>
                        <a:pt x="717" y="4"/>
                      </a:lnTo>
                      <a:lnTo>
                        <a:pt x="716" y="4"/>
                      </a:lnTo>
                      <a:lnTo>
                        <a:pt x="716" y="4"/>
                      </a:lnTo>
                      <a:lnTo>
                        <a:pt x="715" y="2"/>
                      </a:lnTo>
                      <a:lnTo>
                        <a:pt x="715" y="2"/>
                      </a:lnTo>
                      <a:lnTo>
                        <a:pt x="715" y="2"/>
                      </a:lnTo>
                      <a:lnTo>
                        <a:pt x="715" y="2"/>
                      </a:lnTo>
                      <a:lnTo>
                        <a:pt x="712" y="1"/>
                      </a:lnTo>
                      <a:lnTo>
                        <a:pt x="712" y="1"/>
                      </a:lnTo>
                      <a:lnTo>
                        <a:pt x="712" y="1"/>
                      </a:lnTo>
                      <a:lnTo>
                        <a:pt x="712" y="1"/>
                      </a:lnTo>
                      <a:lnTo>
                        <a:pt x="710" y="1"/>
                      </a:lnTo>
                      <a:lnTo>
                        <a:pt x="710" y="1"/>
                      </a:lnTo>
                      <a:lnTo>
                        <a:pt x="710" y="1"/>
                      </a:lnTo>
                      <a:lnTo>
                        <a:pt x="710" y="1"/>
                      </a:lnTo>
                      <a:lnTo>
                        <a:pt x="707" y="1"/>
                      </a:lnTo>
                      <a:lnTo>
                        <a:pt x="707" y="1"/>
                      </a:lnTo>
                      <a:lnTo>
                        <a:pt x="707" y="0"/>
                      </a:lnTo>
                      <a:lnTo>
                        <a:pt x="707" y="0"/>
                      </a:lnTo>
                      <a:lnTo>
                        <a:pt x="705" y="0"/>
                      </a:lnTo>
                      <a:lnTo>
                        <a:pt x="705" y="0"/>
                      </a:lnTo>
                      <a:lnTo>
                        <a:pt x="702" y="0"/>
                      </a:lnTo>
                      <a:lnTo>
                        <a:pt x="702" y="0"/>
                      </a:lnTo>
                      <a:lnTo>
                        <a:pt x="701" y="0"/>
                      </a:lnTo>
                      <a:lnTo>
                        <a:pt x="701" y="0"/>
                      </a:lnTo>
                      <a:lnTo>
                        <a:pt x="698" y="0"/>
                      </a:lnTo>
                      <a:lnTo>
                        <a:pt x="698" y="0"/>
                      </a:lnTo>
                      <a:lnTo>
                        <a:pt x="698" y="0"/>
                      </a:lnTo>
                      <a:lnTo>
                        <a:pt x="698" y="0"/>
                      </a:lnTo>
                      <a:lnTo>
                        <a:pt x="696" y="0"/>
                      </a:lnTo>
                      <a:lnTo>
                        <a:pt x="696" y="0"/>
                      </a:lnTo>
                      <a:lnTo>
                        <a:pt x="696" y="0"/>
                      </a:lnTo>
                      <a:lnTo>
                        <a:pt x="696" y="0"/>
                      </a:lnTo>
                      <a:lnTo>
                        <a:pt x="693" y="0"/>
                      </a:lnTo>
                      <a:lnTo>
                        <a:pt x="693" y="0"/>
                      </a:lnTo>
                      <a:lnTo>
                        <a:pt x="693" y="0"/>
                      </a:lnTo>
                      <a:lnTo>
                        <a:pt x="693" y="0"/>
                      </a:lnTo>
                      <a:lnTo>
                        <a:pt x="691" y="1"/>
                      </a:lnTo>
                      <a:lnTo>
                        <a:pt x="691" y="1"/>
                      </a:lnTo>
                      <a:lnTo>
                        <a:pt x="691" y="1"/>
                      </a:lnTo>
                      <a:lnTo>
                        <a:pt x="691" y="1"/>
                      </a:lnTo>
                      <a:lnTo>
                        <a:pt x="690" y="2"/>
                      </a:lnTo>
                      <a:lnTo>
                        <a:pt x="690" y="2"/>
                      </a:lnTo>
                      <a:lnTo>
                        <a:pt x="690" y="2"/>
                      </a:lnTo>
                      <a:lnTo>
                        <a:pt x="690" y="2"/>
                      </a:lnTo>
                      <a:lnTo>
                        <a:pt x="687" y="5"/>
                      </a:lnTo>
                      <a:lnTo>
                        <a:pt x="687" y="5"/>
                      </a:lnTo>
                      <a:lnTo>
                        <a:pt x="687" y="5"/>
                      </a:lnTo>
                      <a:lnTo>
                        <a:pt x="687" y="5"/>
                      </a:lnTo>
                      <a:lnTo>
                        <a:pt x="686" y="7"/>
                      </a:lnTo>
                      <a:lnTo>
                        <a:pt x="686" y="7"/>
                      </a:lnTo>
                      <a:lnTo>
                        <a:pt x="685" y="7"/>
                      </a:lnTo>
                      <a:lnTo>
                        <a:pt x="685" y="7"/>
                      </a:lnTo>
                      <a:lnTo>
                        <a:pt x="676" y="24"/>
                      </a:lnTo>
                      <a:lnTo>
                        <a:pt x="676" y="24"/>
                      </a:lnTo>
                      <a:lnTo>
                        <a:pt x="669" y="38"/>
                      </a:lnTo>
                      <a:lnTo>
                        <a:pt x="666" y="49"/>
                      </a:lnTo>
                      <a:lnTo>
                        <a:pt x="661" y="65"/>
                      </a:lnTo>
                      <a:lnTo>
                        <a:pt x="661" y="65"/>
                      </a:lnTo>
                      <a:lnTo>
                        <a:pt x="635" y="65"/>
                      </a:lnTo>
                      <a:lnTo>
                        <a:pt x="635" y="65"/>
                      </a:lnTo>
                      <a:lnTo>
                        <a:pt x="630" y="49"/>
                      </a:lnTo>
                      <a:lnTo>
                        <a:pt x="625" y="38"/>
                      </a:lnTo>
                      <a:lnTo>
                        <a:pt x="619" y="24"/>
                      </a:lnTo>
                      <a:lnTo>
                        <a:pt x="619" y="24"/>
                      </a:lnTo>
                      <a:lnTo>
                        <a:pt x="610" y="7"/>
                      </a:lnTo>
                      <a:lnTo>
                        <a:pt x="610" y="7"/>
                      </a:lnTo>
                      <a:lnTo>
                        <a:pt x="610" y="7"/>
                      </a:lnTo>
                      <a:lnTo>
                        <a:pt x="610" y="7"/>
                      </a:lnTo>
                      <a:lnTo>
                        <a:pt x="610" y="7"/>
                      </a:lnTo>
                      <a:lnTo>
                        <a:pt x="610" y="7"/>
                      </a:lnTo>
                      <a:lnTo>
                        <a:pt x="606" y="2"/>
                      </a:lnTo>
                      <a:lnTo>
                        <a:pt x="606" y="2"/>
                      </a:lnTo>
                      <a:lnTo>
                        <a:pt x="605" y="2"/>
                      </a:lnTo>
                      <a:lnTo>
                        <a:pt x="605" y="2"/>
                      </a:lnTo>
                      <a:lnTo>
                        <a:pt x="604" y="1"/>
                      </a:lnTo>
                      <a:lnTo>
                        <a:pt x="604" y="1"/>
                      </a:lnTo>
                      <a:lnTo>
                        <a:pt x="604" y="1"/>
                      </a:lnTo>
                      <a:lnTo>
                        <a:pt x="604" y="1"/>
                      </a:lnTo>
                      <a:lnTo>
                        <a:pt x="601" y="0"/>
                      </a:lnTo>
                      <a:lnTo>
                        <a:pt x="601" y="0"/>
                      </a:lnTo>
                      <a:lnTo>
                        <a:pt x="601" y="0"/>
                      </a:lnTo>
                      <a:lnTo>
                        <a:pt x="601" y="0"/>
                      </a:lnTo>
                      <a:lnTo>
                        <a:pt x="600" y="0"/>
                      </a:lnTo>
                      <a:lnTo>
                        <a:pt x="600" y="0"/>
                      </a:lnTo>
                      <a:lnTo>
                        <a:pt x="599" y="0"/>
                      </a:lnTo>
                      <a:lnTo>
                        <a:pt x="599" y="0"/>
                      </a:lnTo>
                      <a:lnTo>
                        <a:pt x="598" y="0"/>
                      </a:lnTo>
                      <a:lnTo>
                        <a:pt x="598" y="0"/>
                      </a:lnTo>
                      <a:lnTo>
                        <a:pt x="596" y="0"/>
                      </a:lnTo>
                      <a:lnTo>
                        <a:pt x="596" y="0"/>
                      </a:lnTo>
                      <a:lnTo>
                        <a:pt x="595" y="0"/>
                      </a:lnTo>
                      <a:lnTo>
                        <a:pt x="595" y="0"/>
                      </a:lnTo>
                      <a:lnTo>
                        <a:pt x="594" y="0"/>
                      </a:lnTo>
                      <a:lnTo>
                        <a:pt x="594" y="0"/>
                      </a:lnTo>
                      <a:lnTo>
                        <a:pt x="591" y="0"/>
                      </a:lnTo>
                      <a:lnTo>
                        <a:pt x="591" y="0"/>
                      </a:lnTo>
                      <a:lnTo>
                        <a:pt x="589" y="0"/>
                      </a:lnTo>
                      <a:lnTo>
                        <a:pt x="589" y="0"/>
                      </a:lnTo>
                      <a:lnTo>
                        <a:pt x="588" y="1"/>
                      </a:lnTo>
                      <a:lnTo>
                        <a:pt x="588" y="1"/>
                      </a:lnTo>
                      <a:lnTo>
                        <a:pt x="585" y="1"/>
                      </a:lnTo>
                      <a:lnTo>
                        <a:pt x="585" y="1"/>
                      </a:lnTo>
                      <a:lnTo>
                        <a:pt x="585" y="1"/>
                      </a:lnTo>
                      <a:lnTo>
                        <a:pt x="585" y="1"/>
                      </a:lnTo>
                      <a:lnTo>
                        <a:pt x="582" y="1"/>
                      </a:lnTo>
                      <a:lnTo>
                        <a:pt x="582" y="1"/>
                      </a:lnTo>
                      <a:lnTo>
                        <a:pt x="582" y="1"/>
                      </a:lnTo>
                      <a:lnTo>
                        <a:pt x="582" y="1"/>
                      </a:lnTo>
                      <a:lnTo>
                        <a:pt x="581" y="2"/>
                      </a:lnTo>
                      <a:lnTo>
                        <a:pt x="581" y="2"/>
                      </a:lnTo>
                      <a:lnTo>
                        <a:pt x="580" y="2"/>
                      </a:lnTo>
                      <a:lnTo>
                        <a:pt x="580" y="2"/>
                      </a:lnTo>
                      <a:lnTo>
                        <a:pt x="579" y="4"/>
                      </a:lnTo>
                      <a:lnTo>
                        <a:pt x="579" y="4"/>
                      </a:lnTo>
                      <a:lnTo>
                        <a:pt x="579" y="4"/>
                      </a:lnTo>
                      <a:lnTo>
                        <a:pt x="579" y="4"/>
                      </a:lnTo>
                      <a:lnTo>
                        <a:pt x="577" y="5"/>
                      </a:lnTo>
                      <a:lnTo>
                        <a:pt x="577" y="5"/>
                      </a:lnTo>
                      <a:lnTo>
                        <a:pt x="576" y="5"/>
                      </a:lnTo>
                      <a:lnTo>
                        <a:pt x="576" y="5"/>
                      </a:lnTo>
                      <a:lnTo>
                        <a:pt x="575" y="7"/>
                      </a:lnTo>
                      <a:lnTo>
                        <a:pt x="575" y="7"/>
                      </a:lnTo>
                      <a:lnTo>
                        <a:pt x="575" y="7"/>
                      </a:lnTo>
                      <a:lnTo>
                        <a:pt x="575" y="7"/>
                      </a:lnTo>
                      <a:lnTo>
                        <a:pt x="574" y="10"/>
                      </a:lnTo>
                      <a:lnTo>
                        <a:pt x="574" y="10"/>
                      </a:lnTo>
                      <a:lnTo>
                        <a:pt x="574" y="11"/>
                      </a:lnTo>
                      <a:lnTo>
                        <a:pt x="574" y="11"/>
                      </a:lnTo>
                      <a:lnTo>
                        <a:pt x="574" y="11"/>
                      </a:lnTo>
                      <a:lnTo>
                        <a:pt x="567" y="29"/>
                      </a:lnTo>
                      <a:lnTo>
                        <a:pt x="567" y="29"/>
                      </a:lnTo>
                      <a:lnTo>
                        <a:pt x="564" y="43"/>
                      </a:lnTo>
                      <a:lnTo>
                        <a:pt x="561" y="55"/>
                      </a:lnTo>
                      <a:lnTo>
                        <a:pt x="559" y="73"/>
                      </a:lnTo>
                      <a:lnTo>
                        <a:pt x="559" y="73"/>
                      </a:lnTo>
                      <a:lnTo>
                        <a:pt x="535" y="77"/>
                      </a:lnTo>
                      <a:lnTo>
                        <a:pt x="535" y="77"/>
                      </a:lnTo>
                      <a:lnTo>
                        <a:pt x="527" y="62"/>
                      </a:lnTo>
                      <a:lnTo>
                        <a:pt x="519" y="50"/>
                      </a:lnTo>
                      <a:lnTo>
                        <a:pt x="512" y="38"/>
                      </a:lnTo>
                      <a:lnTo>
                        <a:pt x="512" y="38"/>
                      </a:lnTo>
                      <a:lnTo>
                        <a:pt x="499" y="24"/>
                      </a:lnTo>
                      <a:lnTo>
                        <a:pt x="499" y="24"/>
                      </a:lnTo>
                      <a:lnTo>
                        <a:pt x="499" y="24"/>
                      </a:lnTo>
                      <a:lnTo>
                        <a:pt x="499" y="24"/>
                      </a:lnTo>
                      <a:lnTo>
                        <a:pt x="499" y="24"/>
                      </a:lnTo>
                      <a:lnTo>
                        <a:pt x="494" y="20"/>
                      </a:lnTo>
                      <a:lnTo>
                        <a:pt x="494" y="20"/>
                      </a:lnTo>
                      <a:lnTo>
                        <a:pt x="494" y="20"/>
                      </a:lnTo>
                      <a:lnTo>
                        <a:pt x="494" y="20"/>
                      </a:lnTo>
                      <a:lnTo>
                        <a:pt x="493" y="19"/>
                      </a:lnTo>
                      <a:lnTo>
                        <a:pt x="493" y="19"/>
                      </a:lnTo>
                      <a:lnTo>
                        <a:pt x="492" y="19"/>
                      </a:lnTo>
                      <a:lnTo>
                        <a:pt x="492" y="19"/>
                      </a:lnTo>
                      <a:lnTo>
                        <a:pt x="490" y="18"/>
                      </a:lnTo>
                      <a:lnTo>
                        <a:pt x="490" y="18"/>
                      </a:lnTo>
                      <a:lnTo>
                        <a:pt x="490" y="18"/>
                      </a:lnTo>
                      <a:lnTo>
                        <a:pt x="490" y="18"/>
                      </a:lnTo>
                      <a:lnTo>
                        <a:pt x="488" y="18"/>
                      </a:lnTo>
                      <a:lnTo>
                        <a:pt x="488" y="18"/>
                      </a:lnTo>
                      <a:lnTo>
                        <a:pt x="488" y="18"/>
                      </a:lnTo>
                      <a:lnTo>
                        <a:pt x="488" y="18"/>
                      </a:lnTo>
                      <a:lnTo>
                        <a:pt x="485" y="19"/>
                      </a:lnTo>
                      <a:lnTo>
                        <a:pt x="485" y="19"/>
                      </a:lnTo>
                      <a:lnTo>
                        <a:pt x="485" y="19"/>
                      </a:lnTo>
                      <a:lnTo>
                        <a:pt x="485" y="19"/>
                      </a:lnTo>
                      <a:lnTo>
                        <a:pt x="483" y="19"/>
                      </a:lnTo>
                      <a:lnTo>
                        <a:pt x="483" y="19"/>
                      </a:lnTo>
                      <a:lnTo>
                        <a:pt x="482" y="19"/>
                      </a:lnTo>
                      <a:lnTo>
                        <a:pt x="482" y="19"/>
                      </a:lnTo>
                      <a:lnTo>
                        <a:pt x="479" y="20"/>
                      </a:lnTo>
                      <a:lnTo>
                        <a:pt x="479" y="20"/>
                      </a:lnTo>
                      <a:lnTo>
                        <a:pt x="477" y="20"/>
                      </a:lnTo>
                      <a:lnTo>
                        <a:pt x="477" y="20"/>
                      </a:lnTo>
                      <a:lnTo>
                        <a:pt x="477" y="21"/>
                      </a:lnTo>
                      <a:lnTo>
                        <a:pt x="477" y="21"/>
                      </a:lnTo>
                      <a:lnTo>
                        <a:pt x="474" y="21"/>
                      </a:lnTo>
                      <a:lnTo>
                        <a:pt x="474" y="21"/>
                      </a:lnTo>
                      <a:lnTo>
                        <a:pt x="474" y="21"/>
                      </a:lnTo>
                      <a:lnTo>
                        <a:pt x="474" y="21"/>
                      </a:lnTo>
                      <a:lnTo>
                        <a:pt x="472" y="23"/>
                      </a:lnTo>
                      <a:lnTo>
                        <a:pt x="472" y="23"/>
                      </a:lnTo>
                      <a:lnTo>
                        <a:pt x="472" y="23"/>
                      </a:lnTo>
                      <a:lnTo>
                        <a:pt x="472" y="23"/>
                      </a:lnTo>
                      <a:lnTo>
                        <a:pt x="470" y="24"/>
                      </a:lnTo>
                      <a:lnTo>
                        <a:pt x="470" y="24"/>
                      </a:lnTo>
                      <a:lnTo>
                        <a:pt x="469" y="24"/>
                      </a:lnTo>
                      <a:lnTo>
                        <a:pt x="469" y="24"/>
                      </a:lnTo>
                      <a:lnTo>
                        <a:pt x="468" y="25"/>
                      </a:lnTo>
                      <a:lnTo>
                        <a:pt x="468" y="25"/>
                      </a:lnTo>
                      <a:lnTo>
                        <a:pt x="468" y="25"/>
                      </a:lnTo>
                      <a:lnTo>
                        <a:pt x="468" y="25"/>
                      </a:lnTo>
                      <a:lnTo>
                        <a:pt x="467" y="26"/>
                      </a:lnTo>
                      <a:lnTo>
                        <a:pt x="467" y="26"/>
                      </a:lnTo>
                      <a:lnTo>
                        <a:pt x="467" y="28"/>
                      </a:lnTo>
                      <a:lnTo>
                        <a:pt x="467" y="28"/>
                      </a:lnTo>
                      <a:lnTo>
                        <a:pt x="465" y="30"/>
                      </a:lnTo>
                      <a:lnTo>
                        <a:pt x="465" y="30"/>
                      </a:lnTo>
                      <a:lnTo>
                        <a:pt x="465" y="30"/>
                      </a:lnTo>
                      <a:lnTo>
                        <a:pt x="465" y="30"/>
                      </a:lnTo>
                      <a:lnTo>
                        <a:pt x="464" y="33"/>
                      </a:lnTo>
                      <a:lnTo>
                        <a:pt x="464" y="33"/>
                      </a:lnTo>
                      <a:lnTo>
                        <a:pt x="464" y="34"/>
                      </a:lnTo>
                      <a:lnTo>
                        <a:pt x="464" y="34"/>
                      </a:lnTo>
                      <a:lnTo>
                        <a:pt x="464" y="34"/>
                      </a:lnTo>
                      <a:lnTo>
                        <a:pt x="462" y="52"/>
                      </a:lnTo>
                      <a:lnTo>
                        <a:pt x="462" y="52"/>
                      </a:lnTo>
                      <a:lnTo>
                        <a:pt x="460" y="67"/>
                      </a:lnTo>
                      <a:lnTo>
                        <a:pt x="460" y="79"/>
                      </a:lnTo>
                      <a:lnTo>
                        <a:pt x="460" y="97"/>
                      </a:lnTo>
                      <a:lnTo>
                        <a:pt x="460" y="97"/>
                      </a:lnTo>
                      <a:lnTo>
                        <a:pt x="438" y="106"/>
                      </a:lnTo>
                      <a:lnTo>
                        <a:pt x="438" y="106"/>
                      </a:lnTo>
                      <a:lnTo>
                        <a:pt x="426" y="91"/>
                      </a:lnTo>
                      <a:lnTo>
                        <a:pt x="419" y="82"/>
                      </a:lnTo>
                      <a:lnTo>
                        <a:pt x="407" y="72"/>
                      </a:lnTo>
                      <a:lnTo>
                        <a:pt x="407" y="72"/>
                      </a:lnTo>
                      <a:lnTo>
                        <a:pt x="393" y="59"/>
                      </a:lnTo>
                      <a:lnTo>
                        <a:pt x="393" y="59"/>
                      </a:lnTo>
                      <a:lnTo>
                        <a:pt x="393" y="59"/>
                      </a:lnTo>
                      <a:lnTo>
                        <a:pt x="393" y="59"/>
                      </a:lnTo>
                      <a:lnTo>
                        <a:pt x="393" y="59"/>
                      </a:lnTo>
                      <a:lnTo>
                        <a:pt x="391" y="57"/>
                      </a:lnTo>
                      <a:lnTo>
                        <a:pt x="391" y="57"/>
                      </a:lnTo>
                      <a:lnTo>
                        <a:pt x="391" y="57"/>
                      </a:lnTo>
                      <a:lnTo>
                        <a:pt x="391" y="57"/>
                      </a:lnTo>
                      <a:lnTo>
                        <a:pt x="388" y="55"/>
                      </a:lnTo>
                      <a:lnTo>
                        <a:pt x="388" y="55"/>
                      </a:lnTo>
                      <a:lnTo>
                        <a:pt x="388" y="55"/>
                      </a:lnTo>
                      <a:lnTo>
                        <a:pt x="388" y="55"/>
                      </a:lnTo>
                      <a:lnTo>
                        <a:pt x="386" y="55"/>
                      </a:lnTo>
                      <a:lnTo>
                        <a:pt x="386" y="55"/>
                      </a:lnTo>
                      <a:lnTo>
                        <a:pt x="386" y="55"/>
                      </a:lnTo>
                      <a:lnTo>
                        <a:pt x="386" y="55"/>
                      </a:lnTo>
                      <a:lnTo>
                        <a:pt x="383" y="55"/>
                      </a:lnTo>
                      <a:lnTo>
                        <a:pt x="383" y="55"/>
                      </a:lnTo>
                      <a:lnTo>
                        <a:pt x="383" y="55"/>
                      </a:lnTo>
                      <a:lnTo>
                        <a:pt x="383" y="55"/>
                      </a:lnTo>
                      <a:lnTo>
                        <a:pt x="381" y="55"/>
                      </a:lnTo>
                      <a:lnTo>
                        <a:pt x="381" y="55"/>
                      </a:lnTo>
                      <a:lnTo>
                        <a:pt x="381" y="55"/>
                      </a:lnTo>
                      <a:lnTo>
                        <a:pt x="381" y="55"/>
                      </a:lnTo>
                      <a:lnTo>
                        <a:pt x="378" y="57"/>
                      </a:lnTo>
                      <a:lnTo>
                        <a:pt x="378" y="57"/>
                      </a:lnTo>
                      <a:lnTo>
                        <a:pt x="378" y="57"/>
                      </a:lnTo>
                      <a:lnTo>
                        <a:pt x="378" y="57"/>
                      </a:lnTo>
                      <a:lnTo>
                        <a:pt x="377" y="57"/>
                      </a:lnTo>
                      <a:lnTo>
                        <a:pt x="377" y="57"/>
                      </a:lnTo>
                      <a:lnTo>
                        <a:pt x="376" y="58"/>
                      </a:lnTo>
                      <a:lnTo>
                        <a:pt x="376" y="58"/>
                      </a:lnTo>
                      <a:lnTo>
                        <a:pt x="373" y="59"/>
                      </a:lnTo>
                      <a:lnTo>
                        <a:pt x="373" y="59"/>
                      </a:lnTo>
                      <a:lnTo>
                        <a:pt x="371" y="59"/>
                      </a:lnTo>
                      <a:lnTo>
                        <a:pt x="371" y="59"/>
                      </a:lnTo>
                      <a:lnTo>
                        <a:pt x="371" y="60"/>
                      </a:lnTo>
                      <a:lnTo>
                        <a:pt x="371" y="60"/>
                      </a:lnTo>
                      <a:lnTo>
                        <a:pt x="368" y="62"/>
                      </a:lnTo>
                      <a:lnTo>
                        <a:pt x="368" y="62"/>
                      </a:lnTo>
                      <a:lnTo>
                        <a:pt x="368" y="62"/>
                      </a:lnTo>
                      <a:lnTo>
                        <a:pt x="368" y="62"/>
                      </a:lnTo>
                      <a:lnTo>
                        <a:pt x="366" y="63"/>
                      </a:lnTo>
                      <a:lnTo>
                        <a:pt x="366" y="63"/>
                      </a:lnTo>
                      <a:lnTo>
                        <a:pt x="366" y="63"/>
                      </a:lnTo>
                      <a:lnTo>
                        <a:pt x="366" y="63"/>
                      </a:lnTo>
                      <a:lnTo>
                        <a:pt x="365" y="64"/>
                      </a:lnTo>
                      <a:lnTo>
                        <a:pt x="365" y="64"/>
                      </a:lnTo>
                      <a:lnTo>
                        <a:pt x="365" y="64"/>
                      </a:lnTo>
                      <a:lnTo>
                        <a:pt x="365" y="64"/>
                      </a:lnTo>
                      <a:lnTo>
                        <a:pt x="363" y="65"/>
                      </a:lnTo>
                      <a:lnTo>
                        <a:pt x="363" y="65"/>
                      </a:lnTo>
                      <a:lnTo>
                        <a:pt x="362" y="65"/>
                      </a:lnTo>
                      <a:lnTo>
                        <a:pt x="362" y="65"/>
                      </a:lnTo>
                      <a:lnTo>
                        <a:pt x="362" y="68"/>
                      </a:lnTo>
                      <a:lnTo>
                        <a:pt x="362" y="68"/>
                      </a:lnTo>
                      <a:lnTo>
                        <a:pt x="362" y="68"/>
                      </a:lnTo>
                      <a:lnTo>
                        <a:pt x="362" y="68"/>
                      </a:lnTo>
                      <a:lnTo>
                        <a:pt x="361" y="70"/>
                      </a:lnTo>
                      <a:lnTo>
                        <a:pt x="361" y="70"/>
                      </a:lnTo>
                      <a:lnTo>
                        <a:pt x="361" y="72"/>
                      </a:lnTo>
                      <a:lnTo>
                        <a:pt x="361" y="72"/>
                      </a:lnTo>
                      <a:lnTo>
                        <a:pt x="361" y="74"/>
                      </a:lnTo>
                      <a:lnTo>
                        <a:pt x="361" y="74"/>
                      </a:lnTo>
                      <a:lnTo>
                        <a:pt x="361" y="74"/>
                      </a:lnTo>
                      <a:lnTo>
                        <a:pt x="361" y="74"/>
                      </a:lnTo>
                      <a:lnTo>
                        <a:pt x="361" y="74"/>
                      </a:lnTo>
                      <a:lnTo>
                        <a:pt x="361" y="93"/>
                      </a:lnTo>
                      <a:lnTo>
                        <a:pt x="361" y="93"/>
                      </a:lnTo>
                      <a:lnTo>
                        <a:pt x="362" y="108"/>
                      </a:lnTo>
                      <a:lnTo>
                        <a:pt x="365" y="121"/>
                      </a:lnTo>
                      <a:lnTo>
                        <a:pt x="368" y="137"/>
                      </a:lnTo>
                      <a:lnTo>
                        <a:pt x="368" y="137"/>
                      </a:lnTo>
                      <a:lnTo>
                        <a:pt x="347" y="150"/>
                      </a:lnTo>
                      <a:lnTo>
                        <a:pt x="347" y="150"/>
                      </a:lnTo>
                      <a:lnTo>
                        <a:pt x="334" y="138"/>
                      </a:lnTo>
                      <a:lnTo>
                        <a:pt x="324" y="130"/>
                      </a:lnTo>
                      <a:lnTo>
                        <a:pt x="312" y="122"/>
                      </a:lnTo>
                      <a:lnTo>
                        <a:pt x="312" y="122"/>
                      </a:lnTo>
                      <a:lnTo>
                        <a:pt x="295" y="112"/>
                      </a:lnTo>
                      <a:lnTo>
                        <a:pt x="295" y="112"/>
                      </a:lnTo>
                      <a:lnTo>
                        <a:pt x="295" y="112"/>
                      </a:lnTo>
                      <a:lnTo>
                        <a:pt x="295" y="112"/>
                      </a:lnTo>
                      <a:lnTo>
                        <a:pt x="295" y="112"/>
                      </a:lnTo>
                      <a:lnTo>
                        <a:pt x="293" y="111"/>
                      </a:lnTo>
                      <a:lnTo>
                        <a:pt x="293" y="111"/>
                      </a:lnTo>
                      <a:lnTo>
                        <a:pt x="293" y="111"/>
                      </a:lnTo>
                      <a:lnTo>
                        <a:pt x="293" y="111"/>
                      </a:lnTo>
                      <a:lnTo>
                        <a:pt x="290" y="110"/>
                      </a:lnTo>
                      <a:lnTo>
                        <a:pt x="290" y="110"/>
                      </a:lnTo>
                      <a:lnTo>
                        <a:pt x="289" y="110"/>
                      </a:lnTo>
                      <a:lnTo>
                        <a:pt x="289" y="110"/>
                      </a:lnTo>
                      <a:lnTo>
                        <a:pt x="288" y="110"/>
                      </a:lnTo>
                      <a:lnTo>
                        <a:pt x="288" y="110"/>
                      </a:lnTo>
                      <a:lnTo>
                        <a:pt x="286" y="110"/>
                      </a:lnTo>
                      <a:lnTo>
                        <a:pt x="286" y="110"/>
                      </a:lnTo>
                      <a:lnTo>
                        <a:pt x="285" y="110"/>
                      </a:lnTo>
                      <a:lnTo>
                        <a:pt x="285" y="110"/>
                      </a:lnTo>
                      <a:lnTo>
                        <a:pt x="285" y="110"/>
                      </a:lnTo>
                      <a:lnTo>
                        <a:pt x="285" y="110"/>
                      </a:lnTo>
                      <a:lnTo>
                        <a:pt x="283" y="111"/>
                      </a:lnTo>
                      <a:lnTo>
                        <a:pt x="283" y="111"/>
                      </a:lnTo>
                      <a:lnTo>
                        <a:pt x="283" y="111"/>
                      </a:lnTo>
                      <a:lnTo>
                        <a:pt x="283" y="111"/>
                      </a:lnTo>
                      <a:lnTo>
                        <a:pt x="280" y="112"/>
                      </a:lnTo>
                      <a:lnTo>
                        <a:pt x="280" y="112"/>
                      </a:lnTo>
                      <a:lnTo>
                        <a:pt x="280" y="112"/>
                      </a:lnTo>
                      <a:lnTo>
                        <a:pt x="280" y="112"/>
                      </a:lnTo>
                      <a:lnTo>
                        <a:pt x="279" y="113"/>
                      </a:lnTo>
                      <a:lnTo>
                        <a:pt x="279" y="113"/>
                      </a:lnTo>
                      <a:lnTo>
                        <a:pt x="278" y="113"/>
                      </a:lnTo>
                      <a:lnTo>
                        <a:pt x="278" y="113"/>
                      </a:lnTo>
                      <a:lnTo>
                        <a:pt x="275" y="115"/>
                      </a:lnTo>
                      <a:lnTo>
                        <a:pt x="275" y="115"/>
                      </a:lnTo>
                      <a:lnTo>
                        <a:pt x="274" y="117"/>
                      </a:lnTo>
                      <a:lnTo>
                        <a:pt x="274" y="117"/>
                      </a:lnTo>
                      <a:lnTo>
                        <a:pt x="273" y="117"/>
                      </a:lnTo>
                      <a:lnTo>
                        <a:pt x="273" y="117"/>
                      </a:lnTo>
                      <a:lnTo>
                        <a:pt x="271" y="118"/>
                      </a:lnTo>
                      <a:lnTo>
                        <a:pt x="271" y="118"/>
                      </a:lnTo>
                      <a:lnTo>
                        <a:pt x="270" y="118"/>
                      </a:lnTo>
                      <a:lnTo>
                        <a:pt x="270" y="118"/>
                      </a:lnTo>
                      <a:lnTo>
                        <a:pt x="269" y="120"/>
                      </a:lnTo>
                      <a:lnTo>
                        <a:pt x="269" y="120"/>
                      </a:lnTo>
                      <a:lnTo>
                        <a:pt x="269" y="121"/>
                      </a:lnTo>
                      <a:lnTo>
                        <a:pt x="269" y="121"/>
                      </a:lnTo>
                      <a:lnTo>
                        <a:pt x="267" y="122"/>
                      </a:lnTo>
                      <a:lnTo>
                        <a:pt x="267" y="122"/>
                      </a:lnTo>
                      <a:lnTo>
                        <a:pt x="267" y="122"/>
                      </a:lnTo>
                      <a:lnTo>
                        <a:pt x="267" y="122"/>
                      </a:lnTo>
                      <a:lnTo>
                        <a:pt x="266" y="123"/>
                      </a:lnTo>
                      <a:lnTo>
                        <a:pt x="266" y="123"/>
                      </a:lnTo>
                      <a:lnTo>
                        <a:pt x="266" y="125"/>
                      </a:lnTo>
                      <a:lnTo>
                        <a:pt x="266" y="125"/>
                      </a:lnTo>
                      <a:lnTo>
                        <a:pt x="266" y="126"/>
                      </a:lnTo>
                      <a:lnTo>
                        <a:pt x="266" y="126"/>
                      </a:lnTo>
                      <a:lnTo>
                        <a:pt x="265" y="127"/>
                      </a:lnTo>
                      <a:lnTo>
                        <a:pt x="265" y="127"/>
                      </a:lnTo>
                      <a:lnTo>
                        <a:pt x="265" y="130"/>
                      </a:lnTo>
                      <a:lnTo>
                        <a:pt x="265" y="130"/>
                      </a:lnTo>
                      <a:lnTo>
                        <a:pt x="265" y="130"/>
                      </a:lnTo>
                      <a:lnTo>
                        <a:pt x="265" y="130"/>
                      </a:lnTo>
                      <a:lnTo>
                        <a:pt x="266" y="132"/>
                      </a:lnTo>
                      <a:lnTo>
                        <a:pt x="266" y="132"/>
                      </a:lnTo>
                      <a:lnTo>
                        <a:pt x="266" y="133"/>
                      </a:lnTo>
                      <a:lnTo>
                        <a:pt x="266" y="133"/>
                      </a:lnTo>
                      <a:lnTo>
                        <a:pt x="266" y="133"/>
                      </a:lnTo>
                      <a:lnTo>
                        <a:pt x="266" y="133"/>
                      </a:lnTo>
                      <a:lnTo>
                        <a:pt x="269" y="151"/>
                      </a:lnTo>
                      <a:lnTo>
                        <a:pt x="269" y="151"/>
                      </a:lnTo>
                      <a:lnTo>
                        <a:pt x="273" y="166"/>
                      </a:lnTo>
                      <a:lnTo>
                        <a:pt x="276" y="178"/>
                      </a:lnTo>
                      <a:lnTo>
                        <a:pt x="284" y="194"/>
                      </a:lnTo>
                      <a:lnTo>
                        <a:pt x="284" y="194"/>
                      </a:lnTo>
                      <a:lnTo>
                        <a:pt x="265" y="210"/>
                      </a:lnTo>
                      <a:lnTo>
                        <a:pt x="265" y="210"/>
                      </a:lnTo>
                      <a:lnTo>
                        <a:pt x="250" y="200"/>
                      </a:lnTo>
                      <a:lnTo>
                        <a:pt x="239" y="194"/>
                      </a:lnTo>
                      <a:lnTo>
                        <a:pt x="226" y="188"/>
                      </a:lnTo>
                      <a:lnTo>
                        <a:pt x="226" y="188"/>
                      </a:lnTo>
                      <a:lnTo>
                        <a:pt x="208" y="181"/>
                      </a:lnTo>
                      <a:lnTo>
                        <a:pt x="208" y="181"/>
                      </a:lnTo>
                      <a:lnTo>
                        <a:pt x="208" y="181"/>
                      </a:lnTo>
                      <a:lnTo>
                        <a:pt x="208" y="181"/>
                      </a:lnTo>
                      <a:lnTo>
                        <a:pt x="208" y="181"/>
                      </a:lnTo>
                      <a:lnTo>
                        <a:pt x="205" y="180"/>
                      </a:lnTo>
                      <a:lnTo>
                        <a:pt x="205" y="180"/>
                      </a:lnTo>
                      <a:lnTo>
                        <a:pt x="205" y="180"/>
                      </a:lnTo>
                      <a:lnTo>
                        <a:pt x="205" y="180"/>
                      </a:lnTo>
                      <a:lnTo>
                        <a:pt x="202" y="180"/>
                      </a:lnTo>
                      <a:lnTo>
                        <a:pt x="202" y="180"/>
                      </a:lnTo>
                      <a:lnTo>
                        <a:pt x="202" y="180"/>
                      </a:lnTo>
                      <a:lnTo>
                        <a:pt x="202" y="180"/>
                      </a:lnTo>
                      <a:lnTo>
                        <a:pt x="199" y="180"/>
                      </a:lnTo>
                      <a:lnTo>
                        <a:pt x="199" y="180"/>
                      </a:lnTo>
                      <a:lnTo>
                        <a:pt x="199" y="180"/>
                      </a:lnTo>
                      <a:lnTo>
                        <a:pt x="199" y="180"/>
                      </a:lnTo>
                      <a:lnTo>
                        <a:pt x="197" y="181"/>
                      </a:lnTo>
                      <a:lnTo>
                        <a:pt x="197" y="181"/>
                      </a:lnTo>
                      <a:lnTo>
                        <a:pt x="197" y="181"/>
                      </a:lnTo>
                      <a:lnTo>
                        <a:pt x="197" y="181"/>
                      </a:lnTo>
                      <a:lnTo>
                        <a:pt x="196" y="181"/>
                      </a:lnTo>
                      <a:lnTo>
                        <a:pt x="196" y="181"/>
                      </a:lnTo>
                      <a:lnTo>
                        <a:pt x="194" y="183"/>
                      </a:lnTo>
                      <a:lnTo>
                        <a:pt x="194" y="183"/>
                      </a:lnTo>
                      <a:lnTo>
                        <a:pt x="193" y="184"/>
                      </a:lnTo>
                      <a:lnTo>
                        <a:pt x="193" y="184"/>
                      </a:lnTo>
                      <a:lnTo>
                        <a:pt x="193" y="184"/>
                      </a:lnTo>
                      <a:lnTo>
                        <a:pt x="193" y="184"/>
                      </a:lnTo>
                      <a:lnTo>
                        <a:pt x="192" y="185"/>
                      </a:lnTo>
                      <a:lnTo>
                        <a:pt x="192" y="185"/>
                      </a:lnTo>
                      <a:lnTo>
                        <a:pt x="191" y="186"/>
                      </a:lnTo>
                      <a:lnTo>
                        <a:pt x="191" y="186"/>
                      </a:lnTo>
                      <a:lnTo>
                        <a:pt x="189" y="188"/>
                      </a:lnTo>
                      <a:lnTo>
                        <a:pt x="189" y="188"/>
                      </a:lnTo>
                      <a:lnTo>
                        <a:pt x="187" y="190"/>
                      </a:lnTo>
                      <a:lnTo>
                        <a:pt x="187" y="190"/>
                      </a:lnTo>
                      <a:lnTo>
                        <a:pt x="187" y="190"/>
                      </a:lnTo>
                      <a:lnTo>
                        <a:pt x="187" y="190"/>
                      </a:lnTo>
                      <a:lnTo>
                        <a:pt x="184" y="191"/>
                      </a:lnTo>
                      <a:lnTo>
                        <a:pt x="184" y="191"/>
                      </a:lnTo>
                      <a:lnTo>
                        <a:pt x="184" y="193"/>
                      </a:lnTo>
                      <a:lnTo>
                        <a:pt x="184" y="193"/>
                      </a:lnTo>
                      <a:lnTo>
                        <a:pt x="183" y="194"/>
                      </a:lnTo>
                      <a:lnTo>
                        <a:pt x="183" y="194"/>
                      </a:lnTo>
                      <a:lnTo>
                        <a:pt x="183" y="194"/>
                      </a:lnTo>
                      <a:lnTo>
                        <a:pt x="183" y="194"/>
                      </a:lnTo>
                      <a:lnTo>
                        <a:pt x="182" y="195"/>
                      </a:lnTo>
                      <a:lnTo>
                        <a:pt x="182" y="195"/>
                      </a:lnTo>
                      <a:lnTo>
                        <a:pt x="182" y="196"/>
                      </a:lnTo>
                      <a:lnTo>
                        <a:pt x="182" y="196"/>
                      </a:lnTo>
                      <a:lnTo>
                        <a:pt x="182" y="198"/>
                      </a:lnTo>
                      <a:lnTo>
                        <a:pt x="182" y="198"/>
                      </a:lnTo>
                      <a:lnTo>
                        <a:pt x="182" y="199"/>
                      </a:lnTo>
                      <a:lnTo>
                        <a:pt x="182" y="199"/>
                      </a:lnTo>
                      <a:lnTo>
                        <a:pt x="181" y="200"/>
                      </a:lnTo>
                      <a:lnTo>
                        <a:pt x="181" y="200"/>
                      </a:lnTo>
                      <a:lnTo>
                        <a:pt x="181" y="201"/>
                      </a:lnTo>
                      <a:lnTo>
                        <a:pt x="181" y="201"/>
                      </a:lnTo>
                      <a:lnTo>
                        <a:pt x="182" y="207"/>
                      </a:lnTo>
                      <a:lnTo>
                        <a:pt x="182" y="207"/>
                      </a:lnTo>
                      <a:lnTo>
                        <a:pt x="182" y="208"/>
                      </a:lnTo>
                      <a:lnTo>
                        <a:pt x="182" y="208"/>
                      </a:lnTo>
                      <a:lnTo>
                        <a:pt x="182" y="208"/>
                      </a:lnTo>
                      <a:lnTo>
                        <a:pt x="182" y="208"/>
                      </a:lnTo>
                      <a:lnTo>
                        <a:pt x="189" y="224"/>
                      </a:lnTo>
                      <a:lnTo>
                        <a:pt x="189" y="224"/>
                      </a:lnTo>
                      <a:lnTo>
                        <a:pt x="196" y="238"/>
                      </a:lnTo>
                      <a:lnTo>
                        <a:pt x="201" y="249"/>
                      </a:lnTo>
                      <a:lnTo>
                        <a:pt x="211" y="263"/>
                      </a:lnTo>
                      <a:lnTo>
                        <a:pt x="211" y="263"/>
                      </a:lnTo>
                      <a:lnTo>
                        <a:pt x="194" y="283"/>
                      </a:lnTo>
                      <a:lnTo>
                        <a:pt x="194" y="283"/>
                      </a:lnTo>
                      <a:lnTo>
                        <a:pt x="178" y="276"/>
                      </a:lnTo>
                      <a:lnTo>
                        <a:pt x="167" y="272"/>
                      </a:lnTo>
                      <a:lnTo>
                        <a:pt x="153" y="268"/>
                      </a:lnTo>
                      <a:lnTo>
                        <a:pt x="153" y="268"/>
                      </a:lnTo>
                      <a:lnTo>
                        <a:pt x="134" y="264"/>
                      </a:lnTo>
                      <a:lnTo>
                        <a:pt x="134" y="264"/>
                      </a:lnTo>
                      <a:lnTo>
                        <a:pt x="134" y="264"/>
                      </a:lnTo>
                      <a:lnTo>
                        <a:pt x="134" y="264"/>
                      </a:lnTo>
                      <a:close/>
                      <a:moveTo>
                        <a:pt x="170" y="519"/>
                      </a:moveTo>
                      <a:lnTo>
                        <a:pt x="170" y="519"/>
                      </a:lnTo>
                      <a:lnTo>
                        <a:pt x="178" y="495"/>
                      </a:lnTo>
                      <a:lnTo>
                        <a:pt x="186" y="471"/>
                      </a:lnTo>
                      <a:lnTo>
                        <a:pt x="196" y="448"/>
                      </a:lnTo>
                      <a:lnTo>
                        <a:pt x="206" y="426"/>
                      </a:lnTo>
                      <a:lnTo>
                        <a:pt x="217" y="404"/>
                      </a:lnTo>
                      <a:lnTo>
                        <a:pt x="230" y="383"/>
                      </a:lnTo>
                      <a:lnTo>
                        <a:pt x="244" y="363"/>
                      </a:lnTo>
                      <a:lnTo>
                        <a:pt x="257" y="344"/>
                      </a:lnTo>
                      <a:lnTo>
                        <a:pt x="273" y="325"/>
                      </a:lnTo>
                      <a:lnTo>
                        <a:pt x="289" y="307"/>
                      </a:lnTo>
                      <a:lnTo>
                        <a:pt x="305" y="290"/>
                      </a:lnTo>
                      <a:lnTo>
                        <a:pt x="323" y="275"/>
                      </a:lnTo>
                      <a:lnTo>
                        <a:pt x="342" y="259"/>
                      </a:lnTo>
                      <a:lnTo>
                        <a:pt x="361" y="244"/>
                      </a:lnTo>
                      <a:lnTo>
                        <a:pt x="381" y="232"/>
                      </a:lnTo>
                      <a:lnTo>
                        <a:pt x="401" y="219"/>
                      </a:lnTo>
                      <a:lnTo>
                        <a:pt x="421" y="208"/>
                      </a:lnTo>
                      <a:lnTo>
                        <a:pt x="443" y="198"/>
                      </a:lnTo>
                      <a:lnTo>
                        <a:pt x="465" y="188"/>
                      </a:lnTo>
                      <a:lnTo>
                        <a:pt x="487" y="180"/>
                      </a:lnTo>
                      <a:lnTo>
                        <a:pt x="509" y="173"/>
                      </a:lnTo>
                      <a:lnTo>
                        <a:pt x="533" y="166"/>
                      </a:lnTo>
                      <a:lnTo>
                        <a:pt x="556" y="161"/>
                      </a:lnTo>
                      <a:lnTo>
                        <a:pt x="580" y="157"/>
                      </a:lnTo>
                      <a:lnTo>
                        <a:pt x="604" y="155"/>
                      </a:lnTo>
                      <a:lnTo>
                        <a:pt x="628" y="154"/>
                      </a:lnTo>
                      <a:lnTo>
                        <a:pt x="653" y="152"/>
                      </a:lnTo>
                      <a:lnTo>
                        <a:pt x="677" y="154"/>
                      </a:lnTo>
                      <a:lnTo>
                        <a:pt x="702" y="156"/>
                      </a:lnTo>
                      <a:lnTo>
                        <a:pt x="726" y="159"/>
                      </a:lnTo>
                      <a:lnTo>
                        <a:pt x="751" y="164"/>
                      </a:lnTo>
                      <a:lnTo>
                        <a:pt x="775" y="170"/>
                      </a:lnTo>
                      <a:lnTo>
                        <a:pt x="775" y="170"/>
                      </a:lnTo>
                      <a:lnTo>
                        <a:pt x="800" y="176"/>
                      </a:lnTo>
                      <a:lnTo>
                        <a:pt x="824" y="185"/>
                      </a:lnTo>
                      <a:lnTo>
                        <a:pt x="847" y="195"/>
                      </a:lnTo>
                      <a:lnTo>
                        <a:pt x="870" y="205"/>
                      </a:lnTo>
                      <a:lnTo>
                        <a:pt x="891" y="217"/>
                      </a:lnTo>
                      <a:lnTo>
                        <a:pt x="913" y="229"/>
                      </a:lnTo>
                      <a:lnTo>
                        <a:pt x="933" y="243"/>
                      </a:lnTo>
                      <a:lnTo>
                        <a:pt x="952" y="257"/>
                      </a:lnTo>
                      <a:lnTo>
                        <a:pt x="971" y="272"/>
                      </a:lnTo>
                      <a:lnTo>
                        <a:pt x="988" y="288"/>
                      </a:lnTo>
                      <a:lnTo>
                        <a:pt x="1005" y="305"/>
                      </a:lnTo>
                      <a:lnTo>
                        <a:pt x="1021" y="322"/>
                      </a:lnTo>
                      <a:lnTo>
                        <a:pt x="1036" y="341"/>
                      </a:lnTo>
                      <a:lnTo>
                        <a:pt x="1050" y="360"/>
                      </a:lnTo>
                      <a:lnTo>
                        <a:pt x="1064" y="379"/>
                      </a:lnTo>
                      <a:lnTo>
                        <a:pt x="1076" y="399"/>
                      </a:lnTo>
                      <a:lnTo>
                        <a:pt x="1088" y="421"/>
                      </a:lnTo>
                      <a:lnTo>
                        <a:pt x="1098" y="442"/>
                      </a:lnTo>
                      <a:lnTo>
                        <a:pt x="1107" y="463"/>
                      </a:lnTo>
                      <a:lnTo>
                        <a:pt x="1115" y="486"/>
                      </a:lnTo>
                      <a:lnTo>
                        <a:pt x="1123" y="509"/>
                      </a:lnTo>
                      <a:lnTo>
                        <a:pt x="1129" y="532"/>
                      </a:lnTo>
                      <a:lnTo>
                        <a:pt x="1134" y="555"/>
                      </a:lnTo>
                      <a:lnTo>
                        <a:pt x="1138" y="579"/>
                      </a:lnTo>
                      <a:lnTo>
                        <a:pt x="1141" y="603"/>
                      </a:lnTo>
                      <a:lnTo>
                        <a:pt x="1142" y="627"/>
                      </a:lnTo>
                      <a:lnTo>
                        <a:pt x="1142" y="651"/>
                      </a:lnTo>
                      <a:lnTo>
                        <a:pt x="1142" y="676"/>
                      </a:lnTo>
                      <a:lnTo>
                        <a:pt x="1139" y="700"/>
                      </a:lnTo>
                      <a:lnTo>
                        <a:pt x="1136" y="725"/>
                      </a:lnTo>
                      <a:lnTo>
                        <a:pt x="1132" y="751"/>
                      </a:lnTo>
                      <a:lnTo>
                        <a:pt x="1125" y="775"/>
                      </a:lnTo>
                      <a:lnTo>
                        <a:pt x="1125" y="775"/>
                      </a:lnTo>
                      <a:lnTo>
                        <a:pt x="1118" y="800"/>
                      </a:lnTo>
                      <a:lnTo>
                        <a:pt x="1110" y="822"/>
                      </a:lnTo>
                      <a:lnTo>
                        <a:pt x="1100" y="846"/>
                      </a:lnTo>
                      <a:lnTo>
                        <a:pt x="1090" y="869"/>
                      </a:lnTo>
                      <a:lnTo>
                        <a:pt x="1079" y="891"/>
                      </a:lnTo>
                      <a:lnTo>
                        <a:pt x="1066" y="911"/>
                      </a:lnTo>
                      <a:lnTo>
                        <a:pt x="1052" y="931"/>
                      </a:lnTo>
                      <a:lnTo>
                        <a:pt x="1039" y="951"/>
                      </a:lnTo>
                      <a:lnTo>
                        <a:pt x="1023" y="970"/>
                      </a:lnTo>
                      <a:lnTo>
                        <a:pt x="1007" y="988"/>
                      </a:lnTo>
                      <a:lnTo>
                        <a:pt x="989" y="1004"/>
                      </a:lnTo>
                      <a:lnTo>
                        <a:pt x="972" y="1020"/>
                      </a:lnTo>
                      <a:lnTo>
                        <a:pt x="954" y="1035"/>
                      </a:lnTo>
                      <a:lnTo>
                        <a:pt x="935" y="1049"/>
                      </a:lnTo>
                      <a:lnTo>
                        <a:pt x="915" y="1063"/>
                      </a:lnTo>
                      <a:lnTo>
                        <a:pt x="895" y="1076"/>
                      </a:lnTo>
                      <a:lnTo>
                        <a:pt x="875" y="1087"/>
                      </a:lnTo>
                      <a:lnTo>
                        <a:pt x="853" y="1097"/>
                      </a:lnTo>
                      <a:lnTo>
                        <a:pt x="831" y="1106"/>
                      </a:lnTo>
                      <a:lnTo>
                        <a:pt x="809" y="1115"/>
                      </a:lnTo>
                      <a:lnTo>
                        <a:pt x="787" y="1122"/>
                      </a:lnTo>
                      <a:lnTo>
                        <a:pt x="763" y="1127"/>
                      </a:lnTo>
                      <a:lnTo>
                        <a:pt x="740" y="1132"/>
                      </a:lnTo>
                      <a:lnTo>
                        <a:pt x="716" y="1136"/>
                      </a:lnTo>
                      <a:lnTo>
                        <a:pt x="692" y="1140"/>
                      </a:lnTo>
                      <a:lnTo>
                        <a:pt x="668" y="1141"/>
                      </a:lnTo>
                      <a:lnTo>
                        <a:pt x="643" y="1141"/>
                      </a:lnTo>
                      <a:lnTo>
                        <a:pt x="619" y="1140"/>
                      </a:lnTo>
                      <a:lnTo>
                        <a:pt x="594" y="1139"/>
                      </a:lnTo>
                      <a:lnTo>
                        <a:pt x="570" y="1135"/>
                      </a:lnTo>
                      <a:lnTo>
                        <a:pt x="545" y="1130"/>
                      </a:lnTo>
                      <a:lnTo>
                        <a:pt x="519" y="1125"/>
                      </a:lnTo>
                      <a:lnTo>
                        <a:pt x="519" y="1125"/>
                      </a:lnTo>
                      <a:lnTo>
                        <a:pt x="496" y="1117"/>
                      </a:lnTo>
                      <a:lnTo>
                        <a:pt x="472" y="1108"/>
                      </a:lnTo>
                      <a:lnTo>
                        <a:pt x="449" y="1100"/>
                      </a:lnTo>
                      <a:lnTo>
                        <a:pt x="426" y="1090"/>
                      </a:lnTo>
                      <a:lnTo>
                        <a:pt x="405" y="1077"/>
                      </a:lnTo>
                      <a:lnTo>
                        <a:pt x="383" y="1064"/>
                      </a:lnTo>
                      <a:lnTo>
                        <a:pt x="363" y="1052"/>
                      </a:lnTo>
                      <a:lnTo>
                        <a:pt x="344" y="1037"/>
                      </a:lnTo>
                      <a:lnTo>
                        <a:pt x="325" y="1022"/>
                      </a:lnTo>
                      <a:lnTo>
                        <a:pt x="308" y="1006"/>
                      </a:lnTo>
                      <a:lnTo>
                        <a:pt x="291" y="989"/>
                      </a:lnTo>
                      <a:lnTo>
                        <a:pt x="275" y="971"/>
                      </a:lnTo>
                      <a:lnTo>
                        <a:pt x="260" y="953"/>
                      </a:lnTo>
                      <a:lnTo>
                        <a:pt x="245" y="935"/>
                      </a:lnTo>
                      <a:lnTo>
                        <a:pt x="232" y="914"/>
                      </a:lnTo>
                      <a:lnTo>
                        <a:pt x="220" y="894"/>
                      </a:lnTo>
                      <a:lnTo>
                        <a:pt x="208" y="873"/>
                      </a:lnTo>
                      <a:lnTo>
                        <a:pt x="198" y="851"/>
                      </a:lnTo>
                      <a:lnTo>
                        <a:pt x="188" y="830"/>
                      </a:lnTo>
                      <a:lnTo>
                        <a:pt x="181" y="807"/>
                      </a:lnTo>
                      <a:lnTo>
                        <a:pt x="173" y="785"/>
                      </a:lnTo>
                      <a:lnTo>
                        <a:pt x="167" y="762"/>
                      </a:lnTo>
                      <a:lnTo>
                        <a:pt x="162" y="738"/>
                      </a:lnTo>
                      <a:lnTo>
                        <a:pt x="158" y="715"/>
                      </a:lnTo>
                      <a:lnTo>
                        <a:pt x="155" y="691"/>
                      </a:lnTo>
                      <a:lnTo>
                        <a:pt x="154" y="666"/>
                      </a:lnTo>
                      <a:lnTo>
                        <a:pt x="153" y="642"/>
                      </a:lnTo>
                      <a:lnTo>
                        <a:pt x="154" y="618"/>
                      </a:lnTo>
                      <a:lnTo>
                        <a:pt x="157" y="593"/>
                      </a:lnTo>
                      <a:lnTo>
                        <a:pt x="159" y="568"/>
                      </a:lnTo>
                      <a:lnTo>
                        <a:pt x="164" y="544"/>
                      </a:lnTo>
                      <a:lnTo>
                        <a:pt x="170" y="519"/>
                      </a:lnTo>
                      <a:lnTo>
                        <a:pt x="170" y="5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79" name="Freeform 43">
                  <a:extLst>
                    <a:ext uri="{FF2B5EF4-FFF2-40B4-BE49-F238E27FC236}">
                      <a16:creationId xmlns:a16="http://schemas.microsoft.com/office/drawing/2014/main" id="{7C25C0FA-BEB1-BA5D-B554-66BCBD9D09C1}"/>
                    </a:ext>
                  </a:extLst>
                </p:cNvPr>
                <p:cNvSpPr>
                  <a:spLocks/>
                </p:cNvSpPr>
                <p:nvPr/>
              </p:nvSpPr>
              <p:spPr bwMode="auto">
                <a:xfrm>
                  <a:off x="5239574" y="3066462"/>
                  <a:ext cx="1045163" cy="1243072"/>
                </a:xfrm>
                <a:custGeom>
                  <a:avLst/>
                  <a:gdLst>
                    <a:gd name="T0" fmla="*/ 312 w 1615"/>
                    <a:gd name="T1" fmla="*/ 24 h 1922"/>
                    <a:gd name="T2" fmla="*/ 335 w 1615"/>
                    <a:gd name="T3" fmla="*/ 173 h 1922"/>
                    <a:gd name="T4" fmla="*/ 214 w 1615"/>
                    <a:gd name="T5" fmla="*/ 143 h 1922"/>
                    <a:gd name="T6" fmla="*/ 194 w 1615"/>
                    <a:gd name="T7" fmla="*/ 167 h 1922"/>
                    <a:gd name="T8" fmla="*/ 191 w 1615"/>
                    <a:gd name="T9" fmla="*/ 189 h 1922"/>
                    <a:gd name="T10" fmla="*/ 128 w 1615"/>
                    <a:gd name="T11" fmla="*/ 306 h 1922"/>
                    <a:gd name="T12" fmla="*/ 108 w 1615"/>
                    <a:gd name="T13" fmla="*/ 315 h 1922"/>
                    <a:gd name="T14" fmla="*/ 96 w 1615"/>
                    <a:gd name="T15" fmla="*/ 342 h 1922"/>
                    <a:gd name="T16" fmla="*/ 157 w 1615"/>
                    <a:gd name="T17" fmla="*/ 420 h 1922"/>
                    <a:gd name="T18" fmla="*/ 44 w 1615"/>
                    <a:gd name="T19" fmla="*/ 492 h 1922"/>
                    <a:gd name="T20" fmla="*/ 33 w 1615"/>
                    <a:gd name="T21" fmla="*/ 519 h 1922"/>
                    <a:gd name="T22" fmla="*/ 36 w 1615"/>
                    <a:gd name="T23" fmla="*/ 543 h 1922"/>
                    <a:gd name="T24" fmla="*/ 49 w 1615"/>
                    <a:gd name="T25" fmla="*/ 663 h 1922"/>
                    <a:gd name="T26" fmla="*/ 2 w 1615"/>
                    <a:gd name="T27" fmla="*/ 690 h 1922"/>
                    <a:gd name="T28" fmla="*/ 0 w 1615"/>
                    <a:gd name="T29" fmla="*/ 719 h 1922"/>
                    <a:gd name="T30" fmla="*/ 12 w 1615"/>
                    <a:gd name="T31" fmla="*/ 738 h 1922"/>
                    <a:gd name="T32" fmla="*/ 7 w 1615"/>
                    <a:gd name="T33" fmla="*/ 871 h 1922"/>
                    <a:gd name="T34" fmla="*/ 0 w 1615"/>
                    <a:gd name="T35" fmla="*/ 897 h 1922"/>
                    <a:gd name="T36" fmla="*/ 7 w 1615"/>
                    <a:gd name="T37" fmla="*/ 924 h 1922"/>
                    <a:gd name="T38" fmla="*/ 132 w 1615"/>
                    <a:gd name="T39" fmla="*/ 999 h 1922"/>
                    <a:gd name="T40" fmla="*/ 31 w 1615"/>
                    <a:gd name="T41" fmla="*/ 1075 h 1922"/>
                    <a:gd name="T42" fmla="*/ 38 w 1615"/>
                    <a:gd name="T43" fmla="*/ 1103 h 1922"/>
                    <a:gd name="T44" fmla="*/ 57 w 1615"/>
                    <a:gd name="T45" fmla="*/ 1119 h 1922"/>
                    <a:gd name="T46" fmla="*/ 102 w 1615"/>
                    <a:gd name="T47" fmla="*/ 1243 h 1922"/>
                    <a:gd name="T48" fmla="*/ 97 w 1615"/>
                    <a:gd name="T49" fmla="*/ 1268 h 1922"/>
                    <a:gd name="T50" fmla="*/ 117 w 1615"/>
                    <a:gd name="T51" fmla="*/ 1297 h 1922"/>
                    <a:gd name="T52" fmla="*/ 238 w 1615"/>
                    <a:gd name="T53" fmla="*/ 1346 h 1922"/>
                    <a:gd name="T54" fmla="*/ 191 w 1615"/>
                    <a:gd name="T55" fmla="*/ 1434 h 1922"/>
                    <a:gd name="T56" fmla="*/ 208 w 1615"/>
                    <a:gd name="T57" fmla="*/ 1458 h 1922"/>
                    <a:gd name="T58" fmla="*/ 322 w 1615"/>
                    <a:gd name="T59" fmla="*/ 1438 h 1922"/>
                    <a:gd name="T60" fmla="*/ 312 w 1615"/>
                    <a:gd name="T61" fmla="*/ 1579 h 1922"/>
                    <a:gd name="T62" fmla="*/ 327 w 1615"/>
                    <a:gd name="T63" fmla="*/ 1599 h 1922"/>
                    <a:gd name="T64" fmla="*/ 350 w 1615"/>
                    <a:gd name="T65" fmla="*/ 1609 h 1922"/>
                    <a:gd name="T66" fmla="*/ 460 w 1615"/>
                    <a:gd name="T67" fmla="*/ 1679 h 1922"/>
                    <a:gd name="T68" fmla="*/ 466 w 1615"/>
                    <a:gd name="T69" fmla="*/ 1717 h 1922"/>
                    <a:gd name="T70" fmla="*/ 490 w 1615"/>
                    <a:gd name="T71" fmla="*/ 1730 h 1922"/>
                    <a:gd name="T72" fmla="*/ 597 w 1615"/>
                    <a:gd name="T73" fmla="*/ 1662 h 1922"/>
                    <a:gd name="T74" fmla="*/ 626 w 1615"/>
                    <a:gd name="T75" fmla="*/ 1809 h 1922"/>
                    <a:gd name="T76" fmla="*/ 650 w 1615"/>
                    <a:gd name="T77" fmla="*/ 1822 h 1922"/>
                    <a:gd name="T78" fmla="*/ 673 w 1615"/>
                    <a:gd name="T79" fmla="*/ 1824 h 1922"/>
                    <a:gd name="T80" fmla="*/ 799 w 1615"/>
                    <a:gd name="T81" fmla="*/ 1851 h 1922"/>
                    <a:gd name="T82" fmla="*/ 815 w 1615"/>
                    <a:gd name="T83" fmla="*/ 1883 h 1922"/>
                    <a:gd name="T84" fmla="*/ 843 w 1615"/>
                    <a:gd name="T85" fmla="*/ 1890 h 1922"/>
                    <a:gd name="T86" fmla="*/ 883 w 1615"/>
                    <a:gd name="T87" fmla="*/ 1855 h 1922"/>
                    <a:gd name="T88" fmla="*/ 996 w 1615"/>
                    <a:gd name="T89" fmla="*/ 1913 h 1922"/>
                    <a:gd name="T90" fmla="*/ 1020 w 1615"/>
                    <a:gd name="T91" fmla="*/ 1921 h 1922"/>
                    <a:gd name="T92" fmla="*/ 1046 w 1615"/>
                    <a:gd name="T93" fmla="*/ 1918 h 1922"/>
                    <a:gd name="T94" fmla="*/ 1158 w 1615"/>
                    <a:gd name="T95" fmla="*/ 1858 h 1922"/>
                    <a:gd name="T96" fmla="*/ 1199 w 1615"/>
                    <a:gd name="T97" fmla="*/ 1921 h 1922"/>
                    <a:gd name="T98" fmla="*/ 1231 w 1615"/>
                    <a:gd name="T99" fmla="*/ 1919 h 1922"/>
                    <a:gd name="T100" fmla="*/ 1246 w 1615"/>
                    <a:gd name="T101" fmla="*/ 1904 h 1922"/>
                    <a:gd name="T102" fmla="*/ 1377 w 1615"/>
                    <a:gd name="T103" fmla="*/ 1882 h 1922"/>
                    <a:gd name="T104" fmla="*/ 1400 w 1615"/>
                    <a:gd name="T105" fmla="*/ 1889 h 1922"/>
                    <a:gd name="T106" fmla="*/ 1426 w 1615"/>
                    <a:gd name="T107" fmla="*/ 1880 h 1922"/>
                    <a:gd name="T108" fmla="*/ 1444 w 1615"/>
                    <a:gd name="T109" fmla="*/ 1769 h 1922"/>
                    <a:gd name="T110" fmla="*/ 1576 w 1615"/>
                    <a:gd name="T111" fmla="*/ 1826 h 1922"/>
                    <a:gd name="T112" fmla="*/ 1601 w 1615"/>
                    <a:gd name="T113" fmla="*/ 1816 h 1922"/>
                    <a:gd name="T114" fmla="*/ 1615 w 1615"/>
                    <a:gd name="T115" fmla="*/ 1795 h 1922"/>
                    <a:gd name="T116" fmla="*/ 1429 w 1615"/>
                    <a:gd name="T117" fmla="*/ 1601 h 1922"/>
                    <a:gd name="T118" fmla="*/ 530 w 1615"/>
                    <a:gd name="T119" fmla="*/ 1424 h 1922"/>
                    <a:gd name="T120" fmla="*/ 292 w 1615"/>
                    <a:gd name="T121" fmla="*/ 583 h 1922"/>
                    <a:gd name="T122" fmla="*/ 423 w 1615"/>
                    <a:gd name="T123" fmla="*/ 4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5" h="1922">
                      <a:moveTo>
                        <a:pt x="331" y="2"/>
                      </a:moveTo>
                      <a:lnTo>
                        <a:pt x="331" y="2"/>
                      </a:lnTo>
                      <a:lnTo>
                        <a:pt x="329" y="5"/>
                      </a:lnTo>
                      <a:lnTo>
                        <a:pt x="329" y="5"/>
                      </a:lnTo>
                      <a:lnTo>
                        <a:pt x="327" y="6"/>
                      </a:lnTo>
                      <a:lnTo>
                        <a:pt x="327" y="6"/>
                      </a:lnTo>
                      <a:lnTo>
                        <a:pt x="325" y="8"/>
                      </a:lnTo>
                      <a:lnTo>
                        <a:pt x="325" y="8"/>
                      </a:lnTo>
                      <a:lnTo>
                        <a:pt x="321" y="12"/>
                      </a:lnTo>
                      <a:lnTo>
                        <a:pt x="321" y="12"/>
                      </a:lnTo>
                      <a:lnTo>
                        <a:pt x="321" y="14"/>
                      </a:lnTo>
                      <a:lnTo>
                        <a:pt x="321" y="14"/>
                      </a:lnTo>
                      <a:lnTo>
                        <a:pt x="317" y="16"/>
                      </a:lnTo>
                      <a:lnTo>
                        <a:pt x="317" y="16"/>
                      </a:lnTo>
                      <a:lnTo>
                        <a:pt x="317" y="17"/>
                      </a:lnTo>
                      <a:lnTo>
                        <a:pt x="317" y="17"/>
                      </a:lnTo>
                      <a:lnTo>
                        <a:pt x="315" y="20"/>
                      </a:lnTo>
                      <a:lnTo>
                        <a:pt x="315" y="20"/>
                      </a:lnTo>
                      <a:lnTo>
                        <a:pt x="315" y="20"/>
                      </a:lnTo>
                      <a:lnTo>
                        <a:pt x="315" y="20"/>
                      </a:lnTo>
                      <a:lnTo>
                        <a:pt x="314" y="22"/>
                      </a:lnTo>
                      <a:lnTo>
                        <a:pt x="314" y="22"/>
                      </a:lnTo>
                      <a:lnTo>
                        <a:pt x="312" y="24"/>
                      </a:lnTo>
                      <a:lnTo>
                        <a:pt x="312" y="24"/>
                      </a:lnTo>
                      <a:lnTo>
                        <a:pt x="312" y="27"/>
                      </a:lnTo>
                      <a:lnTo>
                        <a:pt x="312" y="27"/>
                      </a:lnTo>
                      <a:lnTo>
                        <a:pt x="311" y="27"/>
                      </a:lnTo>
                      <a:lnTo>
                        <a:pt x="311" y="27"/>
                      </a:lnTo>
                      <a:lnTo>
                        <a:pt x="311" y="31"/>
                      </a:lnTo>
                      <a:lnTo>
                        <a:pt x="311" y="31"/>
                      </a:lnTo>
                      <a:lnTo>
                        <a:pt x="311" y="32"/>
                      </a:lnTo>
                      <a:lnTo>
                        <a:pt x="311" y="32"/>
                      </a:lnTo>
                      <a:lnTo>
                        <a:pt x="314" y="42"/>
                      </a:lnTo>
                      <a:lnTo>
                        <a:pt x="314" y="42"/>
                      </a:lnTo>
                      <a:lnTo>
                        <a:pt x="314" y="42"/>
                      </a:lnTo>
                      <a:lnTo>
                        <a:pt x="314" y="42"/>
                      </a:lnTo>
                      <a:lnTo>
                        <a:pt x="314" y="42"/>
                      </a:lnTo>
                      <a:lnTo>
                        <a:pt x="317" y="55"/>
                      </a:lnTo>
                      <a:lnTo>
                        <a:pt x="325" y="73"/>
                      </a:lnTo>
                      <a:lnTo>
                        <a:pt x="325" y="73"/>
                      </a:lnTo>
                      <a:lnTo>
                        <a:pt x="335" y="95"/>
                      </a:lnTo>
                      <a:lnTo>
                        <a:pt x="346" y="114"/>
                      </a:lnTo>
                      <a:lnTo>
                        <a:pt x="355" y="129"/>
                      </a:lnTo>
                      <a:lnTo>
                        <a:pt x="363" y="141"/>
                      </a:lnTo>
                      <a:lnTo>
                        <a:pt x="363" y="141"/>
                      </a:lnTo>
                      <a:lnTo>
                        <a:pt x="335" y="173"/>
                      </a:lnTo>
                      <a:lnTo>
                        <a:pt x="335" y="173"/>
                      </a:lnTo>
                      <a:lnTo>
                        <a:pt x="322" y="168"/>
                      </a:lnTo>
                      <a:lnTo>
                        <a:pt x="307" y="161"/>
                      </a:lnTo>
                      <a:lnTo>
                        <a:pt x="286" y="155"/>
                      </a:lnTo>
                      <a:lnTo>
                        <a:pt x="262" y="148"/>
                      </a:lnTo>
                      <a:lnTo>
                        <a:pt x="262" y="148"/>
                      </a:lnTo>
                      <a:lnTo>
                        <a:pt x="243" y="145"/>
                      </a:lnTo>
                      <a:lnTo>
                        <a:pt x="230" y="142"/>
                      </a:lnTo>
                      <a:lnTo>
                        <a:pt x="230" y="142"/>
                      </a:lnTo>
                      <a:lnTo>
                        <a:pt x="229" y="142"/>
                      </a:lnTo>
                      <a:lnTo>
                        <a:pt x="229" y="142"/>
                      </a:lnTo>
                      <a:lnTo>
                        <a:pt x="224" y="142"/>
                      </a:lnTo>
                      <a:lnTo>
                        <a:pt x="224" y="142"/>
                      </a:lnTo>
                      <a:lnTo>
                        <a:pt x="223" y="142"/>
                      </a:lnTo>
                      <a:lnTo>
                        <a:pt x="223" y="142"/>
                      </a:lnTo>
                      <a:lnTo>
                        <a:pt x="219" y="142"/>
                      </a:lnTo>
                      <a:lnTo>
                        <a:pt x="219" y="142"/>
                      </a:lnTo>
                      <a:lnTo>
                        <a:pt x="218" y="142"/>
                      </a:lnTo>
                      <a:lnTo>
                        <a:pt x="218" y="142"/>
                      </a:lnTo>
                      <a:lnTo>
                        <a:pt x="215" y="143"/>
                      </a:lnTo>
                      <a:lnTo>
                        <a:pt x="215" y="143"/>
                      </a:lnTo>
                      <a:lnTo>
                        <a:pt x="214" y="143"/>
                      </a:lnTo>
                      <a:lnTo>
                        <a:pt x="214" y="143"/>
                      </a:lnTo>
                      <a:lnTo>
                        <a:pt x="212" y="145"/>
                      </a:lnTo>
                      <a:lnTo>
                        <a:pt x="212" y="145"/>
                      </a:lnTo>
                      <a:lnTo>
                        <a:pt x="210" y="146"/>
                      </a:lnTo>
                      <a:lnTo>
                        <a:pt x="210" y="146"/>
                      </a:lnTo>
                      <a:lnTo>
                        <a:pt x="208" y="147"/>
                      </a:lnTo>
                      <a:lnTo>
                        <a:pt x="208" y="147"/>
                      </a:lnTo>
                      <a:lnTo>
                        <a:pt x="208" y="147"/>
                      </a:lnTo>
                      <a:lnTo>
                        <a:pt x="208" y="147"/>
                      </a:lnTo>
                      <a:lnTo>
                        <a:pt x="205" y="151"/>
                      </a:lnTo>
                      <a:lnTo>
                        <a:pt x="205" y="151"/>
                      </a:lnTo>
                      <a:lnTo>
                        <a:pt x="204" y="151"/>
                      </a:lnTo>
                      <a:lnTo>
                        <a:pt x="204" y="151"/>
                      </a:lnTo>
                      <a:lnTo>
                        <a:pt x="203" y="153"/>
                      </a:lnTo>
                      <a:lnTo>
                        <a:pt x="203" y="153"/>
                      </a:lnTo>
                      <a:lnTo>
                        <a:pt x="201" y="156"/>
                      </a:lnTo>
                      <a:lnTo>
                        <a:pt x="201" y="156"/>
                      </a:lnTo>
                      <a:lnTo>
                        <a:pt x="199" y="160"/>
                      </a:lnTo>
                      <a:lnTo>
                        <a:pt x="199" y="160"/>
                      </a:lnTo>
                      <a:lnTo>
                        <a:pt x="196" y="163"/>
                      </a:lnTo>
                      <a:lnTo>
                        <a:pt x="196" y="163"/>
                      </a:lnTo>
                      <a:lnTo>
                        <a:pt x="195" y="163"/>
                      </a:lnTo>
                      <a:lnTo>
                        <a:pt x="195" y="163"/>
                      </a:lnTo>
                      <a:lnTo>
                        <a:pt x="194" y="167"/>
                      </a:lnTo>
                      <a:lnTo>
                        <a:pt x="194" y="167"/>
                      </a:lnTo>
                      <a:lnTo>
                        <a:pt x="193" y="167"/>
                      </a:lnTo>
                      <a:lnTo>
                        <a:pt x="193" y="167"/>
                      </a:lnTo>
                      <a:lnTo>
                        <a:pt x="191" y="171"/>
                      </a:lnTo>
                      <a:lnTo>
                        <a:pt x="191" y="171"/>
                      </a:lnTo>
                      <a:lnTo>
                        <a:pt x="191" y="172"/>
                      </a:lnTo>
                      <a:lnTo>
                        <a:pt x="191" y="172"/>
                      </a:lnTo>
                      <a:lnTo>
                        <a:pt x="190" y="175"/>
                      </a:lnTo>
                      <a:lnTo>
                        <a:pt x="190" y="175"/>
                      </a:lnTo>
                      <a:lnTo>
                        <a:pt x="190" y="175"/>
                      </a:lnTo>
                      <a:lnTo>
                        <a:pt x="190" y="175"/>
                      </a:lnTo>
                      <a:lnTo>
                        <a:pt x="189" y="179"/>
                      </a:lnTo>
                      <a:lnTo>
                        <a:pt x="189" y="179"/>
                      </a:lnTo>
                      <a:lnTo>
                        <a:pt x="189" y="179"/>
                      </a:lnTo>
                      <a:lnTo>
                        <a:pt x="189" y="179"/>
                      </a:lnTo>
                      <a:lnTo>
                        <a:pt x="190" y="182"/>
                      </a:lnTo>
                      <a:lnTo>
                        <a:pt x="190" y="182"/>
                      </a:lnTo>
                      <a:lnTo>
                        <a:pt x="190" y="184"/>
                      </a:lnTo>
                      <a:lnTo>
                        <a:pt x="190" y="184"/>
                      </a:lnTo>
                      <a:lnTo>
                        <a:pt x="191" y="187"/>
                      </a:lnTo>
                      <a:lnTo>
                        <a:pt x="191" y="187"/>
                      </a:lnTo>
                      <a:lnTo>
                        <a:pt x="191" y="189"/>
                      </a:lnTo>
                      <a:lnTo>
                        <a:pt x="191" y="189"/>
                      </a:lnTo>
                      <a:lnTo>
                        <a:pt x="193" y="194"/>
                      </a:lnTo>
                      <a:lnTo>
                        <a:pt x="193" y="194"/>
                      </a:lnTo>
                      <a:lnTo>
                        <a:pt x="194" y="194"/>
                      </a:lnTo>
                      <a:lnTo>
                        <a:pt x="194" y="194"/>
                      </a:lnTo>
                      <a:lnTo>
                        <a:pt x="194" y="194"/>
                      </a:lnTo>
                      <a:lnTo>
                        <a:pt x="194" y="194"/>
                      </a:lnTo>
                      <a:lnTo>
                        <a:pt x="200" y="206"/>
                      </a:lnTo>
                      <a:lnTo>
                        <a:pt x="210" y="221"/>
                      </a:lnTo>
                      <a:lnTo>
                        <a:pt x="210" y="221"/>
                      </a:lnTo>
                      <a:lnTo>
                        <a:pt x="224" y="243"/>
                      </a:lnTo>
                      <a:lnTo>
                        <a:pt x="238" y="259"/>
                      </a:lnTo>
                      <a:lnTo>
                        <a:pt x="249" y="273"/>
                      </a:lnTo>
                      <a:lnTo>
                        <a:pt x="259" y="282"/>
                      </a:lnTo>
                      <a:lnTo>
                        <a:pt x="259" y="282"/>
                      </a:lnTo>
                      <a:lnTo>
                        <a:pt x="238" y="320"/>
                      </a:lnTo>
                      <a:lnTo>
                        <a:pt x="238" y="320"/>
                      </a:lnTo>
                      <a:lnTo>
                        <a:pt x="225" y="316"/>
                      </a:lnTo>
                      <a:lnTo>
                        <a:pt x="208" y="312"/>
                      </a:lnTo>
                      <a:lnTo>
                        <a:pt x="186" y="308"/>
                      </a:lnTo>
                      <a:lnTo>
                        <a:pt x="161" y="307"/>
                      </a:lnTo>
                      <a:lnTo>
                        <a:pt x="161" y="307"/>
                      </a:lnTo>
                      <a:lnTo>
                        <a:pt x="142" y="306"/>
                      </a:lnTo>
                      <a:lnTo>
                        <a:pt x="128" y="306"/>
                      </a:lnTo>
                      <a:lnTo>
                        <a:pt x="128" y="306"/>
                      </a:lnTo>
                      <a:lnTo>
                        <a:pt x="128" y="306"/>
                      </a:lnTo>
                      <a:lnTo>
                        <a:pt x="128" y="306"/>
                      </a:lnTo>
                      <a:lnTo>
                        <a:pt x="128" y="306"/>
                      </a:lnTo>
                      <a:lnTo>
                        <a:pt x="128" y="306"/>
                      </a:lnTo>
                      <a:lnTo>
                        <a:pt x="122" y="307"/>
                      </a:lnTo>
                      <a:lnTo>
                        <a:pt x="122" y="307"/>
                      </a:lnTo>
                      <a:lnTo>
                        <a:pt x="122" y="307"/>
                      </a:lnTo>
                      <a:lnTo>
                        <a:pt x="122" y="307"/>
                      </a:lnTo>
                      <a:lnTo>
                        <a:pt x="118" y="308"/>
                      </a:lnTo>
                      <a:lnTo>
                        <a:pt x="118" y="308"/>
                      </a:lnTo>
                      <a:lnTo>
                        <a:pt x="117" y="308"/>
                      </a:lnTo>
                      <a:lnTo>
                        <a:pt x="117" y="308"/>
                      </a:lnTo>
                      <a:lnTo>
                        <a:pt x="113" y="310"/>
                      </a:lnTo>
                      <a:lnTo>
                        <a:pt x="113" y="310"/>
                      </a:lnTo>
                      <a:lnTo>
                        <a:pt x="113" y="310"/>
                      </a:lnTo>
                      <a:lnTo>
                        <a:pt x="113" y="310"/>
                      </a:lnTo>
                      <a:lnTo>
                        <a:pt x="111" y="312"/>
                      </a:lnTo>
                      <a:lnTo>
                        <a:pt x="111" y="312"/>
                      </a:lnTo>
                      <a:lnTo>
                        <a:pt x="109" y="313"/>
                      </a:lnTo>
                      <a:lnTo>
                        <a:pt x="109" y="313"/>
                      </a:lnTo>
                      <a:lnTo>
                        <a:pt x="108" y="315"/>
                      </a:lnTo>
                      <a:lnTo>
                        <a:pt x="108" y="315"/>
                      </a:lnTo>
                      <a:lnTo>
                        <a:pt x="108" y="316"/>
                      </a:lnTo>
                      <a:lnTo>
                        <a:pt x="108" y="316"/>
                      </a:lnTo>
                      <a:lnTo>
                        <a:pt x="106" y="318"/>
                      </a:lnTo>
                      <a:lnTo>
                        <a:pt x="106" y="318"/>
                      </a:lnTo>
                      <a:lnTo>
                        <a:pt x="106" y="320"/>
                      </a:lnTo>
                      <a:lnTo>
                        <a:pt x="106" y="320"/>
                      </a:lnTo>
                      <a:lnTo>
                        <a:pt x="103" y="323"/>
                      </a:lnTo>
                      <a:lnTo>
                        <a:pt x="103" y="323"/>
                      </a:lnTo>
                      <a:lnTo>
                        <a:pt x="103" y="325"/>
                      </a:lnTo>
                      <a:lnTo>
                        <a:pt x="103" y="325"/>
                      </a:lnTo>
                      <a:lnTo>
                        <a:pt x="101" y="328"/>
                      </a:lnTo>
                      <a:lnTo>
                        <a:pt x="101" y="328"/>
                      </a:lnTo>
                      <a:lnTo>
                        <a:pt x="99" y="332"/>
                      </a:lnTo>
                      <a:lnTo>
                        <a:pt x="99" y="332"/>
                      </a:lnTo>
                      <a:lnTo>
                        <a:pt x="98" y="333"/>
                      </a:lnTo>
                      <a:lnTo>
                        <a:pt x="98" y="333"/>
                      </a:lnTo>
                      <a:lnTo>
                        <a:pt x="97" y="337"/>
                      </a:lnTo>
                      <a:lnTo>
                        <a:pt x="97" y="337"/>
                      </a:lnTo>
                      <a:lnTo>
                        <a:pt x="97" y="339"/>
                      </a:lnTo>
                      <a:lnTo>
                        <a:pt x="97" y="339"/>
                      </a:lnTo>
                      <a:lnTo>
                        <a:pt x="96" y="341"/>
                      </a:lnTo>
                      <a:lnTo>
                        <a:pt x="96" y="341"/>
                      </a:lnTo>
                      <a:lnTo>
                        <a:pt x="96" y="342"/>
                      </a:lnTo>
                      <a:lnTo>
                        <a:pt x="96" y="342"/>
                      </a:lnTo>
                      <a:lnTo>
                        <a:pt x="94" y="345"/>
                      </a:lnTo>
                      <a:lnTo>
                        <a:pt x="94" y="345"/>
                      </a:lnTo>
                      <a:lnTo>
                        <a:pt x="94" y="346"/>
                      </a:lnTo>
                      <a:lnTo>
                        <a:pt x="94" y="346"/>
                      </a:lnTo>
                      <a:lnTo>
                        <a:pt x="96" y="350"/>
                      </a:lnTo>
                      <a:lnTo>
                        <a:pt x="96" y="350"/>
                      </a:lnTo>
                      <a:lnTo>
                        <a:pt x="96" y="350"/>
                      </a:lnTo>
                      <a:lnTo>
                        <a:pt x="96" y="350"/>
                      </a:lnTo>
                      <a:lnTo>
                        <a:pt x="96" y="354"/>
                      </a:lnTo>
                      <a:lnTo>
                        <a:pt x="96" y="354"/>
                      </a:lnTo>
                      <a:lnTo>
                        <a:pt x="97" y="354"/>
                      </a:lnTo>
                      <a:lnTo>
                        <a:pt x="97" y="354"/>
                      </a:lnTo>
                      <a:lnTo>
                        <a:pt x="102" y="364"/>
                      </a:lnTo>
                      <a:lnTo>
                        <a:pt x="102" y="364"/>
                      </a:lnTo>
                      <a:lnTo>
                        <a:pt x="102" y="364"/>
                      </a:lnTo>
                      <a:lnTo>
                        <a:pt x="102" y="364"/>
                      </a:lnTo>
                      <a:lnTo>
                        <a:pt x="102" y="364"/>
                      </a:lnTo>
                      <a:lnTo>
                        <a:pt x="111" y="374"/>
                      </a:lnTo>
                      <a:lnTo>
                        <a:pt x="123" y="388"/>
                      </a:lnTo>
                      <a:lnTo>
                        <a:pt x="123" y="388"/>
                      </a:lnTo>
                      <a:lnTo>
                        <a:pt x="141" y="407"/>
                      </a:lnTo>
                      <a:lnTo>
                        <a:pt x="157" y="420"/>
                      </a:lnTo>
                      <a:lnTo>
                        <a:pt x="171" y="432"/>
                      </a:lnTo>
                      <a:lnTo>
                        <a:pt x="183" y="439"/>
                      </a:lnTo>
                      <a:lnTo>
                        <a:pt x="183" y="439"/>
                      </a:lnTo>
                      <a:lnTo>
                        <a:pt x="167" y="480"/>
                      </a:lnTo>
                      <a:lnTo>
                        <a:pt x="167" y="480"/>
                      </a:lnTo>
                      <a:lnTo>
                        <a:pt x="154" y="478"/>
                      </a:lnTo>
                      <a:lnTo>
                        <a:pt x="136" y="478"/>
                      </a:lnTo>
                      <a:lnTo>
                        <a:pt x="115" y="478"/>
                      </a:lnTo>
                      <a:lnTo>
                        <a:pt x="89" y="481"/>
                      </a:lnTo>
                      <a:lnTo>
                        <a:pt x="89" y="481"/>
                      </a:lnTo>
                      <a:lnTo>
                        <a:pt x="70" y="483"/>
                      </a:lnTo>
                      <a:lnTo>
                        <a:pt x="58" y="486"/>
                      </a:lnTo>
                      <a:lnTo>
                        <a:pt x="58" y="486"/>
                      </a:lnTo>
                      <a:lnTo>
                        <a:pt x="58" y="486"/>
                      </a:lnTo>
                      <a:lnTo>
                        <a:pt x="58" y="486"/>
                      </a:lnTo>
                      <a:lnTo>
                        <a:pt x="57" y="486"/>
                      </a:lnTo>
                      <a:lnTo>
                        <a:pt x="57" y="486"/>
                      </a:lnTo>
                      <a:lnTo>
                        <a:pt x="48" y="490"/>
                      </a:lnTo>
                      <a:lnTo>
                        <a:pt x="48" y="490"/>
                      </a:lnTo>
                      <a:lnTo>
                        <a:pt x="46" y="490"/>
                      </a:lnTo>
                      <a:lnTo>
                        <a:pt x="46" y="490"/>
                      </a:lnTo>
                      <a:lnTo>
                        <a:pt x="44" y="492"/>
                      </a:lnTo>
                      <a:lnTo>
                        <a:pt x="44" y="492"/>
                      </a:lnTo>
                      <a:lnTo>
                        <a:pt x="43" y="492"/>
                      </a:lnTo>
                      <a:lnTo>
                        <a:pt x="43" y="492"/>
                      </a:lnTo>
                      <a:lnTo>
                        <a:pt x="40" y="495"/>
                      </a:lnTo>
                      <a:lnTo>
                        <a:pt x="40" y="495"/>
                      </a:lnTo>
                      <a:lnTo>
                        <a:pt x="40" y="495"/>
                      </a:lnTo>
                      <a:lnTo>
                        <a:pt x="40" y="495"/>
                      </a:lnTo>
                      <a:lnTo>
                        <a:pt x="39" y="497"/>
                      </a:lnTo>
                      <a:lnTo>
                        <a:pt x="39" y="497"/>
                      </a:lnTo>
                      <a:lnTo>
                        <a:pt x="39" y="498"/>
                      </a:lnTo>
                      <a:lnTo>
                        <a:pt x="39" y="498"/>
                      </a:lnTo>
                      <a:lnTo>
                        <a:pt x="38" y="502"/>
                      </a:lnTo>
                      <a:lnTo>
                        <a:pt x="38" y="502"/>
                      </a:lnTo>
                      <a:lnTo>
                        <a:pt x="36" y="502"/>
                      </a:lnTo>
                      <a:lnTo>
                        <a:pt x="36" y="502"/>
                      </a:lnTo>
                      <a:lnTo>
                        <a:pt x="36" y="506"/>
                      </a:lnTo>
                      <a:lnTo>
                        <a:pt x="36" y="506"/>
                      </a:lnTo>
                      <a:lnTo>
                        <a:pt x="35" y="509"/>
                      </a:lnTo>
                      <a:lnTo>
                        <a:pt x="35" y="509"/>
                      </a:lnTo>
                      <a:lnTo>
                        <a:pt x="34" y="512"/>
                      </a:lnTo>
                      <a:lnTo>
                        <a:pt x="34" y="512"/>
                      </a:lnTo>
                      <a:lnTo>
                        <a:pt x="33" y="516"/>
                      </a:lnTo>
                      <a:lnTo>
                        <a:pt x="33" y="516"/>
                      </a:lnTo>
                      <a:lnTo>
                        <a:pt x="33" y="519"/>
                      </a:lnTo>
                      <a:lnTo>
                        <a:pt x="33" y="519"/>
                      </a:lnTo>
                      <a:lnTo>
                        <a:pt x="31" y="521"/>
                      </a:lnTo>
                      <a:lnTo>
                        <a:pt x="31" y="521"/>
                      </a:lnTo>
                      <a:lnTo>
                        <a:pt x="31" y="522"/>
                      </a:lnTo>
                      <a:lnTo>
                        <a:pt x="31" y="522"/>
                      </a:lnTo>
                      <a:lnTo>
                        <a:pt x="31" y="526"/>
                      </a:lnTo>
                      <a:lnTo>
                        <a:pt x="31" y="526"/>
                      </a:lnTo>
                      <a:lnTo>
                        <a:pt x="31" y="527"/>
                      </a:lnTo>
                      <a:lnTo>
                        <a:pt x="31" y="527"/>
                      </a:lnTo>
                      <a:lnTo>
                        <a:pt x="31" y="530"/>
                      </a:lnTo>
                      <a:lnTo>
                        <a:pt x="31" y="530"/>
                      </a:lnTo>
                      <a:lnTo>
                        <a:pt x="31" y="531"/>
                      </a:lnTo>
                      <a:lnTo>
                        <a:pt x="31" y="531"/>
                      </a:lnTo>
                      <a:lnTo>
                        <a:pt x="31" y="534"/>
                      </a:lnTo>
                      <a:lnTo>
                        <a:pt x="31" y="534"/>
                      </a:lnTo>
                      <a:lnTo>
                        <a:pt x="33" y="535"/>
                      </a:lnTo>
                      <a:lnTo>
                        <a:pt x="33" y="535"/>
                      </a:lnTo>
                      <a:lnTo>
                        <a:pt x="34" y="538"/>
                      </a:lnTo>
                      <a:lnTo>
                        <a:pt x="34" y="538"/>
                      </a:lnTo>
                      <a:lnTo>
                        <a:pt x="34" y="539"/>
                      </a:lnTo>
                      <a:lnTo>
                        <a:pt x="34" y="539"/>
                      </a:lnTo>
                      <a:lnTo>
                        <a:pt x="36" y="543"/>
                      </a:lnTo>
                      <a:lnTo>
                        <a:pt x="36" y="543"/>
                      </a:lnTo>
                      <a:lnTo>
                        <a:pt x="36" y="543"/>
                      </a:lnTo>
                      <a:lnTo>
                        <a:pt x="36" y="543"/>
                      </a:lnTo>
                      <a:lnTo>
                        <a:pt x="40" y="546"/>
                      </a:lnTo>
                      <a:lnTo>
                        <a:pt x="40" y="546"/>
                      </a:lnTo>
                      <a:lnTo>
                        <a:pt x="41" y="546"/>
                      </a:lnTo>
                      <a:lnTo>
                        <a:pt x="41" y="546"/>
                      </a:lnTo>
                      <a:lnTo>
                        <a:pt x="41" y="546"/>
                      </a:lnTo>
                      <a:lnTo>
                        <a:pt x="41" y="546"/>
                      </a:lnTo>
                      <a:lnTo>
                        <a:pt x="52" y="555"/>
                      </a:lnTo>
                      <a:lnTo>
                        <a:pt x="65" y="568"/>
                      </a:lnTo>
                      <a:lnTo>
                        <a:pt x="65" y="568"/>
                      </a:lnTo>
                      <a:lnTo>
                        <a:pt x="87" y="582"/>
                      </a:lnTo>
                      <a:lnTo>
                        <a:pt x="106" y="593"/>
                      </a:lnTo>
                      <a:lnTo>
                        <a:pt x="121" y="602"/>
                      </a:lnTo>
                      <a:lnTo>
                        <a:pt x="133" y="607"/>
                      </a:lnTo>
                      <a:lnTo>
                        <a:pt x="133" y="607"/>
                      </a:lnTo>
                      <a:lnTo>
                        <a:pt x="126" y="650"/>
                      </a:lnTo>
                      <a:lnTo>
                        <a:pt x="126" y="650"/>
                      </a:lnTo>
                      <a:lnTo>
                        <a:pt x="112" y="651"/>
                      </a:lnTo>
                      <a:lnTo>
                        <a:pt x="94" y="653"/>
                      </a:lnTo>
                      <a:lnTo>
                        <a:pt x="73" y="657"/>
                      </a:lnTo>
                      <a:lnTo>
                        <a:pt x="49" y="663"/>
                      </a:lnTo>
                      <a:lnTo>
                        <a:pt x="49" y="663"/>
                      </a:lnTo>
                      <a:lnTo>
                        <a:pt x="31" y="670"/>
                      </a:lnTo>
                      <a:lnTo>
                        <a:pt x="19" y="675"/>
                      </a:lnTo>
                      <a:lnTo>
                        <a:pt x="19" y="675"/>
                      </a:lnTo>
                      <a:lnTo>
                        <a:pt x="19" y="675"/>
                      </a:lnTo>
                      <a:lnTo>
                        <a:pt x="17" y="675"/>
                      </a:lnTo>
                      <a:lnTo>
                        <a:pt x="17" y="675"/>
                      </a:lnTo>
                      <a:lnTo>
                        <a:pt x="12" y="677"/>
                      </a:lnTo>
                      <a:lnTo>
                        <a:pt x="12" y="677"/>
                      </a:lnTo>
                      <a:lnTo>
                        <a:pt x="12" y="677"/>
                      </a:lnTo>
                      <a:lnTo>
                        <a:pt x="12" y="677"/>
                      </a:lnTo>
                      <a:lnTo>
                        <a:pt x="9" y="680"/>
                      </a:lnTo>
                      <a:lnTo>
                        <a:pt x="9" y="680"/>
                      </a:lnTo>
                      <a:lnTo>
                        <a:pt x="9" y="681"/>
                      </a:lnTo>
                      <a:lnTo>
                        <a:pt x="9" y="681"/>
                      </a:lnTo>
                      <a:lnTo>
                        <a:pt x="6" y="684"/>
                      </a:lnTo>
                      <a:lnTo>
                        <a:pt x="6" y="684"/>
                      </a:lnTo>
                      <a:lnTo>
                        <a:pt x="5" y="684"/>
                      </a:lnTo>
                      <a:lnTo>
                        <a:pt x="5" y="684"/>
                      </a:lnTo>
                      <a:lnTo>
                        <a:pt x="4" y="686"/>
                      </a:lnTo>
                      <a:lnTo>
                        <a:pt x="4" y="686"/>
                      </a:lnTo>
                      <a:lnTo>
                        <a:pt x="4" y="687"/>
                      </a:lnTo>
                      <a:lnTo>
                        <a:pt x="4" y="687"/>
                      </a:lnTo>
                      <a:lnTo>
                        <a:pt x="2" y="690"/>
                      </a:lnTo>
                      <a:lnTo>
                        <a:pt x="2" y="690"/>
                      </a:lnTo>
                      <a:lnTo>
                        <a:pt x="2" y="691"/>
                      </a:lnTo>
                      <a:lnTo>
                        <a:pt x="2" y="691"/>
                      </a:lnTo>
                      <a:lnTo>
                        <a:pt x="1" y="695"/>
                      </a:lnTo>
                      <a:lnTo>
                        <a:pt x="1" y="695"/>
                      </a:lnTo>
                      <a:lnTo>
                        <a:pt x="1" y="695"/>
                      </a:lnTo>
                      <a:lnTo>
                        <a:pt x="1" y="695"/>
                      </a:lnTo>
                      <a:lnTo>
                        <a:pt x="1" y="699"/>
                      </a:lnTo>
                      <a:lnTo>
                        <a:pt x="1" y="699"/>
                      </a:lnTo>
                      <a:lnTo>
                        <a:pt x="1" y="700"/>
                      </a:lnTo>
                      <a:lnTo>
                        <a:pt x="1" y="700"/>
                      </a:lnTo>
                      <a:lnTo>
                        <a:pt x="0" y="705"/>
                      </a:lnTo>
                      <a:lnTo>
                        <a:pt x="0" y="705"/>
                      </a:lnTo>
                      <a:lnTo>
                        <a:pt x="0" y="709"/>
                      </a:lnTo>
                      <a:lnTo>
                        <a:pt x="0" y="709"/>
                      </a:lnTo>
                      <a:lnTo>
                        <a:pt x="0" y="711"/>
                      </a:lnTo>
                      <a:lnTo>
                        <a:pt x="0" y="711"/>
                      </a:lnTo>
                      <a:lnTo>
                        <a:pt x="0" y="715"/>
                      </a:lnTo>
                      <a:lnTo>
                        <a:pt x="0" y="715"/>
                      </a:lnTo>
                      <a:lnTo>
                        <a:pt x="0" y="715"/>
                      </a:lnTo>
                      <a:lnTo>
                        <a:pt x="0" y="715"/>
                      </a:lnTo>
                      <a:lnTo>
                        <a:pt x="0" y="719"/>
                      </a:lnTo>
                      <a:lnTo>
                        <a:pt x="0" y="719"/>
                      </a:lnTo>
                      <a:lnTo>
                        <a:pt x="0" y="720"/>
                      </a:lnTo>
                      <a:lnTo>
                        <a:pt x="0" y="720"/>
                      </a:lnTo>
                      <a:lnTo>
                        <a:pt x="0" y="723"/>
                      </a:lnTo>
                      <a:lnTo>
                        <a:pt x="0" y="723"/>
                      </a:lnTo>
                      <a:lnTo>
                        <a:pt x="0" y="724"/>
                      </a:lnTo>
                      <a:lnTo>
                        <a:pt x="0" y="724"/>
                      </a:lnTo>
                      <a:lnTo>
                        <a:pt x="1" y="726"/>
                      </a:lnTo>
                      <a:lnTo>
                        <a:pt x="1" y="726"/>
                      </a:lnTo>
                      <a:lnTo>
                        <a:pt x="2" y="728"/>
                      </a:lnTo>
                      <a:lnTo>
                        <a:pt x="2" y="728"/>
                      </a:lnTo>
                      <a:lnTo>
                        <a:pt x="4" y="730"/>
                      </a:lnTo>
                      <a:lnTo>
                        <a:pt x="4" y="730"/>
                      </a:lnTo>
                      <a:lnTo>
                        <a:pt x="5" y="730"/>
                      </a:lnTo>
                      <a:lnTo>
                        <a:pt x="5" y="730"/>
                      </a:lnTo>
                      <a:lnTo>
                        <a:pt x="7" y="734"/>
                      </a:lnTo>
                      <a:lnTo>
                        <a:pt x="7" y="734"/>
                      </a:lnTo>
                      <a:lnTo>
                        <a:pt x="7" y="734"/>
                      </a:lnTo>
                      <a:lnTo>
                        <a:pt x="7" y="734"/>
                      </a:lnTo>
                      <a:lnTo>
                        <a:pt x="12" y="738"/>
                      </a:lnTo>
                      <a:lnTo>
                        <a:pt x="12" y="738"/>
                      </a:lnTo>
                      <a:lnTo>
                        <a:pt x="12" y="738"/>
                      </a:lnTo>
                      <a:lnTo>
                        <a:pt x="12" y="738"/>
                      </a:lnTo>
                      <a:lnTo>
                        <a:pt x="12" y="738"/>
                      </a:lnTo>
                      <a:lnTo>
                        <a:pt x="24" y="744"/>
                      </a:lnTo>
                      <a:lnTo>
                        <a:pt x="41" y="754"/>
                      </a:lnTo>
                      <a:lnTo>
                        <a:pt x="41" y="754"/>
                      </a:lnTo>
                      <a:lnTo>
                        <a:pt x="64" y="764"/>
                      </a:lnTo>
                      <a:lnTo>
                        <a:pt x="84" y="772"/>
                      </a:lnTo>
                      <a:lnTo>
                        <a:pt x="101" y="778"/>
                      </a:lnTo>
                      <a:lnTo>
                        <a:pt x="113" y="781"/>
                      </a:lnTo>
                      <a:lnTo>
                        <a:pt x="113" y="781"/>
                      </a:lnTo>
                      <a:lnTo>
                        <a:pt x="113" y="825"/>
                      </a:lnTo>
                      <a:lnTo>
                        <a:pt x="113" y="825"/>
                      </a:lnTo>
                      <a:lnTo>
                        <a:pt x="101" y="827"/>
                      </a:lnTo>
                      <a:lnTo>
                        <a:pt x="84" y="834"/>
                      </a:lnTo>
                      <a:lnTo>
                        <a:pt x="64" y="841"/>
                      </a:lnTo>
                      <a:lnTo>
                        <a:pt x="41" y="852"/>
                      </a:lnTo>
                      <a:lnTo>
                        <a:pt x="41" y="852"/>
                      </a:lnTo>
                      <a:lnTo>
                        <a:pt x="24" y="861"/>
                      </a:lnTo>
                      <a:lnTo>
                        <a:pt x="12" y="868"/>
                      </a:lnTo>
                      <a:lnTo>
                        <a:pt x="12" y="868"/>
                      </a:lnTo>
                      <a:lnTo>
                        <a:pt x="12" y="868"/>
                      </a:lnTo>
                      <a:lnTo>
                        <a:pt x="12" y="868"/>
                      </a:lnTo>
                      <a:lnTo>
                        <a:pt x="12" y="868"/>
                      </a:lnTo>
                      <a:lnTo>
                        <a:pt x="12" y="868"/>
                      </a:lnTo>
                      <a:lnTo>
                        <a:pt x="7" y="871"/>
                      </a:lnTo>
                      <a:lnTo>
                        <a:pt x="7" y="871"/>
                      </a:lnTo>
                      <a:lnTo>
                        <a:pt x="7" y="871"/>
                      </a:lnTo>
                      <a:lnTo>
                        <a:pt x="7" y="871"/>
                      </a:lnTo>
                      <a:lnTo>
                        <a:pt x="5" y="875"/>
                      </a:lnTo>
                      <a:lnTo>
                        <a:pt x="5" y="875"/>
                      </a:lnTo>
                      <a:lnTo>
                        <a:pt x="4" y="875"/>
                      </a:lnTo>
                      <a:lnTo>
                        <a:pt x="4" y="875"/>
                      </a:lnTo>
                      <a:lnTo>
                        <a:pt x="0" y="881"/>
                      </a:lnTo>
                      <a:lnTo>
                        <a:pt x="0" y="881"/>
                      </a:lnTo>
                      <a:lnTo>
                        <a:pt x="0" y="883"/>
                      </a:lnTo>
                      <a:lnTo>
                        <a:pt x="0" y="883"/>
                      </a:lnTo>
                      <a:lnTo>
                        <a:pt x="0" y="885"/>
                      </a:lnTo>
                      <a:lnTo>
                        <a:pt x="0" y="885"/>
                      </a:lnTo>
                      <a:lnTo>
                        <a:pt x="0" y="886"/>
                      </a:lnTo>
                      <a:lnTo>
                        <a:pt x="0" y="886"/>
                      </a:lnTo>
                      <a:lnTo>
                        <a:pt x="0" y="890"/>
                      </a:lnTo>
                      <a:lnTo>
                        <a:pt x="0" y="890"/>
                      </a:lnTo>
                      <a:lnTo>
                        <a:pt x="0" y="891"/>
                      </a:lnTo>
                      <a:lnTo>
                        <a:pt x="0" y="891"/>
                      </a:lnTo>
                      <a:lnTo>
                        <a:pt x="0" y="894"/>
                      </a:lnTo>
                      <a:lnTo>
                        <a:pt x="0" y="894"/>
                      </a:lnTo>
                      <a:lnTo>
                        <a:pt x="0" y="897"/>
                      </a:lnTo>
                      <a:lnTo>
                        <a:pt x="0" y="897"/>
                      </a:lnTo>
                      <a:lnTo>
                        <a:pt x="0" y="900"/>
                      </a:lnTo>
                      <a:lnTo>
                        <a:pt x="0" y="900"/>
                      </a:lnTo>
                      <a:lnTo>
                        <a:pt x="1" y="905"/>
                      </a:lnTo>
                      <a:lnTo>
                        <a:pt x="1" y="905"/>
                      </a:lnTo>
                      <a:lnTo>
                        <a:pt x="1" y="907"/>
                      </a:lnTo>
                      <a:lnTo>
                        <a:pt x="1" y="907"/>
                      </a:lnTo>
                      <a:lnTo>
                        <a:pt x="1" y="910"/>
                      </a:lnTo>
                      <a:lnTo>
                        <a:pt x="1" y="910"/>
                      </a:lnTo>
                      <a:lnTo>
                        <a:pt x="1" y="910"/>
                      </a:lnTo>
                      <a:lnTo>
                        <a:pt x="1" y="910"/>
                      </a:lnTo>
                      <a:lnTo>
                        <a:pt x="2" y="914"/>
                      </a:lnTo>
                      <a:lnTo>
                        <a:pt x="2" y="914"/>
                      </a:lnTo>
                      <a:lnTo>
                        <a:pt x="2" y="915"/>
                      </a:lnTo>
                      <a:lnTo>
                        <a:pt x="2" y="915"/>
                      </a:lnTo>
                      <a:lnTo>
                        <a:pt x="4" y="918"/>
                      </a:lnTo>
                      <a:lnTo>
                        <a:pt x="4" y="918"/>
                      </a:lnTo>
                      <a:lnTo>
                        <a:pt x="4" y="919"/>
                      </a:lnTo>
                      <a:lnTo>
                        <a:pt x="4" y="919"/>
                      </a:lnTo>
                      <a:lnTo>
                        <a:pt x="5" y="922"/>
                      </a:lnTo>
                      <a:lnTo>
                        <a:pt x="5" y="922"/>
                      </a:lnTo>
                      <a:lnTo>
                        <a:pt x="5" y="922"/>
                      </a:lnTo>
                      <a:lnTo>
                        <a:pt x="5" y="922"/>
                      </a:lnTo>
                      <a:lnTo>
                        <a:pt x="7" y="924"/>
                      </a:lnTo>
                      <a:lnTo>
                        <a:pt x="7" y="924"/>
                      </a:lnTo>
                      <a:lnTo>
                        <a:pt x="9" y="926"/>
                      </a:lnTo>
                      <a:lnTo>
                        <a:pt x="9" y="926"/>
                      </a:lnTo>
                      <a:lnTo>
                        <a:pt x="12" y="927"/>
                      </a:lnTo>
                      <a:lnTo>
                        <a:pt x="12" y="927"/>
                      </a:lnTo>
                      <a:lnTo>
                        <a:pt x="12" y="928"/>
                      </a:lnTo>
                      <a:lnTo>
                        <a:pt x="12" y="928"/>
                      </a:lnTo>
                      <a:lnTo>
                        <a:pt x="17" y="931"/>
                      </a:lnTo>
                      <a:lnTo>
                        <a:pt x="17" y="931"/>
                      </a:lnTo>
                      <a:lnTo>
                        <a:pt x="17" y="931"/>
                      </a:lnTo>
                      <a:lnTo>
                        <a:pt x="17" y="931"/>
                      </a:lnTo>
                      <a:lnTo>
                        <a:pt x="17" y="931"/>
                      </a:lnTo>
                      <a:lnTo>
                        <a:pt x="17" y="931"/>
                      </a:lnTo>
                      <a:lnTo>
                        <a:pt x="30" y="936"/>
                      </a:lnTo>
                      <a:lnTo>
                        <a:pt x="49" y="942"/>
                      </a:lnTo>
                      <a:lnTo>
                        <a:pt x="49" y="942"/>
                      </a:lnTo>
                      <a:lnTo>
                        <a:pt x="73" y="948"/>
                      </a:lnTo>
                      <a:lnTo>
                        <a:pt x="94" y="952"/>
                      </a:lnTo>
                      <a:lnTo>
                        <a:pt x="112" y="954"/>
                      </a:lnTo>
                      <a:lnTo>
                        <a:pt x="125" y="956"/>
                      </a:lnTo>
                      <a:lnTo>
                        <a:pt x="125" y="956"/>
                      </a:lnTo>
                      <a:lnTo>
                        <a:pt x="132" y="999"/>
                      </a:lnTo>
                      <a:lnTo>
                        <a:pt x="132" y="999"/>
                      </a:lnTo>
                      <a:lnTo>
                        <a:pt x="120" y="1005"/>
                      </a:lnTo>
                      <a:lnTo>
                        <a:pt x="104" y="1012"/>
                      </a:lnTo>
                      <a:lnTo>
                        <a:pt x="87" y="1024"/>
                      </a:lnTo>
                      <a:lnTo>
                        <a:pt x="65" y="1038"/>
                      </a:lnTo>
                      <a:lnTo>
                        <a:pt x="65" y="1038"/>
                      </a:lnTo>
                      <a:lnTo>
                        <a:pt x="50" y="1050"/>
                      </a:lnTo>
                      <a:lnTo>
                        <a:pt x="40" y="1059"/>
                      </a:lnTo>
                      <a:lnTo>
                        <a:pt x="40" y="1059"/>
                      </a:lnTo>
                      <a:lnTo>
                        <a:pt x="40" y="1059"/>
                      </a:lnTo>
                      <a:lnTo>
                        <a:pt x="40" y="1059"/>
                      </a:lnTo>
                      <a:lnTo>
                        <a:pt x="40" y="1059"/>
                      </a:lnTo>
                      <a:lnTo>
                        <a:pt x="40" y="1059"/>
                      </a:lnTo>
                      <a:lnTo>
                        <a:pt x="36" y="1064"/>
                      </a:lnTo>
                      <a:lnTo>
                        <a:pt x="36" y="1064"/>
                      </a:lnTo>
                      <a:lnTo>
                        <a:pt x="36" y="1064"/>
                      </a:lnTo>
                      <a:lnTo>
                        <a:pt x="36" y="1064"/>
                      </a:lnTo>
                      <a:lnTo>
                        <a:pt x="34" y="1067"/>
                      </a:lnTo>
                      <a:lnTo>
                        <a:pt x="34" y="1067"/>
                      </a:lnTo>
                      <a:lnTo>
                        <a:pt x="34" y="1068"/>
                      </a:lnTo>
                      <a:lnTo>
                        <a:pt x="34" y="1068"/>
                      </a:lnTo>
                      <a:lnTo>
                        <a:pt x="31" y="1072"/>
                      </a:lnTo>
                      <a:lnTo>
                        <a:pt x="31" y="1075"/>
                      </a:lnTo>
                      <a:lnTo>
                        <a:pt x="31" y="1075"/>
                      </a:lnTo>
                      <a:lnTo>
                        <a:pt x="31" y="1075"/>
                      </a:lnTo>
                      <a:lnTo>
                        <a:pt x="31" y="1075"/>
                      </a:lnTo>
                      <a:lnTo>
                        <a:pt x="31" y="1079"/>
                      </a:lnTo>
                      <a:lnTo>
                        <a:pt x="31" y="1079"/>
                      </a:lnTo>
                      <a:lnTo>
                        <a:pt x="31" y="1079"/>
                      </a:lnTo>
                      <a:lnTo>
                        <a:pt x="31" y="1079"/>
                      </a:lnTo>
                      <a:lnTo>
                        <a:pt x="31" y="1083"/>
                      </a:lnTo>
                      <a:lnTo>
                        <a:pt x="31" y="1083"/>
                      </a:lnTo>
                      <a:lnTo>
                        <a:pt x="31" y="1084"/>
                      </a:lnTo>
                      <a:lnTo>
                        <a:pt x="31" y="1084"/>
                      </a:lnTo>
                      <a:lnTo>
                        <a:pt x="33" y="1088"/>
                      </a:lnTo>
                      <a:lnTo>
                        <a:pt x="33" y="1088"/>
                      </a:lnTo>
                      <a:lnTo>
                        <a:pt x="33" y="1089"/>
                      </a:lnTo>
                      <a:lnTo>
                        <a:pt x="33" y="1089"/>
                      </a:lnTo>
                      <a:lnTo>
                        <a:pt x="34" y="1093"/>
                      </a:lnTo>
                      <a:lnTo>
                        <a:pt x="34" y="1093"/>
                      </a:lnTo>
                      <a:lnTo>
                        <a:pt x="35" y="1097"/>
                      </a:lnTo>
                      <a:lnTo>
                        <a:pt x="35" y="1097"/>
                      </a:lnTo>
                      <a:lnTo>
                        <a:pt x="36" y="1099"/>
                      </a:lnTo>
                      <a:lnTo>
                        <a:pt x="36" y="1099"/>
                      </a:lnTo>
                      <a:lnTo>
                        <a:pt x="36" y="1102"/>
                      </a:lnTo>
                      <a:lnTo>
                        <a:pt x="36" y="1102"/>
                      </a:lnTo>
                      <a:lnTo>
                        <a:pt x="38" y="1103"/>
                      </a:lnTo>
                      <a:lnTo>
                        <a:pt x="38" y="1103"/>
                      </a:lnTo>
                      <a:lnTo>
                        <a:pt x="39" y="1107"/>
                      </a:lnTo>
                      <a:lnTo>
                        <a:pt x="39" y="1107"/>
                      </a:lnTo>
                      <a:lnTo>
                        <a:pt x="39" y="1108"/>
                      </a:lnTo>
                      <a:lnTo>
                        <a:pt x="39" y="1108"/>
                      </a:lnTo>
                      <a:lnTo>
                        <a:pt x="40" y="1109"/>
                      </a:lnTo>
                      <a:lnTo>
                        <a:pt x="40" y="1109"/>
                      </a:lnTo>
                      <a:lnTo>
                        <a:pt x="40" y="1111"/>
                      </a:lnTo>
                      <a:lnTo>
                        <a:pt x="40" y="1111"/>
                      </a:lnTo>
                      <a:lnTo>
                        <a:pt x="43" y="1113"/>
                      </a:lnTo>
                      <a:lnTo>
                        <a:pt x="43" y="1113"/>
                      </a:lnTo>
                      <a:lnTo>
                        <a:pt x="43" y="1113"/>
                      </a:lnTo>
                      <a:lnTo>
                        <a:pt x="43" y="1113"/>
                      </a:lnTo>
                      <a:lnTo>
                        <a:pt x="46" y="1116"/>
                      </a:lnTo>
                      <a:lnTo>
                        <a:pt x="46" y="1116"/>
                      </a:lnTo>
                      <a:lnTo>
                        <a:pt x="46" y="1116"/>
                      </a:lnTo>
                      <a:lnTo>
                        <a:pt x="46" y="1116"/>
                      </a:lnTo>
                      <a:lnTo>
                        <a:pt x="50" y="1117"/>
                      </a:lnTo>
                      <a:lnTo>
                        <a:pt x="50" y="1117"/>
                      </a:lnTo>
                      <a:lnTo>
                        <a:pt x="52" y="1118"/>
                      </a:lnTo>
                      <a:lnTo>
                        <a:pt x="52" y="1118"/>
                      </a:lnTo>
                      <a:lnTo>
                        <a:pt x="57" y="1119"/>
                      </a:lnTo>
                      <a:lnTo>
                        <a:pt x="57" y="1119"/>
                      </a:lnTo>
                      <a:lnTo>
                        <a:pt x="57" y="1119"/>
                      </a:lnTo>
                      <a:lnTo>
                        <a:pt x="57" y="1119"/>
                      </a:lnTo>
                      <a:lnTo>
                        <a:pt x="57" y="1119"/>
                      </a:lnTo>
                      <a:lnTo>
                        <a:pt x="57" y="1119"/>
                      </a:lnTo>
                      <a:lnTo>
                        <a:pt x="70" y="1122"/>
                      </a:lnTo>
                      <a:lnTo>
                        <a:pt x="89" y="1125"/>
                      </a:lnTo>
                      <a:lnTo>
                        <a:pt x="89" y="1125"/>
                      </a:lnTo>
                      <a:lnTo>
                        <a:pt x="115" y="1127"/>
                      </a:lnTo>
                      <a:lnTo>
                        <a:pt x="136" y="1128"/>
                      </a:lnTo>
                      <a:lnTo>
                        <a:pt x="154" y="1127"/>
                      </a:lnTo>
                      <a:lnTo>
                        <a:pt x="166" y="1126"/>
                      </a:lnTo>
                      <a:lnTo>
                        <a:pt x="166" y="1126"/>
                      </a:lnTo>
                      <a:lnTo>
                        <a:pt x="181" y="1167"/>
                      </a:lnTo>
                      <a:lnTo>
                        <a:pt x="181" y="1167"/>
                      </a:lnTo>
                      <a:lnTo>
                        <a:pt x="170" y="1175"/>
                      </a:lnTo>
                      <a:lnTo>
                        <a:pt x="156" y="1185"/>
                      </a:lnTo>
                      <a:lnTo>
                        <a:pt x="141" y="1200"/>
                      </a:lnTo>
                      <a:lnTo>
                        <a:pt x="123" y="1218"/>
                      </a:lnTo>
                      <a:lnTo>
                        <a:pt x="123" y="1218"/>
                      </a:lnTo>
                      <a:lnTo>
                        <a:pt x="109" y="1232"/>
                      </a:lnTo>
                      <a:lnTo>
                        <a:pt x="102" y="1243"/>
                      </a:lnTo>
                      <a:lnTo>
                        <a:pt x="102" y="1243"/>
                      </a:lnTo>
                      <a:lnTo>
                        <a:pt x="102" y="1243"/>
                      </a:lnTo>
                      <a:lnTo>
                        <a:pt x="101" y="1243"/>
                      </a:lnTo>
                      <a:lnTo>
                        <a:pt x="101" y="1243"/>
                      </a:lnTo>
                      <a:lnTo>
                        <a:pt x="98" y="1248"/>
                      </a:lnTo>
                      <a:lnTo>
                        <a:pt x="98" y="1248"/>
                      </a:lnTo>
                      <a:lnTo>
                        <a:pt x="98" y="1248"/>
                      </a:lnTo>
                      <a:lnTo>
                        <a:pt x="98" y="1248"/>
                      </a:lnTo>
                      <a:lnTo>
                        <a:pt x="96" y="1252"/>
                      </a:lnTo>
                      <a:lnTo>
                        <a:pt x="96" y="1252"/>
                      </a:lnTo>
                      <a:lnTo>
                        <a:pt x="96" y="1252"/>
                      </a:lnTo>
                      <a:lnTo>
                        <a:pt x="96" y="1252"/>
                      </a:lnTo>
                      <a:lnTo>
                        <a:pt x="94" y="1256"/>
                      </a:lnTo>
                      <a:lnTo>
                        <a:pt x="94" y="1259"/>
                      </a:lnTo>
                      <a:lnTo>
                        <a:pt x="94" y="1259"/>
                      </a:lnTo>
                      <a:lnTo>
                        <a:pt x="94" y="1261"/>
                      </a:lnTo>
                      <a:lnTo>
                        <a:pt x="94" y="1261"/>
                      </a:lnTo>
                      <a:lnTo>
                        <a:pt x="96" y="1263"/>
                      </a:lnTo>
                      <a:lnTo>
                        <a:pt x="96" y="1263"/>
                      </a:lnTo>
                      <a:lnTo>
                        <a:pt x="96" y="1264"/>
                      </a:lnTo>
                      <a:lnTo>
                        <a:pt x="96" y="1264"/>
                      </a:lnTo>
                      <a:lnTo>
                        <a:pt x="97" y="1268"/>
                      </a:lnTo>
                      <a:lnTo>
                        <a:pt x="97" y="1268"/>
                      </a:lnTo>
                      <a:lnTo>
                        <a:pt x="97" y="1268"/>
                      </a:lnTo>
                      <a:lnTo>
                        <a:pt x="97" y="1268"/>
                      </a:lnTo>
                      <a:lnTo>
                        <a:pt x="98" y="1272"/>
                      </a:lnTo>
                      <a:lnTo>
                        <a:pt x="98" y="1272"/>
                      </a:lnTo>
                      <a:lnTo>
                        <a:pt x="99" y="1273"/>
                      </a:lnTo>
                      <a:lnTo>
                        <a:pt x="99" y="1273"/>
                      </a:lnTo>
                      <a:lnTo>
                        <a:pt x="101" y="1277"/>
                      </a:lnTo>
                      <a:lnTo>
                        <a:pt x="101" y="1277"/>
                      </a:lnTo>
                      <a:lnTo>
                        <a:pt x="103" y="1281"/>
                      </a:lnTo>
                      <a:lnTo>
                        <a:pt x="103" y="1281"/>
                      </a:lnTo>
                      <a:lnTo>
                        <a:pt x="103" y="1282"/>
                      </a:lnTo>
                      <a:lnTo>
                        <a:pt x="103" y="1282"/>
                      </a:lnTo>
                      <a:lnTo>
                        <a:pt x="106" y="1286"/>
                      </a:lnTo>
                      <a:lnTo>
                        <a:pt x="106" y="1286"/>
                      </a:lnTo>
                      <a:lnTo>
                        <a:pt x="106" y="1286"/>
                      </a:lnTo>
                      <a:lnTo>
                        <a:pt x="106" y="1286"/>
                      </a:lnTo>
                      <a:lnTo>
                        <a:pt x="108" y="1290"/>
                      </a:lnTo>
                      <a:lnTo>
                        <a:pt x="108" y="1290"/>
                      </a:lnTo>
                      <a:lnTo>
                        <a:pt x="108" y="1290"/>
                      </a:lnTo>
                      <a:lnTo>
                        <a:pt x="108" y="1290"/>
                      </a:lnTo>
                      <a:lnTo>
                        <a:pt x="109" y="1292"/>
                      </a:lnTo>
                      <a:lnTo>
                        <a:pt x="109" y="1292"/>
                      </a:lnTo>
                      <a:lnTo>
                        <a:pt x="111" y="1293"/>
                      </a:lnTo>
                      <a:lnTo>
                        <a:pt x="111" y="1293"/>
                      </a:lnTo>
                      <a:lnTo>
                        <a:pt x="117" y="1297"/>
                      </a:lnTo>
                      <a:lnTo>
                        <a:pt x="117" y="1297"/>
                      </a:lnTo>
                      <a:lnTo>
                        <a:pt x="117" y="1297"/>
                      </a:lnTo>
                      <a:lnTo>
                        <a:pt x="117" y="1297"/>
                      </a:lnTo>
                      <a:lnTo>
                        <a:pt x="121" y="1298"/>
                      </a:lnTo>
                      <a:lnTo>
                        <a:pt x="121" y="1298"/>
                      </a:lnTo>
                      <a:lnTo>
                        <a:pt x="122" y="1298"/>
                      </a:lnTo>
                      <a:lnTo>
                        <a:pt x="122" y="1298"/>
                      </a:lnTo>
                      <a:lnTo>
                        <a:pt x="127" y="1300"/>
                      </a:lnTo>
                      <a:lnTo>
                        <a:pt x="127" y="1300"/>
                      </a:lnTo>
                      <a:lnTo>
                        <a:pt x="128" y="1300"/>
                      </a:lnTo>
                      <a:lnTo>
                        <a:pt x="128" y="1300"/>
                      </a:lnTo>
                      <a:lnTo>
                        <a:pt x="141" y="1300"/>
                      </a:lnTo>
                      <a:lnTo>
                        <a:pt x="161" y="1298"/>
                      </a:lnTo>
                      <a:lnTo>
                        <a:pt x="161" y="1298"/>
                      </a:lnTo>
                      <a:lnTo>
                        <a:pt x="186" y="1297"/>
                      </a:lnTo>
                      <a:lnTo>
                        <a:pt x="206" y="1293"/>
                      </a:lnTo>
                      <a:lnTo>
                        <a:pt x="224" y="1290"/>
                      </a:lnTo>
                      <a:lnTo>
                        <a:pt x="237" y="1286"/>
                      </a:lnTo>
                      <a:lnTo>
                        <a:pt x="237" y="1286"/>
                      </a:lnTo>
                      <a:lnTo>
                        <a:pt x="259" y="1324"/>
                      </a:lnTo>
                      <a:lnTo>
                        <a:pt x="259" y="1324"/>
                      </a:lnTo>
                      <a:lnTo>
                        <a:pt x="249" y="1334"/>
                      </a:lnTo>
                      <a:lnTo>
                        <a:pt x="238" y="1346"/>
                      </a:lnTo>
                      <a:lnTo>
                        <a:pt x="224" y="1363"/>
                      </a:lnTo>
                      <a:lnTo>
                        <a:pt x="210" y="1384"/>
                      </a:lnTo>
                      <a:lnTo>
                        <a:pt x="210" y="1384"/>
                      </a:lnTo>
                      <a:lnTo>
                        <a:pt x="200" y="1400"/>
                      </a:lnTo>
                      <a:lnTo>
                        <a:pt x="193" y="1413"/>
                      </a:lnTo>
                      <a:lnTo>
                        <a:pt x="193" y="1413"/>
                      </a:lnTo>
                      <a:lnTo>
                        <a:pt x="193" y="1413"/>
                      </a:lnTo>
                      <a:lnTo>
                        <a:pt x="193" y="1413"/>
                      </a:lnTo>
                      <a:lnTo>
                        <a:pt x="191" y="1418"/>
                      </a:lnTo>
                      <a:lnTo>
                        <a:pt x="191" y="1418"/>
                      </a:lnTo>
                      <a:lnTo>
                        <a:pt x="190" y="1418"/>
                      </a:lnTo>
                      <a:lnTo>
                        <a:pt x="190" y="1418"/>
                      </a:lnTo>
                      <a:lnTo>
                        <a:pt x="190" y="1422"/>
                      </a:lnTo>
                      <a:lnTo>
                        <a:pt x="190" y="1422"/>
                      </a:lnTo>
                      <a:lnTo>
                        <a:pt x="190" y="1423"/>
                      </a:lnTo>
                      <a:lnTo>
                        <a:pt x="190" y="1423"/>
                      </a:lnTo>
                      <a:lnTo>
                        <a:pt x="189" y="1427"/>
                      </a:lnTo>
                      <a:lnTo>
                        <a:pt x="190" y="1431"/>
                      </a:lnTo>
                      <a:lnTo>
                        <a:pt x="190" y="1431"/>
                      </a:lnTo>
                      <a:lnTo>
                        <a:pt x="190" y="1431"/>
                      </a:lnTo>
                      <a:lnTo>
                        <a:pt x="190" y="1431"/>
                      </a:lnTo>
                      <a:lnTo>
                        <a:pt x="191" y="1434"/>
                      </a:lnTo>
                      <a:lnTo>
                        <a:pt x="191" y="1434"/>
                      </a:lnTo>
                      <a:lnTo>
                        <a:pt x="191" y="1434"/>
                      </a:lnTo>
                      <a:lnTo>
                        <a:pt x="191" y="1434"/>
                      </a:lnTo>
                      <a:lnTo>
                        <a:pt x="193" y="1438"/>
                      </a:lnTo>
                      <a:lnTo>
                        <a:pt x="193" y="1438"/>
                      </a:lnTo>
                      <a:lnTo>
                        <a:pt x="194" y="1438"/>
                      </a:lnTo>
                      <a:lnTo>
                        <a:pt x="194" y="1438"/>
                      </a:lnTo>
                      <a:lnTo>
                        <a:pt x="195" y="1442"/>
                      </a:lnTo>
                      <a:lnTo>
                        <a:pt x="195" y="1442"/>
                      </a:lnTo>
                      <a:lnTo>
                        <a:pt x="196" y="1443"/>
                      </a:lnTo>
                      <a:lnTo>
                        <a:pt x="196" y="1443"/>
                      </a:lnTo>
                      <a:lnTo>
                        <a:pt x="199" y="1447"/>
                      </a:lnTo>
                      <a:lnTo>
                        <a:pt x="199" y="1447"/>
                      </a:lnTo>
                      <a:lnTo>
                        <a:pt x="201" y="1451"/>
                      </a:lnTo>
                      <a:lnTo>
                        <a:pt x="201" y="1451"/>
                      </a:lnTo>
                      <a:lnTo>
                        <a:pt x="203" y="1451"/>
                      </a:lnTo>
                      <a:lnTo>
                        <a:pt x="203" y="1451"/>
                      </a:lnTo>
                      <a:lnTo>
                        <a:pt x="204" y="1455"/>
                      </a:lnTo>
                      <a:lnTo>
                        <a:pt x="204" y="1455"/>
                      </a:lnTo>
                      <a:lnTo>
                        <a:pt x="205" y="1455"/>
                      </a:lnTo>
                      <a:lnTo>
                        <a:pt x="205" y="1455"/>
                      </a:lnTo>
                      <a:lnTo>
                        <a:pt x="208" y="1458"/>
                      </a:lnTo>
                      <a:lnTo>
                        <a:pt x="208" y="1458"/>
                      </a:lnTo>
                      <a:lnTo>
                        <a:pt x="208" y="1458"/>
                      </a:lnTo>
                      <a:lnTo>
                        <a:pt x="208" y="1458"/>
                      </a:lnTo>
                      <a:lnTo>
                        <a:pt x="210" y="1460"/>
                      </a:lnTo>
                      <a:lnTo>
                        <a:pt x="210" y="1460"/>
                      </a:lnTo>
                      <a:lnTo>
                        <a:pt x="210" y="1461"/>
                      </a:lnTo>
                      <a:lnTo>
                        <a:pt x="210" y="1461"/>
                      </a:lnTo>
                      <a:lnTo>
                        <a:pt x="218" y="1463"/>
                      </a:lnTo>
                      <a:lnTo>
                        <a:pt x="218" y="1463"/>
                      </a:lnTo>
                      <a:lnTo>
                        <a:pt x="218" y="1463"/>
                      </a:lnTo>
                      <a:lnTo>
                        <a:pt x="218" y="1463"/>
                      </a:lnTo>
                      <a:lnTo>
                        <a:pt x="223" y="1463"/>
                      </a:lnTo>
                      <a:lnTo>
                        <a:pt x="223" y="1463"/>
                      </a:lnTo>
                      <a:lnTo>
                        <a:pt x="223" y="1463"/>
                      </a:lnTo>
                      <a:lnTo>
                        <a:pt x="223" y="1463"/>
                      </a:lnTo>
                      <a:lnTo>
                        <a:pt x="229" y="1463"/>
                      </a:lnTo>
                      <a:lnTo>
                        <a:pt x="229" y="1463"/>
                      </a:lnTo>
                      <a:lnTo>
                        <a:pt x="229" y="1463"/>
                      </a:lnTo>
                      <a:lnTo>
                        <a:pt x="229" y="1463"/>
                      </a:lnTo>
                      <a:lnTo>
                        <a:pt x="243" y="1462"/>
                      </a:lnTo>
                      <a:lnTo>
                        <a:pt x="262" y="1457"/>
                      </a:lnTo>
                      <a:lnTo>
                        <a:pt x="262" y="1457"/>
                      </a:lnTo>
                      <a:lnTo>
                        <a:pt x="286" y="1451"/>
                      </a:lnTo>
                      <a:lnTo>
                        <a:pt x="306" y="1444"/>
                      </a:lnTo>
                      <a:lnTo>
                        <a:pt x="322" y="1438"/>
                      </a:lnTo>
                      <a:lnTo>
                        <a:pt x="334" y="1432"/>
                      </a:lnTo>
                      <a:lnTo>
                        <a:pt x="334" y="1432"/>
                      </a:lnTo>
                      <a:lnTo>
                        <a:pt x="363" y="1466"/>
                      </a:lnTo>
                      <a:lnTo>
                        <a:pt x="363" y="1466"/>
                      </a:lnTo>
                      <a:lnTo>
                        <a:pt x="354" y="1477"/>
                      </a:lnTo>
                      <a:lnTo>
                        <a:pt x="345" y="1491"/>
                      </a:lnTo>
                      <a:lnTo>
                        <a:pt x="335" y="1510"/>
                      </a:lnTo>
                      <a:lnTo>
                        <a:pt x="325" y="1533"/>
                      </a:lnTo>
                      <a:lnTo>
                        <a:pt x="325" y="1533"/>
                      </a:lnTo>
                      <a:lnTo>
                        <a:pt x="317" y="1552"/>
                      </a:lnTo>
                      <a:lnTo>
                        <a:pt x="314" y="1564"/>
                      </a:lnTo>
                      <a:lnTo>
                        <a:pt x="314" y="1564"/>
                      </a:lnTo>
                      <a:lnTo>
                        <a:pt x="314" y="1564"/>
                      </a:lnTo>
                      <a:lnTo>
                        <a:pt x="314" y="1564"/>
                      </a:lnTo>
                      <a:lnTo>
                        <a:pt x="312" y="1569"/>
                      </a:lnTo>
                      <a:lnTo>
                        <a:pt x="312" y="1569"/>
                      </a:lnTo>
                      <a:lnTo>
                        <a:pt x="312" y="1570"/>
                      </a:lnTo>
                      <a:lnTo>
                        <a:pt x="312" y="1570"/>
                      </a:lnTo>
                      <a:lnTo>
                        <a:pt x="311" y="1574"/>
                      </a:lnTo>
                      <a:lnTo>
                        <a:pt x="311" y="1574"/>
                      </a:lnTo>
                      <a:lnTo>
                        <a:pt x="311" y="1575"/>
                      </a:lnTo>
                      <a:lnTo>
                        <a:pt x="311" y="1575"/>
                      </a:lnTo>
                      <a:lnTo>
                        <a:pt x="312" y="1579"/>
                      </a:lnTo>
                      <a:lnTo>
                        <a:pt x="312" y="1579"/>
                      </a:lnTo>
                      <a:lnTo>
                        <a:pt x="312" y="1579"/>
                      </a:lnTo>
                      <a:lnTo>
                        <a:pt x="312" y="1579"/>
                      </a:lnTo>
                      <a:lnTo>
                        <a:pt x="312" y="1582"/>
                      </a:lnTo>
                      <a:lnTo>
                        <a:pt x="312" y="1582"/>
                      </a:lnTo>
                      <a:lnTo>
                        <a:pt x="314" y="1583"/>
                      </a:lnTo>
                      <a:lnTo>
                        <a:pt x="314" y="1583"/>
                      </a:lnTo>
                      <a:lnTo>
                        <a:pt x="315" y="1586"/>
                      </a:lnTo>
                      <a:lnTo>
                        <a:pt x="315" y="1586"/>
                      </a:lnTo>
                      <a:lnTo>
                        <a:pt x="315" y="1586"/>
                      </a:lnTo>
                      <a:lnTo>
                        <a:pt x="315" y="1586"/>
                      </a:lnTo>
                      <a:lnTo>
                        <a:pt x="317" y="1589"/>
                      </a:lnTo>
                      <a:lnTo>
                        <a:pt x="317" y="1589"/>
                      </a:lnTo>
                      <a:lnTo>
                        <a:pt x="319" y="1589"/>
                      </a:lnTo>
                      <a:lnTo>
                        <a:pt x="319" y="1589"/>
                      </a:lnTo>
                      <a:lnTo>
                        <a:pt x="321" y="1592"/>
                      </a:lnTo>
                      <a:lnTo>
                        <a:pt x="321" y="1592"/>
                      </a:lnTo>
                      <a:lnTo>
                        <a:pt x="321" y="1593"/>
                      </a:lnTo>
                      <a:lnTo>
                        <a:pt x="321" y="1593"/>
                      </a:lnTo>
                      <a:lnTo>
                        <a:pt x="325" y="1597"/>
                      </a:lnTo>
                      <a:lnTo>
                        <a:pt x="325" y="1597"/>
                      </a:lnTo>
                      <a:lnTo>
                        <a:pt x="327" y="1599"/>
                      </a:lnTo>
                      <a:lnTo>
                        <a:pt x="327" y="1599"/>
                      </a:lnTo>
                      <a:lnTo>
                        <a:pt x="329" y="1601"/>
                      </a:lnTo>
                      <a:lnTo>
                        <a:pt x="329" y="1601"/>
                      </a:lnTo>
                      <a:lnTo>
                        <a:pt x="331" y="1603"/>
                      </a:lnTo>
                      <a:lnTo>
                        <a:pt x="331" y="1603"/>
                      </a:lnTo>
                      <a:lnTo>
                        <a:pt x="332" y="1603"/>
                      </a:lnTo>
                      <a:lnTo>
                        <a:pt x="332" y="1603"/>
                      </a:lnTo>
                      <a:lnTo>
                        <a:pt x="335" y="1606"/>
                      </a:lnTo>
                      <a:lnTo>
                        <a:pt x="335" y="1606"/>
                      </a:lnTo>
                      <a:lnTo>
                        <a:pt x="335" y="1606"/>
                      </a:lnTo>
                      <a:lnTo>
                        <a:pt x="335" y="1606"/>
                      </a:lnTo>
                      <a:lnTo>
                        <a:pt x="338" y="1608"/>
                      </a:lnTo>
                      <a:lnTo>
                        <a:pt x="338" y="1608"/>
                      </a:lnTo>
                      <a:lnTo>
                        <a:pt x="339" y="1608"/>
                      </a:lnTo>
                      <a:lnTo>
                        <a:pt x="339" y="1608"/>
                      </a:lnTo>
                      <a:lnTo>
                        <a:pt x="343" y="1609"/>
                      </a:lnTo>
                      <a:lnTo>
                        <a:pt x="343" y="1609"/>
                      </a:lnTo>
                      <a:lnTo>
                        <a:pt x="343" y="1609"/>
                      </a:lnTo>
                      <a:lnTo>
                        <a:pt x="343" y="1609"/>
                      </a:lnTo>
                      <a:lnTo>
                        <a:pt x="346" y="1609"/>
                      </a:lnTo>
                      <a:lnTo>
                        <a:pt x="346" y="1609"/>
                      </a:lnTo>
                      <a:lnTo>
                        <a:pt x="346" y="1609"/>
                      </a:lnTo>
                      <a:lnTo>
                        <a:pt x="346" y="1609"/>
                      </a:lnTo>
                      <a:lnTo>
                        <a:pt x="350" y="1609"/>
                      </a:lnTo>
                      <a:lnTo>
                        <a:pt x="350" y="1609"/>
                      </a:lnTo>
                      <a:lnTo>
                        <a:pt x="351" y="1609"/>
                      </a:lnTo>
                      <a:lnTo>
                        <a:pt x="351" y="1609"/>
                      </a:lnTo>
                      <a:lnTo>
                        <a:pt x="356" y="1608"/>
                      </a:lnTo>
                      <a:lnTo>
                        <a:pt x="356" y="1608"/>
                      </a:lnTo>
                      <a:lnTo>
                        <a:pt x="356" y="1608"/>
                      </a:lnTo>
                      <a:lnTo>
                        <a:pt x="356" y="1608"/>
                      </a:lnTo>
                      <a:lnTo>
                        <a:pt x="370" y="1603"/>
                      </a:lnTo>
                      <a:lnTo>
                        <a:pt x="388" y="1597"/>
                      </a:lnTo>
                      <a:lnTo>
                        <a:pt x="388" y="1597"/>
                      </a:lnTo>
                      <a:lnTo>
                        <a:pt x="411" y="1586"/>
                      </a:lnTo>
                      <a:lnTo>
                        <a:pt x="429" y="1575"/>
                      </a:lnTo>
                      <a:lnTo>
                        <a:pt x="445" y="1567"/>
                      </a:lnTo>
                      <a:lnTo>
                        <a:pt x="455" y="1559"/>
                      </a:lnTo>
                      <a:lnTo>
                        <a:pt x="455" y="1559"/>
                      </a:lnTo>
                      <a:lnTo>
                        <a:pt x="489" y="1587"/>
                      </a:lnTo>
                      <a:lnTo>
                        <a:pt x="489" y="1587"/>
                      </a:lnTo>
                      <a:lnTo>
                        <a:pt x="484" y="1599"/>
                      </a:lnTo>
                      <a:lnTo>
                        <a:pt x="476" y="1616"/>
                      </a:lnTo>
                      <a:lnTo>
                        <a:pt x="470" y="1636"/>
                      </a:lnTo>
                      <a:lnTo>
                        <a:pt x="463" y="1660"/>
                      </a:lnTo>
                      <a:lnTo>
                        <a:pt x="463" y="1660"/>
                      </a:lnTo>
                      <a:lnTo>
                        <a:pt x="460" y="1679"/>
                      </a:lnTo>
                      <a:lnTo>
                        <a:pt x="457" y="1693"/>
                      </a:lnTo>
                      <a:lnTo>
                        <a:pt x="457" y="1693"/>
                      </a:lnTo>
                      <a:lnTo>
                        <a:pt x="457" y="1698"/>
                      </a:lnTo>
                      <a:lnTo>
                        <a:pt x="457" y="1698"/>
                      </a:lnTo>
                      <a:lnTo>
                        <a:pt x="457" y="1699"/>
                      </a:lnTo>
                      <a:lnTo>
                        <a:pt x="457" y="1699"/>
                      </a:lnTo>
                      <a:lnTo>
                        <a:pt x="457" y="1703"/>
                      </a:lnTo>
                      <a:lnTo>
                        <a:pt x="457" y="1703"/>
                      </a:lnTo>
                      <a:lnTo>
                        <a:pt x="457" y="1704"/>
                      </a:lnTo>
                      <a:lnTo>
                        <a:pt x="457" y="1704"/>
                      </a:lnTo>
                      <a:lnTo>
                        <a:pt x="458" y="1708"/>
                      </a:lnTo>
                      <a:lnTo>
                        <a:pt x="458" y="1708"/>
                      </a:lnTo>
                      <a:lnTo>
                        <a:pt x="458" y="1708"/>
                      </a:lnTo>
                      <a:lnTo>
                        <a:pt x="458" y="1708"/>
                      </a:lnTo>
                      <a:lnTo>
                        <a:pt x="461" y="1710"/>
                      </a:lnTo>
                      <a:lnTo>
                        <a:pt x="461" y="1710"/>
                      </a:lnTo>
                      <a:lnTo>
                        <a:pt x="461" y="1712"/>
                      </a:lnTo>
                      <a:lnTo>
                        <a:pt x="461" y="1712"/>
                      </a:lnTo>
                      <a:lnTo>
                        <a:pt x="463" y="1713"/>
                      </a:lnTo>
                      <a:lnTo>
                        <a:pt x="463" y="1713"/>
                      </a:lnTo>
                      <a:lnTo>
                        <a:pt x="463" y="1714"/>
                      </a:lnTo>
                      <a:lnTo>
                        <a:pt x="463" y="1714"/>
                      </a:lnTo>
                      <a:lnTo>
                        <a:pt x="466" y="1717"/>
                      </a:lnTo>
                      <a:lnTo>
                        <a:pt x="466" y="1717"/>
                      </a:lnTo>
                      <a:lnTo>
                        <a:pt x="467" y="1717"/>
                      </a:lnTo>
                      <a:lnTo>
                        <a:pt x="467" y="1717"/>
                      </a:lnTo>
                      <a:lnTo>
                        <a:pt x="470" y="1719"/>
                      </a:lnTo>
                      <a:lnTo>
                        <a:pt x="470" y="1719"/>
                      </a:lnTo>
                      <a:lnTo>
                        <a:pt x="471" y="1719"/>
                      </a:lnTo>
                      <a:lnTo>
                        <a:pt x="471" y="1719"/>
                      </a:lnTo>
                      <a:lnTo>
                        <a:pt x="475" y="1722"/>
                      </a:lnTo>
                      <a:lnTo>
                        <a:pt x="475" y="1722"/>
                      </a:lnTo>
                      <a:lnTo>
                        <a:pt x="479" y="1724"/>
                      </a:lnTo>
                      <a:lnTo>
                        <a:pt x="479" y="1724"/>
                      </a:lnTo>
                      <a:lnTo>
                        <a:pt x="480" y="1725"/>
                      </a:lnTo>
                      <a:lnTo>
                        <a:pt x="480" y="1725"/>
                      </a:lnTo>
                      <a:lnTo>
                        <a:pt x="482" y="1728"/>
                      </a:lnTo>
                      <a:lnTo>
                        <a:pt x="482" y="1728"/>
                      </a:lnTo>
                      <a:lnTo>
                        <a:pt x="484" y="1728"/>
                      </a:lnTo>
                      <a:lnTo>
                        <a:pt x="484" y="1728"/>
                      </a:lnTo>
                      <a:lnTo>
                        <a:pt x="486" y="1729"/>
                      </a:lnTo>
                      <a:lnTo>
                        <a:pt x="486" y="1729"/>
                      </a:lnTo>
                      <a:lnTo>
                        <a:pt x="487" y="1730"/>
                      </a:lnTo>
                      <a:lnTo>
                        <a:pt x="487" y="1730"/>
                      </a:lnTo>
                      <a:lnTo>
                        <a:pt x="490" y="1730"/>
                      </a:lnTo>
                      <a:lnTo>
                        <a:pt x="490" y="1730"/>
                      </a:lnTo>
                      <a:lnTo>
                        <a:pt x="490" y="1732"/>
                      </a:lnTo>
                      <a:lnTo>
                        <a:pt x="490" y="1732"/>
                      </a:lnTo>
                      <a:lnTo>
                        <a:pt x="494" y="1732"/>
                      </a:lnTo>
                      <a:lnTo>
                        <a:pt x="494" y="1732"/>
                      </a:lnTo>
                      <a:lnTo>
                        <a:pt x="494" y="1732"/>
                      </a:lnTo>
                      <a:lnTo>
                        <a:pt x="494" y="1732"/>
                      </a:lnTo>
                      <a:lnTo>
                        <a:pt x="498" y="1732"/>
                      </a:lnTo>
                      <a:lnTo>
                        <a:pt x="498" y="1732"/>
                      </a:lnTo>
                      <a:lnTo>
                        <a:pt x="499" y="1732"/>
                      </a:lnTo>
                      <a:lnTo>
                        <a:pt x="499" y="1732"/>
                      </a:lnTo>
                      <a:lnTo>
                        <a:pt x="501" y="1730"/>
                      </a:lnTo>
                      <a:lnTo>
                        <a:pt x="501" y="1730"/>
                      </a:lnTo>
                      <a:lnTo>
                        <a:pt x="503" y="1730"/>
                      </a:lnTo>
                      <a:lnTo>
                        <a:pt x="503" y="1730"/>
                      </a:lnTo>
                      <a:lnTo>
                        <a:pt x="508" y="1728"/>
                      </a:lnTo>
                      <a:lnTo>
                        <a:pt x="508" y="1728"/>
                      </a:lnTo>
                      <a:lnTo>
                        <a:pt x="520" y="1722"/>
                      </a:lnTo>
                      <a:lnTo>
                        <a:pt x="537" y="1712"/>
                      </a:lnTo>
                      <a:lnTo>
                        <a:pt x="537" y="1712"/>
                      </a:lnTo>
                      <a:lnTo>
                        <a:pt x="558" y="1696"/>
                      </a:lnTo>
                      <a:lnTo>
                        <a:pt x="574" y="1684"/>
                      </a:lnTo>
                      <a:lnTo>
                        <a:pt x="587" y="1672"/>
                      </a:lnTo>
                      <a:lnTo>
                        <a:pt x="597" y="1662"/>
                      </a:lnTo>
                      <a:lnTo>
                        <a:pt x="597" y="1662"/>
                      </a:lnTo>
                      <a:lnTo>
                        <a:pt x="635" y="1685"/>
                      </a:lnTo>
                      <a:lnTo>
                        <a:pt x="635" y="1685"/>
                      </a:lnTo>
                      <a:lnTo>
                        <a:pt x="631" y="1698"/>
                      </a:lnTo>
                      <a:lnTo>
                        <a:pt x="627" y="1714"/>
                      </a:lnTo>
                      <a:lnTo>
                        <a:pt x="625" y="1735"/>
                      </a:lnTo>
                      <a:lnTo>
                        <a:pt x="622" y="1761"/>
                      </a:lnTo>
                      <a:lnTo>
                        <a:pt x="622" y="1761"/>
                      </a:lnTo>
                      <a:lnTo>
                        <a:pt x="621" y="1781"/>
                      </a:lnTo>
                      <a:lnTo>
                        <a:pt x="622" y="1795"/>
                      </a:lnTo>
                      <a:lnTo>
                        <a:pt x="622" y="1795"/>
                      </a:lnTo>
                      <a:lnTo>
                        <a:pt x="622" y="1795"/>
                      </a:lnTo>
                      <a:lnTo>
                        <a:pt x="622" y="1795"/>
                      </a:lnTo>
                      <a:lnTo>
                        <a:pt x="622" y="1800"/>
                      </a:lnTo>
                      <a:lnTo>
                        <a:pt x="622" y="1800"/>
                      </a:lnTo>
                      <a:lnTo>
                        <a:pt x="624" y="1801"/>
                      </a:lnTo>
                      <a:lnTo>
                        <a:pt x="624" y="1801"/>
                      </a:lnTo>
                      <a:lnTo>
                        <a:pt x="624" y="1803"/>
                      </a:lnTo>
                      <a:lnTo>
                        <a:pt x="624" y="1803"/>
                      </a:lnTo>
                      <a:lnTo>
                        <a:pt x="625" y="1805"/>
                      </a:lnTo>
                      <a:lnTo>
                        <a:pt x="625" y="1805"/>
                      </a:lnTo>
                      <a:lnTo>
                        <a:pt x="626" y="1809"/>
                      </a:lnTo>
                      <a:lnTo>
                        <a:pt x="626" y="1809"/>
                      </a:lnTo>
                      <a:lnTo>
                        <a:pt x="626" y="1809"/>
                      </a:lnTo>
                      <a:lnTo>
                        <a:pt x="626" y="1809"/>
                      </a:lnTo>
                      <a:lnTo>
                        <a:pt x="629" y="1811"/>
                      </a:lnTo>
                      <a:lnTo>
                        <a:pt x="629" y="1811"/>
                      </a:lnTo>
                      <a:lnTo>
                        <a:pt x="629" y="1811"/>
                      </a:lnTo>
                      <a:lnTo>
                        <a:pt x="629" y="1811"/>
                      </a:lnTo>
                      <a:lnTo>
                        <a:pt x="631" y="1814"/>
                      </a:lnTo>
                      <a:lnTo>
                        <a:pt x="631" y="1814"/>
                      </a:lnTo>
                      <a:lnTo>
                        <a:pt x="631" y="1814"/>
                      </a:lnTo>
                      <a:lnTo>
                        <a:pt x="631" y="1814"/>
                      </a:lnTo>
                      <a:lnTo>
                        <a:pt x="635" y="1815"/>
                      </a:lnTo>
                      <a:lnTo>
                        <a:pt x="635" y="1815"/>
                      </a:lnTo>
                      <a:lnTo>
                        <a:pt x="636" y="1816"/>
                      </a:lnTo>
                      <a:lnTo>
                        <a:pt x="636" y="1816"/>
                      </a:lnTo>
                      <a:lnTo>
                        <a:pt x="639" y="1817"/>
                      </a:lnTo>
                      <a:lnTo>
                        <a:pt x="639" y="1817"/>
                      </a:lnTo>
                      <a:lnTo>
                        <a:pt x="640" y="1819"/>
                      </a:lnTo>
                      <a:lnTo>
                        <a:pt x="640" y="1819"/>
                      </a:lnTo>
                      <a:lnTo>
                        <a:pt x="644" y="1820"/>
                      </a:lnTo>
                      <a:lnTo>
                        <a:pt x="644" y="1820"/>
                      </a:lnTo>
                      <a:lnTo>
                        <a:pt x="647" y="1821"/>
                      </a:lnTo>
                      <a:lnTo>
                        <a:pt x="647" y="1821"/>
                      </a:lnTo>
                      <a:lnTo>
                        <a:pt x="650" y="1822"/>
                      </a:lnTo>
                      <a:lnTo>
                        <a:pt x="650" y="1822"/>
                      </a:lnTo>
                      <a:lnTo>
                        <a:pt x="652" y="1824"/>
                      </a:lnTo>
                      <a:lnTo>
                        <a:pt x="652" y="1824"/>
                      </a:lnTo>
                      <a:lnTo>
                        <a:pt x="654" y="1824"/>
                      </a:lnTo>
                      <a:lnTo>
                        <a:pt x="654" y="1824"/>
                      </a:lnTo>
                      <a:lnTo>
                        <a:pt x="658" y="1825"/>
                      </a:lnTo>
                      <a:lnTo>
                        <a:pt x="658" y="1825"/>
                      </a:lnTo>
                      <a:lnTo>
                        <a:pt x="658" y="1825"/>
                      </a:lnTo>
                      <a:lnTo>
                        <a:pt x="658" y="1825"/>
                      </a:lnTo>
                      <a:lnTo>
                        <a:pt x="660" y="1826"/>
                      </a:lnTo>
                      <a:lnTo>
                        <a:pt x="660" y="1826"/>
                      </a:lnTo>
                      <a:lnTo>
                        <a:pt x="661" y="1826"/>
                      </a:lnTo>
                      <a:lnTo>
                        <a:pt x="661" y="1826"/>
                      </a:lnTo>
                      <a:lnTo>
                        <a:pt x="664" y="1826"/>
                      </a:lnTo>
                      <a:lnTo>
                        <a:pt x="664" y="1826"/>
                      </a:lnTo>
                      <a:lnTo>
                        <a:pt x="665" y="1826"/>
                      </a:lnTo>
                      <a:lnTo>
                        <a:pt x="665" y="1826"/>
                      </a:lnTo>
                      <a:lnTo>
                        <a:pt x="669" y="1825"/>
                      </a:lnTo>
                      <a:lnTo>
                        <a:pt x="669" y="1825"/>
                      </a:lnTo>
                      <a:lnTo>
                        <a:pt x="669" y="1825"/>
                      </a:lnTo>
                      <a:lnTo>
                        <a:pt x="669" y="1825"/>
                      </a:lnTo>
                      <a:lnTo>
                        <a:pt x="673" y="1824"/>
                      </a:lnTo>
                      <a:lnTo>
                        <a:pt x="673" y="1824"/>
                      </a:lnTo>
                      <a:lnTo>
                        <a:pt x="674" y="1824"/>
                      </a:lnTo>
                      <a:lnTo>
                        <a:pt x="674" y="1824"/>
                      </a:lnTo>
                      <a:lnTo>
                        <a:pt x="678" y="1820"/>
                      </a:lnTo>
                      <a:lnTo>
                        <a:pt x="678" y="1820"/>
                      </a:lnTo>
                      <a:lnTo>
                        <a:pt x="678" y="1820"/>
                      </a:lnTo>
                      <a:lnTo>
                        <a:pt x="678" y="1820"/>
                      </a:lnTo>
                      <a:lnTo>
                        <a:pt x="678" y="1820"/>
                      </a:lnTo>
                      <a:lnTo>
                        <a:pt x="689" y="1811"/>
                      </a:lnTo>
                      <a:lnTo>
                        <a:pt x="704" y="1798"/>
                      </a:lnTo>
                      <a:lnTo>
                        <a:pt x="704" y="1798"/>
                      </a:lnTo>
                      <a:lnTo>
                        <a:pt x="722" y="1781"/>
                      </a:lnTo>
                      <a:lnTo>
                        <a:pt x="736" y="1764"/>
                      </a:lnTo>
                      <a:lnTo>
                        <a:pt x="746" y="1752"/>
                      </a:lnTo>
                      <a:lnTo>
                        <a:pt x="753" y="1741"/>
                      </a:lnTo>
                      <a:lnTo>
                        <a:pt x="753" y="1741"/>
                      </a:lnTo>
                      <a:lnTo>
                        <a:pt x="795" y="1756"/>
                      </a:lnTo>
                      <a:lnTo>
                        <a:pt x="795" y="1756"/>
                      </a:lnTo>
                      <a:lnTo>
                        <a:pt x="794" y="1768"/>
                      </a:lnTo>
                      <a:lnTo>
                        <a:pt x="794" y="1786"/>
                      </a:lnTo>
                      <a:lnTo>
                        <a:pt x="794" y="1807"/>
                      </a:lnTo>
                      <a:lnTo>
                        <a:pt x="796" y="1831"/>
                      </a:lnTo>
                      <a:lnTo>
                        <a:pt x="796" y="1831"/>
                      </a:lnTo>
                      <a:lnTo>
                        <a:pt x="799" y="1851"/>
                      </a:lnTo>
                      <a:lnTo>
                        <a:pt x="802" y="1865"/>
                      </a:lnTo>
                      <a:lnTo>
                        <a:pt x="802" y="1865"/>
                      </a:lnTo>
                      <a:lnTo>
                        <a:pt x="802" y="1865"/>
                      </a:lnTo>
                      <a:lnTo>
                        <a:pt x="802" y="1865"/>
                      </a:lnTo>
                      <a:lnTo>
                        <a:pt x="804" y="1870"/>
                      </a:lnTo>
                      <a:lnTo>
                        <a:pt x="804" y="1870"/>
                      </a:lnTo>
                      <a:lnTo>
                        <a:pt x="804" y="1872"/>
                      </a:lnTo>
                      <a:lnTo>
                        <a:pt x="804" y="1872"/>
                      </a:lnTo>
                      <a:lnTo>
                        <a:pt x="805" y="1874"/>
                      </a:lnTo>
                      <a:lnTo>
                        <a:pt x="805" y="1874"/>
                      </a:lnTo>
                      <a:lnTo>
                        <a:pt x="806" y="1875"/>
                      </a:lnTo>
                      <a:lnTo>
                        <a:pt x="806" y="1875"/>
                      </a:lnTo>
                      <a:lnTo>
                        <a:pt x="809" y="1878"/>
                      </a:lnTo>
                      <a:lnTo>
                        <a:pt x="809" y="1878"/>
                      </a:lnTo>
                      <a:lnTo>
                        <a:pt x="809" y="1879"/>
                      </a:lnTo>
                      <a:lnTo>
                        <a:pt x="809" y="1879"/>
                      </a:lnTo>
                      <a:lnTo>
                        <a:pt x="811" y="1880"/>
                      </a:lnTo>
                      <a:lnTo>
                        <a:pt x="811" y="1880"/>
                      </a:lnTo>
                      <a:lnTo>
                        <a:pt x="811" y="1882"/>
                      </a:lnTo>
                      <a:lnTo>
                        <a:pt x="811" y="1882"/>
                      </a:lnTo>
                      <a:lnTo>
                        <a:pt x="814" y="1883"/>
                      </a:lnTo>
                      <a:lnTo>
                        <a:pt x="814" y="1883"/>
                      </a:lnTo>
                      <a:lnTo>
                        <a:pt x="815" y="1883"/>
                      </a:lnTo>
                      <a:lnTo>
                        <a:pt x="815" y="1883"/>
                      </a:lnTo>
                      <a:lnTo>
                        <a:pt x="818" y="1884"/>
                      </a:lnTo>
                      <a:lnTo>
                        <a:pt x="818" y="1884"/>
                      </a:lnTo>
                      <a:lnTo>
                        <a:pt x="819" y="1884"/>
                      </a:lnTo>
                      <a:lnTo>
                        <a:pt x="819" y="1884"/>
                      </a:lnTo>
                      <a:lnTo>
                        <a:pt x="823" y="1885"/>
                      </a:lnTo>
                      <a:lnTo>
                        <a:pt x="823" y="1885"/>
                      </a:lnTo>
                      <a:lnTo>
                        <a:pt x="824" y="1885"/>
                      </a:lnTo>
                      <a:lnTo>
                        <a:pt x="824" y="1885"/>
                      </a:lnTo>
                      <a:lnTo>
                        <a:pt x="828" y="1887"/>
                      </a:lnTo>
                      <a:lnTo>
                        <a:pt x="828" y="1887"/>
                      </a:lnTo>
                      <a:lnTo>
                        <a:pt x="833" y="1888"/>
                      </a:lnTo>
                      <a:lnTo>
                        <a:pt x="833" y="1888"/>
                      </a:lnTo>
                      <a:lnTo>
                        <a:pt x="834" y="1888"/>
                      </a:lnTo>
                      <a:lnTo>
                        <a:pt x="834" y="1888"/>
                      </a:lnTo>
                      <a:lnTo>
                        <a:pt x="836" y="1889"/>
                      </a:lnTo>
                      <a:lnTo>
                        <a:pt x="836" y="1889"/>
                      </a:lnTo>
                      <a:lnTo>
                        <a:pt x="838" y="1889"/>
                      </a:lnTo>
                      <a:lnTo>
                        <a:pt x="838" y="1889"/>
                      </a:lnTo>
                      <a:lnTo>
                        <a:pt x="841" y="1890"/>
                      </a:lnTo>
                      <a:lnTo>
                        <a:pt x="841" y="1890"/>
                      </a:lnTo>
                      <a:lnTo>
                        <a:pt x="843" y="1890"/>
                      </a:lnTo>
                      <a:lnTo>
                        <a:pt x="843" y="1890"/>
                      </a:lnTo>
                      <a:lnTo>
                        <a:pt x="845" y="1890"/>
                      </a:lnTo>
                      <a:lnTo>
                        <a:pt x="845" y="1890"/>
                      </a:lnTo>
                      <a:lnTo>
                        <a:pt x="847" y="1890"/>
                      </a:lnTo>
                      <a:lnTo>
                        <a:pt x="847" y="1890"/>
                      </a:lnTo>
                      <a:lnTo>
                        <a:pt x="849" y="1889"/>
                      </a:lnTo>
                      <a:lnTo>
                        <a:pt x="849" y="1889"/>
                      </a:lnTo>
                      <a:lnTo>
                        <a:pt x="849" y="1889"/>
                      </a:lnTo>
                      <a:lnTo>
                        <a:pt x="849" y="1889"/>
                      </a:lnTo>
                      <a:lnTo>
                        <a:pt x="853" y="1888"/>
                      </a:lnTo>
                      <a:lnTo>
                        <a:pt x="853" y="1888"/>
                      </a:lnTo>
                      <a:lnTo>
                        <a:pt x="854" y="1888"/>
                      </a:lnTo>
                      <a:lnTo>
                        <a:pt x="854" y="1888"/>
                      </a:lnTo>
                      <a:lnTo>
                        <a:pt x="857" y="1885"/>
                      </a:lnTo>
                      <a:lnTo>
                        <a:pt x="857" y="1885"/>
                      </a:lnTo>
                      <a:lnTo>
                        <a:pt x="858" y="1885"/>
                      </a:lnTo>
                      <a:lnTo>
                        <a:pt x="858" y="1885"/>
                      </a:lnTo>
                      <a:lnTo>
                        <a:pt x="862" y="1882"/>
                      </a:lnTo>
                      <a:lnTo>
                        <a:pt x="862" y="1882"/>
                      </a:lnTo>
                      <a:lnTo>
                        <a:pt x="862" y="1882"/>
                      </a:lnTo>
                      <a:lnTo>
                        <a:pt x="862" y="1882"/>
                      </a:lnTo>
                      <a:lnTo>
                        <a:pt x="870" y="1870"/>
                      </a:lnTo>
                      <a:lnTo>
                        <a:pt x="883" y="1855"/>
                      </a:lnTo>
                      <a:lnTo>
                        <a:pt x="883" y="1855"/>
                      </a:lnTo>
                      <a:lnTo>
                        <a:pt x="897" y="1835"/>
                      </a:lnTo>
                      <a:lnTo>
                        <a:pt x="908" y="1817"/>
                      </a:lnTo>
                      <a:lnTo>
                        <a:pt x="917" y="1802"/>
                      </a:lnTo>
                      <a:lnTo>
                        <a:pt x="922" y="1790"/>
                      </a:lnTo>
                      <a:lnTo>
                        <a:pt x="922" y="1790"/>
                      </a:lnTo>
                      <a:lnTo>
                        <a:pt x="965" y="1797"/>
                      </a:lnTo>
                      <a:lnTo>
                        <a:pt x="965" y="1797"/>
                      </a:lnTo>
                      <a:lnTo>
                        <a:pt x="966" y="1811"/>
                      </a:lnTo>
                      <a:lnTo>
                        <a:pt x="969" y="1827"/>
                      </a:lnTo>
                      <a:lnTo>
                        <a:pt x="974" y="1849"/>
                      </a:lnTo>
                      <a:lnTo>
                        <a:pt x="980" y="1872"/>
                      </a:lnTo>
                      <a:lnTo>
                        <a:pt x="980" y="1872"/>
                      </a:lnTo>
                      <a:lnTo>
                        <a:pt x="986" y="1892"/>
                      </a:lnTo>
                      <a:lnTo>
                        <a:pt x="991" y="1904"/>
                      </a:lnTo>
                      <a:lnTo>
                        <a:pt x="991" y="1904"/>
                      </a:lnTo>
                      <a:lnTo>
                        <a:pt x="991" y="1904"/>
                      </a:lnTo>
                      <a:lnTo>
                        <a:pt x="991" y="1904"/>
                      </a:lnTo>
                      <a:lnTo>
                        <a:pt x="994" y="1909"/>
                      </a:lnTo>
                      <a:lnTo>
                        <a:pt x="994" y="1909"/>
                      </a:lnTo>
                      <a:lnTo>
                        <a:pt x="994" y="1911"/>
                      </a:lnTo>
                      <a:lnTo>
                        <a:pt x="994" y="1911"/>
                      </a:lnTo>
                      <a:lnTo>
                        <a:pt x="996" y="1913"/>
                      </a:lnTo>
                      <a:lnTo>
                        <a:pt x="996" y="1913"/>
                      </a:lnTo>
                      <a:lnTo>
                        <a:pt x="996" y="1913"/>
                      </a:lnTo>
                      <a:lnTo>
                        <a:pt x="996" y="1913"/>
                      </a:lnTo>
                      <a:lnTo>
                        <a:pt x="1000" y="1916"/>
                      </a:lnTo>
                      <a:lnTo>
                        <a:pt x="1000" y="1916"/>
                      </a:lnTo>
                      <a:lnTo>
                        <a:pt x="1000" y="1916"/>
                      </a:lnTo>
                      <a:lnTo>
                        <a:pt x="1000" y="1916"/>
                      </a:lnTo>
                      <a:lnTo>
                        <a:pt x="1003" y="1918"/>
                      </a:lnTo>
                      <a:lnTo>
                        <a:pt x="1003" y="1918"/>
                      </a:lnTo>
                      <a:lnTo>
                        <a:pt x="1004" y="1918"/>
                      </a:lnTo>
                      <a:lnTo>
                        <a:pt x="1004" y="1918"/>
                      </a:lnTo>
                      <a:lnTo>
                        <a:pt x="1007" y="1919"/>
                      </a:lnTo>
                      <a:lnTo>
                        <a:pt x="1007" y="1919"/>
                      </a:lnTo>
                      <a:lnTo>
                        <a:pt x="1007" y="1919"/>
                      </a:lnTo>
                      <a:lnTo>
                        <a:pt x="1007" y="1919"/>
                      </a:lnTo>
                      <a:lnTo>
                        <a:pt x="1010" y="1919"/>
                      </a:lnTo>
                      <a:lnTo>
                        <a:pt x="1010" y="1919"/>
                      </a:lnTo>
                      <a:lnTo>
                        <a:pt x="1012" y="1919"/>
                      </a:lnTo>
                      <a:lnTo>
                        <a:pt x="1012" y="1919"/>
                      </a:lnTo>
                      <a:lnTo>
                        <a:pt x="1015" y="1921"/>
                      </a:lnTo>
                      <a:lnTo>
                        <a:pt x="1015" y="1921"/>
                      </a:lnTo>
                      <a:lnTo>
                        <a:pt x="1017" y="1921"/>
                      </a:lnTo>
                      <a:lnTo>
                        <a:pt x="1017" y="1921"/>
                      </a:lnTo>
                      <a:lnTo>
                        <a:pt x="1020" y="1921"/>
                      </a:lnTo>
                      <a:lnTo>
                        <a:pt x="1020" y="1921"/>
                      </a:lnTo>
                      <a:lnTo>
                        <a:pt x="1025" y="1921"/>
                      </a:lnTo>
                      <a:lnTo>
                        <a:pt x="1025" y="1921"/>
                      </a:lnTo>
                      <a:lnTo>
                        <a:pt x="1027" y="1922"/>
                      </a:lnTo>
                      <a:lnTo>
                        <a:pt x="1027" y="1922"/>
                      </a:lnTo>
                      <a:lnTo>
                        <a:pt x="1029" y="1922"/>
                      </a:lnTo>
                      <a:lnTo>
                        <a:pt x="1029" y="1922"/>
                      </a:lnTo>
                      <a:lnTo>
                        <a:pt x="1030" y="1922"/>
                      </a:lnTo>
                      <a:lnTo>
                        <a:pt x="1030" y="1922"/>
                      </a:lnTo>
                      <a:lnTo>
                        <a:pt x="1034" y="1922"/>
                      </a:lnTo>
                      <a:lnTo>
                        <a:pt x="1034" y="1922"/>
                      </a:lnTo>
                      <a:lnTo>
                        <a:pt x="1035" y="1922"/>
                      </a:lnTo>
                      <a:lnTo>
                        <a:pt x="1035" y="1922"/>
                      </a:lnTo>
                      <a:lnTo>
                        <a:pt x="1038" y="1921"/>
                      </a:lnTo>
                      <a:lnTo>
                        <a:pt x="1038" y="1921"/>
                      </a:lnTo>
                      <a:lnTo>
                        <a:pt x="1039" y="1921"/>
                      </a:lnTo>
                      <a:lnTo>
                        <a:pt x="1039" y="1921"/>
                      </a:lnTo>
                      <a:lnTo>
                        <a:pt x="1042" y="1919"/>
                      </a:lnTo>
                      <a:lnTo>
                        <a:pt x="1042" y="1919"/>
                      </a:lnTo>
                      <a:lnTo>
                        <a:pt x="1042" y="1919"/>
                      </a:lnTo>
                      <a:lnTo>
                        <a:pt x="1042" y="1919"/>
                      </a:lnTo>
                      <a:lnTo>
                        <a:pt x="1046" y="1918"/>
                      </a:lnTo>
                      <a:lnTo>
                        <a:pt x="1046" y="1918"/>
                      </a:lnTo>
                      <a:lnTo>
                        <a:pt x="1046" y="1917"/>
                      </a:lnTo>
                      <a:lnTo>
                        <a:pt x="1046" y="1917"/>
                      </a:lnTo>
                      <a:lnTo>
                        <a:pt x="1048" y="1914"/>
                      </a:lnTo>
                      <a:lnTo>
                        <a:pt x="1048" y="1914"/>
                      </a:lnTo>
                      <a:lnTo>
                        <a:pt x="1049" y="1914"/>
                      </a:lnTo>
                      <a:lnTo>
                        <a:pt x="1049" y="1914"/>
                      </a:lnTo>
                      <a:lnTo>
                        <a:pt x="1052" y="1911"/>
                      </a:lnTo>
                      <a:lnTo>
                        <a:pt x="1052" y="1911"/>
                      </a:lnTo>
                      <a:lnTo>
                        <a:pt x="1052" y="1909"/>
                      </a:lnTo>
                      <a:lnTo>
                        <a:pt x="1052" y="1909"/>
                      </a:lnTo>
                      <a:lnTo>
                        <a:pt x="1059" y="1898"/>
                      </a:lnTo>
                      <a:lnTo>
                        <a:pt x="1070" y="1880"/>
                      </a:lnTo>
                      <a:lnTo>
                        <a:pt x="1070" y="1880"/>
                      </a:lnTo>
                      <a:lnTo>
                        <a:pt x="1080" y="1858"/>
                      </a:lnTo>
                      <a:lnTo>
                        <a:pt x="1087" y="1839"/>
                      </a:lnTo>
                      <a:lnTo>
                        <a:pt x="1093" y="1822"/>
                      </a:lnTo>
                      <a:lnTo>
                        <a:pt x="1096" y="1809"/>
                      </a:lnTo>
                      <a:lnTo>
                        <a:pt x="1096" y="1809"/>
                      </a:lnTo>
                      <a:lnTo>
                        <a:pt x="1140" y="1809"/>
                      </a:lnTo>
                      <a:lnTo>
                        <a:pt x="1140" y="1809"/>
                      </a:lnTo>
                      <a:lnTo>
                        <a:pt x="1144" y="1822"/>
                      </a:lnTo>
                      <a:lnTo>
                        <a:pt x="1149" y="1839"/>
                      </a:lnTo>
                      <a:lnTo>
                        <a:pt x="1158" y="1858"/>
                      </a:lnTo>
                      <a:lnTo>
                        <a:pt x="1168" y="1880"/>
                      </a:lnTo>
                      <a:lnTo>
                        <a:pt x="1168" y="1880"/>
                      </a:lnTo>
                      <a:lnTo>
                        <a:pt x="1177" y="1898"/>
                      </a:lnTo>
                      <a:lnTo>
                        <a:pt x="1184" y="1911"/>
                      </a:lnTo>
                      <a:lnTo>
                        <a:pt x="1184" y="1911"/>
                      </a:lnTo>
                      <a:lnTo>
                        <a:pt x="1185" y="1911"/>
                      </a:lnTo>
                      <a:lnTo>
                        <a:pt x="1185" y="1911"/>
                      </a:lnTo>
                      <a:lnTo>
                        <a:pt x="1188" y="1914"/>
                      </a:lnTo>
                      <a:lnTo>
                        <a:pt x="1188" y="1914"/>
                      </a:lnTo>
                      <a:lnTo>
                        <a:pt x="1189" y="1914"/>
                      </a:lnTo>
                      <a:lnTo>
                        <a:pt x="1189" y="1914"/>
                      </a:lnTo>
                      <a:lnTo>
                        <a:pt x="1192" y="1917"/>
                      </a:lnTo>
                      <a:lnTo>
                        <a:pt x="1192" y="1917"/>
                      </a:lnTo>
                      <a:lnTo>
                        <a:pt x="1192" y="1918"/>
                      </a:lnTo>
                      <a:lnTo>
                        <a:pt x="1192" y="1918"/>
                      </a:lnTo>
                      <a:lnTo>
                        <a:pt x="1194" y="1919"/>
                      </a:lnTo>
                      <a:lnTo>
                        <a:pt x="1194" y="1919"/>
                      </a:lnTo>
                      <a:lnTo>
                        <a:pt x="1195" y="1919"/>
                      </a:lnTo>
                      <a:lnTo>
                        <a:pt x="1195" y="1919"/>
                      </a:lnTo>
                      <a:lnTo>
                        <a:pt x="1198" y="1921"/>
                      </a:lnTo>
                      <a:lnTo>
                        <a:pt x="1198" y="1921"/>
                      </a:lnTo>
                      <a:lnTo>
                        <a:pt x="1199" y="1921"/>
                      </a:lnTo>
                      <a:lnTo>
                        <a:pt x="1199" y="1921"/>
                      </a:lnTo>
                      <a:lnTo>
                        <a:pt x="1202" y="1922"/>
                      </a:lnTo>
                      <a:lnTo>
                        <a:pt x="1202" y="1922"/>
                      </a:lnTo>
                      <a:lnTo>
                        <a:pt x="1202" y="1922"/>
                      </a:lnTo>
                      <a:lnTo>
                        <a:pt x="1202" y="1922"/>
                      </a:lnTo>
                      <a:lnTo>
                        <a:pt x="1206" y="1922"/>
                      </a:lnTo>
                      <a:lnTo>
                        <a:pt x="1206" y="1922"/>
                      </a:lnTo>
                      <a:lnTo>
                        <a:pt x="1207" y="1922"/>
                      </a:lnTo>
                      <a:lnTo>
                        <a:pt x="1207" y="1922"/>
                      </a:lnTo>
                      <a:lnTo>
                        <a:pt x="1211" y="1922"/>
                      </a:lnTo>
                      <a:lnTo>
                        <a:pt x="1211" y="1922"/>
                      </a:lnTo>
                      <a:lnTo>
                        <a:pt x="1212" y="1921"/>
                      </a:lnTo>
                      <a:lnTo>
                        <a:pt x="1212" y="1921"/>
                      </a:lnTo>
                      <a:lnTo>
                        <a:pt x="1217" y="1921"/>
                      </a:lnTo>
                      <a:lnTo>
                        <a:pt x="1217" y="1921"/>
                      </a:lnTo>
                      <a:lnTo>
                        <a:pt x="1221" y="1921"/>
                      </a:lnTo>
                      <a:lnTo>
                        <a:pt x="1221" y="1921"/>
                      </a:lnTo>
                      <a:lnTo>
                        <a:pt x="1222" y="1921"/>
                      </a:lnTo>
                      <a:lnTo>
                        <a:pt x="1222" y="1921"/>
                      </a:lnTo>
                      <a:lnTo>
                        <a:pt x="1226" y="1919"/>
                      </a:lnTo>
                      <a:lnTo>
                        <a:pt x="1226" y="1919"/>
                      </a:lnTo>
                      <a:lnTo>
                        <a:pt x="1227" y="1919"/>
                      </a:lnTo>
                      <a:lnTo>
                        <a:pt x="1227" y="1919"/>
                      </a:lnTo>
                      <a:lnTo>
                        <a:pt x="1231" y="1919"/>
                      </a:lnTo>
                      <a:lnTo>
                        <a:pt x="1231" y="1919"/>
                      </a:lnTo>
                      <a:lnTo>
                        <a:pt x="1231" y="1919"/>
                      </a:lnTo>
                      <a:lnTo>
                        <a:pt x="1231" y="1919"/>
                      </a:lnTo>
                      <a:lnTo>
                        <a:pt x="1233" y="1918"/>
                      </a:lnTo>
                      <a:lnTo>
                        <a:pt x="1233" y="1918"/>
                      </a:lnTo>
                      <a:lnTo>
                        <a:pt x="1235" y="1918"/>
                      </a:lnTo>
                      <a:lnTo>
                        <a:pt x="1235" y="1918"/>
                      </a:lnTo>
                      <a:lnTo>
                        <a:pt x="1237" y="1917"/>
                      </a:lnTo>
                      <a:lnTo>
                        <a:pt x="1237" y="1917"/>
                      </a:lnTo>
                      <a:lnTo>
                        <a:pt x="1237" y="1916"/>
                      </a:lnTo>
                      <a:lnTo>
                        <a:pt x="1237" y="1916"/>
                      </a:lnTo>
                      <a:lnTo>
                        <a:pt x="1240" y="1913"/>
                      </a:lnTo>
                      <a:lnTo>
                        <a:pt x="1240" y="1913"/>
                      </a:lnTo>
                      <a:lnTo>
                        <a:pt x="1241" y="1913"/>
                      </a:lnTo>
                      <a:lnTo>
                        <a:pt x="1241" y="1913"/>
                      </a:lnTo>
                      <a:lnTo>
                        <a:pt x="1242" y="1911"/>
                      </a:lnTo>
                      <a:lnTo>
                        <a:pt x="1242" y="1911"/>
                      </a:lnTo>
                      <a:lnTo>
                        <a:pt x="1243" y="1909"/>
                      </a:lnTo>
                      <a:lnTo>
                        <a:pt x="1243" y="1909"/>
                      </a:lnTo>
                      <a:lnTo>
                        <a:pt x="1245" y="1906"/>
                      </a:lnTo>
                      <a:lnTo>
                        <a:pt x="1245" y="1906"/>
                      </a:lnTo>
                      <a:lnTo>
                        <a:pt x="1246" y="1904"/>
                      </a:lnTo>
                      <a:lnTo>
                        <a:pt x="1246" y="1904"/>
                      </a:lnTo>
                      <a:lnTo>
                        <a:pt x="1246" y="1904"/>
                      </a:lnTo>
                      <a:lnTo>
                        <a:pt x="1246" y="1904"/>
                      </a:lnTo>
                      <a:lnTo>
                        <a:pt x="1251" y="1892"/>
                      </a:lnTo>
                      <a:lnTo>
                        <a:pt x="1257" y="1872"/>
                      </a:lnTo>
                      <a:lnTo>
                        <a:pt x="1257" y="1872"/>
                      </a:lnTo>
                      <a:lnTo>
                        <a:pt x="1264" y="1849"/>
                      </a:lnTo>
                      <a:lnTo>
                        <a:pt x="1267" y="1827"/>
                      </a:lnTo>
                      <a:lnTo>
                        <a:pt x="1270" y="1811"/>
                      </a:lnTo>
                      <a:lnTo>
                        <a:pt x="1271" y="1797"/>
                      </a:lnTo>
                      <a:lnTo>
                        <a:pt x="1271" y="1797"/>
                      </a:lnTo>
                      <a:lnTo>
                        <a:pt x="1315" y="1790"/>
                      </a:lnTo>
                      <a:lnTo>
                        <a:pt x="1315" y="1790"/>
                      </a:lnTo>
                      <a:lnTo>
                        <a:pt x="1320" y="1802"/>
                      </a:lnTo>
                      <a:lnTo>
                        <a:pt x="1329" y="1817"/>
                      </a:lnTo>
                      <a:lnTo>
                        <a:pt x="1340" y="1835"/>
                      </a:lnTo>
                      <a:lnTo>
                        <a:pt x="1354" y="1855"/>
                      </a:lnTo>
                      <a:lnTo>
                        <a:pt x="1354" y="1855"/>
                      </a:lnTo>
                      <a:lnTo>
                        <a:pt x="1367" y="1872"/>
                      </a:lnTo>
                      <a:lnTo>
                        <a:pt x="1376" y="1882"/>
                      </a:lnTo>
                      <a:lnTo>
                        <a:pt x="1376" y="1882"/>
                      </a:lnTo>
                      <a:lnTo>
                        <a:pt x="1376" y="1882"/>
                      </a:lnTo>
                      <a:lnTo>
                        <a:pt x="1376" y="1882"/>
                      </a:lnTo>
                      <a:lnTo>
                        <a:pt x="1377" y="1882"/>
                      </a:lnTo>
                      <a:lnTo>
                        <a:pt x="1377" y="1882"/>
                      </a:lnTo>
                      <a:lnTo>
                        <a:pt x="1379" y="1885"/>
                      </a:lnTo>
                      <a:lnTo>
                        <a:pt x="1379" y="1885"/>
                      </a:lnTo>
                      <a:lnTo>
                        <a:pt x="1381" y="1885"/>
                      </a:lnTo>
                      <a:lnTo>
                        <a:pt x="1381" y="1885"/>
                      </a:lnTo>
                      <a:lnTo>
                        <a:pt x="1383" y="1888"/>
                      </a:lnTo>
                      <a:lnTo>
                        <a:pt x="1383" y="1888"/>
                      </a:lnTo>
                      <a:lnTo>
                        <a:pt x="1384" y="1888"/>
                      </a:lnTo>
                      <a:lnTo>
                        <a:pt x="1384" y="1888"/>
                      </a:lnTo>
                      <a:lnTo>
                        <a:pt x="1388" y="1889"/>
                      </a:lnTo>
                      <a:lnTo>
                        <a:pt x="1388" y="1889"/>
                      </a:lnTo>
                      <a:lnTo>
                        <a:pt x="1388" y="1889"/>
                      </a:lnTo>
                      <a:lnTo>
                        <a:pt x="1388" y="1889"/>
                      </a:lnTo>
                      <a:lnTo>
                        <a:pt x="1391" y="1890"/>
                      </a:lnTo>
                      <a:lnTo>
                        <a:pt x="1391" y="1890"/>
                      </a:lnTo>
                      <a:lnTo>
                        <a:pt x="1392" y="1890"/>
                      </a:lnTo>
                      <a:lnTo>
                        <a:pt x="1392" y="1890"/>
                      </a:lnTo>
                      <a:lnTo>
                        <a:pt x="1395" y="1890"/>
                      </a:lnTo>
                      <a:lnTo>
                        <a:pt x="1395" y="1890"/>
                      </a:lnTo>
                      <a:lnTo>
                        <a:pt x="1396" y="1890"/>
                      </a:lnTo>
                      <a:lnTo>
                        <a:pt x="1396" y="1890"/>
                      </a:lnTo>
                      <a:lnTo>
                        <a:pt x="1400" y="1889"/>
                      </a:lnTo>
                      <a:lnTo>
                        <a:pt x="1400" y="1889"/>
                      </a:lnTo>
                      <a:lnTo>
                        <a:pt x="1401" y="1889"/>
                      </a:lnTo>
                      <a:lnTo>
                        <a:pt x="1401" y="1889"/>
                      </a:lnTo>
                      <a:lnTo>
                        <a:pt x="1403" y="1888"/>
                      </a:lnTo>
                      <a:lnTo>
                        <a:pt x="1403" y="1888"/>
                      </a:lnTo>
                      <a:lnTo>
                        <a:pt x="1405" y="1888"/>
                      </a:lnTo>
                      <a:lnTo>
                        <a:pt x="1405" y="1888"/>
                      </a:lnTo>
                      <a:lnTo>
                        <a:pt x="1408" y="1887"/>
                      </a:lnTo>
                      <a:lnTo>
                        <a:pt x="1408" y="1887"/>
                      </a:lnTo>
                      <a:lnTo>
                        <a:pt x="1413" y="1885"/>
                      </a:lnTo>
                      <a:lnTo>
                        <a:pt x="1413" y="1885"/>
                      </a:lnTo>
                      <a:lnTo>
                        <a:pt x="1415" y="1885"/>
                      </a:lnTo>
                      <a:lnTo>
                        <a:pt x="1415" y="1885"/>
                      </a:lnTo>
                      <a:lnTo>
                        <a:pt x="1418" y="1884"/>
                      </a:lnTo>
                      <a:lnTo>
                        <a:pt x="1418" y="1884"/>
                      </a:lnTo>
                      <a:lnTo>
                        <a:pt x="1418" y="1884"/>
                      </a:lnTo>
                      <a:lnTo>
                        <a:pt x="1418" y="1884"/>
                      </a:lnTo>
                      <a:lnTo>
                        <a:pt x="1422" y="1883"/>
                      </a:lnTo>
                      <a:lnTo>
                        <a:pt x="1422" y="1883"/>
                      </a:lnTo>
                      <a:lnTo>
                        <a:pt x="1422" y="1883"/>
                      </a:lnTo>
                      <a:lnTo>
                        <a:pt x="1422" y="1883"/>
                      </a:lnTo>
                      <a:lnTo>
                        <a:pt x="1425" y="1882"/>
                      </a:lnTo>
                      <a:lnTo>
                        <a:pt x="1425" y="1882"/>
                      </a:lnTo>
                      <a:lnTo>
                        <a:pt x="1426" y="1880"/>
                      </a:lnTo>
                      <a:lnTo>
                        <a:pt x="1426" y="1880"/>
                      </a:lnTo>
                      <a:lnTo>
                        <a:pt x="1429" y="1879"/>
                      </a:lnTo>
                      <a:lnTo>
                        <a:pt x="1429" y="1879"/>
                      </a:lnTo>
                      <a:lnTo>
                        <a:pt x="1429" y="1878"/>
                      </a:lnTo>
                      <a:lnTo>
                        <a:pt x="1429" y="1878"/>
                      </a:lnTo>
                      <a:lnTo>
                        <a:pt x="1431" y="1875"/>
                      </a:lnTo>
                      <a:lnTo>
                        <a:pt x="1431" y="1875"/>
                      </a:lnTo>
                      <a:lnTo>
                        <a:pt x="1431" y="1875"/>
                      </a:lnTo>
                      <a:lnTo>
                        <a:pt x="1431" y="1875"/>
                      </a:lnTo>
                      <a:lnTo>
                        <a:pt x="1432" y="1872"/>
                      </a:lnTo>
                      <a:lnTo>
                        <a:pt x="1432" y="1872"/>
                      </a:lnTo>
                      <a:lnTo>
                        <a:pt x="1434" y="1870"/>
                      </a:lnTo>
                      <a:lnTo>
                        <a:pt x="1434" y="1870"/>
                      </a:lnTo>
                      <a:lnTo>
                        <a:pt x="1435" y="1866"/>
                      </a:lnTo>
                      <a:lnTo>
                        <a:pt x="1435" y="1866"/>
                      </a:lnTo>
                      <a:lnTo>
                        <a:pt x="1435" y="1865"/>
                      </a:lnTo>
                      <a:lnTo>
                        <a:pt x="1435" y="1865"/>
                      </a:lnTo>
                      <a:lnTo>
                        <a:pt x="1437" y="1851"/>
                      </a:lnTo>
                      <a:lnTo>
                        <a:pt x="1441" y="1831"/>
                      </a:lnTo>
                      <a:lnTo>
                        <a:pt x="1441" y="1831"/>
                      </a:lnTo>
                      <a:lnTo>
                        <a:pt x="1442" y="1807"/>
                      </a:lnTo>
                      <a:lnTo>
                        <a:pt x="1444" y="1786"/>
                      </a:lnTo>
                      <a:lnTo>
                        <a:pt x="1444" y="1769"/>
                      </a:lnTo>
                      <a:lnTo>
                        <a:pt x="1442" y="1756"/>
                      </a:lnTo>
                      <a:lnTo>
                        <a:pt x="1442" y="1756"/>
                      </a:lnTo>
                      <a:lnTo>
                        <a:pt x="1484" y="1741"/>
                      </a:lnTo>
                      <a:lnTo>
                        <a:pt x="1484" y="1741"/>
                      </a:lnTo>
                      <a:lnTo>
                        <a:pt x="1492" y="1752"/>
                      </a:lnTo>
                      <a:lnTo>
                        <a:pt x="1502" y="1766"/>
                      </a:lnTo>
                      <a:lnTo>
                        <a:pt x="1516" y="1781"/>
                      </a:lnTo>
                      <a:lnTo>
                        <a:pt x="1533" y="1798"/>
                      </a:lnTo>
                      <a:lnTo>
                        <a:pt x="1533" y="1798"/>
                      </a:lnTo>
                      <a:lnTo>
                        <a:pt x="1551" y="1815"/>
                      </a:lnTo>
                      <a:lnTo>
                        <a:pt x="1563" y="1824"/>
                      </a:lnTo>
                      <a:lnTo>
                        <a:pt x="1563" y="1824"/>
                      </a:lnTo>
                      <a:lnTo>
                        <a:pt x="1565" y="1824"/>
                      </a:lnTo>
                      <a:lnTo>
                        <a:pt x="1565" y="1824"/>
                      </a:lnTo>
                      <a:lnTo>
                        <a:pt x="1568" y="1825"/>
                      </a:lnTo>
                      <a:lnTo>
                        <a:pt x="1568" y="1825"/>
                      </a:lnTo>
                      <a:lnTo>
                        <a:pt x="1568" y="1825"/>
                      </a:lnTo>
                      <a:lnTo>
                        <a:pt x="1568" y="1825"/>
                      </a:lnTo>
                      <a:lnTo>
                        <a:pt x="1572" y="1826"/>
                      </a:lnTo>
                      <a:lnTo>
                        <a:pt x="1572" y="1826"/>
                      </a:lnTo>
                      <a:lnTo>
                        <a:pt x="1572" y="1826"/>
                      </a:lnTo>
                      <a:lnTo>
                        <a:pt x="1572" y="1826"/>
                      </a:lnTo>
                      <a:lnTo>
                        <a:pt x="1576" y="1826"/>
                      </a:lnTo>
                      <a:lnTo>
                        <a:pt x="1576" y="1826"/>
                      </a:lnTo>
                      <a:lnTo>
                        <a:pt x="1576" y="1826"/>
                      </a:lnTo>
                      <a:lnTo>
                        <a:pt x="1576" y="1826"/>
                      </a:lnTo>
                      <a:lnTo>
                        <a:pt x="1580" y="1825"/>
                      </a:lnTo>
                      <a:lnTo>
                        <a:pt x="1580" y="1825"/>
                      </a:lnTo>
                      <a:lnTo>
                        <a:pt x="1580" y="1825"/>
                      </a:lnTo>
                      <a:lnTo>
                        <a:pt x="1580" y="1825"/>
                      </a:lnTo>
                      <a:lnTo>
                        <a:pt x="1584" y="1824"/>
                      </a:lnTo>
                      <a:lnTo>
                        <a:pt x="1584" y="1824"/>
                      </a:lnTo>
                      <a:lnTo>
                        <a:pt x="1585" y="1824"/>
                      </a:lnTo>
                      <a:lnTo>
                        <a:pt x="1585" y="1824"/>
                      </a:lnTo>
                      <a:lnTo>
                        <a:pt x="1587" y="1822"/>
                      </a:lnTo>
                      <a:lnTo>
                        <a:pt x="1587" y="1822"/>
                      </a:lnTo>
                      <a:lnTo>
                        <a:pt x="1589" y="1822"/>
                      </a:lnTo>
                      <a:lnTo>
                        <a:pt x="1589" y="1822"/>
                      </a:lnTo>
                      <a:lnTo>
                        <a:pt x="1592" y="1820"/>
                      </a:lnTo>
                      <a:lnTo>
                        <a:pt x="1592" y="1820"/>
                      </a:lnTo>
                      <a:lnTo>
                        <a:pt x="1597" y="1817"/>
                      </a:lnTo>
                      <a:lnTo>
                        <a:pt x="1597" y="1817"/>
                      </a:lnTo>
                      <a:lnTo>
                        <a:pt x="1597" y="1817"/>
                      </a:lnTo>
                      <a:lnTo>
                        <a:pt x="1597" y="1817"/>
                      </a:lnTo>
                      <a:lnTo>
                        <a:pt x="1601" y="1816"/>
                      </a:lnTo>
                      <a:lnTo>
                        <a:pt x="1601" y="1816"/>
                      </a:lnTo>
                      <a:lnTo>
                        <a:pt x="1602" y="1816"/>
                      </a:lnTo>
                      <a:lnTo>
                        <a:pt x="1602" y="1816"/>
                      </a:lnTo>
                      <a:lnTo>
                        <a:pt x="1605" y="1814"/>
                      </a:lnTo>
                      <a:lnTo>
                        <a:pt x="1605" y="1814"/>
                      </a:lnTo>
                      <a:lnTo>
                        <a:pt x="1606" y="1814"/>
                      </a:lnTo>
                      <a:lnTo>
                        <a:pt x="1606" y="1814"/>
                      </a:lnTo>
                      <a:lnTo>
                        <a:pt x="1607" y="1811"/>
                      </a:lnTo>
                      <a:lnTo>
                        <a:pt x="1607" y="1811"/>
                      </a:lnTo>
                      <a:lnTo>
                        <a:pt x="1609" y="1811"/>
                      </a:lnTo>
                      <a:lnTo>
                        <a:pt x="1609" y="1811"/>
                      </a:lnTo>
                      <a:lnTo>
                        <a:pt x="1610" y="1809"/>
                      </a:lnTo>
                      <a:lnTo>
                        <a:pt x="1610" y="1809"/>
                      </a:lnTo>
                      <a:lnTo>
                        <a:pt x="1611" y="1809"/>
                      </a:lnTo>
                      <a:lnTo>
                        <a:pt x="1611" y="1809"/>
                      </a:lnTo>
                      <a:lnTo>
                        <a:pt x="1613" y="1805"/>
                      </a:lnTo>
                      <a:lnTo>
                        <a:pt x="1613" y="1805"/>
                      </a:lnTo>
                      <a:lnTo>
                        <a:pt x="1613" y="1805"/>
                      </a:lnTo>
                      <a:lnTo>
                        <a:pt x="1613" y="1805"/>
                      </a:lnTo>
                      <a:lnTo>
                        <a:pt x="1614" y="1801"/>
                      </a:lnTo>
                      <a:lnTo>
                        <a:pt x="1614" y="1801"/>
                      </a:lnTo>
                      <a:lnTo>
                        <a:pt x="1614" y="1800"/>
                      </a:lnTo>
                      <a:lnTo>
                        <a:pt x="1614" y="1800"/>
                      </a:lnTo>
                      <a:lnTo>
                        <a:pt x="1615" y="1795"/>
                      </a:lnTo>
                      <a:lnTo>
                        <a:pt x="1615" y="1795"/>
                      </a:lnTo>
                      <a:lnTo>
                        <a:pt x="1615" y="1795"/>
                      </a:lnTo>
                      <a:lnTo>
                        <a:pt x="1615" y="1795"/>
                      </a:lnTo>
                      <a:lnTo>
                        <a:pt x="1615" y="1781"/>
                      </a:lnTo>
                      <a:lnTo>
                        <a:pt x="1615" y="1761"/>
                      </a:lnTo>
                      <a:lnTo>
                        <a:pt x="1615" y="1761"/>
                      </a:lnTo>
                      <a:lnTo>
                        <a:pt x="1613" y="1735"/>
                      </a:lnTo>
                      <a:lnTo>
                        <a:pt x="1610" y="1715"/>
                      </a:lnTo>
                      <a:lnTo>
                        <a:pt x="1606" y="1698"/>
                      </a:lnTo>
                      <a:lnTo>
                        <a:pt x="1602" y="1685"/>
                      </a:lnTo>
                      <a:lnTo>
                        <a:pt x="1602" y="1685"/>
                      </a:lnTo>
                      <a:lnTo>
                        <a:pt x="1606" y="1683"/>
                      </a:lnTo>
                      <a:lnTo>
                        <a:pt x="1606" y="1683"/>
                      </a:lnTo>
                      <a:lnTo>
                        <a:pt x="1601" y="1652"/>
                      </a:lnTo>
                      <a:lnTo>
                        <a:pt x="1601" y="1652"/>
                      </a:lnTo>
                      <a:lnTo>
                        <a:pt x="1590" y="1584"/>
                      </a:lnTo>
                      <a:lnTo>
                        <a:pt x="1587" y="1553"/>
                      </a:lnTo>
                      <a:lnTo>
                        <a:pt x="1584" y="1521"/>
                      </a:lnTo>
                      <a:lnTo>
                        <a:pt x="1584" y="1521"/>
                      </a:lnTo>
                      <a:lnTo>
                        <a:pt x="1547" y="1544"/>
                      </a:lnTo>
                      <a:lnTo>
                        <a:pt x="1508" y="1565"/>
                      </a:lnTo>
                      <a:lnTo>
                        <a:pt x="1469" y="1584"/>
                      </a:lnTo>
                      <a:lnTo>
                        <a:pt x="1429" y="1601"/>
                      </a:lnTo>
                      <a:lnTo>
                        <a:pt x="1387" y="1616"/>
                      </a:lnTo>
                      <a:lnTo>
                        <a:pt x="1345" y="1628"/>
                      </a:lnTo>
                      <a:lnTo>
                        <a:pt x="1303" y="1640"/>
                      </a:lnTo>
                      <a:lnTo>
                        <a:pt x="1258" y="1647"/>
                      </a:lnTo>
                      <a:lnTo>
                        <a:pt x="1214" y="1654"/>
                      </a:lnTo>
                      <a:lnTo>
                        <a:pt x="1170" y="1657"/>
                      </a:lnTo>
                      <a:lnTo>
                        <a:pt x="1125" y="1659"/>
                      </a:lnTo>
                      <a:lnTo>
                        <a:pt x="1080" y="1659"/>
                      </a:lnTo>
                      <a:lnTo>
                        <a:pt x="1034" y="1655"/>
                      </a:lnTo>
                      <a:lnTo>
                        <a:pt x="989" y="1649"/>
                      </a:lnTo>
                      <a:lnTo>
                        <a:pt x="944" y="1641"/>
                      </a:lnTo>
                      <a:lnTo>
                        <a:pt x="898" y="1630"/>
                      </a:lnTo>
                      <a:lnTo>
                        <a:pt x="898" y="1630"/>
                      </a:lnTo>
                      <a:lnTo>
                        <a:pt x="855" y="1617"/>
                      </a:lnTo>
                      <a:lnTo>
                        <a:pt x="814" y="1603"/>
                      </a:lnTo>
                      <a:lnTo>
                        <a:pt x="775" y="1587"/>
                      </a:lnTo>
                      <a:lnTo>
                        <a:pt x="736" y="1568"/>
                      </a:lnTo>
                      <a:lnTo>
                        <a:pt x="698" y="1549"/>
                      </a:lnTo>
                      <a:lnTo>
                        <a:pt x="661" y="1526"/>
                      </a:lnTo>
                      <a:lnTo>
                        <a:pt x="627" y="1504"/>
                      </a:lnTo>
                      <a:lnTo>
                        <a:pt x="593" y="1478"/>
                      </a:lnTo>
                      <a:lnTo>
                        <a:pt x="562" y="1452"/>
                      </a:lnTo>
                      <a:lnTo>
                        <a:pt x="530" y="1424"/>
                      </a:lnTo>
                      <a:lnTo>
                        <a:pt x="501" y="1395"/>
                      </a:lnTo>
                      <a:lnTo>
                        <a:pt x="474" y="1365"/>
                      </a:lnTo>
                      <a:lnTo>
                        <a:pt x="447" y="1334"/>
                      </a:lnTo>
                      <a:lnTo>
                        <a:pt x="423" y="1301"/>
                      </a:lnTo>
                      <a:lnTo>
                        <a:pt x="399" y="1267"/>
                      </a:lnTo>
                      <a:lnTo>
                        <a:pt x="378" y="1232"/>
                      </a:lnTo>
                      <a:lnTo>
                        <a:pt x="359" y="1195"/>
                      </a:lnTo>
                      <a:lnTo>
                        <a:pt x="340" y="1159"/>
                      </a:lnTo>
                      <a:lnTo>
                        <a:pt x="325" y="1121"/>
                      </a:lnTo>
                      <a:lnTo>
                        <a:pt x="310" y="1082"/>
                      </a:lnTo>
                      <a:lnTo>
                        <a:pt x="297" y="1043"/>
                      </a:lnTo>
                      <a:lnTo>
                        <a:pt x="287" y="1002"/>
                      </a:lnTo>
                      <a:lnTo>
                        <a:pt x="278" y="962"/>
                      </a:lnTo>
                      <a:lnTo>
                        <a:pt x="272" y="922"/>
                      </a:lnTo>
                      <a:lnTo>
                        <a:pt x="267" y="880"/>
                      </a:lnTo>
                      <a:lnTo>
                        <a:pt x="264" y="837"/>
                      </a:lnTo>
                      <a:lnTo>
                        <a:pt x="263" y="796"/>
                      </a:lnTo>
                      <a:lnTo>
                        <a:pt x="264" y="753"/>
                      </a:lnTo>
                      <a:lnTo>
                        <a:pt x="268" y="710"/>
                      </a:lnTo>
                      <a:lnTo>
                        <a:pt x="275" y="669"/>
                      </a:lnTo>
                      <a:lnTo>
                        <a:pt x="282" y="626"/>
                      </a:lnTo>
                      <a:lnTo>
                        <a:pt x="292" y="583"/>
                      </a:lnTo>
                      <a:lnTo>
                        <a:pt x="292" y="583"/>
                      </a:lnTo>
                      <a:lnTo>
                        <a:pt x="303" y="545"/>
                      </a:lnTo>
                      <a:lnTo>
                        <a:pt x="316" y="510"/>
                      </a:lnTo>
                      <a:lnTo>
                        <a:pt x="330" y="475"/>
                      </a:lnTo>
                      <a:lnTo>
                        <a:pt x="345" y="441"/>
                      </a:lnTo>
                      <a:lnTo>
                        <a:pt x="361" y="407"/>
                      </a:lnTo>
                      <a:lnTo>
                        <a:pt x="379" y="375"/>
                      </a:lnTo>
                      <a:lnTo>
                        <a:pt x="398" y="344"/>
                      </a:lnTo>
                      <a:lnTo>
                        <a:pt x="418" y="313"/>
                      </a:lnTo>
                      <a:lnTo>
                        <a:pt x="440" y="283"/>
                      </a:lnTo>
                      <a:lnTo>
                        <a:pt x="462" y="255"/>
                      </a:lnTo>
                      <a:lnTo>
                        <a:pt x="486" y="228"/>
                      </a:lnTo>
                      <a:lnTo>
                        <a:pt x="511" y="202"/>
                      </a:lnTo>
                      <a:lnTo>
                        <a:pt x="537" y="177"/>
                      </a:lnTo>
                      <a:lnTo>
                        <a:pt x="563" y="153"/>
                      </a:lnTo>
                      <a:lnTo>
                        <a:pt x="591" y="131"/>
                      </a:lnTo>
                      <a:lnTo>
                        <a:pt x="620" y="109"/>
                      </a:lnTo>
                      <a:lnTo>
                        <a:pt x="620" y="109"/>
                      </a:lnTo>
                      <a:lnTo>
                        <a:pt x="566" y="95"/>
                      </a:lnTo>
                      <a:lnTo>
                        <a:pt x="538" y="87"/>
                      </a:lnTo>
                      <a:lnTo>
                        <a:pt x="510" y="78"/>
                      </a:lnTo>
                      <a:lnTo>
                        <a:pt x="482" y="66"/>
                      </a:lnTo>
                      <a:lnTo>
                        <a:pt x="453" y="54"/>
                      </a:lnTo>
                      <a:lnTo>
                        <a:pt x="423" y="40"/>
                      </a:lnTo>
                      <a:lnTo>
                        <a:pt x="392" y="24"/>
                      </a:lnTo>
                      <a:lnTo>
                        <a:pt x="392" y="24"/>
                      </a:lnTo>
                      <a:lnTo>
                        <a:pt x="334" y="0"/>
                      </a:lnTo>
                      <a:lnTo>
                        <a:pt x="334" y="0"/>
                      </a:lnTo>
                      <a:lnTo>
                        <a:pt x="332" y="2"/>
                      </a:lnTo>
                      <a:lnTo>
                        <a:pt x="332" y="2"/>
                      </a:lnTo>
                      <a:lnTo>
                        <a:pt x="331" y="2"/>
                      </a:lnTo>
                      <a:lnTo>
                        <a:pt x="33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80" name="Freeform 44">
                  <a:extLst>
                    <a:ext uri="{FF2B5EF4-FFF2-40B4-BE49-F238E27FC236}">
                      <a16:creationId xmlns:a16="http://schemas.microsoft.com/office/drawing/2014/main" id="{AA77F820-ECE1-F181-048F-7DC1EF3E5A8C}"/>
                    </a:ext>
                  </a:extLst>
                </p:cNvPr>
                <p:cNvSpPr>
                  <a:spLocks/>
                </p:cNvSpPr>
                <p:nvPr/>
              </p:nvSpPr>
              <p:spPr bwMode="auto">
                <a:xfrm>
                  <a:off x="5938074" y="4933009"/>
                  <a:ext cx="438503" cy="939094"/>
                </a:xfrm>
                <a:custGeom>
                  <a:avLst/>
                  <a:gdLst>
                    <a:gd name="T0" fmla="*/ 278 w 676"/>
                    <a:gd name="T1" fmla="*/ 1043 h 1451"/>
                    <a:gd name="T2" fmla="*/ 237 w 676"/>
                    <a:gd name="T3" fmla="*/ 458 h 1451"/>
                    <a:gd name="T4" fmla="*/ 600 w 676"/>
                    <a:gd name="T5" fmla="*/ 49 h 1451"/>
                    <a:gd name="T6" fmla="*/ 555 w 676"/>
                    <a:gd name="T7" fmla="*/ 0 h 1451"/>
                    <a:gd name="T8" fmla="*/ 537 w 676"/>
                    <a:gd name="T9" fmla="*/ 5 h 1451"/>
                    <a:gd name="T10" fmla="*/ 528 w 676"/>
                    <a:gd name="T11" fmla="*/ 17 h 1451"/>
                    <a:gd name="T12" fmla="*/ 445 w 676"/>
                    <a:gd name="T13" fmla="*/ 44 h 1451"/>
                    <a:gd name="T14" fmla="*/ 428 w 676"/>
                    <a:gd name="T15" fmla="*/ 44 h 1451"/>
                    <a:gd name="T16" fmla="*/ 413 w 676"/>
                    <a:gd name="T17" fmla="*/ 54 h 1451"/>
                    <a:gd name="T18" fmla="*/ 394 w 676"/>
                    <a:gd name="T19" fmla="*/ 149 h 1451"/>
                    <a:gd name="T20" fmla="*/ 326 w 676"/>
                    <a:gd name="T21" fmla="*/ 104 h 1451"/>
                    <a:gd name="T22" fmla="*/ 310 w 676"/>
                    <a:gd name="T23" fmla="*/ 112 h 1451"/>
                    <a:gd name="T24" fmla="*/ 301 w 676"/>
                    <a:gd name="T25" fmla="*/ 127 h 1451"/>
                    <a:gd name="T26" fmla="*/ 237 w 676"/>
                    <a:gd name="T27" fmla="*/ 185 h 1451"/>
                    <a:gd name="T28" fmla="*/ 222 w 676"/>
                    <a:gd name="T29" fmla="*/ 186 h 1451"/>
                    <a:gd name="T30" fmla="*/ 208 w 676"/>
                    <a:gd name="T31" fmla="*/ 200 h 1451"/>
                    <a:gd name="T32" fmla="*/ 228 w 676"/>
                    <a:gd name="T33" fmla="*/ 263 h 1451"/>
                    <a:gd name="T34" fmla="*/ 142 w 676"/>
                    <a:gd name="T35" fmla="*/ 280 h 1451"/>
                    <a:gd name="T36" fmla="*/ 130 w 676"/>
                    <a:gd name="T37" fmla="*/ 294 h 1451"/>
                    <a:gd name="T38" fmla="*/ 126 w 676"/>
                    <a:gd name="T39" fmla="*/ 308 h 1451"/>
                    <a:gd name="T40" fmla="*/ 86 w 676"/>
                    <a:gd name="T41" fmla="*/ 389 h 1451"/>
                    <a:gd name="T42" fmla="*/ 72 w 676"/>
                    <a:gd name="T43" fmla="*/ 394 h 1451"/>
                    <a:gd name="T44" fmla="*/ 64 w 676"/>
                    <a:gd name="T45" fmla="*/ 411 h 1451"/>
                    <a:gd name="T46" fmla="*/ 93 w 676"/>
                    <a:gd name="T47" fmla="*/ 454 h 1451"/>
                    <a:gd name="T48" fmla="*/ 29 w 676"/>
                    <a:gd name="T49" fmla="*/ 511 h 1451"/>
                    <a:gd name="T50" fmla="*/ 23 w 676"/>
                    <a:gd name="T51" fmla="*/ 527 h 1451"/>
                    <a:gd name="T52" fmla="*/ 23 w 676"/>
                    <a:gd name="T53" fmla="*/ 541 h 1451"/>
                    <a:gd name="T54" fmla="*/ 33 w 676"/>
                    <a:gd name="T55" fmla="*/ 624 h 1451"/>
                    <a:gd name="T56" fmla="*/ 2 w 676"/>
                    <a:gd name="T57" fmla="*/ 639 h 1451"/>
                    <a:gd name="T58" fmla="*/ 0 w 676"/>
                    <a:gd name="T59" fmla="*/ 658 h 1451"/>
                    <a:gd name="T60" fmla="*/ 9 w 676"/>
                    <a:gd name="T61" fmla="*/ 672 h 1451"/>
                    <a:gd name="T62" fmla="*/ 6 w 676"/>
                    <a:gd name="T63" fmla="*/ 760 h 1451"/>
                    <a:gd name="T64" fmla="*/ 0 w 676"/>
                    <a:gd name="T65" fmla="*/ 777 h 1451"/>
                    <a:gd name="T66" fmla="*/ 4 w 676"/>
                    <a:gd name="T67" fmla="*/ 793 h 1451"/>
                    <a:gd name="T68" fmla="*/ 88 w 676"/>
                    <a:gd name="T69" fmla="*/ 845 h 1451"/>
                    <a:gd name="T70" fmla="*/ 21 w 676"/>
                    <a:gd name="T71" fmla="*/ 895 h 1451"/>
                    <a:gd name="T72" fmla="*/ 25 w 676"/>
                    <a:gd name="T73" fmla="*/ 913 h 1451"/>
                    <a:gd name="T74" fmla="*/ 38 w 676"/>
                    <a:gd name="T75" fmla="*/ 924 h 1451"/>
                    <a:gd name="T76" fmla="*/ 67 w 676"/>
                    <a:gd name="T77" fmla="*/ 1005 h 1451"/>
                    <a:gd name="T78" fmla="*/ 65 w 676"/>
                    <a:gd name="T79" fmla="*/ 1024 h 1451"/>
                    <a:gd name="T80" fmla="*/ 78 w 676"/>
                    <a:gd name="T81" fmla="*/ 1040 h 1451"/>
                    <a:gd name="T82" fmla="*/ 138 w 676"/>
                    <a:gd name="T83" fmla="*/ 1098 h 1451"/>
                    <a:gd name="T84" fmla="*/ 128 w 676"/>
                    <a:gd name="T85" fmla="*/ 1133 h 1451"/>
                    <a:gd name="T86" fmla="*/ 138 w 676"/>
                    <a:gd name="T87" fmla="*/ 1148 h 1451"/>
                    <a:gd name="T88" fmla="*/ 239 w 676"/>
                    <a:gd name="T89" fmla="*/ 1152 h 1451"/>
                    <a:gd name="T90" fmla="*/ 206 w 676"/>
                    <a:gd name="T91" fmla="*/ 1229 h 1451"/>
                    <a:gd name="T92" fmla="*/ 219 w 676"/>
                    <a:gd name="T93" fmla="*/ 1242 h 1451"/>
                    <a:gd name="T94" fmla="*/ 232 w 676"/>
                    <a:gd name="T95" fmla="*/ 1247 h 1451"/>
                    <a:gd name="T96" fmla="*/ 302 w 676"/>
                    <a:gd name="T97" fmla="*/ 1305 h 1451"/>
                    <a:gd name="T98" fmla="*/ 309 w 676"/>
                    <a:gd name="T99" fmla="*/ 1317 h 1451"/>
                    <a:gd name="T100" fmla="*/ 324 w 676"/>
                    <a:gd name="T101" fmla="*/ 1326 h 1451"/>
                    <a:gd name="T102" fmla="*/ 418 w 676"/>
                    <a:gd name="T103" fmla="*/ 1296 h 1451"/>
                    <a:gd name="T104" fmla="*/ 413 w 676"/>
                    <a:gd name="T105" fmla="*/ 1378 h 1451"/>
                    <a:gd name="T106" fmla="*/ 428 w 676"/>
                    <a:gd name="T107" fmla="*/ 1386 h 1451"/>
                    <a:gd name="T108" fmla="*/ 443 w 676"/>
                    <a:gd name="T109" fmla="*/ 1388 h 1451"/>
                    <a:gd name="T110" fmla="*/ 529 w 676"/>
                    <a:gd name="T111" fmla="*/ 1415 h 1451"/>
                    <a:gd name="T112" fmla="*/ 539 w 676"/>
                    <a:gd name="T113" fmla="*/ 1427 h 1451"/>
                    <a:gd name="T114" fmla="*/ 557 w 676"/>
                    <a:gd name="T115" fmla="*/ 1431 h 1451"/>
                    <a:gd name="T116" fmla="*/ 598 w 676"/>
                    <a:gd name="T117" fmla="*/ 1383 h 1451"/>
                    <a:gd name="T118" fmla="*/ 659 w 676"/>
                    <a:gd name="T119" fmla="*/ 1448 h 1451"/>
                    <a:gd name="T120" fmla="*/ 671 w 676"/>
                    <a:gd name="T121" fmla="*/ 1398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6" h="1451">
                      <a:moveTo>
                        <a:pt x="673" y="1344"/>
                      </a:moveTo>
                      <a:lnTo>
                        <a:pt x="673" y="1344"/>
                      </a:lnTo>
                      <a:lnTo>
                        <a:pt x="676" y="1276"/>
                      </a:lnTo>
                      <a:lnTo>
                        <a:pt x="676" y="1276"/>
                      </a:lnTo>
                      <a:lnTo>
                        <a:pt x="635" y="1269"/>
                      </a:lnTo>
                      <a:lnTo>
                        <a:pt x="613" y="1265"/>
                      </a:lnTo>
                      <a:lnTo>
                        <a:pt x="592" y="1259"/>
                      </a:lnTo>
                      <a:lnTo>
                        <a:pt x="592" y="1259"/>
                      </a:lnTo>
                      <a:lnTo>
                        <a:pt x="564" y="1252"/>
                      </a:lnTo>
                      <a:lnTo>
                        <a:pt x="537" y="1242"/>
                      </a:lnTo>
                      <a:lnTo>
                        <a:pt x="510" y="1231"/>
                      </a:lnTo>
                      <a:lnTo>
                        <a:pt x="485" y="1219"/>
                      </a:lnTo>
                      <a:lnTo>
                        <a:pt x="460" y="1206"/>
                      </a:lnTo>
                      <a:lnTo>
                        <a:pt x="436" y="1192"/>
                      </a:lnTo>
                      <a:lnTo>
                        <a:pt x="413" y="1176"/>
                      </a:lnTo>
                      <a:lnTo>
                        <a:pt x="392" y="1160"/>
                      </a:lnTo>
                      <a:lnTo>
                        <a:pt x="370" y="1143"/>
                      </a:lnTo>
                      <a:lnTo>
                        <a:pt x="350" y="1124"/>
                      </a:lnTo>
                      <a:lnTo>
                        <a:pt x="330" y="1106"/>
                      </a:lnTo>
                      <a:lnTo>
                        <a:pt x="312" y="1085"/>
                      </a:lnTo>
                      <a:lnTo>
                        <a:pt x="295" y="1064"/>
                      </a:lnTo>
                      <a:lnTo>
                        <a:pt x="278" y="1043"/>
                      </a:lnTo>
                      <a:lnTo>
                        <a:pt x="263" y="1020"/>
                      </a:lnTo>
                      <a:lnTo>
                        <a:pt x="249" y="997"/>
                      </a:lnTo>
                      <a:lnTo>
                        <a:pt x="237" y="973"/>
                      </a:lnTo>
                      <a:lnTo>
                        <a:pt x="225" y="949"/>
                      </a:lnTo>
                      <a:lnTo>
                        <a:pt x="214" y="924"/>
                      </a:lnTo>
                      <a:lnTo>
                        <a:pt x="205" y="899"/>
                      </a:lnTo>
                      <a:lnTo>
                        <a:pt x="196" y="874"/>
                      </a:lnTo>
                      <a:lnTo>
                        <a:pt x="190" y="847"/>
                      </a:lnTo>
                      <a:lnTo>
                        <a:pt x="184" y="821"/>
                      </a:lnTo>
                      <a:lnTo>
                        <a:pt x="179" y="793"/>
                      </a:lnTo>
                      <a:lnTo>
                        <a:pt x="176" y="765"/>
                      </a:lnTo>
                      <a:lnTo>
                        <a:pt x="175" y="739"/>
                      </a:lnTo>
                      <a:lnTo>
                        <a:pt x="174" y="711"/>
                      </a:lnTo>
                      <a:lnTo>
                        <a:pt x="175" y="682"/>
                      </a:lnTo>
                      <a:lnTo>
                        <a:pt x="177" y="655"/>
                      </a:lnTo>
                      <a:lnTo>
                        <a:pt x="181" y="627"/>
                      </a:lnTo>
                      <a:lnTo>
                        <a:pt x="186" y="598"/>
                      </a:lnTo>
                      <a:lnTo>
                        <a:pt x="194" y="570"/>
                      </a:lnTo>
                      <a:lnTo>
                        <a:pt x="194" y="570"/>
                      </a:lnTo>
                      <a:lnTo>
                        <a:pt x="205" y="531"/>
                      </a:lnTo>
                      <a:lnTo>
                        <a:pt x="219" y="495"/>
                      </a:lnTo>
                      <a:lnTo>
                        <a:pt x="237" y="458"/>
                      </a:lnTo>
                      <a:lnTo>
                        <a:pt x="256" y="424"/>
                      </a:lnTo>
                      <a:lnTo>
                        <a:pt x="277" y="391"/>
                      </a:lnTo>
                      <a:lnTo>
                        <a:pt x="300" y="361"/>
                      </a:lnTo>
                      <a:lnTo>
                        <a:pt x="325" y="332"/>
                      </a:lnTo>
                      <a:lnTo>
                        <a:pt x="353" y="306"/>
                      </a:lnTo>
                      <a:lnTo>
                        <a:pt x="380" y="280"/>
                      </a:lnTo>
                      <a:lnTo>
                        <a:pt x="411" y="258"/>
                      </a:lnTo>
                      <a:lnTo>
                        <a:pt x="442" y="236"/>
                      </a:lnTo>
                      <a:lnTo>
                        <a:pt x="476" y="217"/>
                      </a:lnTo>
                      <a:lnTo>
                        <a:pt x="510" y="201"/>
                      </a:lnTo>
                      <a:lnTo>
                        <a:pt x="545" y="187"/>
                      </a:lnTo>
                      <a:lnTo>
                        <a:pt x="581" y="176"/>
                      </a:lnTo>
                      <a:lnTo>
                        <a:pt x="618" y="166"/>
                      </a:lnTo>
                      <a:lnTo>
                        <a:pt x="618" y="166"/>
                      </a:lnTo>
                      <a:lnTo>
                        <a:pt x="616" y="139"/>
                      </a:lnTo>
                      <a:lnTo>
                        <a:pt x="616" y="139"/>
                      </a:lnTo>
                      <a:lnTo>
                        <a:pt x="612" y="103"/>
                      </a:lnTo>
                      <a:lnTo>
                        <a:pt x="610" y="66"/>
                      </a:lnTo>
                      <a:lnTo>
                        <a:pt x="610" y="66"/>
                      </a:lnTo>
                      <a:lnTo>
                        <a:pt x="608" y="66"/>
                      </a:lnTo>
                      <a:lnTo>
                        <a:pt x="608" y="66"/>
                      </a:lnTo>
                      <a:lnTo>
                        <a:pt x="600" y="49"/>
                      </a:lnTo>
                      <a:lnTo>
                        <a:pt x="592" y="36"/>
                      </a:lnTo>
                      <a:lnTo>
                        <a:pt x="582" y="22"/>
                      </a:lnTo>
                      <a:lnTo>
                        <a:pt x="582" y="22"/>
                      </a:lnTo>
                      <a:lnTo>
                        <a:pt x="568" y="6"/>
                      </a:lnTo>
                      <a:lnTo>
                        <a:pt x="568" y="6"/>
                      </a:lnTo>
                      <a:lnTo>
                        <a:pt x="568" y="6"/>
                      </a:lnTo>
                      <a:lnTo>
                        <a:pt x="568" y="6"/>
                      </a:lnTo>
                      <a:lnTo>
                        <a:pt x="568" y="6"/>
                      </a:lnTo>
                      <a:lnTo>
                        <a:pt x="568" y="6"/>
                      </a:lnTo>
                      <a:lnTo>
                        <a:pt x="563" y="2"/>
                      </a:lnTo>
                      <a:lnTo>
                        <a:pt x="563" y="2"/>
                      </a:lnTo>
                      <a:lnTo>
                        <a:pt x="563" y="1"/>
                      </a:lnTo>
                      <a:lnTo>
                        <a:pt x="563" y="1"/>
                      </a:lnTo>
                      <a:lnTo>
                        <a:pt x="560" y="0"/>
                      </a:lnTo>
                      <a:lnTo>
                        <a:pt x="560" y="0"/>
                      </a:lnTo>
                      <a:lnTo>
                        <a:pt x="560" y="0"/>
                      </a:lnTo>
                      <a:lnTo>
                        <a:pt x="560" y="0"/>
                      </a:lnTo>
                      <a:lnTo>
                        <a:pt x="558" y="0"/>
                      </a:lnTo>
                      <a:lnTo>
                        <a:pt x="558" y="0"/>
                      </a:lnTo>
                      <a:lnTo>
                        <a:pt x="557" y="0"/>
                      </a:lnTo>
                      <a:lnTo>
                        <a:pt x="557" y="0"/>
                      </a:lnTo>
                      <a:lnTo>
                        <a:pt x="555" y="0"/>
                      </a:lnTo>
                      <a:lnTo>
                        <a:pt x="555" y="0"/>
                      </a:lnTo>
                      <a:lnTo>
                        <a:pt x="554" y="0"/>
                      </a:lnTo>
                      <a:lnTo>
                        <a:pt x="554" y="0"/>
                      </a:lnTo>
                      <a:lnTo>
                        <a:pt x="553" y="0"/>
                      </a:lnTo>
                      <a:lnTo>
                        <a:pt x="553" y="0"/>
                      </a:lnTo>
                      <a:lnTo>
                        <a:pt x="552" y="0"/>
                      </a:lnTo>
                      <a:lnTo>
                        <a:pt x="552" y="0"/>
                      </a:lnTo>
                      <a:lnTo>
                        <a:pt x="549" y="1"/>
                      </a:lnTo>
                      <a:lnTo>
                        <a:pt x="549" y="1"/>
                      </a:lnTo>
                      <a:lnTo>
                        <a:pt x="548" y="1"/>
                      </a:lnTo>
                      <a:lnTo>
                        <a:pt x="548" y="1"/>
                      </a:lnTo>
                      <a:lnTo>
                        <a:pt x="545" y="2"/>
                      </a:lnTo>
                      <a:lnTo>
                        <a:pt x="545" y="2"/>
                      </a:lnTo>
                      <a:lnTo>
                        <a:pt x="543" y="2"/>
                      </a:lnTo>
                      <a:lnTo>
                        <a:pt x="543" y="2"/>
                      </a:lnTo>
                      <a:lnTo>
                        <a:pt x="542" y="2"/>
                      </a:lnTo>
                      <a:lnTo>
                        <a:pt x="542" y="2"/>
                      </a:lnTo>
                      <a:lnTo>
                        <a:pt x="539" y="3"/>
                      </a:lnTo>
                      <a:lnTo>
                        <a:pt x="539" y="3"/>
                      </a:lnTo>
                      <a:lnTo>
                        <a:pt x="539" y="3"/>
                      </a:lnTo>
                      <a:lnTo>
                        <a:pt x="539" y="3"/>
                      </a:lnTo>
                      <a:lnTo>
                        <a:pt x="537" y="5"/>
                      </a:lnTo>
                      <a:lnTo>
                        <a:pt x="537" y="5"/>
                      </a:lnTo>
                      <a:lnTo>
                        <a:pt x="537" y="5"/>
                      </a:lnTo>
                      <a:lnTo>
                        <a:pt x="537" y="5"/>
                      </a:lnTo>
                      <a:lnTo>
                        <a:pt x="534" y="6"/>
                      </a:lnTo>
                      <a:lnTo>
                        <a:pt x="534" y="6"/>
                      </a:lnTo>
                      <a:lnTo>
                        <a:pt x="534" y="6"/>
                      </a:lnTo>
                      <a:lnTo>
                        <a:pt x="534" y="6"/>
                      </a:lnTo>
                      <a:lnTo>
                        <a:pt x="533" y="7"/>
                      </a:lnTo>
                      <a:lnTo>
                        <a:pt x="533" y="7"/>
                      </a:lnTo>
                      <a:lnTo>
                        <a:pt x="532" y="8"/>
                      </a:lnTo>
                      <a:lnTo>
                        <a:pt x="532" y="8"/>
                      </a:lnTo>
                      <a:lnTo>
                        <a:pt x="532" y="10"/>
                      </a:lnTo>
                      <a:lnTo>
                        <a:pt x="532" y="10"/>
                      </a:lnTo>
                      <a:lnTo>
                        <a:pt x="530" y="10"/>
                      </a:lnTo>
                      <a:lnTo>
                        <a:pt x="530" y="10"/>
                      </a:lnTo>
                      <a:lnTo>
                        <a:pt x="529" y="13"/>
                      </a:lnTo>
                      <a:lnTo>
                        <a:pt x="529" y="13"/>
                      </a:lnTo>
                      <a:lnTo>
                        <a:pt x="529" y="13"/>
                      </a:lnTo>
                      <a:lnTo>
                        <a:pt x="529" y="13"/>
                      </a:lnTo>
                      <a:lnTo>
                        <a:pt x="528" y="16"/>
                      </a:lnTo>
                      <a:lnTo>
                        <a:pt x="528" y="16"/>
                      </a:lnTo>
                      <a:lnTo>
                        <a:pt x="528" y="17"/>
                      </a:lnTo>
                      <a:lnTo>
                        <a:pt x="528" y="17"/>
                      </a:lnTo>
                      <a:lnTo>
                        <a:pt x="525" y="37"/>
                      </a:lnTo>
                      <a:lnTo>
                        <a:pt x="525" y="37"/>
                      </a:lnTo>
                      <a:lnTo>
                        <a:pt x="523" y="55"/>
                      </a:lnTo>
                      <a:lnTo>
                        <a:pt x="523" y="69"/>
                      </a:lnTo>
                      <a:lnTo>
                        <a:pt x="524" y="89"/>
                      </a:lnTo>
                      <a:lnTo>
                        <a:pt x="524" y="89"/>
                      </a:lnTo>
                      <a:lnTo>
                        <a:pt x="497" y="99"/>
                      </a:lnTo>
                      <a:lnTo>
                        <a:pt x="497" y="99"/>
                      </a:lnTo>
                      <a:lnTo>
                        <a:pt x="485" y="83"/>
                      </a:lnTo>
                      <a:lnTo>
                        <a:pt x="476" y="71"/>
                      </a:lnTo>
                      <a:lnTo>
                        <a:pt x="463" y="60"/>
                      </a:lnTo>
                      <a:lnTo>
                        <a:pt x="463" y="60"/>
                      </a:lnTo>
                      <a:lnTo>
                        <a:pt x="448" y="46"/>
                      </a:lnTo>
                      <a:lnTo>
                        <a:pt x="448" y="46"/>
                      </a:lnTo>
                      <a:lnTo>
                        <a:pt x="448" y="46"/>
                      </a:lnTo>
                      <a:lnTo>
                        <a:pt x="448" y="46"/>
                      </a:lnTo>
                      <a:lnTo>
                        <a:pt x="447" y="46"/>
                      </a:lnTo>
                      <a:lnTo>
                        <a:pt x="447" y="46"/>
                      </a:lnTo>
                      <a:lnTo>
                        <a:pt x="445" y="44"/>
                      </a:lnTo>
                      <a:lnTo>
                        <a:pt x="445" y="44"/>
                      </a:lnTo>
                      <a:lnTo>
                        <a:pt x="445" y="44"/>
                      </a:lnTo>
                      <a:lnTo>
                        <a:pt x="445" y="44"/>
                      </a:lnTo>
                      <a:lnTo>
                        <a:pt x="442" y="42"/>
                      </a:lnTo>
                      <a:lnTo>
                        <a:pt x="442" y="42"/>
                      </a:lnTo>
                      <a:lnTo>
                        <a:pt x="441" y="42"/>
                      </a:lnTo>
                      <a:lnTo>
                        <a:pt x="441" y="42"/>
                      </a:lnTo>
                      <a:lnTo>
                        <a:pt x="440" y="41"/>
                      </a:lnTo>
                      <a:lnTo>
                        <a:pt x="440" y="41"/>
                      </a:lnTo>
                      <a:lnTo>
                        <a:pt x="438" y="41"/>
                      </a:lnTo>
                      <a:lnTo>
                        <a:pt x="438" y="41"/>
                      </a:lnTo>
                      <a:lnTo>
                        <a:pt x="436" y="41"/>
                      </a:lnTo>
                      <a:lnTo>
                        <a:pt x="436" y="41"/>
                      </a:lnTo>
                      <a:lnTo>
                        <a:pt x="436" y="41"/>
                      </a:lnTo>
                      <a:lnTo>
                        <a:pt x="436" y="41"/>
                      </a:lnTo>
                      <a:lnTo>
                        <a:pt x="433" y="42"/>
                      </a:lnTo>
                      <a:lnTo>
                        <a:pt x="433" y="42"/>
                      </a:lnTo>
                      <a:lnTo>
                        <a:pt x="433" y="42"/>
                      </a:lnTo>
                      <a:lnTo>
                        <a:pt x="433" y="42"/>
                      </a:lnTo>
                      <a:lnTo>
                        <a:pt x="431" y="42"/>
                      </a:lnTo>
                      <a:lnTo>
                        <a:pt x="431" y="42"/>
                      </a:lnTo>
                      <a:lnTo>
                        <a:pt x="431" y="42"/>
                      </a:lnTo>
                      <a:lnTo>
                        <a:pt x="431" y="42"/>
                      </a:lnTo>
                      <a:lnTo>
                        <a:pt x="428" y="44"/>
                      </a:lnTo>
                      <a:lnTo>
                        <a:pt x="428" y="44"/>
                      </a:lnTo>
                      <a:lnTo>
                        <a:pt x="427" y="45"/>
                      </a:lnTo>
                      <a:lnTo>
                        <a:pt x="427" y="45"/>
                      </a:lnTo>
                      <a:lnTo>
                        <a:pt x="424" y="46"/>
                      </a:lnTo>
                      <a:lnTo>
                        <a:pt x="424" y="46"/>
                      </a:lnTo>
                      <a:lnTo>
                        <a:pt x="422" y="47"/>
                      </a:lnTo>
                      <a:lnTo>
                        <a:pt x="422" y="47"/>
                      </a:lnTo>
                      <a:lnTo>
                        <a:pt x="421" y="47"/>
                      </a:lnTo>
                      <a:lnTo>
                        <a:pt x="421" y="47"/>
                      </a:lnTo>
                      <a:lnTo>
                        <a:pt x="418" y="49"/>
                      </a:lnTo>
                      <a:lnTo>
                        <a:pt x="418" y="49"/>
                      </a:lnTo>
                      <a:lnTo>
                        <a:pt x="418" y="49"/>
                      </a:lnTo>
                      <a:lnTo>
                        <a:pt x="418" y="49"/>
                      </a:lnTo>
                      <a:lnTo>
                        <a:pt x="416" y="50"/>
                      </a:lnTo>
                      <a:lnTo>
                        <a:pt x="416" y="50"/>
                      </a:lnTo>
                      <a:lnTo>
                        <a:pt x="416" y="50"/>
                      </a:lnTo>
                      <a:lnTo>
                        <a:pt x="416" y="50"/>
                      </a:lnTo>
                      <a:lnTo>
                        <a:pt x="414" y="51"/>
                      </a:lnTo>
                      <a:lnTo>
                        <a:pt x="414" y="51"/>
                      </a:lnTo>
                      <a:lnTo>
                        <a:pt x="414" y="52"/>
                      </a:lnTo>
                      <a:lnTo>
                        <a:pt x="414" y="52"/>
                      </a:lnTo>
                      <a:lnTo>
                        <a:pt x="413" y="54"/>
                      </a:lnTo>
                      <a:lnTo>
                        <a:pt x="413" y="54"/>
                      </a:lnTo>
                      <a:lnTo>
                        <a:pt x="412" y="54"/>
                      </a:lnTo>
                      <a:lnTo>
                        <a:pt x="412" y="54"/>
                      </a:lnTo>
                      <a:lnTo>
                        <a:pt x="412" y="56"/>
                      </a:lnTo>
                      <a:lnTo>
                        <a:pt x="412" y="56"/>
                      </a:lnTo>
                      <a:lnTo>
                        <a:pt x="411" y="56"/>
                      </a:lnTo>
                      <a:lnTo>
                        <a:pt x="411" y="56"/>
                      </a:lnTo>
                      <a:lnTo>
                        <a:pt x="411" y="60"/>
                      </a:lnTo>
                      <a:lnTo>
                        <a:pt x="411" y="60"/>
                      </a:lnTo>
                      <a:lnTo>
                        <a:pt x="411" y="60"/>
                      </a:lnTo>
                      <a:lnTo>
                        <a:pt x="411" y="60"/>
                      </a:lnTo>
                      <a:lnTo>
                        <a:pt x="411" y="64"/>
                      </a:lnTo>
                      <a:lnTo>
                        <a:pt x="411" y="64"/>
                      </a:lnTo>
                      <a:lnTo>
                        <a:pt x="411" y="64"/>
                      </a:lnTo>
                      <a:lnTo>
                        <a:pt x="411" y="64"/>
                      </a:lnTo>
                      <a:lnTo>
                        <a:pt x="411" y="85"/>
                      </a:lnTo>
                      <a:lnTo>
                        <a:pt x="411" y="85"/>
                      </a:lnTo>
                      <a:lnTo>
                        <a:pt x="412" y="102"/>
                      </a:lnTo>
                      <a:lnTo>
                        <a:pt x="414" y="115"/>
                      </a:lnTo>
                      <a:lnTo>
                        <a:pt x="418" y="136"/>
                      </a:lnTo>
                      <a:lnTo>
                        <a:pt x="418" y="136"/>
                      </a:lnTo>
                      <a:lnTo>
                        <a:pt x="394" y="149"/>
                      </a:lnTo>
                      <a:lnTo>
                        <a:pt x="394" y="149"/>
                      </a:lnTo>
                      <a:lnTo>
                        <a:pt x="379" y="136"/>
                      </a:lnTo>
                      <a:lnTo>
                        <a:pt x="368" y="127"/>
                      </a:lnTo>
                      <a:lnTo>
                        <a:pt x="354" y="117"/>
                      </a:lnTo>
                      <a:lnTo>
                        <a:pt x="354" y="117"/>
                      </a:lnTo>
                      <a:lnTo>
                        <a:pt x="336" y="107"/>
                      </a:lnTo>
                      <a:lnTo>
                        <a:pt x="336" y="107"/>
                      </a:lnTo>
                      <a:lnTo>
                        <a:pt x="336" y="107"/>
                      </a:lnTo>
                      <a:lnTo>
                        <a:pt x="336" y="107"/>
                      </a:lnTo>
                      <a:lnTo>
                        <a:pt x="336" y="107"/>
                      </a:lnTo>
                      <a:lnTo>
                        <a:pt x="332" y="105"/>
                      </a:lnTo>
                      <a:lnTo>
                        <a:pt x="332" y="105"/>
                      </a:lnTo>
                      <a:lnTo>
                        <a:pt x="332" y="105"/>
                      </a:lnTo>
                      <a:lnTo>
                        <a:pt x="332" y="105"/>
                      </a:lnTo>
                      <a:lnTo>
                        <a:pt x="330" y="104"/>
                      </a:lnTo>
                      <a:lnTo>
                        <a:pt x="330" y="104"/>
                      </a:lnTo>
                      <a:lnTo>
                        <a:pt x="329" y="104"/>
                      </a:lnTo>
                      <a:lnTo>
                        <a:pt x="329" y="104"/>
                      </a:lnTo>
                      <a:lnTo>
                        <a:pt x="326" y="104"/>
                      </a:lnTo>
                      <a:lnTo>
                        <a:pt x="326" y="104"/>
                      </a:lnTo>
                      <a:lnTo>
                        <a:pt x="326" y="104"/>
                      </a:lnTo>
                      <a:lnTo>
                        <a:pt x="326" y="104"/>
                      </a:lnTo>
                      <a:lnTo>
                        <a:pt x="324" y="104"/>
                      </a:lnTo>
                      <a:lnTo>
                        <a:pt x="324" y="104"/>
                      </a:lnTo>
                      <a:lnTo>
                        <a:pt x="324" y="104"/>
                      </a:lnTo>
                      <a:lnTo>
                        <a:pt x="324" y="104"/>
                      </a:lnTo>
                      <a:lnTo>
                        <a:pt x="321" y="104"/>
                      </a:lnTo>
                      <a:lnTo>
                        <a:pt x="321" y="104"/>
                      </a:lnTo>
                      <a:lnTo>
                        <a:pt x="321" y="105"/>
                      </a:lnTo>
                      <a:lnTo>
                        <a:pt x="321" y="105"/>
                      </a:lnTo>
                      <a:lnTo>
                        <a:pt x="319" y="107"/>
                      </a:lnTo>
                      <a:lnTo>
                        <a:pt x="319" y="107"/>
                      </a:lnTo>
                      <a:lnTo>
                        <a:pt x="319" y="107"/>
                      </a:lnTo>
                      <a:lnTo>
                        <a:pt x="319" y="107"/>
                      </a:lnTo>
                      <a:lnTo>
                        <a:pt x="316" y="108"/>
                      </a:lnTo>
                      <a:lnTo>
                        <a:pt x="316" y="108"/>
                      </a:lnTo>
                      <a:lnTo>
                        <a:pt x="316" y="108"/>
                      </a:lnTo>
                      <a:lnTo>
                        <a:pt x="316" y="108"/>
                      </a:lnTo>
                      <a:lnTo>
                        <a:pt x="314" y="110"/>
                      </a:lnTo>
                      <a:lnTo>
                        <a:pt x="314" y="110"/>
                      </a:lnTo>
                      <a:lnTo>
                        <a:pt x="311" y="112"/>
                      </a:lnTo>
                      <a:lnTo>
                        <a:pt x="311" y="112"/>
                      </a:lnTo>
                      <a:lnTo>
                        <a:pt x="310" y="112"/>
                      </a:lnTo>
                      <a:lnTo>
                        <a:pt x="310" y="112"/>
                      </a:lnTo>
                      <a:lnTo>
                        <a:pt x="307" y="114"/>
                      </a:lnTo>
                      <a:lnTo>
                        <a:pt x="307" y="114"/>
                      </a:lnTo>
                      <a:lnTo>
                        <a:pt x="307" y="114"/>
                      </a:lnTo>
                      <a:lnTo>
                        <a:pt x="307" y="114"/>
                      </a:lnTo>
                      <a:lnTo>
                        <a:pt x="306" y="115"/>
                      </a:lnTo>
                      <a:lnTo>
                        <a:pt x="306" y="115"/>
                      </a:lnTo>
                      <a:lnTo>
                        <a:pt x="305" y="117"/>
                      </a:lnTo>
                      <a:lnTo>
                        <a:pt x="305" y="117"/>
                      </a:lnTo>
                      <a:lnTo>
                        <a:pt x="303" y="118"/>
                      </a:lnTo>
                      <a:lnTo>
                        <a:pt x="303" y="118"/>
                      </a:lnTo>
                      <a:lnTo>
                        <a:pt x="303" y="118"/>
                      </a:lnTo>
                      <a:lnTo>
                        <a:pt x="303" y="118"/>
                      </a:lnTo>
                      <a:lnTo>
                        <a:pt x="302" y="120"/>
                      </a:lnTo>
                      <a:lnTo>
                        <a:pt x="302" y="120"/>
                      </a:lnTo>
                      <a:lnTo>
                        <a:pt x="302" y="120"/>
                      </a:lnTo>
                      <a:lnTo>
                        <a:pt x="302" y="120"/>
                      </a:lnTo>
                      <a:lnTo>
                        <a:pt x="302" y="123"/>
                      </a:lnTo>
                      <a:lnTo>
                        <a:pt x="302" y="123"/>
                      </a:lnTo>
                      <a:lnTo>
                        <a:pt x="302" y="123"/>
                      </a:lnTo>
                      <a:lnTo>
                        <a:pt x="302" y="123"/>
                      </a:lnTo>
                      <a:lnTo>
                        <a:pt x="301" y="127"/>
                      </a:lnTo>
                      <a:lnTo>
                        <a:pt x="301" y="127"/>
                      </a:lnTo>
                      <a:lnTo>
                        <a:pt x="301" y="127"/>
                      </a:lnTo>
                      <a:lnTo>
                        <a:pt x="301" y="127"/>
                      </a:lnTo>
                      <a:lnTo>
                        <a:pt x="302" y="131"/>
                      </a:lnTo>
                      <a:lnTo>
                        <a:pt x="302" y="131"/>
                      </a:lnTo>
                      <a:lnTo>
                        <a:pt x="302" y="131"/>
                      </a:lnTo>
                      <a:lnTo>
                        <a:pt x="302" y="131"/>
                      </a:lnTo>
                      <a:lnTo>
                        <a:pt x="302" y="131"/>
                      </a:lnTo>
                      <a:lnTo>
                        <a:pt x="302" y="131"/>
                      </a:lnTo>
                      <a:lnTo>
                        <a:pt x="306" y="151"/>
                      </a:lnTo>
                      <a:lnTo>
                        <a:pt x="306" y="151"/>
                      </a:lnTo>
                      <a:lnTo>
                        <a:pt x="310" y="167"/>
                      </a:lnTo>
                      <a:lnTo>
                        <a:pt x="315" y="181"/>
                      </a:lnTo>
                      <a:lnTo>
                        <a:pt x="322" y="200"/>
                      </a:lnTo>
                      <a:lnTo>
                        <a:pt x="322" y="200"/>
                      </a:lnTo>
                      <a:lnTo>
                        <a:pt x="301" y="217"/>
                      </a:lnTo>
                      <a:lnTo>
                        <a:pt x="301" y="217"/>
                      </a:lnTo>
                      <a:lnTo>
                        <a:pt x="285" y="206"/>
                      </a:lnTo>
                      <a:lnTo>
                        <a:pt x="272" y="200"/>
                      </a:lnTo>
                      <a:lnTo>
                        <a:pt x="256" y="192"/>
                      </a:lnTo>
                      <a:lnTo>
                        <a:pt x="256" y="192"/>
                      </a:lnTo>
                      <a:lnTo>
                        <a:pt x="237" y="185"/>
                      </a:lnTo>
                      <a:lnTo>
                        <a:pt x="237" y="185"/>
                      </a:lnTo>
                      <a:lnTo>
                        <a:pt x="237" y="185"/>
                      </a:lnTo>
                      <a:lnTo>
                        <a:pt x="237" y="185"/>
                      </a:lnTo>
                      <a:lnTo>
                        <a:pt x="235" y="185"/>
                      </a:lnTo>
                      <a:lnTo>
                        <a:pt x="235" y="185"/>
                      </a:lnTo>
                      <a:lnTo>
                        <a:pt x="233" y="185"/>
                      </a:lnTo>
                      <a:lnTo>
                        <a:pt x="233" y="185"/>
                      </a:lnTo>
                      <a:lnTo>
                        <a:pt x="233" y="185"/>
                      </a:lnTo>
                      <a:lnTo>
                        <a:pt x="233" y="185"/>
                      </a:lnTo>
                      <a:lnTo>
                        <a:pt x="229" y="183"/>
                      </a:lnTo>
                      <a:lnTo>
                        <a:pt x="229" y="183"/>
                      </a:lnTo>
                      <a:lnTo>
                        <a:pt x="229" y="183"/>
                      </a:lnTo>
                      <a:lnTo>
                        <a:pt x="229" y="183"/>
                      </a:lnTo>
                      <a:lnTo>
                        <a:pt x="227" y="185"/>
                      </a:lnTo>
                      <a:lnTo>
                        <a:pt x="227" y="185"/>
                      </a:lnTo>
                      <a:lnTo>
                        <a:pt x="227" y="185"/>
                      </a:lnTo>
                      <a:lnTo>
                        <a:pt x="227" y="185"/>
                      </a:lnTo>
                      <a:lnTo>
                        <a:pt x="224" y="185"/>
                      </a:lnTo>
                      <a:lnTo>
                        <a:pt x="224" y="185"/>
                      </a:lnTo>
                      <a:lnTo>
                        <a:pt x="223" y="185"/>
                      </a:lnTo>
                      <a:lnTo>
                        <a:pt x="223" y="185"/>
                      </a:lnTo>
                      <a:lnTo>
                        <a:pt x="222" y="186"/>
                      </a:lnTo>
                      <a:lnTo>
                        <a:pt x="222" y="186"/>
                      </a:lnTo>
                      <a:lnTo>
                        <a:pt x="222" y="186"/>
                      </a:lnTo>
                      <a:lnTo>
                        <a:pt x="222" y="186"/>
                      </a:lnTo>
                      <a:lnTo>
                        <a:pt x="219" y="188"/>
                      </a:lnTo>
                      <a:lnTo>
                        <a:pt x="219" y="188"/>
                      </a:lnTo>
                      <a:lnTo>
                        <a:pt x="219" y="188"/>
                      </a:lnTo>
                      <a:lnTo>
                        <a:pt x="219" y="188"/>
                      </a:lnTo>
                      <a:lnTo>
                        <a:pt x="217" y="190"/>
                      </a:lnTo>
                      <a:lnTo>
                        <a:pt x="217" y="190"/>
                      </a:lnTo>
                      <a:lnTo>
                        <a:pt x="217" y="191"/>
                      </a:lnTo>
                      <a:lnTo>
                        <a:pt x="217" y="191"/>
                      </a:lnTo>
                      <a:lnTo>
                        <a:pt x="214" y="192"/>
                      </a:lnTo>
                      <a:lnTo>
                        <a:pt x="214" y="192"/>
                      </a:lnTo>
                      <a:lnTo>
                        <a:pt x="213" y="195"/>
                      </a:lnTo>
                      <a:lnTo>
                        <a:pt x="213" y="195"/>
                      </a:lnTo>
                      <a:lnTo>
                        <a:pt x="212" y="196"/>
                      </a:lnTo>
                      <a:lnTo>
                        <a:pt x="212" y="196"/>
                      </a:lnTo>
                      <a:lnTo>
                        <a:pt x="210" y="197"/>
                      </a:lnTo>
                      <a:lnTo>
                        <a:pt x="210" y="197"/>
                      </a:lnTo>
                      <a:lnTo>
                        <a:pt x="209" y="197"/>
                      </a:lnTo>
                      <a:lnTo>
                        <a:pt x="209" y="197"/>
                      </a:lnTo>
                      <a:lnTo>
                        <a:pt x="208" y="200"/>
                      </a:lnTo>
                      <a:lnTo>
                        <a:pt x="208" y="200"/>
                      </a:lnTo>
                      <a:lnTo>
                        <a:pt x="208" y="200"/>
                      </a:lnTo>
                      <a:lnTo>
                        <a:pt x="208" y="200"/>
                      </a:lnTo>
                      <a:lnTo>
                        <a:pt x="206" y="202"/>
                      </a:lnTo>
                      <a:lnTo>
                        <a:pt x="206" y="202"/>
                      </a:lnTo>
                      <a:lnTo>
                        <a:pt x="206" y="202"/>
                      </a:lnTo>
                      <a:lnTo>
                        <a:pt x="206" y="202"/>
                      </a:lnTo>
                      <a:lnTo>
                        <a:pt x="205" y="205"/>
                      </a:lnTo>
                      <a:lnTo>
                        <a:pt x="205" y="205"/>
                      </a:lnTo>
                      <a:lnTo>
                        <a:pt x="205" y="205"/>
                      </a:lnTo>
                      <a:lnTo>
                        <a:pt x="205" y="205"/>
                      </a:lnTo>
                      <a:lnTo>
                        <a:pt x="205" y="207"/>
                      </a:lnTo>
                      <a:lnTo>
                        <a:pt x="205" y="207"/>
                      </a:lnTo>
                      <a:lnTo>
                        <a:pt x="205" y="207"/>
                      </a:lnTo>
                      <a:lnTo>
                        <a:pt x="205" y="207"/>
                      </a:lnTo>
                      <a:lnTo>
                        <a:pt x="206" y="215"/>
                      </a:lnTo>
                      <a:lnTo>
                        <a:pt x="206" y="215"/>
                      </a:lnTo>
                      <a:lnTo>
                        <a:pt x="206" y="215"/>
                      </a:lnTo>
                      <a:lnTo>
                        <a:pt x="206" y="215"/>
                      </a:lnTo>
                      <a:lnTo>
                        <a:pt x="214" y="235"/>
                      </a:lnTo>
                      <a:lnTo>
                        <a:pt x="214" y="235"/>
                      </a:lnTo>
                      <a:lnTo>
                        <a:pt x="222" y="250"/>
                      </a:lnTo>
                      <a:lnTo>
                        <a:pt x="228" y="263"/>
                      </a:lnTo>
                      <a:lnTo>
                        <a:pt x="239" y="279"/>
                      </a:lnTo>
                      <a:lnTo>
                        <a:pt x="239" y="279"/>
                      </a:lnTo>
                      <a:lnTo>
                        <a:pt x="222" y="301"/>
                      </a:lnTo>
                      <a:lnTo>
                        <a:pt x="222" y="301"/>
                      </a:lnTo>
                      <a:lnTo>
                        <a:pt x="203" y="293"/>
                      </a:lnTo>
                      <a:lnTo>
                        <a:pt x="189" y="288"/>
                      </a:lnTo>
                      <a:lnTo>
                        <a:pt x="172" y="284"/>
                      </a:lnTo>
                      <a:lnTo>
                        <a:pt x="172" y="284"/>
                      </a:lnTo>
                      <a:lnTo>
                        <a:pt x="152" y="280"/>
                      </a:lnTo>
                      <a:lnTo>
                        <a:pt x="152" y="280"/>
                      </a:lnTo>
                      <a:lnTo>
                        <a:pt x="151" y="280"/>
                      </a:lnTo>
                      <a:lnTo>
                        <a:pt x="151" y="280"/>
                      </a:lnTo>
                      <a:lnTo>
                        <a:pt x="147" y="280"/>
                      </a:lnTo>
                      <a:lnTo>
                        <a:pt x="147" y="280"/>
                      </a:lnTo>
                      <a:lnTo>
                        <a:pt x="147" y="280"/>
                      </a:lnTo>
                      <a:lnTo>
                        <a:pt x="147" y="280"/>
                      </a:lnTo>
                      <a:lnTo>
                        <a:pt x="145" y="280"/>
                      </a:lnTo>
                      <a:lnTo>
                        <a:pt x="145" y="280"/>
                      </a:lnTo>
                      <a:lnTo>
                        <a:pt x="143" y="280"/>
                      </a:lnTo>
                      <a:lnTo>
                        <a:pt x="143" y="280"/>
                      </a:lnTo>
                      <a:lnTo>
                        <a:pt x="142" y="280"/>
                      </a:lnTo>
                      <a:lnTo>
                        <a:pt x="142" y="280"/>
                      </a:lnTo>
                      <a:lnTo>
                        <a:pt x="141" y="280"/>
                      </a:lnTo>
                      <a:lnTo>
                        <a:pt x="141" y="280"/>
                      </a:lnTo>
                      <a:lnTo>
                        <a:pt x="140" y="282"/>
                      </a:lnTo>
                      <a:lnTo>
                        <a:pt x="140" y="282"/>
                      </a:lnTo>
                      <a:lnTo>
                        <a:pt x="140" y="283"/>
                      </a:lnTo>
                      <a:lnTo>
                        <a:pt x="140" y="283"/>
                      </a:lnTo>
                      <a:lnTo>
                        <a:pt x="137" y="283"/>
                      </a:lnTo>
                      <a:lnTo>
                        <a:pt x="137" y="283"/>
                      </a:lnTo>
                      <a:lnTo>
                        <a:pt x="137" y="284"/>
                      </a:lnTo>
                      <a:lnTo>
                        <a:pt x="137" y="284"/>
                      </a:lnTo>
                      <a:lnTo>
                        <a:pt x="136" y="285"/>
                      </a:lnTo>
                      <a:lnTo>
                        <a:pt x="136" y="285"/>
                      </a:lnTo>
                      <a:lnTo>
                        <a:pt x="135" y="287"/>
                      </a:lnTo>
                      <a:lnTo>
                        <a:pt x="135" y="287"/>
                      </a:lnTo>
                      <a:lnTo>
                        <a:pt x="133" y="288"/>
                      </a:lnTo>
                      <a:lnTo>
                        <a:pt x="133" y="288"/>
                      </a:lnTo>
                      <a:lnTo>
                        <a:pt x="133" y="289"/>
                      </a:lnTo>
                      <a:lnTo>
                        <a:pt x="133" y="289"/>
                      </a:lnTo>
                      <a:lnTo>
                        <a:pt x="132" y="292"/>
                      </a:lnTo>
                      <a:lnTo>
                        <a:pt x="132" y="292"/>
                      </a:lnTo>
                      <a:lnTo>
                        <a:pt x="130" y="294"/>
                      </a:lnTo>
                      <a:lnTo>
                        <a:pt x="130" y="294"/>
                      </a:lnTo>
                      <a:lnTo>
                        <a:pt x="130" y="294"/>
                      </a:lnTo>
                      <a:lnTo>
                        <a:pt x="130" y="294"/>
                      </a:lnTo>
                      <a:lnTo>
                        <a:pt x="128" y="297"/>
                      </a:lnTo>
                      <a:lnTo>
                        <a:pt x="128" y="297"/>
                      </a:lnTo>
                      <a:lnTo>
                        <a:pt x="127" y="297"/>
                      </a:lnTo>
                      <a:lnTo>
                        <a:pt x="127" y="297"/>
                      </a:lnTo>
                      <a:lnTo>
                        <a:pt x="126" y="299"/>
                      </a:lnTo>
                      <a:lnTo>
                        <a:pt x="126" y="299"/>
                      </a:lnTo>
                      <a:lnTo>
                        <a:pt x="126" y="299"/>
                      </a:lnTo>
                      <a:lnTo>
                        <a:pt x="126" y="299"/>
                      </a:lnTo>
                      <a:lnTo>
                        <a:pt x="126" y="302"/>
                      </a:lnTo>
                      <a:lnTo>
                        <a:pt x="126" y="302"/>
                      </a:lnTo>
                      <a:lnTo>
                        <a:pt x="126" y="302"/>
                      </a:lnTo>
                      <a:lnTo>
                        <a:pt x="126" y="302"/>
                      </a:lnTo>
                      <a:lnTo>
                        <a:pt x="125" y="304"/>
                      </a:lnTo>
                      <a:lnTo>
                        <a:pt x="125" y="304"/>
                      </a:lnTo>
                      <a:lnTo>
                        <a:pt x="125" y="304"/>
                      </a:lnTo>
                      <a:lnTo>
                        <a:pt x="125" y="304"/>
                      </a:lnTo>
                      <a:lnTo>
                        <a:pt x="126" y="307"/>
                      </a:lnTo>
                      <a:lnTo>
                        <a:pt x="126" y="307"/>
                      </a:lnTo>
                      <a:lnTo>
                        <a:pt x="126" y="308"/>
                      </a:lnTo>
                      <a:lnTo>
                        <a:pt x="126" y="308"/>
                      </a:lnTo>
                      <a:lnTo>
                        <a:pt x="126" y="311"/>
                      </a:lnTo>
                      <a:lnTo>
                        <a:pt x="126" y="311"/>
                      </a:lnTo>
                      <a:lnTo>
                        <a:pt x="126" y="311"/>
                      </a:lnTo>
                      <a:lnTo>
                        <a:pt x="126" y="311"/>
                      </a:lnTo>
                      <a:lnTo>
                        <a:pt x="128" y="314"/>
                      </a:lnTo>
                      <a:lnTo>
                        <a:pt x="128" y="314"/>
                      </a:lnTo>
                      <a:lnTo>
                        <a:pt x="128" y="314"/>
                      </a:lnTo>
                      <a:lnTo>
                        <a:pt x="128" y="314"/>
                      </a:lnTo>
                      <a:lnTo>
                        <a:pt x="138" y="332"/>
                      </a:lnTo>
                      <a:lnTo>
                        <a:pt x="138" y="332"/>
                      </a:lnTo>
                      <a:lnTo>
                        <a:pt x="149" y="346"/>
                      </a:lnTo>
                      <a:lnTo>
                        <a:pt x="157" y="357"/>
                      </a:lnTo>
                      <a:lnTo>
                        <a:pt x="171" y="372"/>
                      </a:lnTo>
                      <a:lnTo>
                        <a:pt x="171" y="372"/>
                      </a:lnTo>
                      <a:lnTo>
                        <a:pt x="157" y="396"/>
                      </a:lnTo>
                      <a:lnTo>
                        <a:pt x="157" y="396"/>
                      </a:lnTo>
                      <a:lnTo>
                        <a:pt x="137" y="393"/>
                      </a:lnTo>
                      <a:lnTo>
                        <a:pt x="123" y="390"/>
                      </a:lnTo>
                      <a:lnTo>
                        <a:pt x="107" y="389"/>
                      </a:lnTo>
                      <a:lnTo>
                        <a:pt x="107" y="389"/>
                      </a:lnTo>
                      <a:lnTo>
                        <a:pt x="86" y="389"/>
                      </a:lnTo>
                      <a:lnTo>
                        <a:pt x="86" y="389"/>
                      </a:lnTo>
                      <a:lnTo>
                        <a:pt x="86" y="389"/>
                      </a:lnTo>
                      <a:lnTo>
                        <a:pt x="86" y="389"/>
                      </a:lnTo>
                      <a:lnTo>
                        <a:pt x="84" y="389"/>
                      </a:lnTo>
                      <a:lnTo>
                        <a:pt x="84" y="389"/>
                      </a:lnTo>
                      <a:lnTo>
                        <a:pt x="82" y="389"/>
                      </a:lnTo>
                      <a:lnTo>
                        <a:pt x="82" y="389"/>
                      </a:lnTo>
                      <a:lnTo>
                        <a:pt x="80" y="389"/>
                      </a:lnTo>
                      <a:lnTo>
                        <a:pt x="80" y="389"/>
                      </a:lnTo>
                      <a:lnTo>
                        <a:pt x="78" y="390"/>
                      </a:lnTo>
                      <a:lnTo>
                        <a:pt x="78" y="390"/>
                      </a:lnTo>
                      <a:lnTo>
                        <a:pt x="78" y="390"/>
                      </a:lnTo>
                      <a:lnTo>
                        <a:pt x="78" y="390"/>
                      </a:lnTo>
                      <a:lnTo>
                        <a:pt x="75" y="391"/>
                      </a:lnTo>
                      <a:lnTo>
                        <a:pt x="75" y="391"/>
                      </a:lnTo>
                      <a:lnTo>
                        <a:pt x="75" y="391"/>
                      </a:lnTo>
                      <a:lnTo>
                        <a:pt x="75" y="391"/>
                      </a:lnTo>
                      <a:lnTo>
                        <a:pt x="73" y="393"/>
                      </a:lnTo>
                      <a:lnTo>
                        <a:pt x="73" y="393"/>
                      </a:lnTo>
                      <a:lnTo>
                        <a:pt x="73" y="393"/>
                      </a:lnTo>
                      <a:lnTo>
                        <a:pt x="73" y="393"/>
                      </a:lnTo>
                      <a:lnTo>
                        <a:pt x="72" y="394"/>
                      </a:lnTo>
                      <a:lnTo>
                        <a:pt x="72" y="394"/>
                      </a:lnTo>
                      <a:lnTo>
                        <a:pt x="72" y="395"/>
                      </a:lnTo>
                      <a:lnTo>
                        <a:pt x="72" y="395"/>
                      </a:lnTo>
                      <a:lnTo>
                        <a:pt x="70" y="396"/>
                      </a:lnTo>
                      <a:lnTo>
                        <a:pt x="70" y="396"/>
                      </a:lnTo>
                      <a:lnTo>
                        <a:pt x="70" y="398"/>
                      </a:lnTo>
                      <a:lnTo>
                        <a:pt x="70" y="398"/>
                      </a:lnTo>
                      <a:lnTo>
                        <a:pt x="69" y="399"/>
                      </a:lnTo>
                      <a:lnTo>
                        <a:pt x="69" y="399"/>
                      </a:lnTo>
                      <a:lnTo>
                        <a:pt x="68" y="400"/>
                      </a:lnTo>
                      <a:lnTo>
                        <a:pt x="68" y="400"/>
                      </a:lnTo>
                      <a:lnTo>
                        <a:pt x="67" y="403"/>
                      </a:lnTo>
                      <a:lnTo>
                        <a:pt x="67" y="403"/>
                      </a:lnTo>
                      <a:lnTo>
                        <a:pt x="65" y="405"/>
                      </a:lnTo>
                      <a:lnTo>
                        <a:pt x="65" y="405"/>
                      </a:lnTo>
                      <a:lnTo>
                        <a:pt x="65" y="406"/>
                      </a:lnTo>
                      <a:lnTo>
                        <a:pt x="65" y="406"/>
                      </a:lnTo>
                      <a:lnTo>
                        <a:pt x="64" y="409"/>
                      </a:lnTo>
                      <a:lnTo>
                        <a:pt x="64" y="409"/>
                      </a:lnTo>
                      <a:lnTo>
                        <a:pt x="64" y="409"/>
                      </a:lnTo>
                      <a:lnTo>
                        <a:pt x="64" y="409"/>
                      </a:lnTo>
                      <a:lnTo>
                        <a:pt x="64" y="411"/>
                      </a:lnTo>
                      <a:lnTo>
                        <a:pt x="64" y="411"/>
                      </a:lnTo>
                      <a:lnTo>
                        <a:pt x="63" y="413"/>
                      </a:lnTo>
                      <a:lnTo>
                        <a:pt x="63" y="413"/>
                      </a:lnTo>
                      <a:lnTo>
                        <a:pt x="63" y="414"/>
                      </a:lnTo>
                      <a:lnTo>
                        <a:pt x="63" y="414"/>
                      </a:lnTo>
                      <a:lnTo>
                        <a:pt x="63" y="414"/>
                      </a:lnTo>
                      <a:lnTo>
                        <a:pt x="63" y="414"/>
                      </a:lnTo>
                      <a:lnTo>
                        <a:pt x="63" y="416"/>
                      </a:lnTo>
                      <a:lnTo>
                        <a:pt x="63" y="416"/>
                      </a:lnTo>
                      <a:lnTo>
                        <a:pt x="63" y="418"/>
                      </a:lnTo>
                      <a:lnTo>
                        <a:pt x="63" y="418"/>
                      </a:lnTo>
                      <a:lnTo>
                        <a:pt x="64" y="419"/>
                      </a:lnTo>
                      <a:lnTo>
                        <a:pt x="64" y="419"/>
                      </a:lnTo>
                      <a:lnTo>
                        <a:pt x="64" y="420"/>
                      </a:lnTo>
                      <a:lnTo>
                        <a:pt x="64" y="420"/>
                      </a:lnTo>
                      <a:lnTo>
                        <a:pt x="68" y="425"/>
                      </a:lnTo>
                      <a:lnTo>
                        <a:pt x="68" y="425"/>
                      </a:lnTo>
                      <a:lnTo>
                        <a:pt x="68" y="427"/>
                      </a:lnTo>
                      <a:lnTo>
                        <a:pt x="68" y="427"/>
                      </a:lnTo>
                      <a:lnTo>
                        <a:pt x="68" y="427"/>
                      </a:lnTo>
                      <a:lnTo>
                        <a:pt x="82" y="442"/>
                      </a:lnTo>
                      <a:lnTo>
                        <a:pt x="82" y="442"/>
                      </a:lnTo>
                      <a:lnTo>
                        <a:pt x="93" y="454"/>
                      </a:lnTo>
                      <a:lnTo>
                        <a:pt x="104" y="463"/>
                      </a:lnTo>
                      <a:lnTo>
                        <a:pt x="121" y="476"/>
                      </a:lnTo>
                      <a:lnTo>
                        <a:pt x="121" y="476"/>
                      </a:lnTo>
                      <a:lnTo>
                        <a:pt x="111" y="502"/>
                      </a:lnTo>
                      <a:lnTo>
                        <a:pt x="111" y="502"/>
                      </a:lnTo>
                      <a:lnTo>
                        <a:pt x="91" y="501"/>
                      </a:lnTo>
                      <a:lnTo>
                        <a:pt x="77" y="502"/>
                      </a:lnTo>
                      <a:lnTo>
                        <a:pt x="59" y="503"/>
                      </a:lnTo>
                      <a:lnTo>
                        <a:pt x="59" y="503"/>
                      </a:lnTo>
                      <a:lnTo>
                        <a:pt x="48" y="505"/>
                      </a:lnTo>
                      <a:lnTo>
                        <a:pt x="39" y="507"/>
                      </a:lnTo>
                      <a:lnTo>
                        <a:pt x="39" y="507"/>
                      </a:lnTo>
                      <a:lnTo>
                        <a:pt x="39" y="506"/>
                      </a:lnTo>
                      <a:lnTo>
                        <a:pt x="39" y="506"/>
                      </a:lnTo>
                      <a:lnTo>
                        <a:pt x="38" y="507"/>
                      </a:lnTo>
                      <a:lnTo>
                        <a:pt x="38" y="507"/>
                      </a:lnTo>
                      <a:lnTo>
                        <a:pt x="31" y="508"/>
                      </a:lnTo>
                      <a:lnTo>
                        <a:pt x="31" y="508"/>
                      </a:lnTo>
                      <a:lnTo>
                        <a:pt x="31" y="510"/>
                      </a:lnTo>
                      <a:lnTo>
                        <a:pt x="31" y="510"/>
                      </a:lnTo>
                      <a:lnTo>
                        <a:pt x="29" y="511"/>
                      </a:lnTo>
                      <a:lnTo>
                        <a:pt x="29" y="511"/>
                      </a:lnTo>
                      <a:lnTo>
                        <a:pt x="29" y="511"/>
                      </a:lnTo>
                      <a:lnTo>
                        <a:pt x="29" y="511"/>
                      </a:lnTo>
                      <a:lnTo>
                        <a:pt x="28" y="512"/>
                      </a:lnTo>
                      <a:lnTo>
                        <a:pt x="28" y="512"/>
                      </a:lnTo>
                      <a:lnTo>
                        <a:pt x="28" y="513"/>
                      </a:lnTo>
                      <a:lnTo>
                        <a:pt x="28" y="513"/>
                      </a:lnTo>
                      <a:lnTo>
                        <a:pt x="26" y="515"/>
                      </a:lnTo>
                      <a:lnTo>
                        <a:pt x="26" y="515"/>
                      </a:lnTo>
                      <a:lnTo>
                        <a:pt x="26" y="515"/>
                      </a:lnTo>
                      <a:lnTo>
                        <a:pt x="26" y="515"/>
                      </a:lnTo>
                      <a:lnTo>
                        <a:pt x="25" y="517"/>
                      </a:lnTo>
                      <a:lnTo>
                        <a:pt x="25" y="517"/>
                      </a:lnTo>
                      <a:lnTo>
                        <a:pt x="25" y="517"/>
                      </a:lnTo>
                      <a:lnTo>
                        <a:pt x="25" y="517"/>
                      </a:lnTo>
                      <a:lnTo>
                        <a:pt x="24" y="520"/>
                      </a:lnTo>
                      <a:lnTo>
                        <a:pt x="24" y="520"/>
                      </a:lnTo>
                      <a:lnTo>
                        <a:pt x="24" y="521"/>
                      </a:lnTo>
                      <a:lnTo>
                        <a:pt x="24" y="521"/>
                      </a:lnTo>
                      <a:lnTo>
                        <a:pt x="23" y="524"/>
                      </a:lnTo>
                      <a:lnTo>
                        <a:pt x="23" y="524"/>
                      </a:lnTo>
                      <a:lnTo>
                        <a:pt x="23" y="527"/>
                      </a:lnTo>
                      <a:lnTo>
                        <a:pt x="23" y="527"/>
                      </a:lnTo>
                      <a:lnTo>
                        <a:pt x="23" y="527"/>
                      </a:lnTo>
                      <a:lnTo>
                        <a:pt x="23" y="527"/>
                      </a:lnTo>
                      <a:lnTo>
                        <a:pt x="21" y="530"/>
                      </a:lnTo>
                      <a:lnTo>
                        <a:pt x="21" y="530"/>
                      </a:lnTo>
                      <a:lnTo>
                        <a:pt x="21" y="531"/>
                      </a:lnTo>
                      <a:lnTo>
                        <a:pt x="21" y="531"/>
                      </a:lnTo>
                      <a:lnTo>
                        <a:pt x="21" y="534"/>
                      </a:lnTo>
                      <a:lnTo>
                        <a:pt x="21" y="534"/>
                      </a:lnTo>
                      <a:lnTo>
                        <a:pt x="21" y="534"/>
                      </a:lnTo>
                      <a:lnTo>
                        <a:pt x="21" y="534"/>
                      </a:lnTo>
                      <a:lnTo>
                        <a:pt x="21" y="536"/>
                      </a:lnTo>
                      <a:lnTo>
                        <a:pt x="21" y="536"/>
                      </a:lnTo>
                      <a:lnTo>
                        <a:pt x="21" y="536"/>
                      </a:lnTo>
                      <a:lnTo>
                        <a:pt x="21" y="536"/>
                      </a:lnTo>
                      <a:lnTo>
                        <a:pt x="21" y="539"/>
                      </a:lnTo>
                      <a:lnTo>
                        <a:pt x="21" y="539"/>
                      </a:lnTo>
                      <a:lnTo>
                        <a:pt x="21" y="539"/>
                      </a:lnTo>
                      <a:lnTo>
                        <a:pt x="21" y="539"/>
                      </a:lnTo>
                      <a:lnTo>
                        <a:pt x="23" y="541"/>
                      </a:lnTo>
                      <a:lnTo>
                        <a:pt x="23" y="541"/>
                      </a:lnTo>
                      <a:lnTo>
                        <a:pt x="23" y="541"/>
                      </a:lnTo>
                      <a:lnTo>
                        <a:pt x="23" y="541"/>
                      </a:lnTo>
                      <a:lnTo>
                        <a:pt x="25" y="544"/>
                      </a:lnTo>
                      <a:lnTo>
                        <a:pt x="25" y="544"/>
                      </a:lnTo>
                      <a:lnTo>
                        <a:pt x="25" y="544"/>
                      </a:lnTo>
                      <a:lnTo>
                        <a:pt x="25" y="544"/>
                      </a:lnTo>
                      <a:lnTo>
                        <a:pt x="28" y="546"/>
                      </a:lnTo>
                      <a:lnTo>
                        <a:pt x="28" y="546"/>
                      </a:lnTo>
                      <a:lnTo>
                        <a:pt x="28" y="546"/>
                      </a:lnTo>
                      <a:lnTo>
                        <a:pt x="28" y="546"/>
                      </a:lnTo>
                      <a:lnTo>
                        <a:pt x="28" y="546"/>
                      </a:lnTo>
                      <a:lnTo>
                        <a:pt x="28" y="546"/>
                      </a:lnTo>
                      <a:lnTo>
                        <a:pt x="34" y="553"/>
                      </a:lnTo>
                      <a:lnTo>
                        <a:pt x="44" y="560"/>
                      </a:lnTo>
                      <a:lnTo>
                        <a:pt x="44" y="560"/>
                      </a:lnTo>
                      <a:lnTo>
                        <a:pt x="58" y="570"/>
                      </a:lnTo>
                      <a:lnTo>
                        <a:pt x="70" y="578"/>
                      </a:lnTo>
                      <a:lnTo>
                        <a:pt x="88" y="587"/>
                      </a:lnTo>
                      <a:lnTo>
                        <a:pt x="88" y="587"/>
                      </a:lnTo>
                      <a:lnTo>
                        <a:pt x="83" y="614"/>
                      </a:lnTo>
                      <a:lnTo>
                        <a:pt x="83" y="614"/>
                      </a:lnTo>
                      <a:lnTo>
                        <a:pt x="63" y="617"/>
                      </a:lnTo>
                      <a:lnTo>
                        <a:pt x="49" y="619"/>
                      </a:lnTo>
                      <a:lnTo>
                        <a:pt x="33" y="624"/>
                      </a:lnTo>
                      <a:lnTo>
                        <a:pt x="33" y="624"/>
                      </a:lnTo>
                      <a:lnTo>
                        <a:pt x="12" y="631"/>
                      </a:lnTo>
                      <a:lnTo>
                        <a:pt x="12" y="631"/>
                      </a:lnTo>
                      <a:lnTo>
                        <a:pt x="12" y="631"/>
                      </a:lnTo>
                      <a:lnTo>
                        <a:pt x="12" y="631"/>
                      </a:lnTo>
                      <a:lnTo>
                        <a:pt x="12" y="631"/>
                      </a:lnTo>
                      <a:lnTo>
                        <a:pt x="9" y="633"/>
                      </a:lnTo>
                      <a:lnTo>
                        <a:pt x="9" y="633"/>
                      </a:lnTo>
                      <a:lnTo>
                        <a:pt x="9" y="633"/>
                      </a:lnTo>
                      <a:lnTo>
                        <a:pt x="9" y="633"/>
                      </a:lnTo>
                      <a:lnTo>
                        <a:pt x="6" y="634"/>
                      </a:lnTo>
                      <a:lnTo>
                        <a:pt x="6" y="634"/>
                      </a:lnTo>
                      <a:lnTo>
                        <a:pt x="6" y="634"/>
                      </a:lnTo>
                      <a:lnTo>
                        <a:pt x="6" y="634"/>
                      </a:lnTo>
                      <a:lnTo>
                        <a:pt x="5" y="637"/>
                      </a:lnTo>
                      <a:lnTo>
                        <a:pt x="5" y="637"/>
                      </a:lnTo>
                      <a:lnTo>
                        <a:pt x="4" y="637"/>
                      </a:lnTo>
                      <a:lnTo>
                        <a:pt x="4" y="637"/>
                      </a:lnTo>
                      <a:lnTo>
                        <a:pt x="2" y="638"/>
                      </a:lnTo>
                      <a:lnTo>
                        <a:pt x="2" y="638"/>
                      </a:lnTo>
                      <a:lnTo>
                        <a:pt x="2" y="639"/>
                      </a:lnTo>
                      <a:lnTo>
                        <a:pt x="2" y="639"/>
                      </a:lnTo>
                      <a:lnTo>
                        <a:pt x="2" y="641"/>
                      </a:lnTo>
                      <a:lnTo>
                        <a:pt x="2" y="641"/>
                      </a:lnTo>
                      <a:lnTo>
                        <a:pt x="2" y="642"/>
                      </a:lnTo>
                      <a:lnTo>
                        <a:pt x="2" y="642"/>
                      </a:lnTo>
                      <a:lnTo>
                        <a:pt x="1" y="644"/>
                      </a:lnTo>
                      <a:lnTo>
                        <a:pt x="1" y="644"/>
                      </a:lnTo>
                      <a:lnTo>
                        <a:pt x="1" y="644"/>
                      </a:lnTo>
                      <a:lnTo>
                        <a:pt x="1" y="644"/>
                      </a:lnTo>
                      <a:lnTo>
                        <a:pt x="1" y="647"/>
                      </a:lnTo>
                      <a:lnTo>
                        <a:pt x="1" y="647"/>
                      </a:lnTo>
                      <a:lnTo>
                        <a:pt x="1" y="648"/>
                      </a:lnTo>
                      <a:lnTo>
                        <a:pt x="1" y="648"/>
                      </a:lnTo>
                      <a:lnTo>
                        <a:pt x="1" y="651"/>
                      </a:lnTo>
                      <a:lnTo>
                        <a:pt x="1" y="651"/>
                      </a:lnTo>
                      <a:lnTo>
                        <a:pt x="0" y="653"/>
                      </a:lnTo>
                      <a:lnTo>
                        <a:pt x="0" y="653"/>
                      </a:lnTo>
                      <a:lnTo>
                        <a:pt x="0" y="655"/>
                      </a:lnTo>
                      <a:lnTo>
                        <a:pt x="0" y="655"/>
                      </a:lnTo>
                      <a:lnTo>
                        <a:pt x="0" y="657"/>
                      </a:lnTo>
                      <a:lnTo>
                        <a:pt x="0" y="657"/>
                      </a:lnTo>
                      <a:lnTo>
                        <a:pt x="0" y="658"/>
                      </a:lnTo>
                      <a:lnTo>
                        <a:pt x="0" y="658"/>
                      </a:lnTo>
                      <a:lnTo>
                        <a:pt x="0" y="661"/>
                      </a:lnTo>
                      <a:lnTo>
                        <a:pt x="0" y="661"/>
                      </a:lnTo>
                      <a:lnTo>
                        <a:pt x="0" y="661"/>
                      </a:lnTo>
                      <a:lnTo>
                        <a:pt x="0" y="661"/>
                      </a:lnTo>
                      <a:lnTo>
                        <a:pt x="1" y="662"/>
                      </a:lnTo>
                      <a:lnTo>
                        <a:pt x="1" y="662"/>
                      </a:lnTo>
                      <a:lnTo>
                        <a:pt x="1" y="663"/>
                      </a:lnTo>
                      <a:lnTo>
                        <a:pt x="1" y="663"/>
                      </a:lnTo>
                      <a:lnTo>
                        <a:pt x="1" y="665"/>
                      </a:lnTo>
                      <a:lnTo>
                        <a:pt x="1" y="665"/>
                      </a:lnTo>
                      <a:lnTo>
                        <a:pt x="2" y="666"/>
                      </a:lnTo>
                      <a:lnTo>
                        <a:pt x="2" y="666"/>
                      </a:lnTo>
                      <a:lnTo>
                        <a:pt x="4" y="667"/>
                      </a:lnTo>
                      <a:lnTo>
                        <a:pt x="4" y="667"/>
                      </a:lnTo>
                      <a:lnTo>
                        <a:pt x="4" y="668"/>
                      </a:lnTo>
                      <a:lnTo>
                        <a:pt x="4" y="668"/>
                      </a:lnTo>
                      <a:lnTo>
                        <a:pt x="5" y="670"/>
                      </a:lnTo>
                      <a:lnTo>
                        <a:pt x="5" y="670"/>
                      </a:lnTo>
                      <a:lnTo>
                        <a:pt x="6" y="670"/>
                      </a:lnTo>
                      <a:lnTo>
                        <a:pt x="6" y="670"/>
                      </a:lnTo>
                      <a:lnTo>
                        <a:pt x="9" y="672"/>
                      </a:lnTo>
                      <a:lnTo>
                        <a:pt x="9" y="672"/>
                      </a:lnTo>
                      <a:lnTo>
                        <a:pt x="9" y="672"/>
                      </a:lnTo>
                      <a:lnTo>
                        <a:pt x="9" y="672"/>
                      </a:lnTo>
                      <a:lnTo>
                        <a:pt x="28" y="684"/>
                      </a:lnTo>
                      <a:lnTo>
                        <a:pt x="28" y="684"/>
                      </a:lnTo>
                      <a:lnTo>
                        <a:pt x="43" y="690"/>
                      </a:lnTo>
                      <a:lnTo>
                        <a:pt x="55" y="695"/>
                      </a:lnTo>
                      <a:lnTo>
                        <a:pt x="75" y="701"/>
                      </a:lnTo>
                      <a:lnTo>
                        <a:pt x="75" y="701"/>
                      </a:lnTo>
                      <a:lnTo>
                        <a:pt x="75" y="730"/>
                      </a:lnTo>
                      <a:lnTo>
                        <a:pt x="75" y="730"/>
                      </a:lnTo>
                      <a:lnTo>
                        <a:pt x="55" y="735"/>
                      </a:lnTo>
                      <a:lnTo>
                        <a:pt x="43" y="740"/>
                      </a:lnTo>
                      <a:lnTo>
                        <a:pt x="28" y="748"/>
                      </a:lnTo>
                      <a:lnTo>
                        <a:pt x="28" y="748"/>
                      </a:lnTo>
                      <a:lnTo>
                        <a:pt x="9" y="758"/>
                      </a:lnTo>
                      <a:lnTo>
                        <a:pt x="9" y="758"/>
                      </a:lnTo>
                      <a:lnTo>
                        <a:pt x="9" y="758"/>
                      </a:lnTo>
                      <a:lnTo>
                        <a:pt x="9" y="758"/>
                      </a:lnTo>
                      <a:lnTo>
                        <a:pt x="9" y="758"/>
                      </a:lnTo>
                      <a:lnTo>
                        <a:pt x="9" y="758"/>
                      </a:lnTo>
                      <a:lnTo>
                        <a:pt x="6" y="760"/>
                      </a:lnTo>
                      <a:lnTo>
                        <a:pt x="6" y="760"/>
                      </a:lnTo>
                      <a:lnTo>
                        <a:pt x="5" y="760"/>
                      </a:lnTo>
                      <a:lnTo>
                        <a:pt x="5" y="760"/>
                      </a:lnTo>
                      <a:lnTo>
                        <a:pt x="4" y="763"/>
                      </a:lnTo>
                      <a:lnTo>
                        <a:pt x="4" y="763"/>
                      </a:lnTo>
                      <a:lnTo>
                        <a:pt x="4" y="763"/>
                      </a:lnTo>
                      <a:lnTo>
                        <a:pt x="4" y="763"/>
                      </a:lnTo>
                      <a:lnTo>
                        <a:pt x="1" y="768"/>
                      </a:lnTo>
                      <a:lnTo>
                        <a:pt x="1" y="768"/>
                      </a:lnTo>
                      <a:lnTo>
                        <a:pt x="1" y="768"/>
                      </a:lnTo>
                      <a:lnTo>
                        <a:pt x="1" y="768"/>
                      </a:lnTo>
                      <a:lnTo>
                        <a:pt x="0" y="770"/>
                      </a:lnTo>
                      <a:lnTo>
                        <a:pt x="0" y="770"/>
                      </a:lnTo>
                      <a:lnTo>
                        <a:pt x="0" y="770"/>
                      </a:lnTo>
                      <a:lnTo>
                        <a:pt x="0" y="770"/>
                      </a:lnTo>
                      <a:lnTo>
                        <a:pt x="0" y="773"/>
                      </a:lnTo>
                      <a:lnTo>
                        <a:pt x="0" y="773"/>
                      </a:lnTo>
                      <a:lnTo>
                        <a:pt x="0" y="773"/>
                      </a:lnTo>
                      <a:lnTo>
                        <a:pt x="0" y="773"/>
                      </a:lnTo>
                      <a:lnTo>
                        <a:pt x="0" y="775"/>
                      </a:lnTo>
                      <a:lnTo>
                        <a:pt x="0" y="775"/>
                      </a:lnTo>
                      <a:lnTo>
                        <a:pt x="0" y="777"/>
                      </a:lnTo>
                      <a:lnTo>
                        <a:pt x="0" y="777"/>
                      </a:lnTo>
                      <a:lnTo>
                        <a:pt x="1" y="779"/>
                      </a:lnTo>
                      <a:lnTo>
                        <a:pt x="1" y="779"/>
                      </a:lnTo>
                      <a:lnTo>
                        <a:pt x="1" y="783"/>
                      </a:lnTo>
                      <a:lnTo>
                        <a:pt x="1" y="783"/>
                      </a:lnTo>
                      <a:lnTo>
                        <a:pt x="1" y="783"/>
                      </a:lnTo>
                      <a:lnTo>
                        <a:pt x="1" y="783"/>
                      </a:lnTo>
                      <a:lnTo>
                        <a:pt x="1" y="786"/>
                      </a:lnTo>
                      <a:lnTo>
                        <a:pt x="1" y="786"/>
                      </a:lnTo>
                      <a:lnTo>
                        <a:pt x="1" y="787"/>
                      </a:lnTo>
                      <a:lnTo>
                        <a:pt x="1" y="787"/>
                      </a:lnTo>
                      <a:lnTo>
                        <a:pt x="2" y="789"/>
                      </a:lnTo>
                      <a:lnTo>
                        <a:pt x="2" y="789"/>
                      </a:lnTo>
                      <a:lnTo>
                        <a:pt x="2" y="789"/>
                      </a:lnTo>
                      <a:lnTo>
                        <a:pt x="2" y="789"/>
                      </a:lnTo>
                      <a:lnTo>
                        <a:pt x="2" y="791"/>
                      </a:lnTo>
                      <a:lnTo>
                        <a:pt x="2" y="791"/>
                      </a:lnTo>
                      <a:lnTo>
                        <a:pt x="2" y="792"/>
                      </a:lnTo>
                      <a:lnTo>
                        <a:pt x="2" y="792"/>
                      </a:lnTo>
                      <a:lnTo>
                        <a:pt x="4" y="793"/>
                      </a:lnTo>
                      <a:lnTo>
                        <a:pt x="4" y="793"/>
                      </a:lnTo>
                      <a:lnTo>
                        <a:pt x="4" y="793"/>
                      </a:lnTo>
                      <a:lnTo>
                        <a:pt x="4" y="793"/>
                      </a:lnTo>
                      <a:lnTo>
                        <a:pt x="6" y="796"/>
                      </a:lnTo>
                      <a:lnTo>
                        <a:pt x="6" y="796"/>
                      </a:lnTo>
                      <a:lnTo>
                        <a:pt x="6" y="796"/>
                      </a:lnTo>
                      <a:lnTo>
                        <a:pt x="6" y="796"/>
                      </a:lnTo>
                      <a:lnTo>
                        <a:pt x="9" y="797"/>
                      </a:lnTo>
                      <a:lnTo>
                        <a:pt x="9" y="797"/>
                      </a:lnTo>
                      <a:lnTo>
                        <a:pt x="9" y="798"/>
                      </a:lnTo>
                      <a:lnTo>
                        <a:pt x="9" y="798"/>
                      </a:lnTo>
                      <a:lnTo>
                        <a:pt x="12" y="799"/>
                      </a:lnTo>
                      <a:lnTo>
                        <a:pt x="12" y="799"/>
                      </a:lnTo>
                      <a:lnTo>
                        <a:pt x="12" y="799"/>
                      </a:lnTo>
                      <a:lnTo>
                        <a:pt x="12" y="799"/>
                      </a:lnTo>
                      <a:lnTo>
                        <a:pt x="12" y="799"/>
                      </a:lnTo>
                      <a:lnTo>
                        <a:pt x="12" y="799"/>
                      </a:lnTo>
                      <a:lnTo>
                        <a:pt x="21" y="803"/>
                      </a:lnTo>
                      <a:lnTo>
                        <a:pt x="33" y="807"/>
                      </a:lnTo>
                      <a:lnTo>
                        <a:pt x="33" y="807"/>
                      </a:lnTo>
                      <a:lnTo>
                        <a:pt x="49" y="811"/>
                      </a:lnTo>
                      <a:lnTo>
                        <a:pt x="63" y="813"/>
                      </a:lnTo>
                      <a:lnTo>
                        <a:pt x="83" y="816"/>
                      </a:lnTo>
                      <a:lnTo>
                        <a:pt x="83" y="816"/>
                      </a:lnTo>
                      <a:lnTo>
                        <a:pt x="88" y="845"/>
                      </a:lnTo>
                      <a:lnTo>
                        <a:pt x="88" y="845"/>
                      </a:lnTo>
                      <a:lnTo>
                        <a:pt x="69" y="854"/>
                      </a:lnTo>
                      <a:lnTo>
                        <a:pt x="58" y="861"/>
                      </a:lnTo>
                      <a:lnTo>
                        <a:pt x="44" y="870"/>
                      </a:lnTo>
                      <a:lnTo>
                        <a:pt x="44" y="870"/>
                      </a:lnTo>
                      <a:lnTo>
                        <a:pt x="28" y="884"/>
                      </a:lnTo>
                      <a:lnTo>
                        <a:pt x="28" y="884"/>
                      </a:lnTo>
                      <a:lnTo>
                        <a:pt x="28" y="884"/>
                      </a:lnTo>
                      <a:lnTo>
                        <a:pt x="28" y="884"/>
                      </a:lnTo>
                      <a:lnTo>
                        <a:pt x="28" y="884"/>
                      </a:lnTo>
                      <a:lnTo>
                        <a:pt x="28" y="884"/>
                      </a:lnTo>
                      <a:lnTo>
                        <a:pt x="25" y="886"/>
                      </a:lnTo>
                      <a:lnTo>
                        <a:pt x="25" y="886"/>
                      </a:lnTo>
                      <a:lnTo>
                        <a:pt x="24" y="888"/>
                      </a:lnTo>
                      <a:lnTo>
                        <a:pt x="24" y="888"/>
                      </a:lnTo>
                      <a:lnTo>
                        <a:pt x="23" y="889"/>
                      </a:lnTo>
                      <a:lnTo>
                        <a:pt x="23" y="889"/>
                      </a:lnTo>
                      <a:lnTo>
                        <a:pt x="23" y="890"/>
                      </a:lnTo>
                      <a:lnTo>
                        <a:pt x="23" y="890"/>
                      </a:lnTo>
                      <a:lnTo>
                        <a:pt x="21" y="894"/>
                      </a:lnTo>
                      <a:lnTo>
                        <a:pt x="21" y="894"/>
                      </a:lnTo>
                      <a:lnTo>
                        <a:pt x="21" y="895"/>
                      </a:lnTo>
                      <a:lnTo>
                        <a:pt x="21" y="895"/>
                      </a:lnTo>
                      <a:lnTo>
                        <a:pt x="21" y="896"/>
                      </a:lnTo>
                      <a:lnTo>
                        <a:pt x="21" y="896"/>
                      </a:lnTo>
                      <a:lnTo>
                        <a:pt x="21" y="898"/>
                      </a:lnTo>
                      <a:lnTo>
                        <a:pt x="21" y="898"/>
                      </a:lnTo>
                      <a:lnTo>
                        <a:pt x="21" y="900"/>
                      </a:lnTo>
                      <a:lnTo>
                        <a:pt x="21" y="900"/>
                      </a:lnTo>
                      <a:lnTo>
                        <a:pt x="21" y="900"/>
                      </a:lnTo>
                      <a:lnTo>
                        <a:pt x="21" y="900"/>
                      </a:lnTo>
                      <a:lnTo>
                        <a:pt x="23" y="903"/>
                      </a:lnTo>
                      <a:lnTo>
                        <a:pt x="23" y="903"/>
                      </a:lnTo>
                      <a:lnTo>
                        <a:pt x="23" y="904"/>
                      </a:lnTo>
                      <a:lnTo>
                        <a:pt x="23" y="904"/>
                      </a:lnTo>
                      <a:lnTo>
                        <a:pt x="23" y="906"/>
                      </a:lnTo>
                      <a:lnTo>
                        <a:pt x="23" y="906"/>
                      </a:lnTo>
                      <a:lnTo>
                        <a:pt x="24" y="909"/>
                      </a:lnTo>
                      <a:lnTo>
                        <a:pt x="24" y="909"/>
                      </a:lnTo>
                      <a:lnTo>
                        <a:pt x="24" y="910"/>
                      </a:lnTo>
                      <a:lnTo>
                        <a:pt x="24" y="910"/>
                      </a:lnTo>
                      <a:lnTo>
                        <a:pt x="25" y="913"/>
                      </a:lnTo>
                      <a:lnTo>
                        <a:pt x="25" y="913"/>
                      </a:lnTo>
                      <a:lnTo>
                        <a:pt x="25" y="913"/>
                      </a:lnTo>
                      <a:lnTo>
                        <a:pt x="25" y="913"/>
                      </a:lnTo>
                      <a:lnTo>
                        <a:pt x="26" y="915"/>
                      </a:lnTo>
                      <a:lnTo>
                        <a:pt x="26" y="915"/>
                      </a:lnTo>
                      <a:lnTo>
                        <a:pt x="26" y="915"/>
                      </a:lnTo>
                      <a:lnTo>
                        <a:pt x="26" y="915"/>
                      </a:lnTo>
                      <a:lnTo>
                        <a:pt x="28" y="918"/>
                      </a:lnTo>
                      <a:lnTo>
                        <a:pt x="28" y="918"/>
                      </a:lnTo>
                      <a:lnTo>
                        <a:pt x="28" y="918"/>
                      </a:lnTo>
                      <a:lnTo>
                        <a:pt x="28" y="918"/>
                      </a:lnTo>
                      <a:lnTo>
                        <a:pt x="29" y="919"/>
                      </a:lnTo>
                      <a:lnTo>
                        <a:pt x="29" y="919"/>
                      </a:lnTo>
                      <a:lnTo>
                        <a:pt x="29" y="920"/>
                      </a:lnTo>
                      <a:lnTo>
                        <a:pt x="29" y="920"/>
                      </a:lnTo>
                      <a:lnTo>
                        <a:pt x="31" y="922"/>
                      </a:lnTo>
                      <a:lnTo>
                        <a:pt x="31" y="922"/>
                      </a:lnTo>
                      <a:lnTo>
                        <a:pt x="31" y="922"/>
                      </a:lnTo>
                      <a:lnTo>
                        <a:pt x="31" y="922"/>
                      </a:lnTo>
                      <a:lnTo>
                        <a:pt x="34" y="923"/>
                      </a:lnTo>
                      <a:lnTo>
                        <a:pt x="34" y="923"/>
                      </a:lnTo>
                      <a:lnTo>
                        <a:pt x="34" y="923"/>
                      </a:lnTo>
                      <a:lnTo>
                        <a:pt x="34" y="923"/>
                      </a:lnTo>
                      <a:lnTo>
                        <a:pt x="38" y="924"/>
                      </a:lnTo>
                      <a:lnTo>
                        <a:pt x="38" y="924"/>
                      </a:lnTo>
                      <a:lnTo>
                        <a:pt x="38" y="924"/>
                      </a:lnTo>
                      <a:lnTo>
                        <a:pt x="38" y="924"/>
                      </a:lnTo>
                      <a:lnTo>
                        <a:pt x="38" y="924"/>
                      </a:lnTo>
                      <a:lnTo>
                        <a:pt x="38" y="924"/>
                      </a:lnTo>
                      <a:lnTo>
                        <a:pt x="59" y="928"/>
                      </a:lnTo>
                      <a:lnTo>
                        <a:pt x="59" y="928"/>
                      </a:lnTo>
                      <a:lnTo>
                        <a:pt x="75" y="929"/>
                      </a:lnTo>
                      <a:lnTo>
                        <a:pt x="89" y="929"/>
                      </a:lnTo>
                      <a:lnTo>
                        <a:pt x="111" y="928"/>
                      </a:lnTo>
                      <a:lnTo>
                        <a:pt x="111" y="928"/>
                      </a:lnTo>
                      <a:lnTo>
                        <a:pt x="120" y="956"/>
                      </a:lnTo>
                      <a:lnTo>
                        <a:pt x="120" y="956"/>
                      </a:lnTo>
                      <a:lnTo>
                        <a:pt x="103" y="967"/>
                      </a:lnTo>
                      <a:lnTo>
                        <a:pt x="93" y="977"/>
                      </a:lnTo>
                      <a:lnTo>
                        <a:pt x="82" y="988"/>
                      </a:lnTo>
                      <a:lnTo>
                        <a:pt x="82" y="988"/>
                      </a:lnTo>
                      <a:lnTo>
                        <a:pt x="68" y="1005"/>
                      </a:lnTo>
                      <a:lnTo>
                        <a:pt x="68" y="1005"/>
                      </a:lnTo>
                      <a:lnTo>
                        <a:pt x="68" y="1005"/>
                      </a:lnTo>
                      <a:lnTo>
                        <a:pt x="67" y="1005"/>
                      </a:lnTo>
                      <a:lnTo>
                        <a:pt x="67" y="1005"/>
                      </a:lnTo>
                      <a:lnTo>
                        <a:pt x="65" y="1009"/>
                      </a:lnTo>
                      <a:lnTo>
                        <a:pt x="65" y="1009"/>
                      </a:lnTo>
                      <a:lnTo>
                        <a:pt x="65" y="1009"/>
                      </a:lnTo>
                      <a:lnTo>
                        <a:pt x="65" y="1009"/>
                      </a:lnTo>
                      <a:lnTo>
                        <a:pt x="64" y="1011"/>
                      </a:lnTo>
                      <a:lnTo>
                        <a:pt x="64" y="1011"/>
                      </a:lnTo>
                      <a:lnTo>
                        <a:pt x="64" y="1011"/>
                      </a:lnTo>
                      <a:lnTo>
                        <a:pt x="64" y="1011"/>
                      </a:lnTo>
                      <a:lnTo>
                        <a:pt x="63" y="1016"/>
                      </a:lnTo>
                      <a:lnTo>
                        <a:pt x="63" y="1016"/>
                      </a:lnTo>
                      <a:lnTo>
                        <a:pt x="63" y="1016"/>
                      </a:lnTo>
                      <a:lnTo>
                        <a:pt x="63" y="1016"/>
                      </a:lnTo>
                      <a:lnTo>
                        <a:pt x="63" y="1019"/>
                      </a:lnTo>
                      <a:lnTo>
                        <a:pt x="63" y="1019"/>
                      </a:lnTo>
                      <a:lnTo>
                        <a:pt x="64" y="1019"/>
                      </a:lnTo>
                      <a:lnTo>
                        <a:pt x="64" y="1019"/>
                      </a:lnTo>
                      <a:lnTo>
                        <a:pt x="64" y="1021"/>
                      </a:lnTo>
                      <a:lnTo>
                        <a:pt x="64" y="1021"/>
                      </a:lnTo>
                      <a:lnTo>
                        <a:pt x="64" y="1021"/>
                      </a:lnTo>
                      <a:lnTo>
                        <a:pt x="64" y="1021"/>
                      </a:lnTo>
                      <a:lnTo>
                        <a:pt x="65" y="1024"/>
                      </a:lnTo>
                      <a:lnTo>
                        <a:pt x="65" y="1024"/>
                      </a:lnTo>
                      <a:lnTo>
                        <a:pt x="65" y="1025"/>
                      </a:lnTo>
                      <a:lnTo>
                        <a:pt x="65" y="1025"/>
                      </a:lnTo>
                      <a:lnTo>
                        <a:pt x="67" y="1027"/>
                      </a:lnTo>
                      <a:lnTo>
                        <a:pt x="67" y="1027"/>
                      </a:lnTo>
                      <a:lnTo>
                        <a:pt x="68" y="1030"/>
                      </a:lnTo>
                      <a:lnTo>
                        <a:pt x="68" y="1030"/>
                      </a:lnTo>
                      <a:lnTo>
                        <a:pt x="69" y="1031"/>
                      </a:lnTo>
                      <a:lnTo>
                        <a:pt x="69" y="1031"/>
                      </a:lnTo>
                      <a:lnTo>
                        <a:pt x="70" y="1034"/>
                      </a:lnTo>
                      <a:lnTo>
                        <a:pt x="70" y="1034"/>
                      </a:lnTo>
                      <a:lnTo>
                        <a:pt x="70" y="1034"/>
                      </a:lnTo>
                      <a:lnTo>
                        <a:pt x="70" y="1034"/>
                      </a:lnTo>
                      <a:lnTo>
                        <a:pt x="72" y="1036"/>
                      </a:lnTo>
                      <a:lnTo>
                        <a:pt x="72" y="1036"/>
                      </a:lnTo>
                      <a:lnTo>
                        <a:pt x="72" y="1036"/>
                      </a:lnTo>
                      <a:lnTo>
                        <a:pt x="72" y="1036"/>
                      </a:lnTo>
                      <a:lnTo>
                        <a:pt x="73" y="1037"/>
                      </a:lnTo>
                      <a:lnTo>
                        <a:pt x="73" y="1037"/>
                      </a:lnTo>
                      <a:lnTo>
                        <a:pt x="73" y="1037"/>
                      </a:lnTo>
                      <a:lnTo>
                        <a:pt x="73" y="1037"/>
                      </a:lnTo>
                      <a:lnTo>
                        <a:pt x="78" y="1040"/>
                      </a:lnTo>
                      <a:lnTo>
                        <a:pt x="78" y="1040"/>
                      </a:lnTo>
                      <a:lnTo>
                        <a:pt x="78" y="1041"/>
                      </a:lnTo>
                      <a:lnTo>
                        <a:pt x="78" y="1041"/>
                      </a:lnTo>
                      <a:lnTo>
                        <a:pt x="80" y="1041"/>
                      </a:lnTo>
                      <a:lnTo>
                        <a:pt x="80" y="1041"/>
                      </a:lnTo>
                      <a:lnTo>
                        <a:pt x="80" y="1041"/>
                      </a:lnTo>
                      <a:lnTo>
                        <a:pt x="80" y="1041"/>
                      </a:lnTo>
                      <a:lnTo>
                        <a:pt x="84" y="1043"/>
                      </a:lnTo>
                      <a:lnTo>
                        <a:pt x="84" y="1043"/>
                      </a:lnTo>
                      <a:lnTo>
                        <a:pt x="84" y="1043"/>
                      </a:lnTo>
                      <a:lnTo>
                        <a:pt x="84" y="1043"/>
                      </a:lnTo>
                      <a:lnTo>
                        <a:pt x="107" y="1041"/>
                      </a:lnTo>
                      <a:lnTo>
                        <a:pt x="107" y="1041"/>
                      </a:lnTo>
                      <a:lnTo>
                        <a:pt x="123" y="1040"/>
                      </a:lnTo>
                      <a:lnTo>
                        <a:pt x="137" y="1039"/>
                      </a:lnTo>
                      <a:lnTo>
                        <a:pt x="156" y="1034"/>
                      </a:lnTo>
                      <a:lnTo>
                        <a:pt x="156" y="1034"/>
                      </a:lnTo>
                      <a:lnTo>
                        <a:pt x="171" y="1059"/>
                      </a:lnTo>
                      <a:lnTo>
                        <a:pt x="171" y="1059"/>
                      </a:lnTo>
                      <a:lnTo>
                        <a:pt x="157" y="1073"/>
                      </a:lnTo>
                      <a:lnTo>
                        <a:pt x="149" y="1084"/>
                      </a:lnTo>
                      <a:lnTo>
                        <a:pt x="138" y="1098"/>
                      </a:lnTo>
                      <a:lnTo>
                        <a:pt x="138" y="1098"/>
                      </a:lnTo>
                      <a:lnTo>
                        <a:pt x="132" y="1108"/>
                      </a:lnTo>
                      <a:lnTo>
                        <a:pt x="128" y="1117"/>
                      </a:lnTo>
                      <a:lnTo>
                        <a:pt x="128" y="1117"/>
                      </a:lnTo>
                      <a:lnTo>
                        <a:pt x="127" y="1117"/>
                      </a:lnTo>
                      <a:lnTo>
                        <a:pt x="127" y="1117"/>
                      </a:lnTo>
                      <a:lnTo>
                        <a:pt x="126" y="1121"/>
                      </a:lnTo>
                      <a:lnTo>
                        <a:pt x="126" y="1121"/>
                      </a:lnTo>
                      <a:lnTo>
                        <a:pt x="126" y="1121"/>
                      </a:lnTo>
                      <a:lnTo>
                        <a:pt x="126" y="1121"/>
                      </a:lnTo>
                      <a:lnTo>
                        <a:pt x="126" y="1123"/>
                      </a:lnTo>
                      <a:lnTo>
                        <a:pt x="126" y="1123"/>
                      </a:lnTo>
                      <a:lnTo>
                        <a:pt x="126" y="1123"/>
                      </a:lnTo>
                      <a:lnTo>
                        <a:pt x="126" y="1123"/>
                      </a:lnTo>
                      <a:lnTo>
                        <a:pt x="126" y="1128"/>
                      </a:lnTo>
                      <a:lnTo>
                        <a:pt x="126" y="1128"/>
                      </a:lnTo>
                      <a:lnTo>
                        <a:pt x="126" y="1129"/>
                      </a:lnTo>
                      <a:lnTo>
                        <a:pt x="126" y="1129"/>
                      </a:lnTo>
                      <a:lnTo>
                        <a:pt x="126" y="1131"/>
                      </a:lnTo>
                      <a:lnTo>
                        <a:pt x="126" y="1131"/>
                      </a:lnTo>
                      <a:lnTo>
                        <a:pt x="127" y="1131"/>
                      </a:lnTo>
                      <a:lnTo>
                        <a:pt x="127" y="1131"/>
                      </a:lnTo>
                      <a:lnTo>
                        <a:pt x="128" y="1133"/>
                      </a:lnTo>
                      <a:lnTo>
                        <a:pt x="128" y="1133"/>
                      </a:lnTo>
                      <a:lnTo>
                        <a:pt x="128" y="1133"/>
                      </a:lnTo>
                      <a:lnTo>
                        <a:pt x="128" y="1133"/>
                      </a:lnTo>
                      <a:lnTo>
                        <a:pt x="130" y="1136"/>
                      </a:lnTo>
                      <a:lnTo>
                        <a:pt x="130" y="1136"/>
                      </a:lnTo>
                      <a:lnTo>
                        <a:pt x="130" y="1137"/>
                      </a:lnTo>
                      <a:lnTo>
                        <a:pt x="130" y="1137"/>
                      </a:lnTo>
                      <a:lnTo>
                        <a:pt x="132" y="1140"/>
                      </a:lnTo>
                      <a:lnTo>
                        <a:pt x="132" y="1140"/>
                      </a:lnTo>
                      <a:lnTo>
                        <a:pt x="133" y="1142"/>
                      </a:lnTo>
                      <a:lnTo>
                        <a:pt x="133" y="1142"/>
                      </a:lnTo>
                      <a:lnTo>
                        <a:pt x="133" y="1142"/>
                      </a:lnTo>
                      <a:lnTo>
                        <a:pt x="133" y="1142"/>
                      </a:lnTo>
                      <a:lnTo>
                        <a:pt x="135" y="1145"/>
                      </a:lnTo>
                      <a:lnTo>
                        <a:pt x="135" y="1145"/>
                      </a:lnTo>
                      <a:lnTo>
                        <a:pt x="136" y="1145"/>
                      </a:lnTo>
                      <a:lnTo>
                        <a:pt x="136" y="1145"/>
                      </a:lnTo>
                      <a:lnTo>
                        <a:pt x="137" y="1147"/>
                      </a:lnTo>
                      <a:lnTo>
                        <a:pt x="137" y="1147"/>
                      </a:lnTo>
                      <a:lnTo>
                        <a:pt x="137" y="1147"/>
                      </a:lnTo>
                      <a:lnTo>
                        <a:pt x="137" y="1147"/>
                      </a:lnTo>
                      <a:lnTo>
                        <a:pt x="138" y="1148"/>
                      </a:lnTo>
                      <a:lnTo>
                        <a:pt x="138" y="1148"/>
                      </a:lnTo>
                      <a:lnTo>
                        <a:pt x="140" y="1148"/>
                      </a:lnTo>
                      <a:lnTo>
                        <a:pt x="140" y="1148"/>
                      </a:lnTo>
                      <a:lnTo>
                        <a:pt x="143" y="1150"/>
                      </a:lnTo>
                      <a:lnTo>
                        <a:pt x="143" y="1150"/>
                      </a:lnTo>
                      <a:lnTo>
                        <a:pt x="145" y="1150"/>
                      </a:lnTo>
                      <a:lnTo>
                        <a:pt x="145" y="1150"/>
                      </a:lnTo>
                      <a:lnTo>
                        <a:pt x="147" y="1151"/>
                      </a:lnTo>
                      <a:lnTo>
                        <a:pt x="147" y="1151"/>
                      </a:lnTo>
                      <a:lnTo>
                        <a:pt x="147" y="1151"/>
                      </a:lnTo>
                      <a:lnTo>
                        <a:pt x="147" y="1151"/>
                      </a:lnTo>
                      <a:lnTo>
                        <a:pt x="151" y="1151"/>
                      </a:lnTo>
                      <a:lnTo>
                        <a:pt x="151" y="1151"/>
                      </a:lnTo>
                      <a:lnTo>
                        <a:pt x="151" y="1151"/>
                      </a:lnTo>
                      <a:lnTo>
                        <a:pt x="151" y="1151"/>
                      </a:lnTo>
                      <a:lnTo>
                        <a:pt x="172" y="1146"/>
                      </a:lnTo>
                      <a:lnTo>
                        <a:pt x="172" y="1146"/>
                      </a:lnTo>
                      <a:lnTo>
                        <a:pt x="189" y="1142"/>
                      </a:lnTo>
                      <a:lnTo>
                        <a:pt x="201" y="1137"/>
                      </a:lnTo>
                      <a:lnTo>
                        <a:pt x="220" y="1129"/>
                      </a:lnTo>
                      <a:lnTo>
                        <a:pt x="220" y="1129"/>
                      </a:lnTo>
                      <a:lnTo>
                        <a:pt x="239" y="1152"/>
                      </a:lnTo>
                      <a:lnTo>
                        <a:pt x="239" y="1152"/>
                      </a:lnTo>
                      <a:lnTo>
                        <a:pt x="228" y="1168"/>
                      </a:lnTo>
                      <a:lnTo>
                        <a:pt x="222" y="1181"/>
                      </a:lnTo>
                      <a:lnTo>
                        <a:pt x="214" y="1196"/>
                      </a:lnTo>
                      <a:lnTo>
                        <a:pt x="214" y="1196"/>
                      </a:lnTo>
                      <a:lnTo>
                        <a:pt x="209" y="1208"/>
                      </a:lnTo>
                      <a:lnTo>
                        <a:pt x="206" y="1216"/>
                      </a:lnTo>
                      <a:lnTo>
                        <a:pt x="206" y="1216"/>
                      </a:lnTo>
                      <a:lnTo>
                        <a:pt x="206" y="1216"/>
                      </a:lnTo>
                      <a:lnTo>
                        <a:pt x="206" y="1216"/>
                      </a:lnTo>
                      <a:lnTo>
                        <a:pt x="205" y="1220"/>
                      </a:lnTo>
                      <a:lnTo>
                        <a:pt x="205" y="1220"/>
                      </a:lnTo>
                      <a:lnTo>
                        <a:pt x="205" y="1220"/>
                      </a:lnTo>
                      <a:lnTo>
                        <a:pt x="205" y="1220"/>
                      </a:lnTo>
                      <a:lnTo>
                        <a:pt x="205" y="1223"/>
                      </a:lnTo>
                      <a:lnTo>
                        <a:pt x="205" y="1223"/>
                      </a:lnTo>
                      <a:lnTo>
                        <a:pt x="205" y="1224"/>
                      </a:lnTo>
                      <a:lnTo>
                        <a:pt x="205" y="1224"/>
                      </a:lnTo>
                      <a:lnTo>
                        <a:pt x="205" y="1226"/>
                      </a:lnTo>
                      <a:lnTo>
                        <a:pt x="206" y="1226"/>
                      </a:lnTo>
                      <a:lnTo>
                        <a:pt x="206" y="1226"/>
                      </a:lnTo>
                      <a:lnTo>
                        <a:pt x="206" y="1229"/>
                      </a:lnTo>
                      <a:lnTo>
                        <a:pt x="206" y="1229"/>
                      </a:lnTo>
                      <a:lnTo>
                        <a:pt x="206" y="1229"/>
                      </a:lnTo>
                      <a:lnTo>
                        <a:pt x="206" y="1229"/>
                      </a:lnTo>
                      <a:lnTo>
                        <a:pt x="208" y="1230"/>
                      </a:lnTo>
                      <a:lnTo>
                        <a:pt x="208" y="1230"/>
                      </a:lnTo>
                      <a:lnTo>
                        <a:pt x="208" y="1231"/>
                      </a:lnTo>
                      <a:lnTo>
                        <a:pt x="208" y="1231"/>
                      </a:lnTo>
                      <a:lnTo>
                        <a:pt x="209" y="1233"/>
                      </a:lnTo>
                      <a:lnTo>
                        <a:pt x="209" y="1233"/>
                      </a:lnTo>
                      <a:lnTo>
                        <a:pt x="210" y="1233"/>
                      </a:lnTo>
                      <a:lnTo>
                        <a:pt x="210" y="1233"/>
                      </a:lnTo>
                      <a:lnTo>
                        <a:pt x="212" y="1235"/>
                      </a:lnTo>
                      <a:lnTo>
                        <a:pt x="212" y="1235"/>
                      </a:lnTo>
                      <a:lnTo>
                        <a:pt x="213" y="1235"/>
                      </a:lnTo>
                      <a:lnTo>
                        <a:pt x="213" y="1235"/>
                      </a:lnTo>
                      <a:lnTo>
                        <a:pt x="214" y="1238"/>
                      </a:lnTo>
                      <a:lnTo>
                        <a:pt x="214" y="1238"/>
                      </a:lnTo>
                      <a:lnTo>
                        <a:pt x="217" y="1240"/>
                      </a:lnTo>
                      <a:lnTo>
                        <a:pt x="217" y="1240"/>
                      </a:lnTo>
                      <a:lnTo>
                        <a:pt x="217" y="1240"/>
                      </a:lnTo>
                      <a:lnTo>
                        <a:pt x="217" y="1240"/>
                      </a:lnTo>
                      <a:lnTo>
                        <a:pt x="219" y="1242"/>
                      </a:lnTo>
                      <a:lnTo>
                        <a:pt x="219" y="1242"/>
                      </a:lnTo>
                      <a:lnTo>
                        <a:pt x="219" y="1243"/>
                      </a:lnTo>
                      <a:lnTo>
                        <a:pt x="219" y="1243"/>
                      </a:lnTo>
                      <a:lnTo>
                        <a:pt x="222" y="1244"/>
                      </a:lnTo>
                      <a:lnTo>
                        <a:pt x="222" y="1244"/>
                      </a:lnTo>
                      <a:lnTo>
                        <a:pt x="222" y="1244"/>
                      </a:lnTo>
                      <a:lnTo>
                        <a:pt x="222" y="1244"/>
                      </a:lnTo>
                      <a:lnTo>
                        <a:pt x="223" y="1245"/>
                      </a:lnTo>
                      <a:lnTo>
                        <a:pt x="223" y="1245"/>
                      </a:lnTo>
                      <a:lnTo>
                        <a:pt x="224" y="1245"/>
                      </a:lnTo>
                      <a:lnTo>
                        <a:pt x="224" y="1245"/>
                      </a:lnTo>
                      <a:lnTo>
                        <a:pt x="225" y="1247"/>
                      </a:lnTo>
                      <a:lnTo>
                        <a:pt x="225" y="1247"/>
                      </a:lnTo>
                      <a:lnTo>
                        <a:pt x="225" y="1247"/>
                      </a:lnTo>
                      <a:lnTo>
                        <a:pt x="225" y="1247"/>
                      </a:lnTo>
                      <a:lnTo>
                        <a:pt x="228" y="1247"/>
                      </a:lnTo>
                      <a:lnTo>
                        <a:pt x="228" y="1247"/>
                      </a:lnTo>
                      <a:lnTo>
                        <a:pt x="229" y="1247"/>
                      </a:lnTo>
                      <a:lnTo>
                        <a:pt x="229" y="1247"/>
                      </a:lnTo>
                      <a:lnTo>
                        <a:pt x="232" y="1247"/>
                      </a:lnTo>
                      <a:lnTo>
                        <a:pt x="232" y="1247"/>
                      </a:lnTo>
                      <a:lnTo>
                        <a:pt x="232" y="1247"/>
                      </a:lnTo>
                      <a:lnTo>
                        <a:pt x="232" y="1247"/>
                      </a:lnTo>
                      <a:lnTo>
                        <a:pt x="235" y="1245"/>
                      </a:lnTo>
                      <a:lnTo>
                        <a:pt x="235" y="1245"/>
                      </a:lnTo>
                      <a:lnTo>
                        <a:pt x="235" y="1245"/>
                      </a:lnTo>
                      <a:lnTo>
                        <a:pt x="244" y="1243"/>
                      </a:lnTo>
                      <a:lnTo>
                        <a:pt x="256" y="1238"/>
                      </a:lnTo>
                      <a:lnTo>
                        <a:pt x="256" y="1238"/>
                      </a:lnTo>
                      <a:lnTo>
                        <a:pt x="271" y="1230"/>
                      </a:lnTo>
                      <a:lnTo>
                        <a:pt x="283" y="1224"/>
                      </a:lnTo>
                      <a:lnTo>
                        <a:pt x="300" y="1213"/>
                      </a:lnTo>
                      <a:lnTo>
                        <a:pt x="300" y="1213"/>
                      </a:lnTo>
                      <a:lnTo>
                        <a:pt x="322" y="1231"/>
                      </a:lnTo>
                      <a:lnTo>
                        <a:pt x="322" y="1231"/>
                      </a:lnTo>
                      <a:lnTo>
                        <a:pt x="315" y="1250"/>
                      </a:lnTo>
                      <a:lnTo>
                        <a:pt x="310" y="1263"/>
                      </a:lnTo>
                      <a:lnTo>
                        <a:pt x="306" y="1279"/>
                      </a:lnTo>
                      <a:lnTo>
                        <a:pt x="306" y="1279"/>
                      </a:lnTo>
                      <a:lnTo>
                        <a:pt x="303" y="1292"/>
                      </a:lnTo>
                      <a:lnTo>
                        <a:pt x="302" y="1301"/>
                      </a:lnTo>
                      <a:lnTo>
                        <a:pt x="302" y="1301"/>
                      </a:lnTo>
                      <a:lnTo>
                        <a:pt x="302" y="1305"/>
                      </a:lnTo>
                      <a:lnTo>
                        <a:pt x="302" y="1305"/>
                      </a:lnTo>
                      <a:lnTo>
                        <a:pt x="302" y="1306"/>
                      </a:lnTo>
                      <a:lnTo>
                        <a:pt x="302" y="1306"/>
                      </a:lnTo>
                      <a:lnTo>
                        <a:pt x="302" y="1308"/>
                      </a:lnTo>
                      <a:lnTo>
                        <a:pt x="302" y="1308"/>
                      </a:lnTo>
                      <a:lnTo>
                        <a:pt x="302" y="1308"/>
                      </a:lnTo>
                      <a:lnTo>
                        <a:pt x="302" y="1308"/>
                      </a:lnTo>
                      <a:lnTo>
                        <a:pt x="302" y="1311"/>
                      </a:lnTo>
                      <a:lnTo>
                        <a:pt x="302" y="1311"/>
                      </a:lnTo>
                      <a:lnTo>
                        <a:pt x="302" y="1311"/>
                      </a:lnTo>
                      <a:lnTo>
                        <a:pt x="302" y="1311"/>
                      </a:lnTo>
                      <a:lnTo>
                        <a:pt x="303" y="1312"/>
                      </a:lnTo>
                      <a:lnTo>
                        <a:pt x="303" y="1312"/>
                      </a:lnTo>
                      <a:lnTo>
                        <a:pt x="303" y="1313"/>
                      </a:lnTo>
                      <a:lnTo>
                        <a:pt x="303" y="1313"/>
                      </a:lnTo>
                      <a:lnTo>
                        <a:pt x="306" y="1315"/>
                      </a:lnTo>
                      <a:lnTo>
                        <a:pt x="306" y="1315"/>
                      </a:lnTo>
                      <a:lnTo>
                        <a:pt x="306" y="1315"/>
                      </a:lnTo>
                      <a:lnTo>
                        <a:pt x="306" y="1315"/>
                      </a:lnTo>
                      <a:lnTo>
                        <a:pt x="307" y="1317"/>
                      </a:lnTo>
                      <a:lnTo>
                        <a:pt x="307" y="1317"/>
                      </a:lnTo>
                      <a:lnTo>
                        <a:pt x="309" y="1317"/>
                      </a:lnTo>
                      <a:lnTo>
                        <a:pt x="309" y="1317"/>
                      </a:lnTo>
                      <a:lnTo>
                        <a:pt x="310" y="1318"/>
                      </a:lnTo>
                      <a:lnTo>
                        <a:pt x="310" y="1318"/>
                      </a:lnTo>
                      <a:lnTo>
                        <a:pt x="311" y="1318"/>
                      </a:lnTo>
                      <a:lnTo>
                        <a:pt x="311" y="1318"/>
                      </a:lnTo>
                      <a:lnTo>
                        <a:pt x="314" y="1321"/>
                      </a:lnTo>
                      <a:lnTo>
                        <a:pt x="314" y="1321"/>
                      </a:lnTo>
                      <a:lnTo>
                        <a:pt x="316" y="1322"/>
                      </a:lnTo>
                      <a:lnTo>
                        <a:pt x="316" y="1322"/>
                      </a:lnTo>
                      <a:lnTo>
                        <a:pt x="316" y="1322"/>
                      </a:lnTo>
                      <a:lnTo>
                        <a:pt x="316" y="1322"/>
                      </a:lnTo>
                      <a:lnTo>
                        <a:pt x="319" y="1323"/>
                      </a:lnTo>
                      <a:lnTo>
                        <a:pt x="319" y="1323"/>
                      </a:lnTo>
                      <a:lnTo>
                        <a:pt x="319" y="1325"/>
                      </a:lnTo>
                      <a:lnTo>
                        <a:pt x="319" y="1325"/>
                      </a:lnTo>
                      <a:lnTo>
                        <a:pt x="321" y="1326"/>
                      </a:lnTo>
                      <a:lnTo>
                        <a:pt x="321" y="1326"/>
                      </a:lnTo>
                      <a:lnTo>
                        <a:pt x="321" y="1326"/>
                      </a:lnTo>
                      <a:lnTo>
                        <a:pt x="321" y="1326"/>
                      </a:lnTo>
                      <a:lnTo>
                        <a:pt x="322" y="1326"/>
                      </a:lnTo>
                      <a:lnTo>
                        <a:pt x="322" y="1326"/>
                      </a:lnTo>
                      <a:lnTo>
                        <a:pt x="324" y="1326"/>
                      </a:lnTo>
                      <a:lnTo>
                        <a:pt x="324" y="1326"/>
                      </a:lnTo>
                      <a:lnTo>
                        <a:pt x="325" y="1327"/>
                      </a:lnTo>
                      <a:lnTo>
                        <a:pt x="325" y="1327"/>
                      </a:lnTo>
                      <a:lnTo>
                        <a:pt x="326" y="1327"/>
                      </a:lnTo>
                      <a:lnTo>
                        <a:pt x="326" y="1327"/>
                      </a:lnTo>
                      <a:lnTo>
                        <a:pt x="329" y="1327"/>
                      </a:lnTo>
                      <a:lnTo>
                        <a:pt x="329" y="1327"/>
                      </a:lnTo>
                      <a:lnTo>
                        <a:pt x="329" y="1327"/>
                      </a:lnTo>
                      <a:lnTo>
                        <a:pt x="329" y="1327"/>
                      </a:lnTo>
                      <a:lnTo>
                        <a:pt x="331" y="1326"/>
                      </a:lnTo>
                      <a:lnTo>
                        <a:pt x="331" y="1326"/>
                      </a:lnTo>
                      <a:lnTo>
                        <a:pt x="331" y="1326"/>
                      </a:lnTo>
                      <a:lnTo>
                        <a:pt x="331" y="1326"/>
                      </a:lnTo>
                      <a:lnTo>
                        <a:pt x="335" y="1325"/>
                      </a:lnTo>
                      <a:lnTo>
                        <a:pt x="335" y="1325"/>
                      </a:lnTo>
                      <a:lnTo>
                        <a:pt x="343" y="1320"/>
                      </a:lnTo>
                      <a:lnTo>
                        <a:pt x="354" y="1313"/>
                      </a:lnTo>
                      <a:lnTo>
                        <a:pt x="354" y="1313"/>
                      </a:lnTo>
                      <a:lnTo>
                        <a:pt x="368" y="1303"/>
                      </a:lnTo>
                      <a:lnTo>
                        <a:pt x="379" y="1296"/>
                      </a:lnTo>
                      <a:lnTo>
                        <a:pt x="393" y="1282"/>
                      </a:lnTo>
                      <a:lnTo>
                        <a:pt x="393" y="1282"/>
                      </a:lnTo>
                      <a:lnTo>
                        <a:pt x="418" y="1296"/>
                      </a:lnTo>
                      <a:lnTo>
                        <a:pt x="418" y="1296"/>
                      </a:lnTo>
                      <a:lnTo>
                        <a:pt x="414" y="1316"/>
                      </a:lnTo>
                      <a:lnTo>
                        <a:pt x="412" y="1330"/>
                      </a:lnTo>
                      <a:lnTo>
                        <a:pt x="411" y="1346"/>
                      </a:lnTo>
                      <a:lnTo>
                        <a:pt x="411" y="1346"/>
                      </a:lnTo>
                      <a:lnTo>
                        <a:pt x="409" y="1359"/>
                      </a:lnTo>
                      <a:lnTo>
                        <a:pt x="411" y="1368"/>
                      </a:lnTo>
                      <a:lnTo>
                        <a:pt x="411" y="1368"/>
                      </a:lnTo>
                      <a:lnTo>
                        <a:pt x="411" y="1368"/>
                      </a:lnTo>
                      <a:lnTo>
                        <a:pt x="411" y="1368"/>
                      </a:lnTo>
                      <a:lnTo>
                        <a:pt x="411" y="1371"/>
                      </a:lnTo>
                      <a:lnTo>
                        <a:pt x="411" y="1371"/>
                      </a:lnTo>
                      <a:lnTo>
                        <a:pt x="411" y="1373"/>
                      </a:lnTo>
                      <a:lnTo>
                        <a:pt x="411" y="1373"/>
                      </a:lnTo>
                      <a:lnTo>
                        <a:pt x="412" y="1374"/>
                      </a:lnTo>
                      <a:lnTo>
                        <a:pt x="412" y="1374"/>
                      </a:lnTo>
                      <a:lnTo>
                        <a:pt x="412" y="1375"/>
                      </a:lnTo>
                      <a:lnTo>
                        <a:pt x="412" y="1375"/>
                      </a:lnTo>
                      <a:lnTo>
                        <a:pt x="413" y="1378"/>
                      </a:lnTo>
                      <a:lnTo>
                        <a:pt x="413" y="1378"/>
                      </a:lnTo>
                      <a:lnTo>
                        <a:pt x="413" y="1378"/>
                      </a:lnTo>
                      <a:lnTo>
                        <a:pt x="413" y="1378"/>
                      </a:lnTo>
                      <a:lnTo>
                        <a:pt x="414" y="1379"/>
                      </a:lnTo>
                      <a:lnTo>
                        <a:pt x="414" y="1379"/>
                      </a:lnTo>
                      <a:lnTo>
                        <a:pt x="414" y="1379"/>
                      </a:lnTo>
                      <a:lnTo>
                        <a:pt x="414" y="1379"/>
                      </a:lnTo>
                      <a:lnTo>
                        <a:pt x="416" y="1380"/>
                      </a:lnTo>
                      <a:lnTo>
                        <a:pt x="416" y="1380"/>
                      </a:lnTo>
                      <a:lnTo>
                        <a:pt x="417" y="1380"/>
                      </a:lnTo>
                      <a:lnTo>
                        <a:pt x="417" y="1380"/>
                      </a:lnTo>
                      <a:lnTo>
                        <a:pt x="418" y="1381"/>
                      </a:lnTo>
                      <a:lnTo>
                        <a:pt x="418" y="1381"/>
                      </a:lnTo>
                      <a:lnTo>
                        <a:pt x="419" y="1383"/>
                      </a:lnTo>
                      <a:lnTo>
                        <a:pt x="419" y="1383"/>
                      </a:lnTo>
                      <a:lnTo>
                        <a:pt x="421" y="1383"/>
                      </a:lnTo>
                      <a:lnTo>
                        <a:pt x="421" y="1383"/>
                      </a:lnTo>
                      <a:lnTo>
                        <a:pt x="422" y="1384"/>
                      </a:lnTo>
                      <a:lnTo>
                        <a:pt x="422" y="1384"/>
                      </a:lnTo>
                      <a:lnTo>
                        <a:pt x="424" y="1385"/>
                      </a:lnTo>
                      <a:lnTo>
                        <a:pt x="424" y="1385"/>
                      </a:lnTo>
                      <a:lnTo>
                        <a:pt x="427" y="1386"/>
                      </a:lnTo>
                      <a:lnTo>
                        <a:pt x="427" y="1386"/>
                      </a:lnTo>
                      <a:lnTo>
                        <a:pt x="428" y="1386"/>
                      </a:lnTo>
                      <a:lnTo>
                        <a:pt x="428" y="1386"/>
                      </a:lnTo>
                      <a:lnTo>
                        <a:pt x="431" y="1388"/>
                      </a:lnTo>
                      <a:lnTo>
                        <a:pt x="431" y="1388"/>
                      </a:lnTo>
                      <a:lnTo>
                        <a:pt x="431" y="1388"/>
                      </a:lnTo>
                      <a:lnTo>
                        <a:pt x="431" y="1388"/>
                      </a:lnTo>
                      <a:lnTo>
                        <a:pt x="433" y="1389"/>
                      </a:lnTo>
                      <a:lnTo>
                        <a:pt x="433" y="1389"/>
                      </a:lnTo>
                      <a:lnTo>
                        <a:pt x="433" y="1389"/>
                      </a:lnTo>
                      <a:lnTo>
                        <a:pt x="433" y="1389"/>
                      </a:lnTo>
                      <a:lnTo>
                        <a:pt x="436" y="1389"/>
                      </a:lnTo>
                      <a:lnTo>
                        <a:pt x="436" y="1389"/>
                      </a:lnTo>
                      <a:lnTo>
                        <a:pt x="436" y="1389"/>
                      </a:lnTo>
                      <a:lnTo>
                        <a:pt x="436" y="1389"/>
                      </a:lnTo>
                      <a:lnTo>
                        <a:pt x="438" y="1389"/>
                      </a:lnTo>
                      <a:lnTo>
                        <a:pt x="438" y="1389"/>
                      </a:lnTo>
                      <a:lnTo>
                        <a:pt x="438" y="1389"/>
                      </a:lnTo>
                      <a:lnTo>
                        <a:pt x="438" y="1389"/>
                      </a:lnTo>
                      <a:lnTo>
                        <a:pt x="441" y="1389"/>
                      </a:lnTo>
                      <a:lnTo>
                        <a:pt x="441" y="1389"/>
                      </a:lnTo>
                      <a:lnTo>
                        <a:pt x="441" y="1388"/>
                      </a:lnTo>
                      <a:lnTo>
                        <a:pt x="441" y="1388"/>
                      </a:lnTo>
                      <a:lnTo>
                        <a:pt x="443" y="1388"/>
                      </a:lnTo>
                      <a:lnTo>
                        <a:pt x="443" y="1388"/>
                      </a:lnTo>
                      <a:lnTo>
                        <a:pt x="443" y="1386"/>
                      </a:lnTo>
                      <a:lnTo>
                        <a:pt x="443" y="1386"/>
                      </a:lnTo>
                      <a:lnTo>
                        <a:pt x="447" y="1385"/>
                      </a:lnTo>
                      <a:lnTo>
                        <a:pt x="447" y="1385"/>
                      </a:lnTo>
                      <a:lnTo>
                        <a:pt x="447" y="1385"/>
                      </a:lnTo>
                      <a:lnTo>
                        <a:pt x="447" y="1385"/>
                      </a:lnTo>
                      <a:lnTo>
                        <a:pt x="463" y="1370"/>
                      </a:lnTo>
                      <a:lnTo>
                        <a:pt x="463" y="1370"/>
                      </a:lnTo>
                      <a:lnTo>
                        <a:pt x="475" y="1359"/>
                      </a:lnTo>
                      <a:lnTo>
                        <a:pt x="485" y="1349"/>
                      </a:lnTo>
                      <a:lnTo>
                        <a:pt x="496" y="1332"/>
                      </a:lnTo>
                      <a:lnTo>
                        <a:pt x="496" y="1332"/>
                      </a:lnTo>
                      <a:lnTo>
                        <a:pt x="524" y="1342"/>
                      </a:lnTo>
                      <a:lnTo>
                        <a:pt x="524" y="1342"/>
                      </a:lnTo>
                      <a:lnTo>
                        <a:pt x="523" y="1362"/>
                      </a:lnTo>
                      <a:lnTo>
                        <a:pt x="523" y="1376"/>
                      </a:lnTo>
                      <a:lnTo>
                        <a:pt x="525" y="1393"/>
                      </a:lnTo>
                      <a:lnTo>
                        <a:pt x="525" y="1393"/>
                      </a:lnTo>
                      <a:lnTo>
                        <a:pt x="526" y="1405"/>
                      </a:lnTo>
                      <a:lnTo>
                        <a:pt x="529" y="1414"/>
                      </a:lnTo>
                      <a:lnTo>
                        <a:pt x="529" y="1414"/>
                      </a:lnTo>
                      <a:lnTo>
                        <a:pt x="529" y="1415"/>
                      </a:lnTo>
                      <a:lnTo>
                        <a:pt x="529" y="1415"/>
                      </a:lnTo>
                      <a:lnTo>
                        <a:pt x="529" y="1418"/>
                      </a:lnTo>
                      <a:lnTo>
                        <a:pt x="529" y="1418"/>
                      </a:lnTo>
                      <a:lnTo>
                        <a:pt x="530" y="1419"/>
                      </a:lnTo>
                      <a:lnTo>
                        <a:pt x="530" y="1419"/>
                      </a:lnTo>
                      <a:lnTo>
                        <a:pt x="530" y="1420"/>
                      </a:lnTo>
                      <a:lnTo>
                        <a:pt x="530" y="1420"/>
                      </a:lnTo>
                      <a:lnTo>
                        <a:pt x="532" y="1422"/>
                      </a:lnTo>
                      <a:lnTo>
                        <a:pt x="532" y="1422"/>
                      </a:lnTo>
                      <a:lnTo>
                        <a:pt x="533" y="1423"/>
                      </a:lnTo>
                      <a:lnTo>
                        <a:pt x="533" y="1423"/>
                      </a:lnTo>
                      <a:lnTo>
                        <a:pt x="533" y="1423"/>
                      </a:lnTo>
                      <a:lnTo>
                        <a:pt x="533" y="1423"/>
                      </a:lnTo>
                      <a:lnTo>
                        <a:pt x="534" y="1424"/>
                      </a:lnTo>
                      <a:lnTo>
                        <a:pt x="534" y="1424"/>
                      </a:lnTo>
                      <a:lnTo>
                        <a:pt x="535" y="1425"/>
                      </a:lnTo>
                      <a:lnTo>
                        <a:pt x="535" y="1425"/>
                      </a:lnTo>
                      <a:lnTo>
                        <a:pt x="537" y="1425"/>
                      </a:lnTo>
                      <a:lnTo>
                        <a:pt x="537" y="1425"/>
                      </a:lnTo>
                      <a:lnTo>
                        <a:pt x="537" y="1427"/>
                      </a:lnTo>
                      <a:lnTo>
                        <a:pt x="537" y="1427"/>
                      </a:lnTo>
                      <a:lnTo>
                        <a:pt x="539" y="1427"/>
                      </a:lnTo>
                      <a:lnTo>
                        <a:pt x="539" y="1427"/>
                      </a:lnTo>
                      <a:lnTo>
                        <a:pt x="540" y="1427"/>
                      </a:lnTo>
                      <a:lnTo>
                        <a:pt x="540" y="1427"/>
                      </a:lnTo>
                      <a:lnTo>
                        <a:pt x="542" y="1428"/>
                      </a:lnTo>
                      <a:lnTo>
                        <a:pt x="542" y="1428"/>
                      </a:lnTo>
                      <a:lnTo>
                        <a:pt x="543" y="1428"/>
                      </a:lnTo>
                      <a:lnTo>
                        <a:pt x="543" y="1428"/>
                      </a:lnTo>
                      <a:lnTo>
                        <a:pt x="545" y="1429"/>
                      </a:lnTo>
                      <a:lnTo>
                        <a:pt x="545" y="1429"/>
                      </a:lnTo>
                      <a:lnTo>
                        <a:pt x="548" y="1429"/>
                      </a:lnTo>
                      <a:lnTo>
                        <a:pt x="548" y="1429"/>
                      </a:lnTo>
                      <a:lnTo>
                        <a:pt x="549" y="1431"/>
                      </a:lnTo>
                      <a:lnTo>
                        <a:pt x="549" y="1431"/>
                      </a:lnTo>
                      <a:lnTo>
                        <a:pt x="552" y="1431"/>
                      </a:lnTo>
                      <a:lnTo>
                        <a:pt x="552" y="1431"/>
                      </a:lnTo>
                      <a:lnTo>
                        <a:pt x="552" y="1431"/>
                      </a:lnTo>
                      <a:lnTo>
                        <a:pt x="552" y="1431"/>
                      </a:lnTo>
                      <a:lnTo>
                        <a:pt x="554" y="1431"/>
                      </a:lnTo>
                      <a:lnTo>
                        <a:pt x="554" y="1431"/>
                      </a:lnTo>
                      <a:lnTo>
                        <a:pt x="555" y="1431"/>
                      </a:lnTo>
                      <a:lnTo>
                        <a:pt x="555" y="1431"/>
                      </a:lnTo>
                      <a:lnTo>
                        <a:pt x="557" y="1431"/>
                      </a:lnTo>
                      <a:lnTo>
                        <a:pt x="557" y="1431"/>
                      </a:lnTo>
                      <a:lnTo>
                        <a:pt x="558" y="1431"/>
                      </a:lnTo>
                      <a:lnTo>
                        <a:pt x="558" y="1431"/>
                      </a:lnTo>
                      <a:lnTo>
                        <a:pt x="559" y="1431"/>
                      </a:lnTo>
                      <a:lnTo>
                        <a:pt x="559" y="1431"/>
                      </a:lnTo>
                      <a:lnTo>
                        <a:pt x="559" y="1431"/>
                      </a:lnTo>
                      <a:lnTo>
                        <a:pt x="559" y="1431"/>
                      </a:lnTo>
                      <a:lnTo>
                        <a:pt x="562" y="1429"/>
                      </a:lnTo>
                      <a:lnTo>
                        <a:pt x="562" y="1429"/>
                      </a:lnTo>
                      <a:lnTo>
                        <a:pt x="563" y="1429"/>
                      </a:lnTo>
                      <a:lnTo>
                        <a:pt x="563" y="1429"/>
                      </a:lnTo>
                      <a:lnTo>
                        <a:pt x="564" y="1428"/>
                      </a:lnTo>
                      <a:lnTo>
                        <a:pt x="564" y="1428"/>
                      </a:lnTo>
                      <a:lnTo>
                        <a:pt x="566" y="1428"/>
                      </a:lnTo>
                      <a:lnTo>
                        <a:pt x="566" y="1428"/>
                      </a:lnTo>
                      <a:lnTo>
                        <a:pt x="568" y="1425"/>
                      </a:lnTo>
                      <a:lnTo>
                        <a:pt x="568" y="1425"/>
                      </a:lnTo>
                      <a:lnTo>
                        <a:pt x="574" y="1418"/>
                      </a:lnTo>
                      <a:lnTo>
                        <a:pt x="582" y="1408"/>
                      </a:lnTo>
                      <a:lnTo>
                        <a:pt x="582" y="1408"/>
                      </a:lnTo>
                      <a:lnTo>
                        <a:pt x="591" y="1395"/>
                      </a:lnTo>
                      <a:lnTo>
                        <a:pt x="598" y="1383"/>
                      </a:lnTo>
                      <a:lnTo>
                        <a:pt x="607" y="1365"/>
                      </a:lnTo>
                      <a:lnTo>
                        <a:pt x="607" y="1365"/>
                      </a:lnTo>
                      <a:lnTo>
                        <a:pt x="636" y="1370"/>
                      </a:lnTo>
                      <a:lnTo>
                        <a:pt x="636" y="1370"/>
                      </a:lnTo>
                      <a:lnTo>
                        <a:pt x="639" y="1390"/>
                      </a:lnTo>
                      <a:lnTo>
                        <a:pt x="641" y="1404"/>
                      </a:lnTo>
                      <a:lnTo>
                        <a:pt x="646" y="1419"/>
                      </a:lnTo>
                      <a:lnTo>
                        <a:pt x="646" y="1419"/>
                      </a:lnTo>
                      <a:lnTo>
                        <a:pt x="650" y="1432"/>
                      </a:lnTo>
                      <a:lnTo>
                        <a:pt x="654" y="1441"/>
                      </a:lnTo>
                      <a:lnTo>
                        <a:pt x="654" y="1441"/>
                      </a:lnTo>
                      <a:lnTo>
                        <a:pt x="654" y="1441"/>
                      </a:lnTo>
                      <a:lnTo>
                        <a:pt x="654" y="1441"/>
                      </a:lnTo>
                      <a:lnTo>
                        <a:pt x="655" y="1443"/>
                      </a:lnTo>
                      <a:lnTo>
                        <a:pt x="655" y="1443"/>
                      </a:lnTo>
                      <a:lnTo>
                        <a:pt x="655" y="1444"/>
                      </a:lnTo>
                      <a:lnTo>
                        <a:pt x="655" y="1444"/>
                      </a:lnTo>
                      <a:lnTo>
                        <a:pt x="656" y="1446"/>
                      </a:lnTo>
                      <a:lnTo>
                        <a:pt x="656" y="1446"/>
                      </a:lnTo>
                      <a:lnTo>
                        <a:pt x="658" y="1447"/>
                      </a:lnTo>
                      <a:lnTo>
                        <a:pt x="658" y="1447"/>
                      </a:lnTo>
                      <a:lnTo>
                        <a:pt x="659" y="1448"/>
                      </a:lnTo>
                      <a:lnTo>
                        <a:pt x="659" y="1448"/>
                      </a:lnTo>
                      <a:lnTo>
                        <a:pt x="659" y="1448"/>
                      </a:lnTo>
                      <a:lnTo>
                        <a:pt x="659" y="1448"/>
                      </a:lnTo>
                      <a:lnTo>
                        <a:pt x="660" y="1449"/>
                      </a:lnTo>
                      <a:lnTo>
                        <a:pt x="660" y="1449"/>
                      </a:lnTo>
                      <a:lnTo>
                        <a:pt x="661" y="1449"/>
                      </a:lnTo>
                      <a:lnTo>
                        <a:pt x="661" y="1449"/>
                      </a:lnTo>
                      <a:lnTo>
                        <a:pt x="663" y="1451"/>
                      </a:lnTo>
                      <a:lnTo>
                        <a:pt x="663" y="1451"/>
                      </a:lnTo>
                      <a:lnTo>
                        <a:pt x="664" y="1451"/>
                      </a:lnTo>
                      <a:lnTo>
                        <a:pt x="664" y="1451"/>
                      </a:lnTo>
                      <a:lnTo>
                        <a:pt x="666" y="1451"/>
                      </a:lnTo>
                      <a:lnTo>
                        <a:pt x="666" y="1451"/>
                      </a:lnTo>
                      <a:lnTo>
                        <a:pt x="666" y="1451"/>
                      </a:lnTo>
                      <a:lnTo>
                        <a:pt x="666" y="1451"/>
                      </a:lnTo>
                      <a:lnTo>
                        <a:pt x="669" y="1451"/>
                      </a:lnTo>
                      <a:lnTo>
                        <a:pt x="669" y="1451"/>
                      </a:lnTo>
                      <a:lnTo>
                        <a:pt x="670" y="1451"/>
                      </a:lnTo>
                      <a:lnTo>
                        <a:pt x="670" y="1451"/>
                      </a:lnTo>
                      <a:lnTo>
                        <a:pt x="670" y="1451"/>
                      </a:lnTo>
                      <a:lnTo>
                        <a:pt x="670" y="1451"/>
                      </a:lnTo>
                      <a:lnTo>
                        <a:pt x="671" y="1398"/>
                      </a:lnTo>
                      <a:lnTo>
                        <a:pt x="673" y="1344"/>
                      </a:lnTo>
                      <a:lnTo>
                        <a:pt x="673" y="134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81" name="Freeform 45">
                  <a:extLst>
                    <a:ext uri="{FF2B5EF4-FFF2-40B4-BE49-F238E27FC236}">
                      <a16:creationId xmlns:a16="http://schemas.microsoft.com/office/drawing/2014/main" id="{0B434F6A-0939-E4FE-86EF-613FA79F1249}"/>
                    </a:ext>
                  </a:extLst>
                </p:cNvPr>
                <p:cNvSpPr>
                  <a:spLocks noEditPoints="1"/>
                </p:cNvSpPr>
                <p:nvPr/>
              </p:nvSpPr>
              <p:spPr bwMode="auto">
                <a:xfrm>
                  <a:off x="3507552" y="5773796"/>
                  <a:ext cx="627357" cy="627357"/>
                </a:xfrm>
                <a:custGeom>
                  <a:avLst/>
                  <a:gdLst>
                    <a:gd name="T0" fmla="*/ 919 w 970"/>
                    <a:gd name="T1" fmla="*/ 480 h 970"/>
                    <a:gd name="T2" fmla="*/ 958 w 970"/>
                    <a:gd name="T3" fmla="*/ 374 h 970"/>
                    <a:gd name="T4" fmla="*/ 953 w 970"/>
                    <a:gd name="T5" fmla="*/ 353 h 970"/>
                    <a:gd name="T6" fmla="*/ 941 w 970"/>
                    <a:gd name="T7" fmla="*/ 339 h 970"/>
                    <a:gd name="T8" fmla="*/ 891 w 970"/>
                    <a:gd name="T9" fmla="*/ 227 h 970"/>
                    <a:gd name="T10" fmla="*/ 886 w 970"/>
                    <a:gd name="T11" fmla="*/ 209 h 970"/>
                    <a:gd name="T12" fmla="*/ 871 w 970"/>
                    <a:gd name="T13" fmla="*/ 193 h 970"/>
                    <a:gd name="T14" fmla="*/ 761 w 970"/>
                    <a:gd name="T15" fmla="*/ 174 h 970"/>
                    <a:gd name="T16" fmla="*/ 775 w 970"/>
                    <a:gd name="T17" fmla="*/ 95 h 970"/>
                    <a:gd name="T18" fmla="*/ 756 w 970"/>
                    <a:gd name="T19" fmla="*/ 81 h 970"/>
                    <a:gd name="T20" fmla="*/ 730 w 970"/>
                    <a:gd name="T21" fmla="*/ 86 h 970"/>
                    <a:gd name="T22" fmla="*/ 628 w 970"/>
                    <a:gd name="T23" fmla="*/ 24 h 970"/>
                    <a:gd name="T24" fmla="*/ 605 w 970"/>
                    <a:gd name="T25" fmla="*/ 14 h 970"/>
                    <a:gd name="T26" fmla="*/ 556 w 970"/>
                    <a:gd name="T27" fmla="*/ 58 h 970"/>
                    <a:gd name="T28" fmla="*/ 459 w 970"/>
                    <a:gd name="T29" fmla="*/ 1 h 970"/>
                    <a:gd name="T30" fmla="*/ 435 w 970"/>
                    <a:gd name="T31" fmla="*/ 1 h 970"/>
                    <a:gd name="T32" fmla="*/ 421 w 970"/>
                    <a:gd name="T33" fmla="*/ 13 h 970"/>
                    <a:gd name="T34" fmla="*/ 301 w 970"/>
                    <a:gd name="T35" fmla="*/ 42 h 970"/>
                    <a:gd name="T36" fmla="*/ 276 w 970"/>
                    <a:gd name="T37" fmla="*/ 47 h 970"/>
                    <a:gd name="T38" fmla="*/ 264 w 970"/>
                    <a:gd name="T39" fmla="*/ 91 h 970"/>
                    <a:gd name="T40" fmla="*/ 155 w 970"/>
                    <a:gd name="T41" fmla="*/ 131 h 970"/>
                    <a:gd name="T42" fmla="*/ 133 w 970"/>
                    <a:gd name="T43" fmla="*/ 151 h 970"/>
                    <a:gd name="T44" fmla="*/ 174 w 970"/>
                    <a:gd name="T45" fmla="*/ 247 h 970"/>
                    <a:gd name="T46" fmla="*/ 53 w 970"/>
                    <a:gd name="T47" fmla="*/ 266 h 970"/>
                    <a:gd name="T48" fmla="*/ 42 w 970"/>
                    <a:gd name="T49" fmla="*/ 286 h 970"/>
                    <a:gd name="T50" fmla="*/ 77 w 970"/>
                    <a:gd name="T51" fmla="*/ 342 h 970"/>
                    <a:gd name="T52" fmla="*/ 7 w 970"/>
                    <a:gd name="T53" fmla="*/ 425 h 970"/>
                    <a:gd name="T54" fmla="*/ 0 w 970"/>
                    <a:gd name="T55" fmla="*/ 447 h 970"/>
                    <a:gd name="T56" fmla="*/ 8 w 970"/>
                    <a:gd name="T57" fmla="*/ 466 h 970"/>
                    <a:gd name="T58" fmla="*/ 19 w 970"/>
                    <a:gd name="T59" fmla="*/ 586 h 970"/>
                    <a:gd name="T60" fmla="*/ 14 w 970"/>
                    <a:gd name="T61" fmla="*/ 604 h 970"/>
                    <a:gd name="T62" fmla="*/ 22 w 970"/>
                    <a:gd name="T63" fmla="*/ 625 h 970"/>
                    <a:gd name="T64" fmla="*/ 123 w 970"/>
                    <a:gd name="T65" fmla="*/ 635 h 970"/>
                    <a:gd name="T66" fmla="*/ 80 w 970"/>
                    <a:gd name="T67" fmla="*/ 750 h 970"/>
                    <a:gd name="T68" fmla="*/ 92 w 970"/>
                    <a:gd name="T69" fmla="*/ 770 h 970"/>
                    <a:gd name="T70" fmla="*/ 135 w 970"/>
                    <a:gd name="T71" fmla="*/ 772 h 970"/>
                    <a:gd name="T72" fmla="*/ 194 w 970"/>
                    <a:gd name="T73" fmla="*/ 869 h 970"/>
                    <a:gd name="T74" fmla="*/ 207 w 970"/>
                    <a:gd name="T75" fmla="*/ 883 h 970"/>
                    <a:gd name="T76" fmla="*/ 226 w 970"/>
                    <a:gd name="T77" fmla="*/ 890 h 970"/>
                    <a:gd name="T78" fmla="*/ 341 w 970"/>
                    <a:gd name="T79" fmla="*/ 941 h 970"/>
                    <a:gd name="T80" fmla="*/ 357 w 970"/>
                    <a:gd name="T81" fmla="*/ 954 h 970"/>
                    <a:gd name="T82" fmla="*/ 377 w 970"/>
                    <a:gd name="T83" fmla="*/ 956 h 970"/>
                    <a:gd name="T84" fmla="*/ 475 w 970"/>
                    <a:gd name="T85" fmla="*/ 901 h 970"/>
                    <a:gd name="T86" fmla="*/ 516 w 970"/>
                    <a:gd name="T87" fmla="*/ 969 h 970"/>
                    <a:gd name="T88" fmla="*/ 538 w 970"/>
                    <a:gd name="T89" fmla="*/ 968 h 970"/>
                    <a:gd name="T90" fmla="*/ 565 w 970"/>
                    <a:gd name="T91" fmla="*/ 911 h 970"/>
                    <a:gd name="T92" fmla="*/ 676 w 970"/>
                    <a:gd name="T93" fmla="*/ 930 h 970"/>
                    <a:gd name="T94" fmla="*/ 697 w 970"/>
                    <a:gd name="T95" fmla="*/ 922 h 970"/>
                    <a:gd name="T96" fmla="*/ 708 w 970"/>
                    <a:gd name="T97" fmla="*/ 897 h 970"/>
                    <a:gd name="T98" fmla="*/ 814 w 970"/>
                    <a:gd name="T99" fmla="*/ 839 h 970"/>
                    <a:gd name="T100" fmla="*/ 832 w 970"/>
                    <a:gd name="T101" fmla="*/ 827 h 970"/>
                    <a:gd name="T102" fmla="*/ 839 w 970"/>
                    <a:gd name="T103" fmla="*/ 811 h 970"/>
                    <a:gd name="T104" fmla="*/ 910 w 970"/>
                    <a:gd name="T105" fmla="*/ 707 h 970"/>
                    <a:gd name="T106" fmla="*/ 924 w 970"/>
                    <a:gd name="T107" fmla="*/ 697 h 970"/>
                    <a:gd name="T108" fmla="*/ 931 w 970"/>
                    <a:gd name="T109" fmla="*/ 675 h 970"/>
                    <a:gd name="T110" fmla="*/ 866 w 970"/>
                    <a:gd name="T111" fmla="*/ 587 h 970"/>
                    <a:gd name="T112" fmla="*/ 968 w 970"/>
                    <a:gd name="T113" fmla="*/ 541 h 970"/>
                    <a:gd name="T114" fmla="*/ 970 w 970"/>
                    <a:gd name="T115" fmla="*/ 519 h 970"/>
                    <a:gd name="T116" fmla="*/ 227 w 970"/>
                    <a:gd name="T117" fmla="*/ 720 h 970"/>
                    <a:gd name="T118" fmla="*/ 170 w 970"/>
                    <a:gd name="T119" fmla="*/ 333 h 970"/>
                    <a:gd name="T120" fmla="*/ 503 w 970"/>
                    <a:gd name="T121" fmla="*/ 135 h 970"/>
                    <a:gd name="T122" fmla="*/ 819 w 970"/>
                    <a:gd name="T123" fmla="*/ 381 h 970"/>
                    <a:gd name="T124" fmla="*/ 708 w 970"/>
                    <a:gd name="T125" fmla="*/ 75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0" h="970">
                      <a:moveTo>
                        <a:pt x="970" y="514"/>
                      </a:moveTo>
                      <a:lnTo>
                        <a:pt x="970" y="514"/>
                      </a:lnTo>
                      <a:lnTo>
                        <a:pt x="970" y="514"/>
                      </a:lnTo>
                      <a:lnTo>
                        <a:pt x="970" y="514"/>
                      </a:lnTo>
                      <a:lnTo>
                        <a:pt x="969" y="512"/>
                      </a:lnTo>
                      <a:lnTo>
                        <a:pt x="969" y="512"/>
                      </a:lnTo>
                      <a:lnTo>
                        <a:pt x="969" y="512"/>
                      </a:lnTo>
                      <a:lnTo>
                        <a:pt x="969" y="512"/>
                      </a:lnTo>
                      <a:lnTo>
                        <a:pt x="968" y="509"/>
                      </a:lnTo>
                      <a:lnTo>
                        <a:pt x="968" y="509"/>
                      </a:lnTo>
                      <a:lnTo>
                        <a:pt x="968" y="509"/>
                      </a:lnTo>
                      <a:lnTo>
                        <a:pt x="968" y="509"/>
                      </a:lnTo>
                      <a:lnTo>
                        <a:pt x="967" y="507"/>
                      </a:lnTo>
                      <a:lnTo>
                        <a:pt x="967" y="507"/>
                      </a:lnTo>
                      <a:lnTo>
                        <a:pt x="967" y="507"/>
                      </a:lnTo>
                      <a:lnTo>
                        <a:pt x="967" y="507"/>
                      </a:lnTo>
                      <a:lnTo>
                        <a:pt x="964" y="504"/>
                      </a:lnTo>
                      <a:lnTo>
                        <a:pt x="964" y="504"/>
                      </a:lnTo>
                      <a:lnTo>
                        <a:pt x="963" y="504"/>
                      </a:lnTo>
                      <a:lnTo>
                        <a:pt x="963" y="504"/>
                      </a:lnTo>
                      <a:lnTo>
                        <a:pt x="963" y="504"/>
                      </a:lnTo>
                      <a:lnTo>
                        <a:pt x="954" y="498"/>
                      </a:lnTo>
                      <a:lnTo>
                        <a:pt x="939" y="490"/>
                      </a:lnTo>
                      <a:lnTo>
                        <a:pt x="939" y="490"/>
                      </a:lnTo>
                      <a:lnTo>
                        <a:pt x="919" y="480"/>
                      </a:lnTo>
                      <a:lnTo>
                        <a:pt x="902" y="474"/>
                      </a:lnTo>
                      <a:lnTo>
                        <a:pt x="889" y="470"/>
                      </a:lnTo>
                      <a:lnTo>
                        <a:pt x="878" y="468"/>
                      </a:lnTo>
                      <a:lnTo>
                        <a:pt x="878" y="468"/>
                      </a:lnTo>
                      <a:lnTo>
                        <a:pt x="876" y="434"/>
                      </a:lnTo>
                      <a:lnTo>
                        <a:pt x="876" y="434"/>
                      </a:lnTo>
                      <a:lnTo>
                        <a:pt x="885" y="430"/>
                      </a:lnTo>
                      <a:lnTo>
                        <a:pt x="897" y="423"/>
                      </a:lnTo>
                      <a:lnTo>
                        <a:pt x="913" y="415"/>
                      </a:lnTo>
                      <a:lnTo>
                        <a:pt x="930" y="402"/>
                      </a:lnTo>
                      <a:lnTo>
                        <a:pt x="930" y="402"/>
                      </a:lnTo>
                      <a:lnTo>
                        <a:pt x="944" y="391"/>
                      </a:lnTo>
                      <a:lnTo>
                        <a:pt x="953" y="383"/>
                      </a:lnTo>
                      <a:lnTo>
                        <a:pt x="953" y="383"/>
                      </a:lnTo>
                      <a:lnTo>
                        <a:pt x="953" y="383"/>
                      </a:lnTo>
                      <a:lnTo>
                        <a:pt x="953" y="383"/>
                      </a:lnTo>
                      <a:lnTo>
                        <a:pt x="953" y="383"/>
                      </a:lnTo>
                      <a:lnTo>
                        <a:pt x="953" y="383"/>
                      </a:lnTo>
                      <a:lnTo>
                        <a:pt x="957" y="377"/>
                      </a:lnTo>
                      <a:lnTo>
                        <a:pt x="957" y="377"/>
                      </a:lnTo>
                      <a:lnTo>
                        <a:pt x="957" y="377"/>
                      </a:lnTo>
                      <a:lnTo>
                        <a:pt x="957" y="377"/>
                      </a:lnTo>
                      <a:lnTo>
                        <a:pt x="958" y="376"/>
                      </a:lnTo>
                      <a:lnTo>
                        <a:pt x="958" y="376"/>
                      </a:lnTo>
                      <a:lnTo>
                        <a:pt x="958" y="374"/>
                      </a:lnTo>
                      <a:lnTo>
                        <a:pt x="958" y="374"/>
                      </a:lnTo>
                      <a:lnTo>
                        <a:pt x="958" y="372"/>
                      </a:lnTo>
                      <a:lnTo>
                        <a:pt x="958" y="372"/>
                      </a:lnTo>
                      <a:lnTo>
                        <a:pt x="958" y="372"/>
                      </a:lnTo>
                      <a:lnTo>
                        <a:pt x="958" y="372"/>
                      </a:lnTo>
                      <a:lnTo>
                        <a:pt x="958" y="369"/>
                      </a:lnTo>
                      <a:lnTo>
                        <a:pt x="958" y="369"/>
                      </a:lnTo>
                      <a:lnTo>
                        <a:pt x="958" y="369"/>
                      </a:lnTo>
                      <a:lnTo>
                        <a:pt x="958" y="369"/>
                      </a:lnTo>
                      <a:lnTo>
                        <a:pt x="957" y="367"/>
                      </a:lnTo>
                      <a:lnTo>
                        <a:pt x="957" y="367"/>
                      </a:lnTo>
                      <a:lnTo>
                        <a:pt x="957" y="366"/>
                      </a:lnTo>
                      <a:lnTo>
                        <a:pt x="957" y="366"/>
                      </a:lnTo>
                      <a:lnTo>
                        <a:pt x="957" y="363"/>
                      </a:lnTo>
                      <a:lnTo>
                        <a:pt x="957" y="363"/>
                      </a:lnTo>
                      <a:lnTo>
                        <a:pt x="957" y="362"/>
                      </a:lnTo>
                      <a:lnTo>
                        <a:pt x="957" y="362"/>
                      </a:lnTo>
                      <a:lnTo>
                        <a:pt x="955" y="359"/>
                      </a:lnTo>
                      <a:lnTo>
                        <a:pt x="955" y="359"/>
                      </a:lnTo>
                      <a:lnTo>
                        <a:pt x="954" y="355"/>
                      </a:lnTo>
                      <a:lnTo>
                        <a:pt x="954" y="355"/>
                      </a:lnTo>
                      <a:lnTo>
                        <a:pt x="954" y="355"/>
                      </a:lnTo>
                      <a:lnTo>
                        <a:pt x="954" y="355"/>
                      </a:lnTo>
                      <a:lnTo>
                        <a:pt x="953" y="353"/>
                      </a:lnTo>
                      <a:lnTo>
                        <a:pt x="953" y="353"/>
                      </a:lnTo>
                      <a:lnTo>
                        <a:pt x="953" y="352"/>
                      </a:lnTo>
                      <a:lnTo>
                        <a:pt x="953" y="352"/>
                      </a:lnTo>
                      <a:lnTo>
                        <a:pt x="953" y="349"/>
                      </a:lnTo>
                      <a:lnTo>
                        <a:pt x="953" y="349"/>
                      </a:lnTo>
                      <a:lnTo>
                        <a:pt x="952" y="349"/>
                      </a:lnTo>
                      <a:lnTo>
                        <a:pt x="952" y="349"/>
                      </a:lnTo>
                      <a:lnTo>
                        <a:pt x="952" y="347"/>
                      </a:lnTo>
                      <a:lnTo>
                        <a:pt x="952" y="347"/>
                      </a:lnTo>
                      <a:lnTo>
                        <a:pt x="950" y="347"/>
                      </a:lnTo>
                      <a:lnTo>
                        <a:pt x="950" y="347"/>
                      </a:lnTo>
                      <a:lnTo>
                        <a:pt x="949" y="345"/>
                      </a:lnTo>
                      <a:lnTo>
                        <a:pt x="949" y="345"/>
                      </a:lnTo>
                      <a:lnTo>
                        <a:pt x="949" y="344"/>
                      </a:lnTo>
                      <a:lnTo>
                        <a:pt x="949" y="344"/>
                      </a:lnTo>
                      <a:lnTo>
                        <a:pt x="948" y="343"/>
                      </a:lnTo>
                      <a:lnTo>
                        <a:pt x="948" y="343"/>
                      </a:lnTo>
                      <a:lnTo>
                        <a:pt x="947" y="343"/>
                      </a:lnTo>
                      <a:lnTo>
                        <a:pt x="947" y="343"/>
                      </a:lnTo>
                      <a:lnTo>
                        <a:pt x="944" y="342"/>
                      </a:lnTo>
                      <a:lnTo>
                        <a:pt x="944" y="342"/>
                      </a:lnTo>
                      <a:lnTo>
                        <a:pt x="944" y="340"/>
                      </a:lnTo>
                      <a:lnTo>
                        <a:pt x="944" y="340"/>
                      </a:lnTo>
                      <a:lnTo>
                        <a:pt x="941" y="340"/>
                      </a:lnTo>
                      <a:lnTo>
                        <a:pt x="941" y="340"/>
                      </a:lnTo>
                      <a:lnTo>
                        <a:pt x="941" y="339"/>
                      </a:lnTo>
                      <a:lnTo>
                        <a:pt x="941" y="339"/>
                      </a:lnTo>
                      <a:lnTo>
                        <a:pt x="941" y="339"/>
                      </a:lnTo>
                      <a:lnTo>
                        <a:pt x="930" y="337"/>
                      </a:lnTo>
                      <a:lnTo>
                        <a:pt x="913" y="334"/>
                      </a:lnTo>
                      <a:lnTo>
                        <a:pt x="913" y="334"/>
                      </a:lnTo>
                      <a:lnTo>
                        <a:pt x="891" y="333"/>
                      </a:lnTo>
                      <a:lnTo>
                        <a:pt x="872" y="333"/>
                      </a:lnTo>
                      <a:lnTo>
                        <a:pt x="858" y="333"/>
                      </a:lnTo>
                      <a:lnTo>
                        <a:pt x="848" y="334"/>
                      </a:lnTo>
                      <a:lnTo>
                        <a:pt x="848" y="334"/>
                      </a:lnTo>
                      <a:lnTo>
                        <a:pt x="842" y="319"/>
                      </a:lnTo>
                      <a:lnTo>
                        <a:pt x="834" y="304"/>
                      </a:lnTo>
                      <a:lnTo>
                        <a:pt x="834" y="304"/>
                      </a:lnTo>
                      <a:lnTo>
                        <a:pt x="842" y="296"/>
                      </a:lnTo>
                      <a:lnTo>
                        <a:pt x="851" y="286"/>
                      </a:lnTo>
                      <a:lnTo>
                        <a:pt x="862" y="272"/>
                      </a:lnTo>
                      <a:lnTo>
                        <a:pt x="875" y="255"/>
                      </a:lnTo>
                      <a:lnTo>
                        <a:pt x="875" y="255"/>
                      </a:lnTo>
                      <a:lnTo>
                        <a:pt x="885" y="240"/>
                      </a:lnTo>
                      <a:lnTo>
                        <a:pt x="890" y="229"/>
                      </a:lnTo>
                      <a:lnTo>
                        <a:pt x="890" y="229"/>
                      </a:lnTo>
                      <a:lnTo>
                        <a:pt x="890" y="229"/>
                      </a:lnTo>
                      <a:lnTo>
                        <a:pt x="890" y="229"/>
                      </a:lnTo>
                      <a:lnTo>
                        <a:pt x="890" y="229"/>
                      </a:lnTo>
                      <a:lnTo>
                        <a:pt x="891" y="227"/>
                      </a:lnTo>
                      <a:lnTo>
                        <a:pt x="891" y="227"/>
                      </a:lnTo>
                      <a:lnTo>
                        <a:pt x="891" y="226"/>
                      </a:lnTo>
                      <a:lnTo>
                        <a:pt x="891" y="226"/>
                      </a:lnTo>
                      <a:lnTo>
                        <a:pt x="891" y="223"/>
                      </a:lnTo>
                      <a:lnTo>
                        <a:pt x="891" y="223"/>
                      </a:lnTo>
                      <a:lnTo>
                        <a:pt x="891" y="223"/>
                      </a:lnTo>
                      <a:lnTo>
                        <a:pt x="891" y="223"/>
                      </a:lnTo>
                      <a:lnTo>
                        <a:pt x="891" y="221"/>
                      </a:lnTo>
                      <a:lnTo>
                        <a:pt x="891" y="221"/>
                      </a:lnTo>
                      <a:lnTo>
                        <a:pt x="891" y="219"/>
                      </a:lnTo>
                      <a:lnTo>
                        <a:pt x="891" y="219"/>
                      </a:lnTo>
                      <a:lnTo>
                        <a:pt x="891" y="218"/>
                      </a:lnTo>
                      <a:lnTo>
                        <a:pt x="891" y="218"/>
                      </a:lnTo>
                      <a:lnTo>
                        <a:pt x="891" y="217"/>
                      </a:lnTo>
                      <a:lnTo>
                        <a:pt x="891" y="217"/>
                      </a:lnTo>
                      <a:lnTo>
                        <a:pt x="890" y="214"/>
                      </a:lnTo>
                      <a:lnTo>
                        <a:pt x="890" y="214"/>
                      </a:lnTo>
                      <a:lnTo>
                        <a:pt x="890" y="214"/>
                      </a:lnTo>
                      <a:lnTo>
                        <a:pt x="890" y="214"/>
                      </a:lnTo>
                      <a:lnTo>
                        <a:pt x="889" y="213"/>
                      </a:lnTo>
                      <a:lnTo>
                        <a:pt x="889" y="213"/>
                      </a:lnTo>
                      <a:lnTo>
                        <a:pt x="887" y="212"/>
                      </a:lnTo>
                      <a:lnTo>
                        <a:pt x="887" y="212"/>
                      </a:lnTo>
                      <a:lnTo>
                        <a:pt x="886" y="209"/>
                      </a:lnTo>
                      <a:lnTo>
                        <a:pt x="886" y="209"/>
                      </a:lnTo>
                      <a:lnTo>
                        <a:pt x="886" y="208"/>
                      </a:lnTo>
                      <a:lnTo>
                        <a:pt x="886" y="208"/>
                      </a:lnTo>
                      <a:lnTo>
                        <a:pt x="884" y="206"/>
                      </a:lnTo>
                      <a:lnTo>
                        <a:pt x="884" y="206"/>
                      </a:lnTo>
                      <a:lnTo>
                        <a:pt x="882" y="203"/>
                      </a:lnTo>
                      <a:lnTo>
                        <a:pt x="882" y="203"/>
                      </a:lnTo>
                      <a:lnTo>
                        <a:pt x="881" y="203"/>
                      </a:lnTo>
                      <a:lnTo>
                        <a:pt x="881" y="203"/>
                      </a:lnTo>
                      <a:lnTo>
                        <a:pt x="880" y="201"/>
                      </a:lnTo>
                      <a:lnTo>
                        <a:pt x="880" y="201"/>
                      </a:lnTo>
                      <a:lnTo>
                        <a:pt x="880" y="199"/>
                      </a:lnTo>
                      <a:lnTo>
                        <a:pt x="880" y="199"/>
                      </a:lnTo>
                      <a:lnTo>
                        <a:pt x="877" y="198"/>
                      </a:lnTo>
                      <a:lnTo>
                        <a:pt x="877" y="198"/>
                      </a:lnTo>
                      <a:lnTo>
                        <a:pt x="877" y="198"/>
                      </a:lnTo>
                      <a:lnTo>
                        <a:pt x="877" y="198"/>
                      </a:lnTo>
                      <a:lnTo>
                        <a:pt x="876" y="195"/>
                      </a:lnTo>
                      <a:lnTo>
                        <a:pt x="876" y="195"/>
                      </a:lnTo>
                      <a:lnTo>
                        <a:pt x="875" y="195"/>
                      </a:lnTo>
                      <a:lnTo>
                        <a:pt x="875" y="195"/>
                      </a:lnTo>
                      <a:lnTo>
                        <a:pt x="873" y="194"/>
                      </a:lnTo>
                      <a:lnTo>
                        <a:pt x="873" y="194"/>
                      </a:lnTo>
                      <a:lnTo>
                        <a:pt x="873" y="194"/>
                      </a:lnTo>
                      <a:lnTo>
                        <a:pt x="873" y="194"/>
                      </a:lnTo>
                      <a:lnTo>
                        <a:pt x="871" y="193"/>
                      </a:lnTo>
                      <a:lnTo>
                        <a:pt x="871" y="193"/>
                      </a:lnTo>
                      <a:lnTo>
                        <a:pt x="871" y="193"/>
                      </a:lnTo>
                      <a:lnTo>
                        <a:pt x="871" y="193"/>
                      </a:lnTo>
                      <a:lnTo>
                        <a:pt x="867" y="193"/>
                      </a:lnTo>
                      <a:lnTo>
                        <a:pt x="867" y="193"/>
                      </a:lnTo>
                      <a:lnTo>
                        <a:pt x="867" y="193"/>
                      </a:lnTo>
                      <a:lnTo>
                        <a:pt x="867" y="193"/>
                      </a:lnTo>
                      <a:lnTo>
                        <a:pt x="863" y="193"/>
                      </a:lnTo>
                      <a:lnTo>
                        <a:pt x="863" y="193"/>
                      </a:lnTo>
                      <a:lnTo>
                        <a:pt x="863" y="193"/>
                      </a:lnTo>
                      <a:lnTo>
                        <a:pt x="863" y="193"/>
                      </a:lnTo>
                      <a:lnTo>
                        <a:pt x="863" y="193"/>
                      </a:lnTo>
                      <a:lnTo>
                        <a:pt x="863" y="193"/>
                      </a:lnTo>
                      <a:lnTo>
                        <a:pt x="852" y="194"/>
                      </a:lnTo>
                      <a:lnTo>
                        <a:pt x="836" y="198"/>
                      </a:lnTo>
                      <a:lnTo>
                        <a:pt x="836" y="198"/>
                      </a:lnTo>
                      <a:lnTo>
                        <a:pt x="814" y="203"/>
                      </a:lnTo>
                      <a:lnTo>
                        <a:pt x="797" y="209"/>
                      </a:lnTo>
                      <a:lnTo>
                        <a:pt x="784" y="214"/>
                      </a:lnTo>
                      <a:lnTo>
                        <a:pt x="775" y="219"/>
                      </a:lnTo>
                      <a:lnTo>
                        <a:pt x="775" y="219"/>
                      </a:lnTo>
                      <a:lnTo>
                        <a:pt x="751" y="195"/>
                      </a:lnTo>
                      <a:lnTo>
                        <a:pt x="751" y="195"/>
                      </a:lnTo>
                      <a:lnTo>
                        <a:pt x="755" y="187"/>
                      </a:lnTo>
                      <a:lnTo>
                        <a:pt x="761" y="174"/>
                      </a:lnTo>
                      <a:lnTo>
                        <a:pt x="768" y="156"/>
                      </a:lnTo>
                      <a:lnTo>
                        <a:pt x="773" y="135"/>
                      </a:lnTo>
                      <a:lnTo>
                        <a:pt x="773" y="135"/>
                      </a:lnTo>
                      <a:lnTo>
                        <a:pt x="776" y="119"/>
                      </a:lnTo>
                      <a:lnTo>
                        <a:pt x="778" y="107"/>
                      </a:lnTo>
                      <a:lnTo>
                        <a:pt x="778" y="107"/>
                      </a:lnTo>
                      <a:lnTo>
                        <a:pt x="778" y="107"/>
                      </a:lnTo>
                      <a:lnTo>
                        <a:pt x="778" y="107"/>
                      </a:lnTo>
                      <a:lnTo>
                        <a:pt x="778" y="107"/>
                      </a:lnTo>
                      <a:lnTo>
                        <a:pt x="778" y="107"/>
                      </a:lnTo>
                      <a:lnTo>
                        <a:pt x="778" y="104"/>
                      </a:lnTo>
                      <a:lnTo>
                        <a:pt x="778" y="104"/>
                      </a:lnTo>
                      <a:lnTo>
                        <a:pt x="778" y="104"/>
                      </a:lnTo>
                      <a:lnTo>
                        <a:pt x="778" y="104"/>
                      </a:lnTo>
                      <a:lnTo>
                        <a:pt x="778" y="100"/>
                      </a:lnTo>
                      <a:lnTo>
                        <a:pt x="778" y="100"/>
                      </a:lnTo>
                      <a:lnTo>
                        <a:pt x="778" y="100"/>
                      </a:lnTo>
                      <a:lnTo>
                        <a:pt x="778" y="100"/>
                      </a:lnTo>
                      <a:lnTo>
                        <a:pt x="776" y="97"/>
                      </a:lnTo>
                      <a:lnTo>
                        <a:pt x="776" y="97"/>
                      </a:lnTo>
                      <a:lnTo>
                        <a:pt x="776" y="97"/>
                      </a:lnTo>
                      <a:lnTo>
                        <a:pt x="776" y="97"/>
                      </a:lnTo>
                      <a:lnTo>
                        <a:pt x="775" y="96"/>
                      </a:lnTo>
                      <a:lnTo>
                        <a:pt x="775" y="96"/>
                      </a:lnTo>
                      <a:lnTo>
                        <a:pt x="775" y="95"/>
                      </a:lnTo>
                      <a:lnTo>
                        <a:pt x="775" y="95"/>
                      </a:lnTo>
                      <a:lnTo>
                        <a:pt x="773" y="93"/>
                      </a:lnTo>
                      <a:lnTo>
                        <a:pt x="773" y="93"/>
                      </a:lnTo>
                      <a:lnTo>
                        <a:pt x="773" y="93"/>
                      </a:lnTo>
                      <a:lnTo>
                        <a:pt x="773" y="93"/>
                      </a:lnTo>
                      <a:lnTo>
                        <a:pt x="771" y="91"/>
                      </a:lnTo>
                      <a:lnTo>
                        <a:pt x="771" y="91"/>
                      </a:lnTo>
                      <a:lnTo>
                        <a:pt x="770" y="91"/>
                      </a:lnTo>
                      <a:lnTo>
                        <a:pt x="770" y="91"/>
                      </a:lnTo>
                      <a:lnTo>
                        <a:pt x="768" y="90"/>
                      </a:lnTo>
                      <a:lnTo>
                        <a:pt x="768" y="90"/>
                      </a:lnTo>
                      <a:lnTo>
                        <a:pt x="768" y="88"/>
                      </a:lnTo>
                      <a:lnTo>
                        <a:pt x="768" y="88"/>
                      </a:lnTo>
                      <a:lnTo>
                        <a:pt x="765" y="87"/>
                      </a:lnTo>
                      <a:lnTo>
                        <a:pt x="765" y="87"/>
                      </a:lnTo>
                      <a:lnTo>
                        <a:pt x="761" y="85"/>
                      </a:lnTo>
                      <a:lnTo>
                        <a:pt x="761" y="85"/>
                      </a:lnTo>
                      <a:lnTo>
                        <a:pt x="761" y="85"/>
                      </a:lnTo>
                      <a:lnTo>
                        <a:pt x="761" y="85"/>
                      </a:lnTo>
                      <a:lnTo>
                        <a:pt x="759" y="83"/>
                      </a:lnTo>
                      <a:lnTo>
                        <a:pt x="759" y="83"/>
                      </a:lnTo>
                      <a:lnTo>
                        <a:pt x="758" y="82"/>
                      </a:lnTo>
                      <a:lnTo>
                        <a:pt x="758" y="82"/>
                      </a:lnTo>
                      <a:lnTo>
                        <a:pt x="756" y="81"/>
                      </a:lnTo>
                      <a:lnTo>
                        <a:pt x="756" y="81"/>
                      </a:lnTo>
                      <a:lnTo>
                        <a:pt x="755" y="81"/>
                      </a:lnTo>
                      <a:lnTo>
                        <a:pt x="755" y="81"/>
                      </a:lnTo>
                      <a:lnTo>
                        <a:pt x="754" y="80"/>
                      </a:lnTo>
                      <a:lnTo>
                        <a:pt x="754" y="80"/>
                      </a:lnTo>
                      <a:lnTo>
                        <a:pt x="752" y="80"/>
                      </a:lnTo>
                      <a:lnTo>
                        <a:pt x="752" y="80"/>
                      </a:lnTo>
                      <a:lnTo>
                        <a:pt x="751" y="80"/>
                      </a:lnTo>
                      <a:lnTo>
                        <a:pt x="751" y="80"/>
                      </a:lnTo>
                      <a:lnTo>
                        <a:pt x="750" y="80"/>
                      </a:lnTo>
                      <a:lnTo>
                        <a:pt x="750" y="80"/>
                      </a:lnTo>
                      <a:lnTo>
                        <a:pt x="747" y="80"/>
                      </a:lnTo>
                      <a:lnTo>
                        <a:pt x="747" y="80"/>
                      </a:lnTo>
                      <a:lnTo>
                        <a:pt x="747" y="80"/>
                      </a:lnTo>
                      <a:lnTo>
                        <a:pt x="747" y="80"/>
                      </a:lnTo>
                      <a:lnTo>
                        <a:pt x="745" y="80"/>
                      </a:lnTo>
                      <a:lnTo>
                        <a:pt x="745" y="80"/>
                      </a:lnTo>
                      <a:lnTo>
                        <a:pt x="744" y="80"/>
                      </a:lnTo>
                      <a:lnTo>
                        <a:pt x="744" y="80"/>
                      </a:lnTo>
                      <a:lnTo>
                        <a:pt x="741" y="81"/>
                      </a:lnTo>
                      <a:lnTo>
                        <a:pt x="741" y="81"/>
                      </a:lnTo>
                      <a:lnTo>
                        <a:pt x="740" y="81"/>
                      </a:lnTo>
                      <a:lnTo>
                        <a:pt x="740" y="81"/>
                      </a:lnTo>
                      <a:lnTo>
                        <a:pt x="740" y="81"/>
                      </a:lnTo>
                      <a:lnTo>
                        <a:pt x="740" y="81"/>
                      </a:lnTo>
                      <a:lnTo>
                        <a:pt x="730" y="86"/>
                      </a:lnTo>
                      <a:lnTo>
                        <a:pt x="716" y="95"/>
                      </a:lnTo>
                      <a:lnTo>
                        <a:pt x="716" y="95"/>
                      </a:lnTo>
                      <a:lnTo>
                        <a:pt x="698" y="109"/>
                      </a:lnTo>
                      <a:lnTo>
                        <a:pt x="683" y="120"/>
                      </a:lnTo>
                      <a:lnTo>
                        <a:pt x="673" y="130"/>
                      </a:lnTo>
                      <a:lnTo>
                        <a:pt x="667" y="136"/>
                      </a:lnTo>
                      <a:lnTo>
                        <a:pt x="667" y="136"/>
                      </a:lnTo>
                      <a:lnTo>
                        <a:pt x="637" y="122"/>
                      </a:lnTo>
                      <a:lnTo>
                        <a:pt x="637" y="122"/>
                      </a:lnTo>
                      <a:lnTo>
                        <a:pt x="638" y="112"/>
                      </a:lnTo>
                      <a:lnTo>
                        <a:pt x="638" y="98"/>
                      </a:lnTo>
                      <a:lnTo>
                        <a:pt x="638" y="81"/>
                      </a:lnTo>
                      <a:lnTo>
                        <a:pt x="637" y="58"/>
                      </a:lnTo>
                      <a:lnTo>
                        <a:pt x="637" y="58"/>
                      </a:lnTo>
                      <a:lnTo>
                        <a:pt x="634" y="42"/>
                      </a:lnTo>
                      <a:lnTo>
                        <a:pt x="632" y="30"/>
                      </a:lnTo>
                      <a:lnTo>
                        <a:pt x="632" y="30"/>
                      </a:lnTo>
                      <a:lnTo>
                        <a:pt x="632" y="30"/>
                      </a:lnTo>
                      <a:lnTo>
                        <a:pt x="632" y="30"/>
                      </a:lnTo>
                      <a:lnTo>
                        <a:pt x="632" y="30"/>
                      </a:lnTo>
                      <a:lnTo>
                        <a:pt x="630" y="27"/>
                      </a:lnTo>
                      <a:lnTo>
                        <a:pt x="630" y="27"/>
                      </a:lnTo>
                      <a:lnTo>
                        <a:pt x="630" y="27"/>
                      </a:lnTo>
                      <a:lnTo>
                        <a:pt x="630" y="27"/>
                      </a:lnTo>
                      <a:lnTo>
                        <a:pt x="628" y="24"/>
                      </a:lnTo>
                      <a:lnTo>
                        <a:pt x="628" y="24"/>
                      </a:lnTo>
                      <a:lnTo>
                        <a:pt x="628" y="24"/>
                      </a:lnTo>
                      <a:lnTo>
                        <a:pt x="627" y="22"/>
                      </a:lnTo>
                      <a:lnTo>
                        <a:pt x="627" y="22"/>
                      </a:lnTo>
                      <a:lnTo>
                        <a:pt x="627" y="22"/>
                      </a:lnTo>
                      <a:lnTo>
                        <a:pt x="627" y="22"/>
                      </a:lnTo>
                      <a:lnTo>
                        <a:pt x="624" y="20"/>
                      </a:lnTo>
                      <a:lnTo>
                        <a:pt x="624" y="20"/>
                      </a:lnTo>
                      <a:lnTo>
                        <a:pt x="624" y="19"/>
                      </a:lnTo>
                      <a:lnTo>
                        <a:pt x="624" y="19"/>
                      </a:lnTo>
                      <a:lnTo>
                        <a:pt x="619" y="18"/>
                      </a:lnTo>
                      <a:lnTo>
                        <a:pt x="619" y="18"/>
                      </a:lnTo>
                      <a:lnTo>
                        <a:pt x="618" y="18"/>
                      </a:lnTo>
                      <a:lnTo>
                        <a:pt x="618" y="18"/>
                      </a:lnTo>
                      <a:lnTo>
                        <a:pt x="615" y="17"/>
                      </a:lnTo>
                      <a:lnTo>
                        <a:pt x="615" y="17"/>
                      </a:lnTo>
                      <a:lnTo>
                        <a:pt x="615" y="17"/>
                      </a:lnTo>
                      <a:lnTo>
                        <a:pt x="615" y="17"/>
                      </a:lnTo>
                      <a:lnTo>
                        <a:pt x="611" y="15"/>
                      </a:lnTo>
                      <a:lnTo>
                        <a:pt x="611" y="15"/>
                      </a:lnTo>
                      <a:lnTo>
                        <a:pt x="609" y="14"/>
                      </a:lnTo>
                      <a:lnTo>
                        <a:pt x="609" y="14"/>
                      </a:lnTo>
                      <a:lnTo>
                        <a:pt x="608" y="14"/>
                      </a:lnTo>
                      <a:lnTo>
                        <a:pt x="608" y="14"/>
                      </a:lnTo>
                      <a:lnTo>
                        <a:pt x="605" y="14"/>
                      </a:lnTo>
                      <a:lnTo>
                        <a:pt x="605" y="14"/>
                      </a:lnTo>
                      <a:lnTo>
                        <a:pt x="604" y="14"/>
                      </a:lnTo>
                      <a:lnTo>
                        <a:pt x="604" y="14"/>
                      </a:lnTo>
                      <a:lnTo>
                        <a:pt x="599" y="13"/>
                      </a:lnTo>
                      <a:lnTo>
                        <a:pt x="599" y="13"/>
                      </a:lnTo>
                      <a:lnTo>
                        <a:pt x="598" y="13"/>
                      </a:lnTo>
                      <a:lnTo>
                        <a:pt x="598" y="13"/>
                      </a:lnTo>
                      <a:lnTo>
                        <a:pt x="596" y="13"/>
                      </a:lnTo>
                      <a:lnTo>
                        <a:pt x="596" y="13"/>
                      </a:lnTo>
                      <a:lnTo>
                        <a:pt x="595" y="13"/>
                      </a:lnTo>
                      <a:lnTo>
                        <a:pt x="595" y="13"/>
                      </a:lnTo>
                      <a:lnTo>
                        <a:pt x="590" y="15"/>
                      </a:lnTo>
                      <a:lnTo>
                        <a:pt x="590" y="15"/>
                      </a:lnTo>
                      <a:lnTo>
                        <a:pt x="589" y="17"/>
                      </a:lnTo>
                      <a:lnTo>
                        <a:pt x="589" y="17"/>
                      </a:lnTo>
                      <a:lnTo>
                        <a:pt x="587" y="18"/>
                      </a:lnTo>
                      <a:lnTo>
                        <a:pt x="587" y="18"/>
                      </a:lnTo>
                      <a:lnTo>
                        <a:pt x="586" y="19"/>
                      </a:lnTo>
                      <a:lnTo>
                        <a:pt x="586" y="19"/>
                      </a:lnTo>
                      <a:lnTo>
                        <a:pt x="586" y="19"/>
                      </a:lnTo>
                      <a:lnTo>
                        <a:pt x="586" y="19"/>
                      </a:lnTo>
                      <a:lnTo>
                        <a:pt x="579" y="27"/>
                      </a:lnTo>
                      <a:lnTo>
                        <a:pt x="569" y="41"/>
                      </a:lnTo>
                      <a:lnTo>
                        <a:pt x="569" y="41"/>
                      </a:lnTo>
                      <a:lnTo>
                        <a:pt x="556" y="58"/>
                      </a:lnTo>
                      <a:lnTo>
                        <a:pt x="547" y="75"/>
                      </a:lnTo>
                      <a:lnTo>
                        <a:pt x="540" y="87"/>
                      </a:lnTo>
                      <a:lnTo>
                        <a:pt x="536" y="96"/>
                      </a:lnTo>
                      <a:lnTo>
                        <a:pt x="536" y="96"/>
                      </a:lnTo>
                      <a:lnTo>
                        <a:pt x="503" y="93"/>
                      </a:lnTo>
                      <a:lnTo>
                        <a:pt x="503" y="93"/>
                      </a:lnTo>
                      <a:lnTo>
                        <a:pt x="501" y="83"/>
                      </a:lnTo>
                      <a:lnTo>
                        <a:pt x="497" y="70"/>
                      </a:lnTo>
                      <a:lnTo>
                        <a:pt x="490" y="53"/>
                      </a:lnTo>
                      <a:lnTo>
                        <a:pt x="480" y="32"/>
                      </a:lnTo>
                      <a:lnTo>
                        <a:pt x="480" y="32"/>
                      </a:lnTo>
                      <a:lnTo>
                        <a:pt x="473" y="18"/>
                      </a:lnTo>
                      <a:lnTo>
                        <a:pt x="467" y="8"/>
                      </a:lnTo>
                      <a:lnTo>
                        <a:pt x="467" y="8"/>
                      </a:lnTo>
                      <a:lnTo>
                        <a:pt x="467" y="8"/>
                      </a:lnTo>
                      <a:lnTo>
                        <a:pt x="467" y="8"/>
                      </a:lnTo>
                      <a:lnTo>
                        <a:pt x="467" y="8"/>
                      </a:lnTo>
                      <a:lnTo>
                        <a:pt x="467" y="8"/>
                      </a:lnTo>
                      <a:lnTo>
                        <a:pt x="465" y="5"/>
                      </a:lnTo>
                      <a:lnTo>
                        <a:pt x="465" y="5"/>
                      </a:lnTo>
                      <a:lnTo>
                        <a:pt x="464" y="5"/>
                      </a:lnTo>
                      <a:lnTo>
                        <a:pt x="464" y="5"/>
                      </a:lnTo>
                      <a:lnTo>
                        <a:pt x="461" y="3"/>
                      </a:lnTo>
                      <a:lnTo>
                        <a:pt x="461" y="3"/>
                      </a:lnTo>
                      <a:lnTo>
                        <a:pt x="459" y="1"/>
                      </a:lnTo>
                      <a:lnTo>
                        <a:pt x="459" y="1"/>
                      </a:lnTo>
                      <a:lnTo>
                        <a:pt x="459" y="1"/>
                      </a:lnTo>
                      <a:lnTo>
                        <a:pt x="459" y="1"/>
                      </a:lnTo>
                      <a:lnTo>
                        <a:pt x="458" y="0"/>
                      </a:lnTo>
                      <a:lnTo>
                        <a:pt x="458" y="0"/>
                      </a:lnTo>
                      <a:lnTo>
                        <a:pt x="456" y="0"/>
                      </a:lnTo>
                      <a:lnTo>
                        <a:pt x="456" y="0"/>
                      </a:lnTo>
                      <a:lnTo>
                        <a:pt x="451" y="0"/>
                      </a:lnTo>
                      <a:lnTo>
                        <a:pt x="451" y="0"/>
                      </a:lnTo>
                      <a:lnTo>
                        <a:pt x="450" y="0"/>
                      </a:lnTo>
                      <a:lnTo>
                        <a:pt x="450" y="0"/>
                      </a:lnTo>
                      <a:lnTo>
                        <a:pt x="448" y="0"/>
                      </a:lnTo>
                      <a:lnTo>
                        <a:pt x="448" y="0"/>
                      </a:lnTo>
                      <a:lnTo>
                        <a:pt x="446" y="0"/>
                      </a:lnTo>
                      <a:lnTo>
                        <a:pt x="446" y="0"/>
                      </a:lnTo>
                      <a:lnTo>
                        <a:pt x="444" y="0"/>
                      </a:lnTo>
                      <a:lnTo>
                        <a:pt x="444" y="0"/>
                      </a:lnTo>
                      <a:lnTo>
                        <a:pt x="440" y="1"/>
                      </a:lnTo>
                      <a:lnTo>
                        <a:pt x="440" y="1"/>
                      </a:lnTo>
                      <a:lnTo>
                        <a:pt x="439" y="1"/>
                      </a:lnTo>
                      <a:lnTo>
                        <a:pt x="439" y="1"/>
                      </a:lnTo>
                      <a:lnTo>
                        <a:pt x="436" y="1"/>
                      </a:lnTo>
                      <a:lnTo>
                        <a:pt x="436" y="1"/>
                      </a:lnTo>
                      <a:lnTo>
                        <a:pt x="435" y="1"/>
                      </a:lnTo>
                      <a:lnTo>
                        <a:pt x="435" y="1"/>
                      </a:lnTo>
                      <a:lnTo>
                        <a:pt x="432" y="1"/>
                      </a:lnTo>
                      <a:lnTo>
                        <a:pt x="432" y="1"/>
                      </a:lnTo>
                      <a:lnTo>
                        <a:pt x="432" y="1"/>
                      </a:lnTo>
                      <a:lnTo>
                        <a:pt x="432" y="1"/>
                      </a:lnTo>
                      <a:lnTo>
                        <a:pt x="430" y="3"/>
                      </a:lnTo>
                      <a:lnTo>
                        <a:pt x="430" y="3"/>
                      </a:lnTo>
                      <a:lnTo>
                        <a:pt x="430" y="3"/>
                      </a:lnTo>
                      <a:lnTo>
                        <a:pt x="430" y="3"/>
                      </a:lnTo>
                      <a:lnTo>
                        <a:pt x="427" y="4"/>
                      </a:lnTo>
                      <a:lnTo>
                        <a:pt x="427" y="4"/>
                      </a:lnTo>
                      <a:lnTo>
                        <a:pt x="427" y="4"/>
                      </a:lnTo>
                      <a:lnTo>
                        <a:pt x="427" y="4"/>
                      </a:lnTo>
                      <a:lnTo>
                        <a:pt x="425" y="7"/>
                      </a:lnTo>
                      <a:lnTo>
                        <a:pt x="425" y="7"/>
                      </a:lnTo>
                      <a:lnTo>
                        <a:pt x="425" y="7"/>
                      </a:lnTo>
                      <a:lnTo>
                        <a:pt x="425" y="7"/>
                      </a:lnTo>
                      <a:lnTo>
                        <a:pt x="424" y="9"/>
                      </a:lnTo>
                      <a:lnTo>
                        <a:pt x="424" y="9"/>
                      </a:lnTo>
                      <a:lnTo>
                        <a:pt x="422" y="9"/>
                      </a:lnTo>
                      <a:lnTo>
                        <a:pt x="422" y="9"/>
                      </a:lnTo>
                      <a:lnTo>
                        <a:pt x="421" y="12"/>
                      </a:lnTo>
                      <a:lnTo>
                        <a:pt x="421" y="12"/>
                      </a:lnTo>
                      <a:lnTo>
                        <a:pt x="421" y="13"/>
                      </a:lnTo>
                      <a:lnTo>
                        <a:pt x="421" y="13"/>
                      </a:lnTo>
                      <a:lnTo>
                        <a:pt x="421" y="13"/>
                      </a:lnTo>
                      <a:lnTo>
                        <a:pt x="421" y="13"/>
                      </a:lnTo>
                      <a:lnTo>
                        <a:pt x="416" y="23"/>
                      </a:lnTo>
                      <a:lnTo>
                        <a:pt x="411" y="38"/>
                      </a:lnTo>
                      <a:lnTo>
                        <a:pt x="411" y="38"/>
                      </a:lnTo>
                      <a:lnTo>
                        <a:pt x="406" y="61"/>
                      </a:lnTo>
                      <a:lnTo>
                        <a:pt x="402" y="78"/>
                      </a:lnTo>
                      <a:lnTo>
                        <a:pt x="401" y="92"/>
                      </a:lnTo>
                      <a:lnTo>
                        <a:pt x="400" y="102"/>
                      </a:lnTo>
                      <a:lnTo>
                        <a:pt x="400" y="102"/>
                      </a:lnTo>
                      <a:lnTo>
                        <a:pt x="385" y="106"/>
                      </a:lnTo>
                      <a:lnTo>
                        <a:pt x="368" y="111"/>
                      </a:lnTo>
                      <a:lnTo>
                        <a:pt x="368" y="111"/>
                      </a:lnTo>
                      <a:lnTo>
                        <a:pt x="363" y="102"/>
                      </a:lnTo>
                      <a:lnTo>
                        <a:pt x="354" y="91"/>
                      </a:lnTo>
                      <a:lnTo>
                        <a:pt x="342" y="77"/>
                      </a:lnTo>
                      <a:lnTo>
                        <a:pt x="327" y="61"/>
                      </a:lnTo>
                      <a:lnTo>
                        <a:pt x="327" y="61"/>
                      </a:lnTo>
                      <a:lnTo>
                        <a:pt x="314" y="51"/>
                      </a:lnTo>
                      <a:lnTo>
                        <a:pt x="305" y="43"/>
                      </a:lnTo>
                      <a:lnTo>
                        <a:pt x="305" y="43"/>
                      </a:lnTo>
                      <a:lnTo>
                        <a:pt x="305" y="43"/>
                      </a:lnTo>
                      <a:lnTo>
                        <a:pt x="305" y="43"/>
                      </a:lnTo>
                      <a:lnTo>
                        <a:pt x="305" y="43"/>
                      </a:lnTo>
                      <a:lnTo>
                        <a:pt x="305" y="43"/>
                      </a:lnTo>
                      <a:lnTo>
                        <a:pt x="301" y="42"/>
                      </a:lnTo>
                      <a:lnTo>
                        <a:pt x="301" y="42"/>
                      </a:lnTo>
                      <a:lnTo>
                        <a:pt x="301" y="42"/>
                      </a:lnTo>
                      <a:lnTo>
                        <a:pt x="301" y="42"/>
                      </a:lnTo>
                      <a:lnTo>
                        <a:pt x="296" y="39"/>
                      </a:lnTo>
                      <a:lnTo>
                        <a:pt x="296" y="39"/>
                      </a:lnTo>
                      <a:lnTo>
                        <a:pt x="295" y="39"/>
                      </a:lnTo>
                      <a:lnTo>
                        <a:pt x="295" y="39"/>
                      </a:lnTo>
                      <a:lnTo>
                        <a:pt x="293" y="39"/>
                      </a:lnTo>
                      <a:lnTo>
                        <a:pt x="293" y="39"/>
                      </a:lnTo>
                      <a:lnTo>
                        <a:pt x="293" y="39"/>
                      </a:lnTo>
                      <a:lnTo>
                        <a:pt x="293" y="39"/>
                      </a:lnTo>
                      <a:lnTo>
                        <a:pt x="288" y="41"/>
                      </a:lnTo>
                      <a:lnTo>
                        <a:pt x="288" y="41"/>
                      </a:lnTo>
                      <a:lnTo>
                        <a:pt x="286" y="42"/>
                      </a:lnTo>
                      <a:lnTo>
                        <a:pt x="286" y="42"/>
                      </a:lnTo>
                      <a:lnTo>
                        <a:pt x="284" y="43"/>
                      </a:lnTo>
                      <a:lnTo>
                        <a:pt x="284" y="43"/>
                      </a:lnTo>
                      <a:lnTo>
                        <a:pt x="283" y="43"/>
                      </a:lnTo>
                      <a:lnTo>
                        <a:pt x="283" y="43"/>
                      </a:lnTo>
                      <a:lnTo>
                        <a:pt x="280" y="44"/>
                      </a:lnTo>
                      <a:lnTo>
                        <a:pt x="280" y="44"/>
                      </a:lnTo>
                      <a:lnTo>
                        <a:pt x="278" y="46"/>
                      </a:lnTo>
                      <a:lnTo>
                        <a:pt x="278" y="46"/>
                      </a:lnTo>
                      <a:lnTo>
                        <a:pt x="276" y="47"/>
                      </a:lnTo>
                      <a:lnTo>
                        <a:pt x="276" y="47"/>
                      </a:lnTo>
                      <a:lnTo>
                        <a:pt x="274" y="47"/>
                      </a:lnTo>
                      <a:lnTo>
                        <a:pt x="274" y="47"/>
                      </a:lnTo>
                      <a:lnTo>
                        <a:pt x="272" y="48"/>
                      </a:lnTo>
                      <a:lnTo>
                        <a:pt x="272" y="48"/>
                      </a:lnTo>
                      <a:lnTo>
                        <a:pt x="269" y="51"/>
                      </a:lnTo>
                      <a:lnTo>
                        <a:pt x="269" y="51"/>
                      </a:lnTo>
                      <a:lnTo>
                        <a:pt x="267" y="52"/>
                      </a:lnTo>
                      <a:lnTo>
                        <a:pt x="267" y="52"/>
                      </a:lnTo>
                      <a:lnTo>
                        <a:pt x="266" y="53"/>
                      </a:lnTo>
                      <a:lnTo>
                        <a:pt x="266" y="53"/>
                      </a:lnTo>
                      <a:lnTo>
                        <a:pt x="266" y="53"/>
                      </a:lnTo>
                      <a:lnTo>
                        <a:pt x="266" y="53"/>
                      </a:lnTo>
                      <a:lnTo>
                        <a:pt x="264" y="58"/>
                      </a:lnTo>
                      <a:lnTo>
                        <a:pt x="264" y="58"/>
                      </a:lnTo>
                      <a:lnTo>
                        <a:pt x="264" y="59"/>
                      </a:lnTo>
                      <a:lnTo>
                        <a:pt x="264" y="59"/>
                      </a:lnTo>
                      <a:lnTo>
                        <a:pt x="264" y="62"/>
                      </a:lnTo>
                      <a:lnTo>
                        <a:pt x="264" y="62"/>
                      </a:lnTo>
                      <a:lnTo>
                        <a:pt x="264" y="63"/>
                      </a:lnTo>
                      <a:lnTo>
                        <a:pt x="264" y="63"/>
                      </a:lnTo>
                      <a:lnTo>
                        <a:pt x="264" y="63"/>
                      </a:lnTo>
                      <a:lnTo>
                        <a:pt x="264" y="63"/>
                      </a:lnTo>
                      <a:lnTo>
                        <a:pt x="262" y="75"/>
                      </a:lnTo>
                      <a:lnTo>
                        <a:pt x="264" y="91"/>
                      </a:lnTo>
                      <a:lnTo>
                        <a:pt x="264" y="91"/>
                      </a:lnTo>
                      <a:lnTo>
                        <a:pt x="265" y="114"/>
                      </a:lnTo>
                      <a:lnTo>
                        <a:pt x="269" y="131"/>
                      </a:lnTo>
                      <a:lnTo>
                        <a:pt x="271" y="145"/>
                      </a:lnTo>
                      <a:lnTo>
                        <a:pt x="275" y="155"/>
                      </a:lnTo>
                      <a:lnTo>
                        <a:pt x="275" y="155"/>
                      </a:lnTo>
                      <a:lnTo>
                        <a:pt x="247" y="174"/>
                      </a:lnTo>
                      <a:lnTo>
                        <a:pt x="247" y="174"/>
                      </a:lnTo>
                      <a:lnTo>
                        <a:pt x="240" y="168"/>
                      </a:lnTo>
                      <a:lnTo>
                        <a:pt x="227" y="160"/>
                      </a:lnTo>
                      <a:lnTo>
                        <a:pt x="212" y="151"/>
                      </a:lnTo>
                      <a:lnTo>
                        <a:pt x="191" y="141"/>
                      </a:lnTo>
                      <a:lnTo>
                        <a:pt x="191" y="141"/>
                      </a:lnTo>
                      <a:lnTo>
                        <a:pt x="175" y="135"/>
                      </a:lnTo>
                      <a:lnTo>
                        <a:pt x="165" y="131"/>
                      </a:lnTo>
                      <a:lnTo>
                        <a:pt x="165" y="131"/>
                      </a:lnTo>
                      <a:lnTo>
                        <a:pt x="165" y="131"/>
                      </a:lnTo>
                      <a:lnTo>
                        <a:pt x="165" y="131"/>
                      </a:lnTo>
                      <a:lnTo>
                        <a:pt x="164" y="131"/>
                      </a:lnTo>
                      <a:lnTo>
                        <a:pt x="164" y="131"/>
                      </a:lnTo>
                      <a:lnTo>
                        <a:pt x="162" y="131"/>
                      </a:lnTo>
                      <a:lnTo>
                        <a:pt x="162" y="131"/>
                      </a:lnTo>
                      <a:lnTo>
                        <a:pt x="160" y="131"/>
                      </a:lnTo>
                      <a:lnTo>
                        <a:pt x="160" y="131"/>
                      </a:lnTo>
                      <a:lnTo>
                        <a:pt x="155" y="131"/>
                      </a:lnTo>
                      <a:lnTo>
                        <a:pt x="155" y="131"/>
                      </a:lnTo>
                      <a:lnTo>
                        <a:pt x="154" y="131"/>
                      </a:lnTo>
                      <a:lnTo>
                        <a:pt x="154" y="131"/>
                      </a:lnTo>
                      <a:lnTo>
                        <a:pt x="153" y="133"/>
                      </a:lnTo>
                      <a:lnTo>
                        <a:pt x="153" y="133"/>
                      </a:lnTo>
                      <a:lnTo>
                        <a:pt x="152" y="133"/>
                      </a:lnTo>
                      <a:lnTo>
                        <a:pt x="152" y="133"/>
                      </a:lnTo>
                      <a:lnTo>
                        <a:pt x="148" y="136"/>
                      </a:lnTo>
                      <a:lnTo>
                        <a:pt x="148" y="136"/>
                      </a:lnTo>
                      <a:lnTo>
                        <a:pt x="146" y="136"/>
                      </a:lnTo>
                      <a:lnTo>
                        <a:pt x="146" y="136"/>
                      </a:lnTo>
                      <a:lnTo>
                        <a:pt x="145" y="138"/>
                      </a:lnTo>
                      <a:lnTo>
                        <a:pt x="145" y="138"/>
                      </a:lnTo>
                      <a:lnTo>
                        <a:pt x="144" y="139"/>
                      </a:lnTo>
                      <a:lnTo>
                        <a:pt x="144" y="139"/>
                      </a:lnTo>
                      <a:lnTo>
                        <a:pt x="141" y="141"/>
                      </a:lnTo>
                      <a:lnTo>
                        <a:pt x="141" y="141"/>
                      </a:lnTo>
                      <a:lnTo>
                        <a:pt x="139" y="144"/>
                      </a:lnTo>
                      <a:lnTo>
                        <a:pt x="139" y="144"/>
                      </a:lnTo>
                      <a:lnTo>
                        <a:pt x="139" y="144"/>
                      </a:lnTo>
                      <a:lnTo>
                        <a:pt x="139" y="144"/>
                      </a:lnTo>
                      <a:lnTo>
                        <a:pt x="136" y="146"/>
                      </a:lnTo>
                      <a:lnTo>
                        <a:pt x="136" y="146"/>
                      </a:lnTo>
                      <a:lnTo>
                        <a:pt x="136" y="146"/>
                      </a:lnTo>
                      <a:lnTo>
                        <a:pt x="136" y="146"/>
                      </a:lnTo>
                      <a:lnTo>
                        <a:pt x="133" y="151"/>
                      </a:lnTo>
                      <a:lnTo>
                        <a:pt x="133" y="151"/>
                      </a:lnTo>
                      <a:lnTo>
                        <a:pt x="133" y="151"/>
                      </a:lnTo>
                      <a:lnTo>
                        <a:pt x="133" y="151"/>
                      </a:lnTo>
                      <a:lnTo>
                        <a:pt x="133" y="154"/>
                      </a:lnTo>
                      <a:lnTo>
                        <a:pt x="133" y="154"/>
                      </a:lnTo>
                      <a:lnTo>
                        <a:pt x="131" y="154"/>
                      </a:lnTo>
                      <a:lnTo>
                        <a:pt x="131" y="154"/>
                      </a:lnTo>
                      <a:lnTo>
                        <a:pt x="131" y="160"/>
                      </a:lnTo>
                      <a:lnTo>
                        <a:pt x="131" y="160"/>
                      </a:lnTo>
                      <a:lnTo>
                        <a:pt x="131" y="160"/>
                      </a:lnTo>
                      <a:lnTo>
                        <a:pt x="131" y="160"/>
                      </a:lnTo>
                      <a:lnTo>
                        <a:pt x="133" y="164"/>
                      </a:lnTo>
                      <a:lnTo>
                        <a:pt x="133" y="164"/>
                      </a:lnTo>
                      <a:lnTo>
                        <a:pt x="133" y="164"/>
                      </a:lnTo>
                      <a:lnTo>
                        <a:pt x="133" y="164"/>
                      </a:lnTo>
                      <a:lnTo>
                        <a:pt x="133" y="164"/>
                      </a:lnTo>
                      <a:lnTo>
                        <a:pt x="133" y="164"/>
                      </a:lnTo>
                      <a:lnTo>
                        <a:pt x="135" y="175"/>
                      </a:lnTo>
                      <a:lnTo>
                        <a:pt x="141" y="190"/>
                      </a:lnTo>
                      <a:lnTo>
                        <a:pt x="141" y="190"/>
                      </a:lnTo>
                      <a:lnTo>
                        <a:pt x="152" y="211"/>
                      </a:lnTo>
                      <a:lnTo>
                        <a:pt x="160" y="227"/>
                      </a:lnTo>
                      <a:lnTo>
                        <a:pt x="168" y="238"/>
                      </a:lnTo>
                      <a:lnTo>
                        <a:pt x="174" y="247"/>
                      </a:lnTo>
                      <a:lnTo>
                        <a:pt x="174" y="247"/>
                      </a:lnTo>
                      <a:lnTo>
                        <a:pt x="155" y="274"/>
                      </a:lnTo>
                      <a:lnTo>
                        <a:pt x="155" y="274"/>
                      </a:lnTo>
                      <a:lnTo>
                        <a:pt x="145" y="271"/>
                      </a:lnTo>
                      <a:lnTo>
                        <a:pt x="131" y="267"/>
                      </a:lnTo>
                      <a:lnTo>
                        <a:pt x="114" y="265"/>
                      </a:lnTo>
                      <a:lnTo>
                        <a:pt x="91" y="262"/>
                      </a:lnTo>
                      <a:lnTo>
                        <a:pt x="91" y="262"/>
                      </a:lnTo>
                      <a:lnTo>
                        <a:pt x="75" y="262"/>
                      </a:lnTo>
                      <a:lnTo>
                        <a:pt x="63" y="262"/>
                      </a:lnTo>
                      <a:lnTo>
                        <a:pt x="63" y="262"/>
                      </a:lnTo>
                      <a:lnTo>
                        <a:pt x="63" y="262"/>
                      </a:lnTo>
                      <a:lnTo>
                        <a:pt x="63" y="262"/>
                      </a:lnTo>
                      <a:lnTo>
                        <a:pt x="63" y="262"/>
                      </a:lnTo>
                      <a:lnTo>
                        <a:pt x="63" y="262"/>
                      </a:lnTo>
                      <a:lnTo>
                        <a:pt x="60" y="264"/>
                      </a:lnTo>
                      <a:lnTo>
                        <a:pt x="60" y="264"/>
                      </a:lnTo>
                      <a:lnTo>
                        <a:pt x="60" y="264"/>
                      </a:lnTo>
                      <a:lnTo>
                        <a:pt x="60" y="264"/>
                      </a:lnTo>
                      <a:lnTo>
                        <a:pt x="56" y="265"/>
                      </a:lnTo>
                      <a:lnTo>
                        <a:pt x="56" y="265"/>
                      </a:lnTo>
                      <a:lnTo>
                        <a:pt x="56" y="265"/>
                      </a:lnTo>
                      <a:lnTo>
                        <a:pt x="56" y="265"/>
                      </a:lnTo>
                      <a:lnTo>
                        <a:pt x="53" y="266"/>
                      </a:lnTo>
                      <a:lnTo>
                        <a:pt x="53" y="266"/>
                      </a:lnTo>
                      <a:lnTo>
                        <a:pt x="53" y="266"/>
                      </a:lnTo>
                      <a:lnTo>
                        <a:pt x="53" y="266"/>
                      </a:lnTo>
                      <a:lnTo>
                        <a:pt x="52" y="267"/>
                      </a:lnTo>
                      <a:lnTo>
                        <a:pt x="52" y="267"/>
                      </a:lnTo>
                      <a:lnTo>
                        <a:pt x="52" y="267"/>
                      </a:lnTo>
                      <a:lnTo>
                        <a:pt x="52" y="267"/>
                      </a:lnTo>
                      <a:lnTo>
                        <a:pt x="49" y="270"/>
                      </a:lnTo>
                      <a:lnTo>
                        <a:pt x="49" y="270"/>
                      </a:lnTo>
                      <a:lnTo>
                        <a:pt x="49" y="270"/>
                      </a:lnTo>
                      <a:lnTo>
                        <a:pt x="49" y="270"/>
                      </a:lnTo>
                      <a:lnTo>
                        <a:pt x="48" y="272"/>
                      </a:lnTo>
                      <a:lnTo>
                        <a:pt x="48" y="272"/>
                      </a:lnTo>
                      <a:lnTo>
                        <a:pt x="48" y="274"/>
                      </a:lnTo>
                      <a:lnTo>
                        <a:pt x="48" y="274"/>
                      </a:lnTo>
                      <a:lnTo>
                        <a:pt x="47" y="275"/>
                      </a:lnTo>
                      <a:lnTo>
                        <a:pt x="47" y="275"/>
                      </a:lnTo>
                      <a:lnTo>
                        <a:pt x="47" y="276"/>
                      </a:lnTo>
                      <a:lnTo>
                        <a:pt x="47" y="276"/>
                      </a:lnTo>
                      <a:lnTo>
                        <a:pt x="44" y="280"/>
                      </a:lnTo>
                      <a:lnTo>
                        <a:pt x="44" y="280"/>
                      </a:lnTo>
                      <a:lnTo>
                        <a:pt x="43" y="282"/>
                      </a:lnTo>
                      <a:lnTo>
                        <a:pt x="43" y="282"/>
                      </a:lnTo>
                      <a:lnTo>
                        <a:pt x="43" y="284"/>
                      </a:lnTo>
                      <a:lnTo>
                        <a:pt x="43" y="284"/>
                      </a:lnTo>
                      <a:lnTo>
                        <a:pt x="42" y="286"/>
                      </a:lnTo>
                      <a:lnTo>
                        <a:pt x="42" y="286"/>
                      </a:lnTo>
                      <a:lnTo>
                        <a:pt x="42" y="286"/>
                      </a:lnTo>
                      <a:lnTo>
                        <a:pt x="42" y="286"/>
                      </a:lnTo>
                      <a:lnTo>
                        <a:pt x="41" y="292"/>
                      </a:lnTo>
                      <a:lnTo>
                        <a:pt x="41" y="292"/>
                      </a:lnTo>
                      <a:lnTo>
                        <a:pt x="41" y="292"/>
                      </a:lnTo>
                      <a:lnTo>
                        <a:pt x="41" y="292"/>
                      </a:lnTo>
                      <a:lnTo>
                        <a:pt x="41" y="295"/>
                      </a:lnTo>
                      <a:lnTo>
                        <a:pt x="41" y="295"/>
                      </a:lnTo>
                      <a:lnTo>
                        <a:pt x="41" y="295"/>
                      </a:lnTo>
                      <a:lnTo>
                        <a:pt x="41" y="295"/>
                      </a:lnTo>
                      <a:lnTo>
                        <a:pt x="41" y="298"/>
                      </a:lnTo>
                      <a:lnTo>
                        <a:pt x="41" y="298"/>
                      </a:lnTo>
                      <a:lnTo>
                        <a:pt x="42" y="300"/>
                      </a:lnTo>
                      <a:lnTo>
                        <a:pt x="42" y="300"/>
                      </a:lnTo>
                      <a:lnTo>
                        <a:pt x="42" y="301"/>
                      </a:lnTo>
                      <a:lnTo>
                        <a:pt x="42" y="301"/>
                      </a:lnTo>
                      <a:lnTo>
                        <a:pt x="43" y="304"/>
                      </a:lnTo>
                      <a:lnTo>
                        <a:pt x="43" y="304"/>
                      </a:lnTo>
                      <a:lnTo>
                        <a:pt x="44" y="304"/>
                      </a:lnTo>
                      <a:lnTo>
                        <a:pt x="44" y="304"/>
                      </a:lnTo>
                      <a:lnTo>
                        <a:pt x="44" y="304"/>
                      </a:lnTo>
                      <a:lnTo>
                        <a:pt x="51" y="314"/>
                      </a:lnTo>
                      <a:lnTo>
                        <a:pt x="62" y="325"/>
                      </a:lnTo>
                      <a:lnTo>
                        <a:pt x="62" y="325"/>
                      </a:lnTo>
                      <a:lnTo>
                        <a:pt x="77" y="342"/>
                      </a:lnTo>
                      <a:lnTo>
                        <a:pt x="91" y="353"/>
                      </a:lnTo>
                      <a:lnTo>
                        <a:pt x="104" y="362"/>
                      </a:lnTo>
                      <a:lnTo>
                        <a:pt x="111" y="367"/>
                      </a:lnTo>
                      <a:lnTo>
                        <a:pt x="111" y="367"/>
                      </a:lnTo>
                      <a:lnTo>
                        <a:pt x="106" y="384"/>
                      </a:lnTo>
                      <a:lnTo>
                        <a:pt x="106" y="384"/>
                      </a:lnTo>
                      <a:lnTo>
                        <a:pt x="102" y="400"/>
                      </a:lnTo>
                      <a:lnTo>
                        <a:pt x="102" y="400"/>
                      </a:lnTo>
                      <a:lnTo>
                        <a:pt x="92" y="400"/>
                      </a:lnTo>
                      <a:lnTo>
                        <a:pt x="78" y="402"/>
                      </a:lnTo>
                      <a:lnTo>
                        <a:pt x="61" y="406"/>
                      </a:lnTo>
                      <a:lnTo>
                        <a:pt x="39" y="411"/>
                      </a:lnTo>
                      <a:lnTo>
                        <a:pt x="39" y="411"/>
                      </a:lnTo>
                      <a:lnTo>
                        <a:pt x="23" y="416"/>
                      </a:lnTo>
                      <a:lnTo>
                        <a:pt x="13" y="421"/>
                      </a:lnTo>
                      <a:lnTo>
                        <a:pt x="13" y="421"/>
                      </a:lnTo>
                      <a:lnTo>
                        <a:pt x="13" y="421"/>
                      </a:lnTo>
                      <a:lnTo>
                        <a:pt x="13" y="421"/>
                      </a:lnTo>
                      <a:lnTo>
                        <a:pt x="12" y="421"/>
                      </a:lnTo>
                      <a:lnTo>
                        <a:pt x="12" y="421"/>
                      </a:lnTo>
                      <a:lnTo>
                        <a:pt x="9" y="422"/>
                      </a:lnTo>
                      <a:lnTo>
                        <a:pt x="9" y="422"/>
                      </a:lnTo>
                      <a:lnTo>
                        <a:pt x="9" y="422"/>
                      </a:lnTo>
                      <a:lnTo>
                        <a:pt x="9" y="422"/>
                      </a:lnTo>
                      <a:lnTo>
                        <a:pt x="7" y="425"/>
                      </a:lnTo>
                      <a:lnTo>
                        <a:pt x="7" y="425"/>
                      </a:lnTo>
                      <a:lnTo>
                        <a:pt x="7" y="425"/>
                      </a:lnTo>
                      <a:lnTo>
                        <a:pt x="7" y="425"/>
                      </a:lnTo>
                      <a:lnTo>
                        <a:pt x="5" y="426"/>
                      </a:lnTo>
                      <a:lnTo>
                        <a:pt x="5" y="426"/>
                      </a:lnTo>
                      <a:lnTo>
                        <a:pt x="4" y="427"/>
                      </a:lnTo>
                      <a:lnTo>
                        <a:pt x="4" y="427"/>
                      </a:lnTo>
                      <a:lnTo>
                        <a:pt x="4" y="429"/>
                      </a:lnTo>
                      <a:lnTo>
                        <a:pt x="4" y="429"/>
                      </a:lnTo>
                      <a:lnTo>
                        <a:pt x="3" y="430"/>
                      </a:lnTo>
                      <a:lnTo>
                        <a:pt x="3" y="430"/>
                      </a:lnTo>
                      <a:lnTo>
                        <a:pt x="2" y="435"/>
                      </a:lnTo>
                      <a:lnTo>
                        <a:pt x="2" y="435"/>
                      </a:lnTo>
                      <a:lnTo>
                        <a:pt x="2" y="436"/>
                      </a:lnTo>
                      <a:lnTo>
                        <a:pt x="2" y="436"/>
                      </a:lnTo>
                      <a:lnTo>
                        <a:pt x="2" y="439"/>
                      </a:lnTo>
                      <a:lnTo>
                        <a:pt x="2" y="439"/>
                      </a:lnTo>
                      <a:lnTo>
                        <a:pt x="2" y="439"/>
                      </a:lnTo>
                      <a:lnTo>
                        <a:pt x="2" y="439"/>
                      </a:lnTo>
                      <a:lnTo>
                        <a:pt x="2" y="442"/>
                      </a:lnTo>
                      <a:lnTo>
                        <a:pt x="2" y="442"/>
                      </a:lnTo>
                      <a:lnTo>
                        <a:pt x="0" y="446"/>
                      </a:lnTo>
                      <a:lnTo>
                        <a:pt x="0" y="446"/>
                      </a:lnTo>
                      <a:lnTo>
                        <a:pt x="0" y="447"/>
                      </a:lnTo>
                      <a:lnTo>
                        <a:pt x="0" y="447"/>
                      </a:lnTo>
                      <a:lnTo>
                        <a:pt x="0" y="450"/>
                      </a:lnTo>
                      <a:lnTo>
                        <a:pt x="0" y="450"/>
                      </a:lnTo>
                      <a:lnTo>
                        <a:pt x="0" y="450"/>
                      </a:lnTo>
                      <a:lnTo>
                        <a:pt x="0" y="450"/>
                      </a:lnTo>
                      <a:lnTo>
                        <a:pt x="0" y="452"/>
                      </a:lnTo>
                      <a:lnTo>
                        <a:pt x="0" y="452"/>
                      </a:lnTo>
                      <a:lnTo>
                        <a:pt x="0" y="454"/>
                      </a:lnTo>
                      <a:lnTo>
                        <a:pt x="0" y="454"/>
                      </a:lnTo>
                      <a:lnTo>
                        <a:pt x="2" y="456"/>
                      </a:lnTo>
                      <a:lnTo>
                        <a:pt x="2" y="456"/>
                      </a:lnTo>
                      <a:lnTo>
                        <a:pt x="2" y="456"/>
                      </a:lnTo>
                      <a:lnTo>
                        <a:pt x="2" y="456"/>
                      </a:lnTo>
                      <a:lnTo>
                        <a:pt x="2" y="459"/>
                      </a:lnTo>
                      <a:lnTo>
                        <a:pt x="2" y="459"/>
                      </a:lnTo>
                      <a:lnTo>
                        <a:pt x="2" y="459"/>
                      </a:lnTo>
                      <a:lnTo>
                        <a:pt x="2" y="459"/>
                      </a:lnTo>
                      <a:lnTo>
                        <a:pt x="3" y="461"/>
                      </a:lnTo>
                      <a:lnTo>
                        <a:pt x="3" y="461"/>
                      </a:lnTo>
                      <a:lnTo>
                        <a:pt x="3" y="461"/>
                      </a:lnTo>
                      <a:lnTo>
                        <a:pt x="3" y="461"/>
                      </a:lnTo>
                      <a:lnTo>
                        <a:pt x="5" y="464"/>
                      </a:lnTo>
                      <a:lnTo>
                        <a:pt x="5" y="464"/>
                      </a:lnTo>
                      <a:lnTo>
                        <a:pt x="5" y="464"/>
                      </a:lnTo>
                      <a:lnTo>
                        <a:pt x="5" y="464"/>
                      </a:lnTo>
                      <a:lnTo>
                        <a:pt x="8" y="466"/>
                      </a:lnTo>
                      <a:lnTo>
                        <a:pt x="8" y="466"/>
                      </a:lnTo>
                      <a:lnTo>
                        <a:pt x="8" y="466"/>
                      </a:lnTo>
                      <a:lnTo>
                        <a:pt x="8" y="466"/>
                      </a:lnTo>
                      <a:lnTo>
                        <a:pt x="8" y="466"/>
                      </a:lnTo>
                      <a:lnTo>
                        <a:pt x="8" y="466"/>
                      </a:lnTo>
                      <a:lnTo>
                        <a:pt x="18" y="473"/>
                      </a:lnTo>
                      <a:lnTo>
                        <a:pt x="33" y="480"/>
                      </a:lnTo>
                      <a:lnTo>
                        <a:pt x="33" y="480"/>
                      </a:lnTo>
                      <a:lnTo>
                        <a:pt x="53" y="489"/>
                      </a:lnTo>
                      <a:lnTo>
                        <a:pt x="70" y="497"/>
                      </a:lnTo>
                      <a:lnTo>
                        <a:pt x="83" y="500"/>
                      </a:lnTo>
                      <a:lnTo>
                        <a:pt x="94" y="503"/>
                      </a:lnTo>
                      <a:lnTo>
                        <a:pt x="94" y="503"/>
                      </a:lnTo>
                      <a:lnTo>
                        <a:pt x="95" y="519"/>
                      </a:lnTo>
                      <a:lnTo>
                        <a:pt x="96" y="536"/>
                      </a:lnTo>
                      <a:lnTo>
                        <a:pt x="96" y="536"/>
                      </a:lnTo>
                      <a:lnTo>
                        <a:pt x="87" y="539"/>
                      </a:lnTo>
                      <a:lnTo>
                        <a:pt x="75" y="546"/>
                      </a:lnTo>
                      <a:lnTo>
                        <a:pt x="58" y="556"/>
                      </a:lnTo>
                      <a:lnTo>
                        <a:pt x="41" y="568"/>
                      </a:lnTo>
                      <a:lnTo>
                        <a:pt x="41" y="568"/>
                      </a:lnTo>
                      <a:lnTo>
                        <a:pt x="27" y="578"/>
                      </a:lnTo>
                      <a:lnTo>
                        <a:pt x="19" y="586"/>
                      </a:lnTo>
                      <a:lnTo>
                        <a:pt x="19" y="586"/>
                      </a:lnTo>
                      <a:lnTo>
                        <a:pt x="19" y="586"/>
                      </a:lnTo>
                      <a:lnTo>
                        <a:pt x="19" y="586"/>
                      </a:lnTo>
                      <a:lnTo>
                        <a:pt x="18" y="587"/>
                      </a:lnTo>
                      <a:lnTo>
                        <a:pt x="18" y="587"/>
                      </a:lnTo>
                      <a:lnTo>
                        <a:pt x="17" y="589"/>
                      </a:lnTo>
                      <a:lnTo>
                        <a:pt x="17" y="589"/>
                      </a:lnTo>
                      <a:lnTo>
                        <a:pt x="17" y="590"/>
                      </a:lnTo>
                      <a:lnTo>
                        <a:pt x="17" y="590"/>
                      </a:lnTo>
                      <a:lnTo>
                        <a:pt x="14" y="592"/>
                      </a:lnTo>
                      <a:lnTo>
                        <a:pt x="14" y="592"/>
                      </a:lnTo>
                      <a:lnTo>
                        <a:pt x="14" y="592"/>
                      </a:lnTo>
                      <a:lnTo>
                        <a:pt x="14" y="592"/>
                      </a:lnTo>
                      <a:lnTo>
                        <a:pt x="14" y="595"/>
                      </a:lnTo>
                      <a:lnTo>
                        <a:pt x="14" y="595"/>
                      </a:lnTo>
                      <a:lnTo>
                        <a:pt x="14" y="595"/>
                      </a:lnTo>
                      <a:lnTo>
                        <a:pt x="14" y="595"/>
                      </a:lnTo>
                      <a:lnTo>
                        <a:pt x="13" y="597"/>
                      </a:lnTo>
                      <a:lnTo>
                        <a:pt x="13" y="597"/>
                      </a:lnTo>
                      <a:lnTo>
                        <a:pt x="13" y="597"/>
                      </a:lnTo>
                      <a:lnTo>
                        <a:pt x="13" y="597"/>
                      </a:lnTo>
                      <a:lnTo>
                        <a:pt x="13" y="600"/>
                      </a:lnTo>
                      <a:lnTo>
                        <a:pt x="13" y="600"/>
                      </a:lnTo>
                      <a:lnTo>
                        <a:pt x="14" y="601"/>
                      </a:lnTo>
                      <a:lnTo>
                        <a:pt x="14" y="601"/>
                      </a:lnTo>
                      <a:lnTo>
                        <a:pt x="14" y="604"/>
                      </a:lnTo>
                      <a:lnTo>
                        <a:pt x="14" y="604"/>
                      </a:lnTo>
                      <a:lnTo>
                        <a:pt x="14" y="604"/>
                      </a:lnTo>
                      <a:lnTo>
                        <a:pt x="14" y="604"/>
                      </a:lnTo>
                      <a:lnTo>
                        <a:pt x="14" y="606"/>
                      </a:lnTo>
                      <a:lnTo>
                        <a:pt x="14" y="606"/>
                      </a:lnTo>
                      <a:lnTo>
                        <a:pt x="15" y="607"/>
                      </a:lnTo>
                      <a:lnTo>
                        <a:pt x="15" y="607"/>
                      </a:lnTo>
                      <a:lnTo>
                        <a:pt x="15" y="611"/>
                      </a:lnTo>
                      <a:lnTo>
                        <a:pt x="15" y="611"/>
                      </a:lnTo>
                      <a:lnTo>
                        <a:pt x="17" y="614"/>
                      </a:lnTo>
                      <a:lnTo>
                        <a:pt x="17" y="614"/>
                      </a:lnTo>
                      <a:lnTo>
                        <a:pt x="17" y="615"/>
                      </a:lnTo>
                      <a:lnTo>
                        <a:pt x="17" y="615"/>
                      </a:lnTo>
                      <a:lnTo>
                        <a:pt x="18" y="617"/>
                      </a:lnTo>
                      <a:lnTo>
                        <a:pt x="18" y="617"/>
                      </a:lnTo>
                      <a:lnTo>
                        <a:pt x="18" y="619"/>
                      </a:lnTo>
                      <a:lnTo>
                        <a:pt x="18" y="619"/>
                      </a:lnTo>
                      <a:lnTo>
                        <a:pt x="19" y="620"/>
                      </a:lnTo>
                      <a:lnTo>
                        <a:pt x="19" y="620"/>
                      </a:lnTo>
                      <a:lnTo>
                        <a:pt x="19" y="621"/>
                      </a:lnTo>
                      <a:lnTo>
                        <a:pt x="19" y="621"/>
                      </a:lnTo>
                      <a:lnTo>
                        <a:pt x="21" y="624"/>
                      </a:lnTo>
                      <a:lnTo>
                        <a:pt x="21" y="624"/>
                      </a:lnTo>
                      <a:lnTo>
                        <a:pt x="21" y="624"/>
                      </a:lnTo>
                      <a:lnTo>
                        <a:pt x="21" y="624"/>
                      </a:lnTo>
                      <a:lnTo>
                        <a:pt x="22" y="625"/>
                      </a:lnTo>
                      <a:lnTo>
                        <a:pt x="22" y="625"/>
                      </a:lnTo>
                      <a:lnTo>
                        <a:pt x="22" y="626"/>
                      </a:lnTo>
                      <a:lnTo>
                        <a:pt x="22" y="626"/>
                      </a:lnTo>
                      <a:lnTo>
                        <a:pt x="24" y="628"/>
                      </a:lnTo>
                      <a:lnTo>
                        <a:pt x="24" y="628"/>
                      </a:lnTo>
                      <a:lnTo>
                        <a:pt x="24" y="628"/>
                      </a:lnTo>
                      <a:lnTo>
                        <a:pt x="24" y="628"/>
                      </a:lnTo>
                      <a:lnTo>
                        <a:pt x="27" y="629"/>
                      </a:lnTo>
                      <a:lnTo>
                        <a:pt x="27" y="629"/>
                      </a:lnTo>
                      <a:lnTo>
                        <a:pt x="28" y="629"/>
                      </a:lnTo>
                      <a:lnTo>
                        <a:pt x="28" y="629"/>
                      </a:lnTo>
                      <a:lnTo>
                        <a:pt x="31" y="630"/>
                      </a:lnTo>
                      <a:lnTo>
                        <a:pt x="31" y="630"/>
                      </a:lnTo>
                      <a:lnTo>
                        <a:pt x="31" y="630"/>
                      </a:lnTo>
                      <a:lnTo>
                        <a:pt x="31" y="630"/>
                      </a:lnTo>
                      <a:lnTo>
                        <a:pt x="31" y="630"/>
                      </a:lnTo>
                      <a:lnTo>
                        <a:pt x="31" y="630"/>
                      </a:lnTo>
                      <a:lnTo>
                        <a:pt x="42" y="633"/>
                      </a:lnTo>
                      <a:lnTo>
                        <a:pt x="58" y="635"/>
                      </a:lnTo>
                      <a:lnTo>
                        <a:pt x="58" y="635"/>
                      </a:lnTo>
                      <a:lnTo>
                        <a:pt x="81" y="638"/>
                      </a:lnTo>
                      <a:lnTo>
                        <a:pt x="99" y="638"/>
                      </a:lnTo>
                      <a:lnTo>
                        <a:pt x="112" y="636"/>
                      </a:lnTo>
                      <a:lnTo>
                        <a:pt x="123" y="635"/>
                      </a:lnTo>
                      <a:lnTo>
                        <a:pt x="123" y="635"/>
                      </a:lnTo>
                      <a:lnTo>
                        <a:pt x="136" y="667"/>
                      </a:lnTo>
                      <a:lnTo>
                        <a:pt x="136" y="667"/>
                      </a:lnTo>
                      <a:lnTo>
                        <a:pt x="130" y="673"/>
                      </a:lnTo>
                      <a:lnTo>
                        <a:pt x="120" y="683"/>
                      </a:lnTo>
                      <a:lnTo>
                        <a:pt x="109" y="697"/>
                      </a:lnTo>
                      <a:lnTo>
                        <a:pt x="96" y="716"/>
                      </a:lnTo>
                      <a:lnTo>
                        <a:pt x="96" y="716"/>
                      </a:lnTo>
                      <a:lnTo>
                        <a:pt x="87" y="730"/>
                      </a:lnTo>
                      <a:lnTo>
                        <a:pt x="82" y="740"/>
                      </a:lnTo>
                      <a:lnTo>
                        <a:pt x="82" y="740"/>
                      </a:lnTo>
                      <a:lnTo>
                        <a:pt x="82" y="740"/>
                      </a:lnTo>
                      <a:lnTo>
                        <a:pt x="81" y="741"/>
                      </a:lnTo>
                      <a:lnTo>
                        <a:pt x="81" y="741"/>
                      </a:lnTo>
                      <a:lnTo>
                        <a:pt x="81" y="743"/>
                      </a:lnTo>
                      <a:lnTo>
                        <a:pt x="81" y="743"/>
                      </a:lnTo>
                      <a:lnTo>
                        <a:pt x="81" y="743"/>
                      </a:lnTo>
                      <a:lnTo>
                        <a:pt x="81" y="743"/>
                      </a:lnTo>
                      <a:lnTo>
                        <a:pt x="80" y="747"/>
                      </a:lnTo>
                      <a:lnTo>
                        <a:pt x="80" y="747"/>
                      </a:lnTo>
                      <a:lnTo>
                        <a:pt x="80" y="747"/>
                      </a:lnTo>
                      <a:lnTo>
                        <a:pt x="80" y="747"/>
                      </a:lnTo>
                      <a:lnTo>
                        <a:pt x="80" y="750"/>
                      </a:lnTo>
                      <a:lnTo>
                        <a:pt x="80" y="750"/>
                      </a:lnTo>
                      <a:lnTo>
                        <a:pt x="80" y="750"/>
                      </a:lnTo>
                      <a:lnTo>
                        <a:pt x="80" y="750"/>
                      </a:lnTo>
                      <a:lnTo>
                        <a:pt x="81" y="752"/>
                      </a:lnTo>
                      <a:lnTo>
                        <a:pt x="81" y="752"/>
                      </a:lnTo>
                      <a:lnTo>
                        <a:pt x="81" y="752"/>
                      </a:lnTo>
                      <a:lnTo>
                        <a:pt x="81" y="752"/>
                      </a:lnTo>
                      <a:lnTo>
                        <a:pt x="81" y="755"/>
                      </a:lnTo>
                      <a:lnTo>
                        <a:pt x="81" y="755"/>
                      </a:lnTo>
                      <a:lnTo>
                        <a:pt x="82" y="755"/>
                      </a:lnTo>
                      <a:lnTo>
                        <a:pt x="82" y="755"/>
                      </a:lnTo>
                      <a:lnTo>
                        <a:pt x="83" y="757"/>
                      </a:lnTo>
                      <a:lnTo>
                        <a:pt x="83" y="757"/>
                      </a:lnTo>
                      <a:lnTo>
                        <a:pt x="83" y="759"/>
                      </a:lnTo>
                      <a:lnTo>
                        <a:pt x="83" y="759"/>
                      </a:lnTo>
                      <a:lnTo>
                        <a:pt x="85" y="760"/>
                      </a:lnTo>
                      <a:lnTo>
                        <a:pt x="85" y="760"/>
                      </a:lnTo>
                      <a:lnTo>
                        <a:pt x="85" y="761"/>
                      </a:lnTo>
                      <a:lnTo>
                        <a:pt x="85" y="761"/>
                      </a:lnTo>
                      <a:lnTo>
                        <a:pt x="87" y="764"/>
                      </a:lnTo>
                      <a:lnTo>
                        <a:pt x="87" y="764"/>
                      </a:lnTo>
                      <a:lnTo>
                        <a:pt x="90" y="766"/>
                      </a:lnTo>
                      <a:lnTo>
                        <a:pt x="90" y="766"/>
                      </a:lnTo>
                      <a:lnTo>
                        <a:pt x="90" y="767"/>
                      </a:lnTo>
                      <a:lnTo>
                        <a:pt x="90" y="767"/>
                      </a:lnTo>
                      <a:lnTo>
                        <a:pt x="91" y="769"/>
                      </a:lnTo>
                      <a:lnTo>
                        <a:pt x="91" y="769"/>
                      </a:lnTo>
                      <a:lnTo>
                        <a:pt x="92" y="770"/>
                      </a:lnTo>
                      <a:lnTo>
                        <a:pt x="92" y="770"/>
                      </a:lnTo>
                      <a:lnTo>
                        <a:pt x="94" y="772"/>
                      </a:lnTo>
                      <a:lnTo>
                        <a:pt x="94" y="772"/>
                      </a:lnTo>
                      <a:lnTo>
                        <a:pt x="94" y="772"/>
                      </a:lnTo>
                      <a:lnTo>
                        <a:pt x="94" y="772"/>
                      </a:lnTo>
                      <a:lnTo>
                        <a:pt x="96" y="774"/>
                      </a:lnTo>
                      <a:lnTo>
                        <a:pt x="96" y="774"/>
                      </a:lnTo>
                      <a:lnTo>
                        <a:pt x="96" y="774"/>
                      </a:lnTo>
                      <a:lnTo>
                        <a:pt x="96" y="774"/>
                      </a:lnTo>
                      <a:lnTo>
                        <a:pt x="97" y="775"/>
                      </a:lnTo>
                      <a:lnTo>
                        <a:pt x="97" y="775"/>
                      </a:lnTo>
                      <a:lnTo>
                        <a:pt x="99" y="776"/>
                      </a:lnTo>
                      <a:lnTo>
                        <a:pt x="99" y="776"/>
                      </a:lnTo>
                      <a:lnTo>
                        <a:pt x="100" y="776"/>
                      </a:lnTo>
                      <a:lnTo>
                        <a:pt x="100" y="776"/>
                      </a:lnTo>
                      <a:lnTo>
                        <a:pt x="101" y="776"/>
                      </a:lnTo>
                      <a:lnTo>
                        <a:pt x="101" y="776"/>
                      </a:lnTo>
                      <a:lnTo>
                        <a:pt x="107" y="777"/>
                      </a:lnTo>
                      <a:lnTo>
                        <a:pt x="107" y="777"/>
                      </a:lnTo>
                      <a:lnTo>
                        <a:pt x="107" y="777"/>
                      </a:lnTo>
                      <a:lnTo>
                        <a:pt x="107" y="777"/>
                      </a:lnTo>
                      <a:lnTo>
                        <a:pt x="107" y="777"/>
                      </a:lnTo>
                      <a:lnTo>
                        <a:pt x="107" y="777"/>
                      </a:lnTo>
                      <a:lnTo>
                        <a:pt x="119" y="776"/>
                      </a:lnTo>
                      <a:lnTo>
                        <a:pt x="135" y="772"/>
                      </a:lnTo>
                      <a:lnTo>
                        <a:pt x="135" y="772"/>
                      </a:lnTo>
                      <a:lnTo>
                        <a:pt x="157" y="766"/>
                      </a:lnTo>
                      <a:lnTo>
                        <a:pt x="174" y="761"/>
                      </a:lnTo>
                      <a:lnTo>
                        <a:pt x="187" y="755"/>
                      </a:lnTo>
                      <a:lnTo>
                        <a:pt x="196" y="751"/>
                      </a:lnTo>
                      <a:lnTo>
                        <a:pt x="196" y="751"/>
                      </a:lnTo>
                      <a:lnTo>
                        <a:pt x="220" y="775"/>
                      </a:lnTo>
                      <a:lnTo>
                        <a:pt x="220" y="775"/>
                      </a:lnTo>
                      <a:lnTo>
                        <a:pt x="216" y="784"/>
                      </a:lnTo>
                      <a:lnTo>
                        <a:pt x="209" y="796"/>
                      </a:lnTo>
                      <a:lnTo>
                        <a:pt x="204" y="814"/>
                      </a:lnTo>
                      <a:lnTo>
                        <a:pt x="198" y="835"/>
                      </a:lnTo>
                      <a:lnTo>
                        <a:pt x="198" y="835"/>
                      </a:lnTo>
                      <a:lnTo>
                        <a:pt x="194" y="852"/>
                      </a:lnTo>
                      <a:lnTo>
                        <a:pt x="193" y="863"/>
                      </a:lnTo>
                      <a:lnTo>
                        <a:pt x="193" y="863"/>
                      </a:lnTo>
                      <a:lnTo>
                        <a:pt x="193" y="863"/>
                      </a:lnTo>
                      <a:lnTo>
                        <a:pt x="193" y="863"/>
                      </a:lnTo>
                      <a:lnTo>
                        <a:pt x="193" y="863"/>
                      </a:lnTo>
                      <a:lnTo>
                        <a:pt x="193" y="863"/>
                      </a:lnTo>
                      <a:lnTo>
                        <a:pt x="193" y="867"/>
                      </a:lnTo>
                      <a:lnTo>
                        <a:pt x="193" y="867"/>
                      </a:lnTo>
                      <a:lnTo>
                        <a:pt x="193" y="867"/>
                      </a:lnTo>
                      <a:lnTo>
                        <a:pt x="193" y="867"/>
                      </a:lnTo>
                      <a:lnTo>
                        <a:pt x="194" y="869"/>
                      </a:lnTo>
                      <a:lnTo>
                        <a:pt x="194" y="869"/>
                      </a:lnTo>
                      <a:lnTo>
                        <a:pt x="194" y="871"/>
                      </a:lnTo>
                      <a:lnTo>
                        <a:pt x="194" y="871"/>
                      </a:lnTo>
                      <a:lnTo>
                        <a:pt x="194" y="872"/>
                      </a:lnTo>
                      <a:lnTo>
                        <a:pt x="194" y="872"/>
                      </a:lnTo>
                      <a:lnTo>
                        <a:pt x="196" y="873"/>
                      </a:lnTo>
                      <a:lnTo>
                        <a:pt x="196" y="873"/>
                      </a:lnTo>
                      <a:lnTo>
                        <a:pt x="197" y="874"/>
                      </a:lnTo>
                      <a:lnTo>
                        <a:pt x="197" y="874"/>
                      </a:lnTo>
                      <a:lnTo>
                        <a:pt x="197" y="874"/>
                      </a:lnTo>
                      <a:lnTo>
                        <a:pt x="197" y="874"/>
                      </a:lnTo>
                      <a:lnTo>
                        <a:pt x="198" y="877"/>
                      </a:lnTo>
                      <a:lnTo>
                        <a:pt x="198" y="877"/>
                      </a:lnTo>
                      <a:lnTo>
                        <a:pt x="199" y="877"/>
                      </a:lnTo>
                      <a:lnTo>
                        <a:pt x="199" y="877"/>
                      </a:lnTo>
                      <a:lnTo>
                        <a:pt x="201" y="878"/>
                      </a:lnTo>
                      <a:lnTo>
                        <a:pt x="201" y="878"/>
                      </a:lnTo>
                      <a:lnTo>
                        <a:pt x="202" y="879"/>
                      </a:lnTo>
                      <a:lnTo>
                        <a:pt x="202" y="879"/>
                      </a:lnTo>
                      <a:lnTo>
                        <a:pt x="203" y="881"/>
                      </a:lnTo>
                      <a:lnTo>
                        <a:pt x="203" y="881"/>
                      </a:lnTo>
                      <a:lnTo>
                        <a:pt x="204" y="881"/>
                      </a:lnTo>
                      <a:lnTo>
                        <a:pt x="204" y="881"/>
                      </a:lnTo>
                      <a:lnTo>
                        <a:pt x="207" y="883"/>
                      </a:lnTo>
                      <a:lnTo>
                        <a:pt x="207" y="883"/>
                      </a:lnTo>
                      <a:lnTo>
                        <a:pt x="209" y="885"/>
                      </a:lnTo>
                      <a:lnTo>
                        <a:pt x="209" y="885"/>
                      </a:lnTo>
                      <a:lnTo>
                        <a:pt x="211" y="886"/>
                      </a:lnTo>
                      <a:lnTo>
                        <a:pt x="211" y="886"/>
                      </a:lnTo>
                      <a:lnTo>
                        <a:pt x="212" y="887"/>
                      </a:lnTo>
                      <a:lnTo>
                        <a:pt x="212" y="887"/>
                      </a:lnTo>
                      <a:lnTo>
                        <a:pt x="213" y="887"/>
                      </a:lnTo>
                      <a:lnTo>
                        <a:pt x="213" y="887"/>
                      </a:lnTo>
                      <a:lnTo>
                        <a:pt x="215" y="888"/>
                      </a:lnTo>
                      <a:lnTo>
                        <a:pt x="215" y="888"/>
                      </a:lnTo>
                      <a:lnTo>
                        <a:pt x="216" y="888"/>
                      </a:lnTo>
                      <a:lnTo>
                        <a:pt x="216" y="888"/>
                      </a:lnTo>
                      <a:lnTo>
                        <a:pt x="218" y="890"/>
                      </a:lnTo>
                      <a:lnTo>
                        <a:pt x="218" y="890"/>
                      </a:lnTo>
                      <a:lnTo>
                        <a:pt x="218" y="890"/>
                      </a:lnTo>
                      <a:lnTo>
                        <a:pt x="218" y="890"/>
                      </a:lnTo>
                      <a:lnTo>
                        <a:pt x="221" y="891"/>
                      </a:lnTo>
                      <a:lnTo>
                        <a:pt x="221" y="891"/>
                      </a:lnTo>
                      <a:lnTo>
                        <a:pt x="221" y="891"/>
                      </a:lnTo>
                      <a:lnTo>
                        <a:pt x="221" y="891"/>
                      </a:lnTo>
                      <a:lnTo>
                        <a:pt x="223" y="891"/>
                      </a:lnTo>
                      <a:lnTo>
                        <a:pt x="223" y="891"/>
                      </a:lnTo>
                      <a:lnTo>
                        <a:pt x="223" y="891"/>
                      </a:lnTo>
                      <a:lnTo>
                        <a:pt x="223" y="891"/>
                      </a:lnTo>
                      <a:lnTo>
                        <a:pt x="226" y="890"/>
                      </a:lnTo>
                      <a:lnTo>
                        <a:pt x="226" y="890"/>
                      </a:lnTo>
                      <a:lnTo>
                        <a:pt x="226" y="890"/>
                      </a:lnTo>
                      <a:lnTo>
                        <a:pt x="226" y="890"/>
                      </a:lnTo>
                      <a:lnTo>
                        <a:pt x="230" y="890"/>
                      </a:lnTo>
                      <a:lnTo>
                        <a:pt x="230" y="890"/>
                      </a:lnTo>
                      <a:lnTo>
                        <a:pt x="230" y="890"/>
                      </a:lnTo>
                      <a:lnTo>
                        <a:pt x="230" y="890"/>
                      </a:lnTo>
                      <a:lnTo>
                        <a:pt x="240" y="883"/>
                      </a:lnTo>
                      <a:lnTo>
                        <a:pt x="255" y="874"/>
                      </a:lnTo>
                      <a:lnTo>
                        <a:pt x="255" y="874"/>
                      </a:lnTo>
                      <a:lnTo>
                        <a:pt x="272" y="862"/>
                      </a:lnTo>
                      <a:lnTo>
                        <a:pt x="286" y="851"/>
                      </a:lnTo>
                      <a:lnTo>
                        <a:pt x="298" y="842"/>
                      </a:lnTo>
                      <a:lnTo>
                        <a:pt x="304" y="834"/>
                      </a:lnTo>
                      <a:lnTo>
                        <a:pt x="304" y="834"/>
                      </a:lnTo>
                      <a:lnTo>
                        <a:pt x="335" y="848"/>
                      </a:lnTo>
                      <a:lnTo>
                        <a:pt x="335" y="848"/>
                      </a:lnTo>
                      <a:lnTo>
                        <a:pt x="334" y="858"/>
                      </a:lnTo>
                      <a:lnTo>
                        <a:pt x="333" y="872"/>
                      </a:lnTo>
                      <a:lnTo>
                        <a:pt x="333" y="891"/>
                      </a:lnTo>
                      <a:lnTo>
                        <a:pt x="335" y="912"/>
                      </a:lnTo>
                      <a:lnTo>
                        <a:pt x="335" y="912"/>
                      </a:lnTo>
                      <a:lnTo>
                        <a:pt x="338" y="930"/>
                      </a:lnTo>
                      <a:lnTo>
                        <a:pt x="341" y="941"/>
                      </a:lnTo>
                      <a:lnTo>
                        <a:pt x="341" y="941"/>
                      </a:lnTo>
                      <a:lnTo>
                        <a:pt x="341" y="941"/>
                      </a:lnTo>
                      <a:lnTo>
                        <a:pt x="341" y="941"/>
                      </a:lnTo>
                      <a:lnTo>
                        <a:pt x="342" y="944"/>
                      </a:lnTo>
                      <a:lnTo>
                        <a:pt x="342" y="944"/>
                      </a:lnTo>
                      <a:lnTo>
                        <a:pt x="342" y="944"/>
                      </a:lnTo>
                      <a:lnTo>
                        <a:pt x="342" y="944"/>
                      </a:lnTo>
                      <a:lnTo>
                        <a:pt x="343" y="946"/>
                      </a:lnTo>
                      <a:lnTo>
                        <a:pt x="343" y="946"/>
                      </a:lnTo>
                      <a:lnTo>
                        <a:pt x="343" y="948"/>
                      </a:lnTo>
                      <a:lnTo>
                        <a:pt x="343" y="948"/>
                      </a:lnTo>
                      <a:lnTo>
                        <a:pt x="346" y="949"/>
                      </a:lnTo>
                      <a:lnTo>
                        <a:pt x="346" y="949"/>
                      </a:lnTo>
                      <a:lnTo>
                        <a:pt x="346" y="949"/>
                      </a:lnTo>
                      <a:lnTo>
                        <a:pt x="346" y="949"/>
                      </a:lnTo>
                      <a:lnTo>
                        <a:pt x="349" y="951"/>
                      </a:lnTo>
                      <a:lnTo>
                        <a:pt x="349" y="951"/>
                      </a:lnTo>
                      <a:lnTo>
                        <a:pt x="351" y="951"/>
                      </a:lnTo>
                      <a:lnTo>
                        <a:pt x="351" y="951"/>
                      </a:lnTo>
                      <a:lnTo>
                        <a:pt x="353" y="953"/>
                      </a:lnTo>
                      <a:lnTo>
                        <a:pt x="353" y="953"/>
                      </a:lnTo>
                      <a:lnTo>
                        <a:pt x="353" y="953"/>
                      </a:lnTo>
                      <a:lnTo>
                        <a:pt x="353" y="953"/>
                      </a:lnTo>
                      <a:lnTo>
                        <a:pt x="356" y="954"/>
                      </a:lnTo>
                      <a:lnTo>
                        <a:pt x="356" y="954"/>
                      </a:lnTo>
                      <a:lnTo>
                        <a:pt x="357" y="954"/>
                      </a:lnTo>
                      <a:lnTo>
                        <a:pt x="357" y="954"/>
                      </a:lnTo>
                      <a:lnTo>
                        <a:pt x="359" y="955"/>
                      </a:lnTo>
                      <a:lnTo>
                        <a:pt x="359" y="955"/>
                      </a:lnTo>
                      <a:lnTo>
                        <a:pt x="363" y="955"/>
                      </a:lnTo>
                      <a:lnTo>
                        <a:pt x="363" y="955"/>
                      </a:lnTo>
                      <a:lnTo>
                        <a:pt x="364" y="955"/>
                      </a:lnTo>
                      <a:lnTo>
                        <a:pt x="364" y="955"/>
                      </a:lnTo>
                      <a:lnTo>
                        <a:pt x="366" y="956"/>
                      </a:lnTo>
                      <a:lnTo>
                        <a:pt x="366" y="956"/>
                      </a:lnTo>
                      <a:lnTo>
                        <a:pt x="367" y="956"/>
                      </a:lnTo>
                      <a:lnTo>
                        <a:pt x="367" y="956"/>
                      </a:lnTo>
                      <a:lnTo>
                        <a:pt x="369" y="956"/>
                      </a:lnTo>
                      <a:lnTo>
                        <a:pt x="369" y="956"/>
                      </a:lnTo>
                      <a:lnTo>
                        <a:pt x="369" y="956"/>
                      </a:lnTo>
                      <a:lnTo>
                        <a:pt x="369" y="956"/>
                      </a:lnTo>
                      <a:lnTo>
                        <a:pt x="372" y="958"/>
                      </a:lnTo>
                      <a:lnTo>
                        <a:pt x="372" y="958"/>
                      </a:lnTo>
                      <a:lnTo>
                        <a:pt x="373" y="958"/>
                      </a:lnTo>
                      <a:lnTo>
                        <a:pt x="373" y="958"/>
                      </a:lnTo>
                      <a:lnTo>
                        <a:pt x="375" y="956"/>
                      </a:lnTo>
                      <a:lnTo>
                        <a:pt x="375" y="956"/>
                      </a:lnTo>
                      <a:lnTo>
                        <a:pt x="376" y="956"/>
                      </a:lnTo>
                      <a:lnTo>
                        <a:pt x="376" y="956"/>
                      </a:lnTo>
                      <a:lnTo>
                        <a:pt x="377" y="956"/>
                      </a:lnTo>
                      <a:lnTo>
                        <a:pt x="377" y="956"/>
                      </a:lnTo>
                      <a:lnTo>
                        <a:pt x="378" y="956"/>
                      </a:lnTo>
                      <a:lnTo>
                        <a:pt x="378" y="956"/>
                      </a:lnTo>
                      <a:lnTo>
                        <a:pt x="381" y="955"/>
                      </a:lnTo>
                      <a:lnTo>
                        <a:pt x="381" y="955"/>
                      </a:lnTo>
                      <a:lnTo>
                        <a:pt x="381" y="954"/>
                      </a:lnTo>
                      <a:lnTo>
                        <a:pt x="381" y="954"/>
                      </a:lnTo>
                      <a:lnTo>
                        <a:pt x="383" y="953"/>
                      </a:lnTo>
                      <a:lnTo>
                        <a:pt x="383" y="953"/>
                      </a:lnTo>
                      <a:lnTo>
                        <a:pt x="383" y="953"/>
                      </a:lnTo>
                      <a:lnTo>
                        <a:pt x="383" y="953"/>
                      </a:lnTo>
                      <a:lnTo>
                        <a:pt x="383" y="953"/>
                      </a:lnTo>
                      <a:lnTo>
                        <a:pt x="383" y="953"/>
                      </a:lnTo>
                      <a:lnTo>
                        <a:pt x="391" y="944"/>
                      </a:lnTo>
                      <a:lnTo>
                        <a:pt x="402" y="930"/>
                      </a:lnTo>
                      <a:lnTo>
                        <a:pt x="402" y="930"/>
                      </a:lnTo>
                      <a:lnTo>
                        <a:pt x="415" y="912"/>
                      </a:lnTo>
                      <a:lnTo>
                        <a:pt x="424" y="897"/>
                      </a:lnTo>
                      <a:lnTo>
                        <a:pt x="430" y="885"/>
                      </a:lnTo>
                      <a:lnTo>
                        <a:pt x="434" y="874"/>
                      </a:lnTo>
                      <a:lnTo>
                        <a:pt x="434" y="874"/>
                      </a:lnTo>
                      <a:lnTo>
                        <a:pt x="451" y="877"/>
                      </a:lnTo>
                      <a:lnTo>
                        <a:pt x="468" y="878"/>
                      </a:lnTo>
                      <a:lnTo>
                        <a:pt x="468" y="878"/>
                      </a:lnTo>
                      <a:lnTo>
                        <a:pt x="470" y="888"/>
                      </a:lnTo>
                      <a:lnTo>
                        <a:pt x="475" y="901"/>
                      </a:lnTo>
                      <a:lnTo>
                        <a:pt x="482" y="919"/>
                      </a:lnTo>
                      <a:lnTo>
                        <a:pt x="490" y="937"/>
                      </a:lnTo>
                      <a:lnTo>
                        <a:pt x="490" y="937"/>
                      </a:lnTo>
                      <a:lnTo>
                        <a:pt x="499" y="954"/>
                      </a:lnTo>
                      <a:lnTo>
                        <a:pt x="506" y="963"/>
                      </a:lnTo>
                      <a:lnTo>
                        <a:pt x="506" y="963"/>
                      </a:lnTo>
                      <a:lnTo>
                        <a:pt x="506" y="963"/>
                      </a:lnTo>
                      <a:lnTo>
                        <a:pt x="506" y="963"/>
                      </a:lnTo>
                      <a:lnTo>
                        <a:pt x="506" y="963"/>
                      </a:lnTo>
                      <a:lnTo>
                        <a:pt x="506" y="963"/>
                      </a:lnTo>
                      <a:lnTo>
                        <a:pt x="508" y="965"/>
                      </a:lnTo>
                      <a:lnTo>
                        <a:pt x="508" y="965"/>
                      </a:lnTo>
                      <a:lnTo>
                        <a:pt x="508" y="966"/>
                      </a:lnTo>
                      <a:lnTo>
                        <a:pt x="508" y="966"/>
                      </a:lnTo>
                      <a:lnTo>
                        <a:pt x="509" y="968"/>
                      </a:lnTo>
                      <a:lnTo>
                        <a:pt x="509" y="968"/>
                      </a:lnTo>
                      <a:lnTo>
                        <a:pt x="511" y="968"/>
                      </a:lnTo>
                      <a:lnTo>
                        <a:pt x="511" y="968"/>
                      </a:lnTo>
                      <a:lnTo>
                        <a:pt x="512" y="969"/>
                      </a:lnTo>
                      <a:lnTo>
                        <a:pt x="512" y="969"/>
                      </a:lnTo>
                      <a:lnTo>
                        <a:pt x="513" y="969"/>
                      </a:lnTo>
                      <a:lnTo>
                        <a:pt x="513" y="969"/>
                      </a:lnTo>
                      <a:lnTo>
                        <a:pt x="516" y="969"/>
                      </a:lnTo>
                      <a:lnTo>
                        <a:pt x="516" y="969"/>
                      </a:lnTo>
                      <a:lnTo>
                        <a:pt x="516" y="969"/>
                      </a:lnTo>
                      <a:lnTo>
                        <a:pt x="518" y="970"/>
                      </a:lnTo>
                      <a:lnTo>
                        <a:pt x="518" y="970"/>
                      </a:lnTo>
                      <a:lnTo>
                        <a:pt x="518" y="970"/>
                      </a:lnTo>
                      <a:lnTo>
                        <a:pt x="518" y="970"/>
                      </a:lnTo>
                      <a:lnTo>
                        <a:pt x="521" y="970"/>
                      </a:lnTo>
                      <a:lnTo>
                        <a:pt x="521" y="970"/>
                      </a:lnTo>
                      <a:lnTo>
                        <a:pt x="522" y="970"/>
                      </a:lnTo>
                      <a:lnTo>
                        <a:pt x="522" y="970"/>
                      </a:lnTo>
                      <a:lnTo>
                        <a:pt x="523" y="970"/>
                      </a:lnTo>
                      <a:lnTo>
                        <a:pt x="523" y="970"/>
                      </a:lnTo>
                      <a:lnTo>
                        <a:pt x="524" y="969"/>
                      </a:lnTo>
                      <a:lnTo>
                        <a:pt x="524" y="969"/>
                      </a:lnTo>
                      <a:lnTo>
                        <a:pt x="528" y="969"/>
                      </a:lnTo>
                      <a:lnTo>
                        <a:pt x="528" y="969"/>
                      </a:lnTo>
                      <a:lnTo>
                        <a:pt x="531" y="969"/>
                      </a:lnTo>
                      <a:lnTo>
                        <a:pt x="531" y="969"/>
                      </a:lnTo>
                      <a:lnTo>
                        <a:pt x="532" y="969"/>
                      </a:lnTo>
                      <a:lnTo>
                        <a:pt x="532" y="969"/>
                      </a:lnTo>
                      <a:lnTo>
                        <a:pt x="535" y="969"/>
                      </a:lnTo>
                      <a:lnTo>
                        <a:pt x="535" y="969"/>
                      </a:lnTo>
                      <a:lnTo>
                        <a:pt x="536" y="969"/>
                      </a:lnTo>
                      <a:lnTo>
                        <a:pt x="536" y="969"/>
                      </a:lnTo>
                      <a:lnTo>
                        <a:pt x="537" y="968"/>
                      </a:lnTo>
                      <a:lnTo>
                        <a:pt x="537" y="968"/>
                      </a:lnTo>
                      <a:lnTo>
                        <a:pt x="538" y="968"/>
                      </a:lnTo>
                      <a:lnTo>
                        <a:pt x="538" y="968"/>
                      </a:lnTo>
                      <a:lnTo>
                        <a:pt x="541" y="968"/>
                      </a:lnTo>
                      <a:lnTo>
                        <a:pt x="541" y="968"/>
                      </a:lnTo>
                      <a:lnTo>
                        <a:pt x="541" y="968"/>
                      </a:lnTo>
                      <a:lnTo>
                        <a:pt x="541" y="968"/>
                      </a:lnTo>
                      <a:lnTo>
                        <a:pt x="543" y="966"/>
                      </a:lnTo>
                      <a:lnTo>
                        <a:pt x="543" y="966"/>
                      </a:lnTo>
                      <a:lnTo>
                        <a:pt x="543" y="966"/>
                      </a:lnTo>
                      <a:lnTo>
                        <a:pt x="543" y="966"/>
                      </a:lnTo>
                      <a:lnTo>
                        <a:pt x="545" y="965"/>
                      </a:lnTo>
                      <a:lnTo>
                        <a:pt x="545" y="965"/>
                      </a:lnTo>
                      <a:lnTo>
                        <a:pt x="546" y="964"/>
                      </a:lnTo>
                      <a:lnTo>
                        <a:pt x="546" y="964"/>
                      </a:lnTo>
                      <a:lnTo>
                        <a:pt x="547" y="963"/>
                      </a:lnTo>
                      <a:lnTo>
                        <a:pt x="547" y="963"/>
                      </a:lnTo>
                      <a:lnTo>
                        <a:pt x="547" y="963"/>
                      </a:lnTo>
                      <a:lnTo>
                        <a:pt x="547" y="963"/>
                      </a:lnTo>
                      <a:lnTo>
                        <a:pt x="550" y="959"/>
                      </a:lnTo>
                      <a:lnTo>
                        <a:pt x="550" y="959"/>
                      </a:lnTo>
                      <a:lnTo>
                        <a:pt x="550" y="959"/>
                      </a:lnTo>
                      <a:lnTo>
                        <a:pt x="550" y="959"/>
                      </a:lnTo>
                      <a:lnTo>
                        <a:pt x="553" y="949"/>
                      </a:lnTo>
                      <a:lnTo>
                        <a:pt x="560" y="931"/>
                      </a:lnTo>
                      <a:lnTo>
                        <a:pt x="560" y="931"/>
                      </a:lnTo>
                      <a:lnTo>
                        <a:pt x="565" y="911"/>
                      </a:lnTo>
                      <a:lnTo>
                        <a:pt x="569" y="893"/>
                      </a:lnTo>
                      <a:lnTo>
                        <a:pt x="570" y="879"/>
                      </a:lnTo>
                      <a:lnTo>
                        <a:pt x="571" y="869"/>
                      </a:lnTo>
                      <a:lnTo>
                        <a:pt x="571" y="869"/>
                      </a:lnTo>
                      <a:lnTo>
                        <a:pt x="604" y="861"/>
                      </a:lnTo>
                      <a:lnTo>
                        <a:pt x="604" y="861"/>
                      </a:lnTo>
                      <a:lnTo>
                        <a:pt x="609" y="868"/>
                      </a:lnTo>
                      <a:lnTo>
                        <a:pt x="618" y="879"/>
                      </a:lnTo>
                      <a:lnTo>
                        <a:pt x="629" y="893"/>
                      </a:lnTo>
                      <a:lnTo>
                        <a:pt x="645" y="908"/>
                      </a:lnTo>
                      <a:lnTo>
                        <a:pt x="645" y="908"/>
                      </a:lnTo>
                      <a:lnTo>
                        <a:pt x="658" y="921"/>
                      </a:lnTo>
                      <a:lnTo>
                        <a:pt x="668" y="927"/>
                      </a:lnTo>
                      <a:lnTo>
                        <a:pt x="668" y="927"/>
                      </a:lnTo>
                      <a:lnTo>
                        <a:pt x="668" y="927"/>
                      </a:lnTo>
                      <a:lnTo>
                        <a:pt x="671" y="929"/>
                      </a:lnTo>
                      <a:lnTo>
                        <a:pt x="671" y="929"/>
                      </a:lnTo>
                      <a:lnTo>
                        <a:pt x="672" y="930"/>
                      </a:lnTo>
                      <a:lnTo>
                        <a:pt x="672" y="930"/>
                      </a:lnTo>
                      <a:lnTo>
                        <a:pt x="673" y="930"/>
                      </a:lnTo>
                      <a:lnTo>
                        <a:pt x="673" y="930"/>
                      </a:lnTo>
                      <a:lnTo>
                        <a:pt x="674" y="930"/>
                      </a:lnTo>
                      <a:lnTo>
                        <a:pt x="674" y="930"/>
                      </a:lnTo>
                      <a:lnTo>
                        <a:pt x="676" y="930"/>
                      </a:lnTo>
                      <a:lnTo>
                        <a:pt x="676" y="930"/>
                      </a:lnTo>
                      <a:lnTo>
                        <a:pt x="677" y="930"/>
                      </a:lnTo>
                      <a:lnTo>
                        <a:pt x="677" y="930"/>
                      </a:lnTo>
                      <a:lnTo>
                        <a:pt x="679" y="930"/>
                      </a:lnTo>
                      <a:lnTo>
                        <a:pt x="679" y="930"/>
                      </a:lnTo>
                      <a:lnTo>
                        <a:pt x="679" y="930"/>
                      </a:lnTo>
                      <a:lnTo>
                        <a:pt x="679" y="930"/>
                      </a:lnTo>
                      <a:lnTo>
                        <a:pt x="682" y="930"/>
                      </a:lnTo>
                      <a:lnTo>
                        <a:pt x="682" y="930"/>
                      </a:lnTo>
                      <a:lnTo>
                        <a:pt x="682" y="930"/>
                      </a:lnTo>
                      <a:lnTo>
                        <a:pt x="682" y="930"/>
                      </a:lnTo>
                      <a:lnTo>
                        <a:pt x="684" y="929"/>
                      </a:lnTo>
                      <a:lnTo>
                        <a:pt x="684" y="929"/>
                      </a:lnTo>
                      <a:lnTo>
                        <a:pt x="684" y="929"/>
                      </a:lnTo>
                      <a:lnTo>
                        <a:pt x="684" y="929"/>
                      </a:lnTo>
                      <a:lnTo>
                        <a:pt x="687" y="927"/>
                      </a:lnTo>
                      <a:lnTo>
                        <a:pt x="687" y="927"/>
                      </a:lnTo>
                      <a:lnTo>
                        <a:pt x="688" y="927"/>
                      </a:lnTo>
                      <a:lnTo>
                        <a:pt x="688" y="927"/>
                      </a:lnTo>
                      <a:lnTo>
                        <a:pt x="691" y="926"/>
                      </a:lnTo>
                      <a:lnTo>
                        <a:pt x="691" y="926"/>
                      </a:lnTo>
                      <a:lnTo>
                        <a:pt x="695" y="924"/>
                      </a:lnTo>
                      <a:lnTo>
                        <a:pt x="695" y="924"/>
                      </a:lnTo>
                      <a:lnTo>
                        <a:pt x="695" y="924"/>
                      </a:lnTo>
                      <a:lnTo>
                        <a:pt x="695" y="924"/>
                      </a:lnTo>
                      <a:lnTo>
                        <a:pt x="697" y="922"/>
                      </a:lnTo>
                      <a:lnTo>
                        <a:pt x="697" y="922"/>
                      </a:lnTo>
                      <a:lnTo>
                        <a:pt x="698" y="922"/>
                      </a:lnTo>
                      <a:lnTo>
                        <a:pt x="698" y="922"/>
                      </a:lnTo>
                      <a:lnTo>
                        <a:pt x="700" y="921"/>
                      </a:lnTo>
                      <a:lnTo>
                        <a:pt x="700" y="921"/>
                      </a:lnTo>
                      <a:lnTo>
                        <a:pt x="701" y="921"/>
                      </a:lnTo>
                      <a:lnTo>
                        <a:pt x="701" y="921"/>
                      </a:lnTo>
                      <a:lnTo>
                        <a:pt x="705" y="917"/>
                      </a:lnTo>
                      <a:lnTo>
                        <a:pt x="705" y="917"/>
                      </a:lnTo>
                      <a:lnTo>
                        <a:pt x="705" y="917"/>
                      </a:lnTo>
                      <a:lnTo>
                        <a:pt x="705" y="917"/>
                      </a:lnTo>
                      <a:lnTo>
                        <a:pt x="706" y="916"/>
                      </a:lnTo>
                      <a:lnTo>
                        <a:pt x="706" y="916"/>
                      </a:lnTo>
                      <a:lnTo>
                        <a:pt x="706" y="915"/>
                      </a:lnTo>
                      <a:lnTo>
                        <a:pt x="706" y="915"/>
                      </a:lnTo>
                      <a:lnTo>
                        <a:pt x="707" y="912"/>
                      </a:lnTo>
                      <a:lnTo>
                        <a:pt x="707" y="912"/>
                      </a:lnTo>
                      <a:lnTo>
                        <a:pt x="707" y="912"/>
                      </a:lnTo>
                      <a:lnTo>
                        <a:pt x="707" y="912"/>
                      </a:lnTo>
                      <a:lnTo>
                        <a:pt x="707" y="908"/>
                      </a:lnTo>
                      <a:lnTo>
                        <a:pt x="707" y="908"/>
                      </a:lnTo>
                      <a:lnTo>
                        <a:pt x="707" y="908"/>
                      </a:lnTo>
                      <a:lnTo>
                        <a:pt x="707" y="908"/>
                      </a:lnTo>
                      <a:lnTo>
                        <a:pt x="707" y="908"/>
                      </a:lnTo>
                      <a:lnTo>
                        <a:pt x="708" y="897"/>
                      </a:lnTo>
                      <a:lnTo>
                        <a:pt x="708" y="879"/>
                      </a:lnTo>
                      <a:lnTo>
                        <a:pt x="708" y="879"/>
                      </a:lnTo>
                      <a:lnTo>
                        <a:pt x="706" y="858"/>
                      </a:lnTo>
                      <a:lnTo>
                        <a:pt x="703" y="840"/>
                      </a:lnTo>
                      <a:lnTo>
                        <a:pt x="700" y="827"/>
                      </a:lnTo>
                      <a:lnTo>
                        <a:pt x="697" y="816"/>
                      </a:lnTo>
                      <a:lnTo>
                        <a:pt x="697" y="816"/>
                      </a:lnTo>
                      <a:lnTo>
                        <a:pt x="725" y="798"/>
                      </a:lnTo>
                      <a:lnTo>
                        <a:pt x="725" y="798"/>
                      </a:lnTo>
                      <a:lnTo>
                        <a:pt x="734" y="803"/>
                      </a:lnTo>
                      <a:lnTo>
                        <a:pt x="745" y="810"/>
                      </a:lnTo>
                      <a:lnTo>
                        <a:pt x="761" y="819"/>
                      </a:lnTo>
                      <a:lnTo>
                        <a:pt x="780" y="829"/>
                      </a:lnTo>
                      <a:lnTo>
                        <a:pt x="780" y="829"/>
                      </a:lnTo>
                      <a:lnTo>
                        <a:pt x="797" y="835"/>
                      </a:lnTo>
                      <a:lnTo>
                        <a:pt x="808" y="839"/>
                      </a:lnTo>
                      <a:lnTo>
                        <a:pt x="808" y="839"/>
                      </a:lnTo>
                      <a:lnTo>
                        <a:pt x="808" y="839"/>
                      </a:lnTo>
                      <a:lnTo>
                        <a:pt x="808" y="839"/>
                      </a:lnTo>
                      <a:lnTo>
                        <a:pt x="812" y="839"/>
                      </a:lnTo>
                      <a:lnTo>
                        <a:pt x="812" y="839"/>
                      </a:lnTo>
                      <a:lnTo>
                        <a:pt x="812" y="839"/>
                      </a:lnTo>
                      <a:lnTo>
                        <a:pt x="812" y="839"/>
                      </a:lnTo>
                      <a:lnTo>
                        <a:pt x="814" y="839"/>
                      </a:lnTo>
                      <a:lnTo>
                        <a:pt x="814" y="839"/>
                      </a:lnTo>
                      <a:lnTo>
                        <a:pt x="815" y="839"/>
                      </a:lnTo>
                      <a:lnTo>
                        <a:pt x="815" y="839"/>
                      </a:lnTo>
                      <a:lnTo>
                        <a:pt x="817" y="838"/>
                      </a:lnTo>
                      <a:lnTo>
                        <a:pt x="817" y="838"/>
                      </a:lnTo>
                      <a:lnTo>
                        <a:pt x="818" y="838"/>
                      </a:lnTo>
                      <a:lnTo>
                        <a:pt x="818" y="838"/>
                      </a:lnTo>
                      <a:lnTo>
                        <a:pt x="819" y="838"/>
                      </a:lnTo>
                      <a:lnTo>
                        <a:pt x="819" y="838"/>
                      </a:lnTo>
                      <a:lnTo>
                        <a:pt x="819" y="837"/>
                      </a:lnTo>
                      <a:lnTo>
                        <a:pt x="819" y="837"/>
                      </a:lnTo>
                      <a:lnTo>
                        <a:pt x="822" y="835"/>
                      </a:lnTo>
                      <a:lnTo>
                        <a:pt x="822" y="835"/>
                      </a:lnTo>
                      <a:lnTo>
                        <a:pt x="823" y="835"/>
                      </a:lnTo>
                      <a:lnTo>
                        <a:pt x="823" y="835"/>
                      </a:lnTo>
                      <a:lnTo>
                        <a:pt x="824" y="834"/>
                      </a:lnTo>
                      <a:lnTo>
                        <a:pt x="824" y="834"/>
                      </a:lnTo>
                      <a:lnTo>
                        <a:pt x="824" y="833"/>
                      </a:lnTo>
                      <a:lnTo>
                        <a:pt x="824" y="833"/>
                      </a:lnTo>
                      <a:lnTo>
                        <a:pt x="827" y="832"/>
                      </a:lnTo>
                      <a:lnTo>
                        <a:pt x="827" y="832"/>
                      </a:lnTo>
                      <a:lnTo>
                        <a:pt x="827" y="830"/>
                      </a:lnTo>
                      <a:lnTo>
                        <a:pt x="827" y="830"/>
                      </a:lnTo>
                      <a:lnTo>
                        <a:pt x="829" y="829"/>
                      </a:lnTo>
                      <a:lnTo>
                        <a:pt x="829" y="829"/>
                      </a:lnTo>
                      <a:lnTo>
                        <a:pt x="832" y="827"/>
                      </a:lnTo>
                      <a:lnTo>
                        <a:pt x="832" y="827"/>
                      </a:lnTo>
                      <a:lnTo>
                        <a:pt x="832" y="825"/>
                      </a:lnTo>
                      <a:lnTo>
                        <a:pt x="832" y="825"/>
                      </a:lnTo>
                      <a:lnTo>
                        <a:pt x="834" y="824"/>
                      </a:lnTo>
                      <a:lnTo>
                        <a:pt x="834" y="824"/>
                      </a:lnTo>
                      <a:lnTo>
                        <a:pt x="834" y="823"/>
                      </a:lnTo>
                      <a:lnTo>
                        <a:pt x="834" y="823"/>
                      </a:lnTo>
                      <a:lnTo>
                        <a:pt x="836" y="822"/>
                      </a:lnTo>
                      <a:lnTo>
                        <a:pt x="836" y="822"/>
                      </a:lnTo>
                      <a:lnTo>
                        <a:pt x="837" y="822"/>
                      </a:lnTo>
                      <a:lnTo>
                        <a:pt x="837" y="822"/>
                      </a:lnTo>
                      <a:lnTo>
                        <a:pt x="838" y="819"/>
                      </a:lnTo>
                      <a:lnTo>
                        <a:pt x="838" y="819"/>
                      </a:lnTo>
                      <a:lnTo>
                        <a:pt x="838" y="819"/>
                      </a:lnTo>
                      <a:lnTo>
                        <a:pt x="838" y="819"/>
                      </a:lnTo>
                      <a:lnTo>
                        <a:pt x="839" y="816"/>
                      </a:lnTo>
                      <a:lnTo>
                        <a:pt x="839" y="816"/>
                      </a:lnTo>
                      <a:lnTo>
                        <a:pt x="839" y="816"/>
                      </a:lnTo>
                      <a:lnTo>
                        <a:pt x="839" y="816"/>
                      </a:lnTo>
                      <a:lnTo>
                        <a:pt x="839" y="814"/>
                      </a:lnTo>
                      <a:lnTo>
                        <a:pt x="839" y="814"/>
                      </a:lnTo>
                      <a:lnTo>
                        <a:pt x="839" y="814"/>
                      </a:lnTo>
                      <a:lnTo>
                        <a:pt x="839" y="814"/>
                      </a:lnTo>
                      <a:lnTo>
                        <a:pt x="839" y="811"/>
                      </a:lnTo>
                      <a:lnTo>
                        <a:pt x="839" y="811"/>
                      </a:lnTo>
                      <a:lnTo>
                        <a:pt x="839" y="810"/>
                      </a:lnTo>
                      <a:lnTo>
                        <a:pt x="839" y="810"/>
                      </a:lnTo>
                      <a:lnTo>
                        <a:pt x="839" y="808"/>
                      </a:lnTo>
                      <a:lnTo>
                        <a:pt x="839" y="808"/>
                      </a:lnTo>
                      <a:lnTo>
                        <a:pt x="839" y="808"/>
                      </a:lnTo>
                      <a:lnTo>
                        <a:pt x="839" y="808"/>
                      </a:lnTo>
                      <a:lnTo>
                        <a:pt x="836" y="796"/>
                      </a:lnTo>
                      <a:lnTo>
                        <a:pt x="829" y="780"/>
                      </a:lnTo>
                      <a:lnTo>
                        <a:pt x="829" y="780"/>
                      </a:lnTo>
                      <a:lnTo>
                        <a:pt x="821" y="760"/>
                      </a:lnTo>
                      <a:lnTo>
                        <a:pt x="812" y="745"/>
                      </a:lnTo>
                      <a:lnTo>
                        <a:pt x="804" y="732"/>
                      </a:lnTo>
                      <a:lnTo>
                        <a:pt x="798" y="725"/>
                      </a:lnTo>
                      <a:lnTo>
                        <a:pt x="798" y="725"/>
                      </a:lnTo>
                      <a:lnTo>
                        <a:pt x="808" y="711"/>
                      </a:lnTo>
                      <a:lnTo>
                        <a:pt x="818" y="697"/>
                      </a:lnTo>
                      <a:lnTo>
                        <a:pt x="818" y="697"/>
                      </a:lnTo>
                      <a:lnTo>
                        <a:pt x="827" y="699"/>
                      </a:lnTo>
                      <a:lnTo>
                        <a:pt x="841" y="702"/>
                      </a:lnTo>
                      <a:lnTo>
                        <a:pt x="858" y="706"/>
                      </a:lnTo>
                      <a:lnTo>
                        <a:pt x="880" y="707"/>
                      </a:lnTo>
                      <a:lnTo>
                        <a:pt x="880" y="707"/>
                      </a:lnTo>
                      <a:lnTo>
                        <a:pt x="897" y="708"/>
                      </a:lnTo>
                      <a:lnTo>
                        <a:pt x="910" y="707"/>
                      </a:lnTo>
                      <a:lnTo>
                        <a:pt x="910" y="707"/>
                      </a:lnTo>
                      <a:lnTo>
                        <a:pt x="910" y="707"/>
                      </a:lnTo>
                      <a:lnTo>
                        <a:pt x="910" y="707"/>
                      </a:lnTo>
                      <a:lnTo>
                        <a:pt x="913" y="706"/>
                      </a:lnTo>
                      <a:lnTo>
                        <a:pt x="913" y="706"/>
                      </a:lnTo>
                      <a:lnTo>
                        <a:pt x="914" y="706"/>
                      </a:lnTo>
                      <a:lnTo>
                        <a:pt x="914" y="706"/>
                      </a:lnTo>
                      <a:lnTo>
                        <a:pt x="915" y="706"/>
                      </a:lnTo>
                      <a:lnTo>
                        <a:pt x="915" y="706"/>
                      </a:lnTo>
                      <a:lnTo>
                        <a:pt x="916" y="704"/>
                      </a:lnTo>
                      <a:lnTo>
                        <a:pt x="916" y="704"/>
                      </a:lnTo>
                      <a:lnTo>
                        <a:pt x="918" y="704"/>
                      </a:lnTo>
                      <a:lnTo>
                        <a:pt x="918" y="704"/>
                      </a:lnTo>
                      <a:lnTo>
                        <a:pt x="919" y="703"/>
                      </a:lnTo>
                      <a:lnTo>
                        <a:pt x="919" y="703"/>
                      </a:lnTo>
                      <a:lnTo>
                        <a:pt x="920" y="702"/>
                      </a:lnTo>
                      <a:lnTo>
                        <a:pt x="920" y="702"/>
                      </a:lnTo>
                      <a:lnTo>
                        <a:pt x="920" y="702"/>
                      </a:lnTo>
                      <a:lnTo>
                        <a:pt x="920" y="702"/>
                      </a:lnTo>
                      <a:lnTo>
                        <a:pt x="921" y="699"/>
                      </a:lnTo>
                      <a:lnTo>
                        <a:pt x="921" y="699"/>
                      </a:lnTo>
                      <a:lnTo>
                        <a:pt x="921" y="699"/>
                      </a:lnTo>
                      <a:lnTo>
                        <a:pt x="921" y="699"/>
                      </a:lnTo>
                      <a:lnTo>
                        <a:pt x="923" y="697"/>
                      </a:lnTo>
                      <a:lnTo>
                        <a:pt x="923" y="697"/>
                      </a:lnTo>
                      <a:lnTo>
                        <a:pt x="924" y="697"/>
                      </a:lnTo>
                      <a:lnTo>
                        <a:pt x="924" y="697"/>
                      </a:lnTo>
                      <a:lnTo>
                        <a:pt x="924" y="694"/>
                      </a:lnTo>
                      <a:lnTo>
                        <a:pt x="924" y="694"/>
                      </a:lnTo>
                      <a:lnTo>
                        <a:pt x="925" y="693"/>
                      </a:lnTo>
                      <a:lnTo>
                        <a:pt x="925" y="693"/>
                      </a:lnTo>
                      <a:lnTo>
                        <a:pt x="926" y="691"/>
                      </a:lnTo>
                      <a:lnTo>
                        <a:pt x="926" y="691"/>
                      </a:lnTo>
                      <a:lnTo>
                        <a:pt x="928" y="687"/>
                      </a:lnTo>
                      <a:lnTo>
                        <a:pt x="928" y="687"/>
                      </a:lnTo>
                      <a:lnTo>
                        <a:pt x="928" y="687"/>
                      </a:lnTo>
                      <a:lnTo>
                        <a:pt x="928" y="687"/>
                      </a:lnTo>
                      <a:lnTo>
                        <a:pt x="929" y="684"/>
                      </a:lnTo>
                      <a:lnTo>
                        <a:pt x="929" y="684"/>
                      </a:lnTo>
                      <a:lnTo>
                        <a:pt x="929" y="683"/>
                      </a:lnTo>
                      <a:lnTo>
                        <a:pt x="929" y="683"/>
                      </a:lnTo>
                      <a:lnTo>
                        <a:pt x="930" y="682"/>
                      </a:lnTo>
                      <a:lnTo>
                        <a:pt x="930" y="682"/>
                      </a:lnTo>
                      <a:lnTo>
                        <a:pt x="930" y="680"/>
                      </a:lnTo>
                      <a:lnTo>
                        <a:pt x="930" y="680"/>
                      </a:lnTo>
                      <a:lnTo>
                        <a:pt x="931" y="678"/>
                      </a:lnTo>
                      <a:lnTo>
                        <a:pt x="931" y="678"/>
                      </a:lnTo>
                      <a:lnTo>
                        <a:pt x="931" y="678"/>
                      </a:lnTo>
                      <a:lnTo>
                        <a:pt x="931" y="678"/>
                      </a:lnTo>
                      <a:lnTo>
                        <a:pt x="931" y="675"/>
                      </a:lnTo>
                      <a:lnTo>
                        <a:pt x="931" y="675"/>
                      </a:lnTo>
                      <a:lnTo>
                        <a:pt x="931" y="675"/>
                      </a:lnTo>
                      <a:lnTo>
                        <a:pt x="931" y="675"/>
                      </a:lnTo>
                      <a:lnTo>
                        <a:pt x="931" y="673"/>
                      </a:lnTo>
                      <a:lnTo>
                        <a:pt x="931" y="673"/>
                      </a:lnTo>
                      <a:lnTo>
                        <a:pt x="930" y="673"/>
                      </a:lnTo>
                      <a:lnTo>
                        <a:pt x="930" y="673"/>
                      </a:lnTo>
                      <a:lnTo>
                        <a:pt x="930" y="670"/>
                      </a:lnTo>
                      <a:lnTo>
                        <a:pt x="930" y="670"/>
                      </a:lnTo>
                      <a:lnTo>
                        <a:pt x="930" y="670"/>
                      </a:lnTo>
                      <a:lnTo>
                        <a:pt x="930" y="670"/>
                      </a:lnTo>
                      <a:lnTo>
                        <a:pt x="928" y="667"/>
                      </a:lnTo>
                      <a:lnTo>
                        <a:pt x="928" y="667"/>
                      </a:lnTo>
                      <a:lnTo>
                        <a:pt x="928" y="667"/>
                      </a:lnTo>
                      <a:lnTo>
                        <a:pt x="928" y="667"/>
                      </a:lnTo>
                      <a:lnTo>
                        <a:pt x="928" y="667"/>
                      </a:lnTo>
                      <a:lnTo>
                        <a:pt x="921" y="658"/>
                      </a:lnTo>
                      <a:lnTo>
                        <a:pt x="910" y="644"/>
                      </a:lnTo>
                      <a:lnTo>
                        <a:pt x="910" y="644"/>
                      </a:lnTo>
                      <a:lnTo>
                        <a:pt x="894" y="629"/>
                      </a:lnTo>
                      <a:lnTo>
                        <a:pt x="881" y="617"/>
                      </a:lnTo>
                      <a:lnTo>
                        <a:pt x="870" y="609"/>
                      </a:lnTo>
                      <a:lnTo>
                        <a:pt x="861" y="604"/>
                      </a:lnTo>
                      <a:lnTo>
                        <a:pt x="861" y="604"/>
                      </a:lnTo>
                      <a:lnTo>
                        <a:pt x="866" y="587"/>
                      </a:lnTo>
                      <a:lnTo>
                        <a:pt x="866" y="587"/>
                      </a:lnTo>
                      <a:lnTo>
                        <a:pt x="870" y="570"/>
                      </a:lnTo>
                      <a:lnTo>
                        <a:pt x="870" y="570"/>
                      </a:lnTo>
                      <a:lnTo>
                        <a:pt x="880" y="570"/>
                      </a:lnTo>
                      <a:lnTo>
                        <a:pt x="894" y="568"/>
                      </a:lnTo>
                      <a:lnTo>
                        <a:pt x="911" y="565"/>
                      </a:lnTo>
                      <a:lnTo>
                        <a:pt x="933" y="558"/>
                      </a:lnTo>
                      <a:lnTo>
                        <a:pt x="933" y="558"/>
                      </a:lnTo>
                      <a:lnTo>
                        <a:pt x="949" y="553"/>
                      </a:lnTo>
                      <a:lnTo>
                        <a:pt x="959" y="548"/>
                      </a:lnTo>
                      <a:lnTo>
                        <a:pt x="959" y="548"/>
                      </a:lnTo>
                      <a:lnTo>
                        <a:pt x="960" y="548"/>
                      </a:lnTo>
                      <a:lnTo>
                        <a:pt x="960" y="548"/>
                      </a:lnTo>
                      <a:lnTo>
                        <a:pt x="963" y="547"/>
                      </a:lnTo>
                      <a:lnTo>
                        <a:pt x="963" y="547"/>
                      </a:lnTo>
                      <a:lnTo>
                        <a:pt x="963" y="547"/>
                      </a:lnTo>
                      <a:lnTo>
                        <a:pt x="963" y="547"/>
                      </a:lnTo>
                      <a:lnTo>
                        <a:pt x="965" y="544"/>
                      </a:lnTo>
                      <a:lnTo>
                        <a:pt x="965" y="544"/>
                      </a:lnTo>
                      <a:lnTo>
                        <a:pt x="965" y="544"/>
                      </a:lnTo>
                      <a:lnTo>
                        <a:pt x="965" y="544"/>
                      </a:lnTo>
                      <a:lnTo>
                        <a:pt x="967" y="543"/>
                      </a:lnTo>
                      <a:lnTo>
                        <a:pt x="967" y="543"/>
                      </a:lnTo>
                      <a:lnTo>
                        <a:pt x="967" y="542"/>
                      </a:lnTo>
                      <a:lnTo>
                        <a:pt x="967" y="542"/>
                      </a:lnTo>
                      <a:lnTo>
                        <a:pt x="968" y="541"/>
                      </a:lnTo>
                      <a:lnTo>
                        <a:pt x="968" y="541"/>
                      </a:lnTo>
                      <a:lnTo>
                        <a:pt x="968" y="541"/>
                      </a:lnTo>
                      <a:lnTo>
                        <a:pt x="968" y="541"/>
                      </a:lnTo>
                      <a:lnTo>
                        <a:pt x="969" y="538"/>
                      </a:lnTo>
                      <a:lnTo>
                        <a:pt x="969" y="538"/>
                      </a:lnTo>
                      <a:lnTo>
                        <a:pt x="969" y="537"/>
                      </a:lnTo>
                      <a:lnTo>
                        <a:pt x="969" y="537"/>
                      </a:lnTo>
                      <a:lnTo>
                        <a:pt x="969" y="534"/>
                      </a:lnTo>
                      <a:lnTo>
                        <a:pt x="969" y="534"/>
                      </a:lnTo>
                      <a:lnTo>
                        <a:pt x="969" y="534"/>
                      </a:lnTo>
                      <a:lnTo>
                        <a:pt x="969" y="534"/>
                      </a:lnTo>
                      <a:lnTo>
                        <a:pt x="969" y="532"/>
                      </a:lnTo>
                      <a:lnTo>
                        <a:pt x="969" y="532"/>
                      </a:lnTo>
                      <a:lnTo>
                        <a:pt x="969" y="531"/>
                      </a:lnTo>
                      <a:lnTo>
                        <a:pt x="969" y="531"/>
                      </a:lnTo>
                      <a:lnTo>
                        <a:pt x="970" y="527"/>
                      </a:lnTo>
                      <a:lnTo>
                        <a:pt x="970" y="527"/>
                      </a:lnTo>
                      <a:lnTo>
                        <a:pt x="970" y="524"/>
                      </a:lnTo>
                      <a:lnTo>
                        <a:pt x="970" y="524"/>
                      </a:lnTo>
                      <a:lnTo>
                        <a:pt x="970" y="523"/>
                      </a:lnTo>
                      <a:lnTo>
                        <a:pt x="970" y="523"/>
                      </a:lnTo>
                      <a:lnTo>
                        <a:pt x="970" y="520"/>
                      </a:lnTo>
                      <a:lnTo>
                        <a:pt x="970" y="520"/>
                      </a:lnTo>
                      <a:lnTo>
                        <a:pt x="970" y="519"/>
                      </a:lnTo>
                      <a:lnTo>
                        <a:pt x="970" y="519"/>
                      </a:lnTo>
                      <a:lnTo>
                        <a:pt x="970" y="518"/>
                      </a:lnTo>
                      <a:lnTo>
                        <a:pt x="970" y="518"/>
                      </a:lnTo>
                      <a:lnTo>
                        <a:pt x="970" y="517"/>
                      </a:lnTo>
                      <a:lnTo>
                        <a:pt x="970" y="517"/>
                      </a:lnTo>
                      <a:lnTo>
                        <a:pt x="970" y="514"/>
                      </a:lnTo>
                      <a:lnTo>
                        <a:pt x="970" y="514"/>
                      </a:lnTo>
                      <a:close/>
                      <a:moveTo>
                        <a:pt x="485" y="834"/>
                      </a:moveTo>
                      <a:lnTo>
                        <a:pt x="485" y="834"/>
                      </a:lnTo>
                      <a:lnTo>
                        <a:pt x="468" y="834"/>
                      </a:lnTo>
                      <a:lnTo>
                        <a:pt x="450" y="833"/>
                      </a:lnTo>
                      <a:lnTo>
                        <a:pt x="432" y="830"/>
                      </a:lnTo>
                      <a:lnTo>
                        <a:pt x="415" y="828"/>
                      </a:lnTo>
                      <a:lnTo>
                        <a:pt x="398" y="824"/>
                      </a:lnTo>
                      <a:lnTo>
                        <a:pt x="382" y="819"/>
                      </a:lnTo>
                      <a:lnTo>
                        <a:pt x="366" y="814"/>
                      </a:lnTo>
                      <a:lnTo>
                        <a:pt x="349" y="808"/>
                      </a:lnTo>
                      <a:lnTo>
                        <a:pt x="334" y="800"/>
                      </a:lnTo>
                      <a:lnTo>
                        <a:pt x="319" y="793"/>
                      </a:lnTo>
                      <a:lnTo>
                        <a:pt x="304" y="784"/>
                      </a:lnTo>
                      <a:lnTo>
                        <a:pt x="290" y="775"/>
                      </a:lnTo>
                      <a:lnTo>
                        <a:pt x="276" y="765"/>
                      </a:lnTo>
                      <a:lnTo>
                        <a:pt x="264" y="755"/>
                      </a:lnTo>
                      <a:lnTo>
                        <a:pt x="250" y="743"/>
                      </a:lnTo>
                      <a:lnTo>
                        <a:pt x="238" y="732"/>
                      </a:lnTo>
                      <a:lnTo>
                        <a:pt x="227" y="720"/>
                      </a:lnTo>
                      <a:lnTo>
                        <a:pt x="216" y="707"/>
                      </a:lnTo>
                      <a:lnTo>
                        <a:pt x="206" y="694"/>
                      </a:lnTo>
                      <a:lnTo>
                        <a:pt x="196" y="680"/>
                      </a:lnTo>
                      <a:lnTo>
                        <a:pt x="187" y="667"/>
                      </a:lnTo>
                      <a:lnTo>
                        <a:pt x="178" y="651"/>
                      </a:lnTo>
                      <a:lnTo>
                        <a:pt x="170" y="636"/>
                      </a:lnTo>
                      <a:lnTo>
                        <a:pt x="163" y="621"/>
                      </a:lnTo>
                      <a:lnTo>
                        <a:pt x="157" y="605"/>
                      </a:lnTo>
                      <a:lnTo>
                        <a:pt x="152" y="589"/>
                      </a:lnTo>
                      <a:lnTo>
                        <a:pt x="146" y="572"/>
                      </a:lnTo>
                      <a:lnTo>
                        <a:pt x="143" y="556"/>
                      </a:lnTo>
                      <a:lnTo>
                        <a:pt x="140" y="538"/>
                      </a:lnTo>
                      <a:lnTo>
                        <a:pt x="138" y="520"/>
                      </a:lnTo>
                      <a:lnTo>
                        <a:pt x="136" y="503"/>
                      </a:lnTo>
                      <a:lnTo>
                        <a:pt x="135" y="485"/>
                      </a:lnTo>
                      <a:lnTo>
                        <a:pt x="135" y="485"/>
                      </a:lnTo>
                      <a:lnTo>
                        <a:pt x="136" y="466"/>
                      </a:lnTo>
                      <a:lnTo>
                        <a:pt x="138" y="449"/>
                      </a:lnTo>
                      <a:lnTo>
                        <a:pt x="140" y="431"/>
                      </a:lnTo>
                      <a:lnTo>
                        <a:pt x="143" y="415"/>
                      </a:lnTo>
                      <a:lnTo>
                        <a:pt x="146" y="397"/>
                      </a:lnTo>
                      <a:lnTo>
                        <a:pt x="152" y="381"/>
                      </a:lnTo>
                      <a:lnTo>
                        <a:pt x="157" y="364"/>
                      </a:lnTo>
                      <a:lnTo>
                        <a:pt x="163" y="349"/>
                      </a:lnTo>
                      <a:lnTo>
                        <a:pt x="170" y="333"/>
                      </a:lnTo>
                      <a:lnTo>
                        <a:pt x="178" y="318"/>
                      </a:lnTo>
                      <a:lnTo>
                        <a:pt x="187" y="304"/>
                      </a:lnTo>
                      <a:lnTo>
                        <a:pt x="196" y="290"/>
                      </a:lnTo>
                      <a:lnTo>
                        <a:pt x="206" y="276"/>
                      </a:lnTo>
                      <a:lnTo>
                        <a:pt x="216" y="262"/>
                      </a:lnTo>
                      <a:lnTo>
                        <a:pt x="227" y="250"/>
                      </a:lnTo>
                      <a:lnTo>
                        <a:pt x="238" y="237"/>
                      </a:lnTo>
                      <a:lnTo>
                        <a:pt x="250" y="226"/>
                      </a:lnTo>
                      <a:lnTo>
                        <a:pt x="264" y="216"/>
                      </a:lnTo>
                      <a:lnTo>
                        <a:pt x="276" y="204"/>
                      </a:lnTo>
                      <a:lnTo>
                        <a:pt x="290" y="195"/>
                      </a:lnTo>
                      <a:lnTo>
                        <a:pt x="304" y="185"/>
                      </a:lnTo>
                      <a:lnTo>
                        <a:pt x="319" y="178"/>
                      </a:lnTo>
                      <a:lnTo>
                        <a:pt x="334" y="169"/>
                      </a:lnTo>
                      <a:lnTo>
                        <a:pt x="349" y="163"/>
                      </a:lnTo>
                      <a:lnTo>
                        <a:pt x="366" y="156"/>
                      </a:lnTo>
                      <a:lnTo>
                        <a:pt x="382" y="151"/>
                      </a:lnTo>
                      <a:lnTo>
                        <a:pt x="398" y="146"/>
                      </a:lnTo>
                      <a:lnTo>
                        <a:pt x="415" y="143"/>
                      </a:lnTo>
                      <a:lnTo>
                        <a:pt x="432" y="139"/>
                      </a:lnTo>
                      <a:lnTo>
                        <a:pt x="450" y="138"/>
                      </a:lnTo>
                      <a:lnTo>
                        <a:pt x="468" y="135"/>
                      </a:lnTo>
                      <a:lnTo>
                        <a:pt x="485" y="135"/>
                      </a:lnTo>
                      <a:lnTo>
                        <a:pt x="485" y="135"/>
                      </a:lnTo>
                      <a:lnTo>
                        <a:pt x="503" y="135"/>
                      </a:lnTo>
                      <a:lnTo>
                        <a:pt x="522" y="138"/>
                      </a:lnTo>
                      <a:lnTo>
                        <a:pt x="538" y="139"/>
                      </a:lnTo>
                      <a:lnTo>
                        <a:pt x="556" y="143"/>
                      </a:lnTo>
                      <a:lnTo>
                        <a:pt x="574" y="146"/>
                      </a:lnTo>
                      <a:lnTo>
                        <a:pt x="590" y="151"/>
                      </a:lnTo>
                      <a:lnTo>
                        <a:pt x="606" y="156"/>
                      </a:lnTo>
                      <a:lnTo>
                        <a:pt x="621" y="163"/>
                      </a:lnTo>
                      <a:lnTo>
                        <a:pt x="638" y="169"/>
                      </a:lnTo>
                      <a:lnTo>
                        <a:pt x="653" y="178"/>
                      </a:lnTo>
                      <a:lnTo>
                        <a:pt x="667" y="185"/>
                      </a:lnTo>
                      <a:lnTo>
                        <a:pt x="681" y="195"/>
                      </a:lnTo>
                      <a:lnTo>
                        <a:pt x="695" y="204"/>
                      </a:lnTo>
                      <a:lnTo>
                        <a:pt x="708" y="216"/>
                      </a:lnTo>
                      <a:lnTo>
                        <a:pt x="721" y="226"/>
                      </a:lnTo>
                      <a:lnTo>
                        <a:pt x="732" y="237"/>
                      </a:lnTo>
                      <a:lnTo>
                        <a:pt x="745" y="250"/>
                      </a:lnTo>
                      <a:lnTo>
                        <a:pt x="755" y="262"/>
                      </a:lnTo>
                      <a:lnTo>
                        <a:pt x="766" y="276"/>
                      </a:lnTo>
                      <a:lnTo>
                        <a:pt x="775" y="290"/>
                      </a:lnTo>
                      <a:lnTo>
                        <a:pt x="785" y="304"/>
                      </a:lnTo>
                      <a:lnTo>
                        <a:pt x="793" y="318"/>
                      </a:lnTo>
                      <a:lnTo>
                        <a:pt x="800" y="333"/>
                      </a:lnTo>
                      <a:lnTo>
                        <a:pt x="808" y="349"/>
                      </a:lnTo>
                      <a:lnTo>
                        <a:pt x="814" y="364"/>
                      </a:lnTo>
                      <a:lnTo>
                        <a:pt x="819" y="381"/>
                      </a:lnTo>
                      <a:lnTo>
                        <a:pt x="824" y="397"/>
                      </a:lnTo>
                      <a:lnTo>
                        <a:pt x="828" y="415"/>
                      </a:lnTo>
                      <a:lnTo>
                        <a:pt x="832" y="431"/>
                      </a:lnTo>
                      <a:lnTo>
                        <a:pt x="833" y="449"/>
                      </a:lnTo>
                      <a:lnTo>
                        <a:pt x="834" y="466"/>
                      </a:lnTo>
                      <a:lnTo>
                        <a:pt x="836" y="485"/>
                      </a:lnTo>
                      <a:lnTo>
                        <a:pt x="836" y="485"/>
                      </a:lnTo>
                      <a:lnTo>
                        <a:pt x="834" y="503"/>
                      </a:lnTo>
                      <a:lnTo>
                        <a:pt x="833" y="520"/>
                      </a:lnTo>
                      <a:lnTo>
                        <a:pt x="832" y="538"/>
                      </a:lnTo>
                      <a:lnTo>
                        <a:pt x="828" y="556"/>
                      </a:lnTo>
                      <a:lnTo>
                        <a:pt x="824" y="572"/>
                      </a:lnTo>
                      <a:lnTo>
                        <a:pt x="819" y="589"/>
                      </a:lnTo>
                      <a:lnTo>
                        <a:pt x="814" y="605"/>
                      </a:lnTo>
                      <a:lnTo>
                        <a:pt x="808" y="621"/>
                      </a:lnTo>
                      <a:lnTo>
                        <a:pt x="800" y="636"/>
                      </a:lnTo>
                      <a:lnTo>
                        <a:pt x="793" y="651"/>
                      </a:lnTo>
                      <a:lnTo>
                        <a:pt x="785" y="667"/>
                      </a:lnTo>
                      <a:lnTo>
                        <a:pt x="775" y="680"/>
                      </a:lnTo>
                      <a:lnTo>
                        <a:pt x="766" y="694"/>
                      </a:lnTo>
                      <a:lnTo>
                        <a:pt x="755" y="707"/>
                      </a:lnTo>
                      <a:lnTo>
                        <a:pt x="745" y="720"/>
                      </a:lnTo>
                      <a:lnTo>
                        <a:pt x="732" y="732"/>
                      </a:lnTo>
                      <a:lnTo>
                        <a:pt x="721" y="743"/>
                      </a:lnTo>
                      <a:lnTo>
                        <a:pt x="708" y="755"/>
                      </a:lnTo>
                      <a:lnTo>
                        <a:pt x="695" y="765"/>
                      </a:lnTo>
                      <a:lnTo>
                        <a:pt x="681" y="775"/>
                      </a:lnTo>
                      <a:lnTo>
                        <a:pt x="667" y="784"/>
                      </a:lnTo>
                      <a:lnTo>
                        <a:pt x="653" y="793"/>
                      </a:lnTo>
                      <a:lnTo>
                        <a:pt x="638" y="800"/>
                      </a:lnTo>
                      <a:lnTo>
                        <a:pt x="621" y="808"/>
                      </a:lnTo>
                      <a:lnTo>
                        <a:pt x="606" y="814"/>
                      </a:lnTo>
                      <a:lnTo>
                        <a:pt x="590" y="819"/>
                      </a:lnTo>
                      <a:lnTo>
                        <a:pt x="574" y="824"/>
                      </a:lnTo>
                      <a:lnTo>
                        <a:pt x="556" y="828"/>
                      </a:lnTo>
                      <a:lnTo>
                        <a:pt x="538" y="830"/>
                      </a:lnTo>
                      <a:lnTo>
                        <a:pt x="522" y="833"/>
                      </a:lnTo>
                      <a:lnTo>
                        <a:pt x="503" y="834"/>
                      </a:lnTo>
                      <a:lnTo>
                        <a:pt x="485" y="834"/>
                      </a:lnTo>
                      <a:lnTo>
                        <a:pt x="485" y="8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82" name="Freeform 46">
                  <a:extLst>
                    <a:ext uri="{FF2B5EF4-FFF2-40B4-BE49-F238E27FC236}">
                      <a16:creationId xmlns:a16="http://schemas.microsoft.com/office/drawing/2014/main" id="{980F4060-8FF0-10CF-D41F-C2B2368B1EF5}"/>
                    </a:ext>
                  </a:extLst>
                </p:cNvPr>
                <p:cNvSpPr>
                  <a:spLocks/>
                </p:cNvSpPr>
                <p:nvPr/>
              </p:nvSpPr>
              <p:spPr bwMode="auto">
                <a:xfrm>
                  <a:off x="3022483" y="3211336"/>
                  <a:ext cx="437209" cy="483776"/>
                </a:xfrm>
                <a:custGeom>
                  <a:avLst/>
                  <a:gdLst>
                    <a:gd name="T0" fmla="*/ 84 w 676"/>
                    <a:gd name="T1" fmla="*/ 721 h 748"/>
                    <a:gd name="T2" fmla="*/ 89 w 676"/>
                    <a:gd name="T3" fmla="*/ 729 h 748"/>
                    <a:gd name="T4" fmla="*/ 99 w 676"/>
                    <a:gd name="T5" fmla="*/ 733 h 748"/>
                    <a:gd name="T6" fmla="*/ 109 w 676"/>
                    <a:gd name="T7" fmla="*/ 735 h 748"/>
                    <a:gd name="T8" fmla="*/ 117 w 676"/>
                    <a:gd name="T9" fmla="*/ 737 h 748"/>
                    <a:gd name="T10" fmla="*/ 124 w 676"/>
                    <a:gd name="T11" fmla="*/ 731 h 748"/>
                    <a:gd name="T12" fmla="*/ 204 w 676"/>
                    <a:gd name="T13" fmla="*/ 662 h 748"/>
                    <a:gd name="T14" fmla="*/ 239 w 676"/>
                    <a:gd name="T15" fmla="*/ 742 h 748"/>
                    <a:gd name="T16" fmla="*/ 247 w 676"/>
                    <a:gd name="T17" fmla="*/ 748 h 748"/>
                    <a:gd name="T18" fmla="*/ 257 w 676"/>
                    <a:gd name="T19" fmla="*/ 748 h 748"/>
                    <a:gd name="T20" fmla="*/ 268 w 676"/>
                    <a:gd name="T21" fmla="*/ 747 h 748"/>
                    <a:gd name="T22" fmla="*/ 274 w 676"/>
                    <a:gd name="T23" fmla="*/ 744 h 748"/>
                    <a:gd name="T24" fmla="*/ 281 w 676"/>
                    <a:gd name="T25" fmla="*/ 739 h 748"/>
                    <a:gd name="T26" fmla="*/ 337 w 676"/>
                    <a:gd name="T27" fmla="*/ 653 h 748"/>
                    <a:gd name="T28" fmla="*/ 395 w 676"/>
                    <a:gd name="T29" fmla="*/ 710 h 748"/>
                    <a:gd name="T30" fmla="*/ 404 w 676"/>
                    <a:gd name="T31" fmla="*/ 710 h 748"/>
                    <a:gd name="T32" fmla="*/ 413 w 676"/>
                    <a:gd name="T33" fmla="*/ 706 h 748"/>
                    <a:gd name="T34" fmla="*/ 422 w 676"/>
                    <a:gd name="T35" fmla="*/ 703 h 748"/>
                    <a:gd name="T36" fmla="*/ 428 w 676"/>
                    <a:gd name="T37" fmla="*/ 694 h 748"/>
                    <a:gd name="T38" fmla="*/ 422 w 676"/>
                    <a:gd name="T39" fmla="*/ 614 h 748"/>
                    <a:gd name="T40" fmla="*/ 524 w 676"/>
                    <a:gd name="T41" fmla="*/ 626 h 748"/>
                    <a:gd name="T42" fmla="*/ 531 w 676"/>
                    <a:gd name="T43" fmla="*/ 626 h 748"/>
                    <a:gd name="T44" fmla="*/ 538 w 676"/>
                    <a:gd name="T45" fmla="*/ 621 h 748"/>
                    <a:gd name="T46" fmla="*/ 547 w 676"/>
                    <a:gd name="T47" fmla="*/ 613 h 748"/>
                    <a:gd name="T48" fmla="*/ 552 w 676"/>
                    <a:gd name="T49" fmla="*/ 607 h 748"/>
                    <a:gd name="T50" fmla="*/ 553 w 676"/>
                    <a:gd name="T51" fmla="*/ 599 h 748"/>
                    <a:gd name="T52" fmla="*/ 514 w 676"/>
                    <a:gd name="T53" fmla="*/ 519 h 748"/>
                    <a:gd name="T54" fmla="*/ 618 w 676"/>
                    <a:gd name="T55" fmla="*/ 502 h 748"/>
                    <a:gd name="T56" fmla="*/ 627 w 676"/>
                    <a:gd name="T57" fmla="*/ 498 h 748"/>
                    <a:gd name="T58" fmla="*/ 631 w 676"/>
                    <a:gd name="T59" fmla="*/ 492 h 748"/>
                    <a:gd name="T60" fmla="*/ 637 w 676"/>
                    <a:gd name="T61" fmla="*/ 481 h 748"/>
                    <a:gd name="T62" fmla="*/ 638 w 676"/>
                    <a:gd name="T63" fmla="*/ 472 h 748"/>
                    <a:gd name="T64" fmla="*/ 636 w 676"/>
                    <a:gd name="T65" fmla="*/ 464 h 748"/>
                    <a:gd name="T66" fmla="*/ 577 w 676"/>
                    <a:gd name="T67" fmla="*/ 389 h 748"/>
                    <a:gd name="T68" fmla="*/ 666 w 676"/>
                    <a:gd name="T69" fmla="*/ 354 h 748"/>
                    <a:gd name="T70" fmla="*/ 672 w 676"/>
                    <a:gd name="T71" fmla="*/ 347 h 748"/>
                    <a:gd name="T72" fmla="*/ 675 w 676"/>
                    <a:gd name="T73" fmla="*/ 340 h 748"/>
                    <a:gd name="T74" fmla="*/ 676 w 676"/>
                    <a:gd name="T75" fmla="*/ 327 h 748"/>
                    <a:gd name="T76" fmla="*/ 675 w 676"/>
                    <a:gd name="T77" fmla="*/ 318 h 748"/>
                    <a:gd name="T78" fmla="*/ 669 w 676"/>
                    <a:gd name="T79" fmla="*/ 312 h 748"/>
                    <a:gd name="T80" fmla="*/ 587 w 676"/>
                    <a:gd name="T81" fmla="*/ 245 h 748"/>
                    <a:gd name="T82" fmla="*/ 659 w 676"/>
                    <a:gd name="T83" fmla="*/ 197 h 748"/>
                    <a:gd name="T84" fmla="*/ 664 w 676"/>
                    <a:gd name="T85" fmla="*/ 187 h 748"/>
                    <a:gd name="T86" fmla="*/ 662 w 676"/>
                    <a:gd name="T87" fmla="*/ 178 h 748"/>
                    <a:gd name="T88" fmla="*/ 659 w 676"/>
                    <a:gd name="T89" fmla="*/ 166 h 748"/>
                    <a:gd name="T90" fmla="*/ 655 w 676"/>
                    <a:gd name="T91" fmla="*/ 160 h 748"/>
                    <a:gd name="T92" fmla="*/ 649 w 676"/>
                    <a:gd name="T93" fmla="*/ 157 h 748"/>
                    <a:gd name="T94" fmla="*/ 554 w 676"/>
                    <a:gd name="T95" fmla="*/ 117 h 748"/>
                    <a:gd name="T96" fmla="*/ 601 w 676"/>
                    <a:gd name="T97" fmla="*/ 51 h 748"/>
                    <a:gd name="T98" fmla="*/ 601 w 676"/>
                    <a:gd name="T99" fmla="*/ 42 h 748"/>
                    <a:gd name="T100" fmla="*/ 597 w 676"/>
                    <a:gd name="T101" fmla="*/ 35 h 748"/>
                    <a:gd name="T102" fmla="*/ 591 w 676"/>
                    <a:gd name="T103" fmla="*/ 26 h 748"/>
                    <a:gd name="T104" fmla="*/ 584 w 676"/>
                    <a:gd name="T105" fmla="*/ 20 h 748"/>
                    <a:gd name="T106" fmla="*/ 575 w 676"/>
                    <a:gd name="T107" fmla="*/ 19 h 748"/>
                    <a:gd name="T108" fmla="*/ 470 w 676"/>
                    <a:gd name="T109" fmla="*/ 22 h 748"/>
                    <a:gd name="T110" fmla="*/ 502 w 676"/>
                    <a:gd name="T111" fmla="*/ 124 h 748"/>
                    <a:gd name="T112" fmla="*/ 548 w 676"/>
                    <a:gd name="T113" fmla="*/ 327 h 748"/>
                    <a:gd name="T114" fmla="*/ 473 w 676"/>
                    <a:gd name="T115" fmla="*/ 502 h 748"/>
                    <a:gd name="T116" fmla="*/ 287 w 676"/>
                    <a:gd name="T117" fmla="*/ 614 h 748"/>
                    <a:gd name="T118" fmla="*/ 38 w 676"/>
                    <a:gd name="T119" fmla="*/ 56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748">
                      <a:moveTo>
                        <a:pt x="50" y="621"/>
                      </a:moveTo>
                      <a:lnTo>
                        <a:pt x="50" y="621"/>
                      </a:lnTo>
                      <a:lnTo>
                        <a:pt x="79" y="634"/>
                      </a:lnTo>
                      <a:lnTo>
                        <a:pt x="79" y="634"/>
                      </a:lnTo>
                      <a:lnTo>
                        <a:pt x="78" y="643"/>
                      </a:lnTo>
                      <a:lnTo>
                        <a:pt x="78" y="657"/>
                      </a:lnTo>
                      <a:lnTo>
                        <a:pt x="78" y="674"/>
                      </a:lnTo>
                      <a:lnTo>
                        <a:pt x="79" y="694"/>
                      </a:lnTo>
                      <a:lnTo>
                        <a:pt x="79" y="694"/>
                      </a:lnTo>
                      <a:lnTo>
                        <a:pt x="82" y="710"/>
                      </a:lnTo>
                      <a:lnTo>
                        <a:pt x="84" y="721"/>
                      </a:lnTo>
                      <a:lnTo>
                        <a:pt x="84" y="721"/>
                      </a:lnTo>
                      <a:lnTo>
                        <a:pt x="84" y="721"/>
                      </a:lnTo>
                      <a:lnTo>
                        <a:pt x="84" y="721"/>
                      </a:lnTo>
                      <a:lnTo>
                        <a:pt x="85" y="724"/>
                      </a:lnTo>
                      <a:lnTo>
                        <a:pt x="85" y="724"/>
                      </a:lnTo>
                      <a:lnTo>
                        <a:pt x="85" y="724"/>
                      </a:lnTo>
                      <a:lnTo>
                        <a:pt x="85" y="724"/>
                      </a:lnTo>
                      <a:lnTo>
                        <a:pt x="87" y="726"/>
                      </a:lnTo>
                      <a:lnTo>
                        <a:pt x="87" y="726"/>
                      </a:lnTo>
                      <a:lnTo>
                        <a:pt x="88" y="726"/>
                      </a:lnTo>
                      <a:lnTo>
                        <a:pt x="88" y="726"/>
                      </a:lnTo>
                      <a:lnTo>
                        <a:pt x="89" y="729"/>
                      </a:lnTo>
                      <a:lnTo>
                        <a:pt x="89" y="729"/>
                      </a:lnTo>
                      <a:lnTo>
                        <a:pt x="89" y="729"/>
                      </a:lnTo>
                      <a:lnTo>
                        <a:pt x="89" y="729"/>
                      </a:lnTo>
                      <a:lnTo>
                        <a:pt x="93" y="731"/>
                      </a:lnTo>
                      <a:lnTo>
                        <a:pt x="93" y="731"/>
                      </a:lnTo>
                      <a:lnTo>
                        <a:pt x="93" y="731"/>
                      </a:lnTo>
                      <a:lnTo>
                        <a:pt x="93" y="731"/>
                      </a:lnTo>
                      <a:lnTo>
                        <a:pt x="95" y="733"/>
                      </a:lnTo>
                      <a:lnTo>
                        <a:pt x="95" y="733"/>
                      </a:lnTo>
                      <a:lnTo>
                        <a:pt x="97" y="733"/>
                      </a:lnTo>
                      <a:lnTo>
                        <a:pt x="97" y="733"/>
                      </a:lnTo>
                      <a:lnTo>
                        <a:pt x="99" y="733"/>
                      </a:lnTo>
                      <a:lnTo>
                        <a:pt x="99" y="733"/>
                      </a:lnTo>
                      <a:lnTo>
                        <a:pt x="99" y="733"/>
                      </a:lnTo>
                      <a:lnTo>
                        <a:pt x="99" y="733"/>
                      </a:lnTo>
                      <a:lnTo>
                        <a:pt x="103" y="734"/>
                      </a:lnTo>
                      <a:lnTo>
                        <a:pt x="103" y="734"/>
                      </a:lnTo>
                      <a:lnTo>
                        <a:pt x="106" y="735"/>
                      </a:lnTo>
                      <a:lnTo>
                        <a:pt x="106" y="735"/>
                      </a:lnTo>
                      <a:lnTo>
                        <a:pt x="107" y="735"/>
                      </a:lnTo>
                      <a:lnTo>
                        <a:pt x="107" y="735"/>
                      </a:lnTo>
                      <a:lnTo>
                        <a:pt x="108" y="735"/>
                      </a:lnTo>
                      <a:lnTo>
                        <a:pt x="108" y="735"/>
                      </a:lnTo>
                      <a:lnTo>
                        <a:pt x="109" y="735"/>
                      </a:lnTo>
                      <a:lnTo>
                        <a:pt x="109" y="735"/>
                      </a:lnTo>
                      <a:lnTo>
                        <a:pt x="112" y="737"/>
                      </a:lnTo>
                      <a:lnTo>
                        <a:pt x="112" y="737"/>
                      </a:lnTo>
                      <a:lnTo>
                        <a:pt x="112" y="737"/>
                      </a:lnTo>
                      <a:lnTo>
                        <a:pt x="112" y="737"/>
                      </a:lnTo>
                      <a:lnTo>
                        <a:pt x="114" y="737"/>
                      </a:lnTo>
                      <a:lnTo>
                        <a:pt x="114" y="737"/>
                      </a:lnTo>
                      <a:lnTo>
                        <a:pt x="114" y="737"/>
                      </a:lnTo>
                      <a:lnTo>
                        <a:pt x="114" y="737"/>
                      </a:lnTo>
                      <a:lnTo>
                        <a:pt x="117" y="737"/>
                      </a:lnTo>
                      <a:lnTo>
                        <a:pt x="117" y="737"/>
                      </a:lnTo>
                      <a:lnTo>
                        <a:pt x="117" y="737"/>
                      </a:lnTo>
                      <a:lnTo>
                        <a:pt x="117" y="737"/>
                      </a:lnTo>
                      <a:lnTo>
                        <a:pt x="119" y="735"/>
                      </a:lnTo>
                      <a:lnTo>
                        <a:pt x="119" y="735"/>
                      </a:lnTo>
                      <a:lnTo>
                        <a:pt x="119" y="735"/>
                      </a:lnTo>
                      <a:lnTo>
                        <a:pt x="119" y="735"/>
                      </a:lnTo>
                      <a:lnTo>
                        <a:pt x="122" y="734"/>
                      </a:lnTo>
                      <a:lnTo>
                        <a:pt x="122" y="734"/>
                      </a:lnTo>
                      <a:lnTo>
                        <a:pt x="122" y="734"/>
                      </a:lnTo>
                      <a:lnTo>
                        <a:pt x="122" y="734"/>
                      </a:lnTo>
                      <a:lnTo>
                        <a:pt x="124" y="731"/>
                      </a:lnTo>
                      <a:lnTo>
                        <a:pt x="124" y="731"/>
                      </a:lnTo>
                      <a:lnTo>
                        <a:pt x="124" y="731"/>
                      </a:lnTo>
                      <a:lnTo>
                        <a:pt x="124" y="731"/>
                      </a:lnTo>
                      <a:lnTo>
                        <a:pt x="124" y="731"/>
                      </a:lnTo>
                      <a:lnTo>
                        <a:pt x="124" y="731"/>
                      </a:lnTo>
                      <a:lnTo>
                        <a:pt x="132" y="724"/>
                      </a:lnTo>
                      <a:lnTo>
                        <a:pt x="142" y="711"/>
                      </a:lnTo>
                      <a:lnTo>
                        <a:pt x="142" y="711"/>
                      </a:lnTo>
                      <a:lnTo>
                        <a:pt x="153" y="694"/>
                      </a:lnTo>
                      <a:lnTo>
                        <a:pt x="162" y="680"/>
                      </a:lnTo>
                      <a:lnTo>
                        <a:pt x="169" y="668"/>
                      </a:lnTo>
                      <a:lnTo>
                        <a:pt x="172" y="660"/>
                      </a:lnTo>
                      <a:lnTo>
                        <a:pt x="172" y="660"/>
                      </a:lnTo>
                      <a:lnTo>
                        <a:pt x="204" y="662"/>
                      </a:lnTo>
                      <a:lnTo>
                        <a:pt x="204" y="662"/>
                      </a:lnTo>
                      <a:lnTo>
                        <a:pt x="206" y="671"/>
                      </a:lnTo>
                      <a:lnTo>
                        <a:pt x="210" y="684"/>
                      </a:lnTo>
                      <a:lnTo>
                        <a:pt x="216" y="700"/>
                      </a:lnTo>
                      <a:lnTo>
                        <a:pt x="225" y="718"/>
                      </a:lnTo>
                      <a:lnTo>
                        <a:pt x="225" y="718"/>
                      </a:lnTo>
                      <a:lnTo>
                        <a:pt x="233" y="733"/>
                      </a:lnTo>
                      <a:lnTo>
                        <a:pt x="239" y="742"/>
                      </a:lnTo>
                      <a:lnTo>
                        <a:pt x="239" y="742"/>
                      </a:lnTo>
                      <a:lnTo>
                        <a:pt x="239" y="742"/>
                      </a:lnTo>
                      <a:lnTo>
                        <a:pt x="239" y="742"/>
                      </a:lnTo>
                      <a:lnTo>
                        <a:pt x="239" y="742"/>
                      </a:lnTo>
                      <a:lnTo>
                        <a:pt x="239" y="742"/>
                      </a:lnTo>
                      <a:lnTo>
                        <a:pt x="242" y="744"/>
                      </a:lnTo>
                      <a:lnTo>
                        <a:pt x="242" y="744"/>
                      </a:lnTo>
                      <a:lnTo>
                        <a:pt x="242" y="745"/>
                      </a:lnTo>
                      <a:lnTo>
                        <a:pt x="242" y="745"/>
                      </a:lnTo>
                      <a:lnTo>
                        <a:pt x="243" y="747"/>
                      </a:lnTo>
                      <a:lnTo>
                        <a:pt x="243" y="747"/>
                      </a:lnTo>
                      <a:lnTo>
                        <a:pt x="244" y="747"/>
                      </a:lnTo>
                      <a:lnTo>
                        <a:pt x="244" y="747"/>
                      </a:lnTo>
                      <a:lnTo>
                        <a:pt x="245" y="748"/>
                      </a:lnTo>
                      <a:lnTo>
                        <a:pt x="245" y="748"/>
                      </a:lnTo>
                      <a:lnTo>
                        <a:pt x="247" y="748"/>
                      </a:lnTo>
                      <a:lnTo>
                        <a:pt x="247" y="748"/>
                      </a:lnTo>
                      <a:lnTo>
                        <a:pt x="248" y="748"/>
                      </a:lnTo>
                      <a:lnTo>
                        <a:pt x="248" y="748"/>
                      </a:lnTo>
                      <a:lnTo>
                        <a:pt x="248" y="748"/>
                      </a:lnTo>
                      <a:lnTo>
                        <a:pt x="250" y="748"/>
                      </a:lnTo>
                      <a:lnTo>
                        <a:pt x="250" y="748"/>
                      </a:lnTo>
                      <a:lnTo>
                        <a:pt x="252" y="748"/>
                      </a:lnTo>
                      <a:lnTo>
                        <a:pt x="252" y="748"/>
                      </a:lnTo>
                      <a:lnTo>
                        <a:pt x="253" y="748"/>
                      </a:lnTo>
                      <a:lnTo>
                        <a:pt x="253" y="748"/>
                      </a:lnTo>
                      <a:lnTo>
                        <a:pt x="254" y="748"/>
                      </a:lnTo>
                      <a:lnTo>
                        <a:pt x="254" y="748"/>
                      </a:lnTo>
                      <a:lnTo>
                        <a:pt x="257" y="748"/>
                      </a:lnTo>
                      <a:lnTo>
                        <a:pt x="257" y="748"/>
                      </a:lnTo>
                      <a:lnTo>
                        <a:pt x="257" y="748"/>
                      </a:lnTo>
                      <a:lnTo>
                        <a:pt x="257" y="748"/>
                      </a:lnTo>
                      <a:lnTo>
                        <a:pt x="261" y="748"/>
                      </a:lnTo>
                      <a:lnTo>
                        <a:pt x="261" y="748"/>
                      </a:lnTo>
                      <a:lnTo>
                        <a:pt x="263" y="748"/>
                      </a:lnTo>
                      <a:lnTo>
                        <a:pt x="263" y="748"/>
                      </a:lnTo>
                      <a:lnTo>
                        <a:pt x="264" y="748"/>
                      </a:lnTo>
                      <a:lnTo>
                        <a:pt x="264" y="748"/>
                      </a:lnTo>
                      <a:lnTo>
                        <a:pt x="267" y="748"/>
                      </a:lnTo>
                      <a:lnTo>
                        <a:pt x="267" y="748"/>
                      </a:lnTo>
                      <a:lnTo>
                        <a:pt x="268" y="747"/>
                      </a:lnTo>
                      <a:lnTo>
                        <a:pt x="268" y="747"/>
                      </a:lnTo>
                      <a:lnTo>
                        <a:pt x="269" y="747"/>
                      </a:lnTo>
                      <a:lnTo>
                        <a:pt x="269" y="747"/>
                      </a:lnTo>
                      <a:lnTo>
                        <a:pt x="271" y="747"/>
                      </a:lnTo>
                      <a:lnTo>
                        <a:pt x="271" y="747"/>
                      </a:lnTo>
                      <a:lnTo>
                        <a:pt x="272" y="747"/>
                      </a:lnTo>
                      <a:lnTo>
                        <a:pt x="272" y="747"/>
                      </a:lnTo>
                      <a:lnTo>
                        <a:pt x="273" y="745"/>
                      </a:lnTo>
                      <a:lnTo>
                        <a:pt x="273" y="745"/>
                      </a:lnTo>
                      <a:lnTo>
                        <a:pt x="274" y="745"/>
                      </a:lnTo>
                      <a:lnTo>
                        <a:pt x="274" y="745"/>
                      </a:lnTo>
                      <a:lnTo>
                        <a:pt x="274" y="744"/>
                      </a:lnTo>
                      <a:lnTo>
                        <a:pt x="274" y="744"/>
                      </a:lnTo>
                      <a:lnTo>
                        <a:pt x="276" y="744"/>
                      </a:lnTo>
                      <a:lnTo>
                        <a:pt x="276" y="744"/>
                      </a:lnTo>
                      <a:lnTo>
                        <a:pt x="277" y="743"/>
                      </a:lnTo>
                      <a:lnTo>
                        <a:pt x="277" y="743"/>
                      </a:lnTo>
                      <a:lnTo>
                        <a:pt x="278" y="742"/>
                      </a:lnTo>
                      <a:lnTo>
                        <a:pt x="278" y="742"/>
                      </a:lnTo>
                      <a:lnTo>
                        <a:pt x="278" y="742"/>
                      </a:lnTo>
                      <a:lnTo>
                        <a:pt x="278" y="742"/>
                      </a:lnTo>
                      <a:lnTo>
                        <a:pt x="281" y="739"/>
                      </a:lnTo>
                      <a:lnTo>
                        <a:pt x="281" y="739"/>
                      </a:lnTo>
                      <a:lnTo>
                        <a:pt x="281" y="739"/>
                      </a:lnTo>
                      <a:lnTo>
                        <a:pt x="281" y="739"/>
                      </a:lnTo>
                      <a:lnTo>
                        <a:pt x="284" y="729"/>
                      </a:lnTo>
                      <a:lnTo>
                        <a:pt x="289" y="713"/>
                      </a:lnTo>
                      <a:lnTo>
                        <a:pt x="289" y="713"/>
                      </a:lnTo>
                      <a:lnTo>
                        <a:pt x="296" y="692"/>
                      </a:lnTo>
                      <a:lnTo>
                        <a:pt x="298" y="676"/>
                      </a:lnTo>
                      <a:lnTo>
                        <a:pt x="300" y="663"/>
                      </a:lnTo>
                      <a:lnTo>
                        <a:pt x="301" y="653"/>
                      </a:lnTo>
                      <a:lnTo>
                        <a:pt x="301" y="653"/>
                      </a:lnTo>
                      <a:lnTo>
                        <a:pt x="331" y="646"/>
                      </a:lnTo>
                      <a:lnTo>
                        <a:pt x="331" y="646"/>
                      </a:lnTo>
                      <a:lnTo>
                        <a:pt x="337" y="653"/>
                      </a:lnTo>
                      <a:lnTo>
                        <a:pt x="345" y="663"/>
                      </a:lnTo>
                      <a:lnTo>
                        <a:pt x="356" y="676"/>
                      </a:lnTo>
                      <a:lnTo>
                        <a:pt x="370" y="691"/>
                      </a:lnTo>
                      <a:lnTo>
                        <a:pt x="370" y="691"/>
                      </a:lnTo>
                      <a:lnTo>
                        <a:pt x="383" y="703"/>
                      </a:lnTo>
                      <a:lnTo>
                        <a:pt x="392" y="709"/>
                      </a:lnTo>
                      <a:lnTo>
                        <a:pt x="392" y="709"/>
                      </a:lnTo>
                      <a:lnTo>
                        <a:pt x="392" y="709"/>
                      </a:lnTo>
                      <a:lnTo>
                        <a:pt x="394" y="710"/>
                      </a:lnTo>
                      <a:lnTo>
                        <a:pt x="394" y="710"/>
                      </a:lnTo>
                      <a:lnTo>
                        <a:pt x="395" y="710"/>
                      </a:lnTo>
                      <a:lnTo>
                        <a:pt x="395" y="710"/>
                      </a:lnTo>
                      <a:lnTo>
                        <a:pt x="397" y="711"/>
                      </a:lnTo>
                      <a:lnTo>
                        <a:pt x="397" y="711"/>
                      </a:lnTo>
                      <a:lnTo>
                        <a:pt x="398" y="711"/>
                      </a:lnTo>
                      <a:lnTo>
                        <a:pt x="398" y="711"/>
                      </a:lnTo>
                      <a:lnTo>
                        <a:pt x="399" y="711"/>
                      </a:lnTo>
                      <a:lnTo>
                        <a:pt x="399" y="711"/>
                      </a:lnTo>
                      <a:lnTo>
                        <a:pt x="400" y="711"/>
                      </a:lnTo>
                      <a:lnTo>
                        <a:pt x="400" y="711"/>
                      </a:lnTo>
                      <a:lnTo>
                        <a:pt x="402" y="711"/>
                      </a:lnTo>
                      <a:lnTo>
                        <a:pt x="402" y="711"/>
                      </a:lnTo>
                      <a:lnTo>
                        <a:pt x="402" y="711"/>
                      </a:lnTo>
                      <a:lnTo>
                        <a:pt x="404" y="710"/>
                      </a:lnTo>
                      <a:lnTo>
                        <a:pt x="404" y="710"/>
                      </a:lnTo>
                      <a:lnTo>
                        <a:pt x="405" y="710"/>
                      </a:lnTo>
                      <a:lnTo>
                        <a:pt x="405" y="710"/>
                      </a:lnTo>
                      <a:lnTo>
                        <a:pt x="407" y="710"/>
                      </a:lnTo>
                      <a:lnTo>
                        <a:pt x="407" y="710"/>
                      </a:lnTo>
                      <a:lnTo>
                        <a:pt x="408" y="709"/>
                      </a:lnTo>
                      <a:lnTo>
                        <a:pt x="408" y="709"/>
                      </a:lnTo>
                      <a:lnTo>
                        <a:pt x="410" y="709"/>
                      </a:lnTo>
                      <a:lnTo>
                        <a:pt x="410" y="709"/>
                      </a:lnTo>
                      <a:lnTo>
                        <a:pt x="410" y="708"/>
                      </a:lnTo>
                      <a:lnTo>
                        <a:pt x="410" y="708"/>
                      </a:lnTo>
                      <a:lnTo>
                        <a:pt x="413" y="706"/>
                      </a:lnTo>
                      <a:lnTo>
                        <a:pt x="413" y="706"/>
                      </a:lnTo>
                      <a:lnTo>
                        <a:pt x="417" y="705"/>
                      </a:lnTo>
                      <a:lnTo>
                        <a:pt x="417" y="705"/>
                      </a:lnTo>
                      <a:lnTo>
                        <a:pt x="417" y="705"/>
                      </a:lnTo>
                      <a:lnTo>
                        <a:pt x="417" y="705"/>
                      </a:lnTo>
                      <a:lnTo>
                        <a:pt x="419" y="704"/>
                      </a:lnTo>
                      <a:lnTo>
                        <a:pt x="419" y="704"/>
                      </a:lnTo>
                      <a:lnTo>
                        <a:pt x="419" y="704"/>
                      </a:lnTo>
                      <a:lnTo>
                        <a:pt x="419" y="704"/>
                      </a:lnTo>
                      <a:lnTo>
                        <a:pt x="422" y="703"/>
                      </a:lnTo>
                      <a:lnTo>
                        <a:pt x="422" y="703"/>
                      </a:lnTo>
                      <a:lnTo>
                        <a:pt x="422" y="703"/>
                      </a:lnTo>
                      <a:lnTo>
                        <a:pt x="422" y="703"/>
                      </a:lnTo>
                      <a:lnTo>
                        <a:pt x="426" y="700"/>
                      </a:lnTo>
                      <a:lnTo>
                        <a:pt x="426" y="700"/>
                      </a:lnTo>
                      <a:lnTo>
                        <a:pt x="426" y="699"/>
                      </a:lnTo>
                      <a:lnTo>
                        <a:pt x="426" y="699"/>
                      </a:lnTo>
                      <a:lnTo>
                        <a:pt x="427" y="697"/>
                      </a:lnTo>
                      <a:lnTo>
                        <a:pt x="427" y="697"/>
                      </a:lnTo>
                      <a:lnTo>
                        <a:pt x="427" y="696"/>
                      </a:lnTo>
                      <a:lnTo>
                        <a:pt x="427" y="696"/>
                      </a:lnTo>
                      <a:lnTo>
                        <a:pt x="428" y="695"/>
                      </a:lnTo>
                      <a:lnTo>
                        <a:pt x="428" y="695"/>
                      </a:lnTo>
                      <a:lnTo>
                        <a:pt x="428" y="694"/>
                      </a:lnTo>
                      <a:lnTo>
                        <a:pt x="428" y="694"/>
                      </a:lnTo>
                      <a:lnTo>
                        <a:pt x="429" y="691"/>
                      </a:lnTo>
                      <a:lnTo>
                        <a:pt x="429" y="691"/>
                      </a:lnTo>
                      <a:lnTo>
                        <a:pt x="429" y="691"/>
                      </a:lnTo>
                      <a:lnTo>
                        <a:pt x="429" y="691"/>
                      </a:lnTo>
                      <a:lnTo>
                        <a:pt x="429" y="691"/>
                      </a:lnTo>
                      <a:lnTo>
                        <a:pt x="429" y="680"/>
                      </a:lnTo>
                      <a:lnTo>
                        <a:pt x="429" y="663"/>
                      </a:lnTo>
                      <a:lnTo>
                        <a:pt x="429" y="663"/>
                      </a:lnTo>
                      <a:lnTo>
                        <a:pt x="427" y="643"/>
                      </a:lnTo>
                      <a:lnTo>
                        <a:pt x="424" y="627"/>
                      </a:lnTo>
                      <a:lnTo>
                        <a:pt x="422" y="614"/>
                      </a:lnTo>
                      <a:lnTo>
                        <a:pt x="419" y="604"/>
                      </a:lnTo>
                      <a:lnTo>
                        <a:pt x="419" y="604"/>
                      </a:lnTo>
                      <a:lnTo>
                        <a:pt x="446" y="587"/>
                      </a:lnTo>
                      <a:lnTo>
                        <a:pt x="446" y="587"/>
                      </a:lnTo>
                      <a:lnTo>
                        <a:pt x="453" y="592"/>
                      </a:lnTo>
                      <a:lnTo>
                        <a:pt x="465" y="599"/>
                      </a:lnTo>
                      <a:lnTo>
                        <a:pt x="478" y="607"/>
                      </a:lnTo>
                      <a:lnTo>
                        <a:pt x="497" y="616"/>
                      </a:lnTo>
                      <a:lnTo>
                        <a:pt x="497" y="616"/>
                      </a:lnTo>
                      <a:lnTo>
                        <a:pt x="512" y="622"/>
                      </a:lnTo>
                      <a:lnTo>
                        <a:pt x="524" y="626"/>
                      </a:lnTo>
                      <a:lnTo>
                        <a:pt x="524" y="626"/>
                      </a:lnTo>
                      <a:lnTo>
                        <a:pt x="524" y="626"/>
                      </a:lnTo>
                      <a:lnTo>
                        <a:pt x="524" y="626"/>
                      </a:lnTo>
                      <a:lnTo>
                        <a:pt x="526" y="626"/>
                      </a:lnTo>
                      <a:lnTo>
                        <a:pt x="526" y="626"/>
                      </a:lnTo>
                      <a:lnTo>
                        <a:pt x="528" y="626"/>
                      </a:lnTo>
                      <a:lnTo>
                        <a:pt x="528" y="626"/>
                      </a:lnTo>
                      <a:lnTo>
                        <a:pt x="529" y="626"/>
                      </a:lnTo>
                      <a:lnTo>
                        <a:pt x="529" y="626"/>
                      </a:lnTo>
                      <a:lnTo>
                        <a:pt x="530" y="626"/>
                      </a:lnTo>
                      <a:lnTo>
                        <a:pt x="530" y="626"/>
                      </a:lnTo>
                      <a:lnTo>
                        <a:pt x="531" y="626"/>
                      </a:lnTo>
                      <a:lnTo>
                        <a:pt x="531" y="626"/>
                      </a:lnTo>
                      <a:lnTo>
                        <a:pt x="533" y="624"/>
                      </a:lnTo>
                      <a:lnTo>
                        <a:pt x="533" y="624"/>
                      </a:lnTo>
                      <a:lnTo>
                        <a:pt x="534" y="624"/>
                      </a:lnTo>
                      <a:lnTo>
                        <a:pt x="534" y="624"/>
                      </a:lnTo>
                      <a:lnTo>
                        <a:pt x="534" y="624"/>
                      </a:lnTo>
                      <a:lnTo>
                        <a:pt x="534" y="624"/>
                      </a:lnTo>
                      <a:lnTo>
                        <a:pt x="536" y="623"/>
                      </a:lnTo>
                      <a:lnTo>
                        <a:pt x="536" y="623"/>
                      </a:lnTo>
                      <a:lnTo>
                        <a:pt x="536" y="622"/>
                      </a:lnTo>
                      <a:lnTo>
                        <a:pt x="536" y="622"/>
                      </a:lnTo>
                      <a:lnTo>
                        <a:pt x="538" y="621"/>
                      </a:lnTo>
                      <a:lnTo>
                        <a:pt x="538" y="621"/>
                      </a:lnTo>
                      <a:lnTo>
                        <a:pt x="539" y="621"/>
                      </a:lnTo>
                      <a:lnTo>
                        <a:pt x="539" y="621"/>
                      </a:lnTo>
                      <a:lnTo>
                        <a:pt x="540" y="619"/>
                      </a:lnTo>
                      <a:lnTo>
                        <a:pt x="540" y="619"/>
                      </a:lnTo>
                      <a:lnTo>
                        <a:pt x="541" y="618"/>
                      </a:lnTo>
                      <a:lnTo>
                        <a:pt x="541" y="618"/>
                      </a:lnTo>
                      <a:lnTo>
                        <a:pt x="543" y="616"/>
                      </a:lnTo>
                      <a:lnTo>
                        <a:pt x="543" y="616"/>
                      </a:lnTo>
                      <a:lnTo>
                        <a:pt x="545" y="614"/>
                      </a:lnTo>
                      <a:lnTo>
                        <a:pt x="545" y="614"/>
                      </a:lnTo>
                      <a:lnTo>
                        <a:pt x="547" y="613"/>
                      </a:lnTo>
                      <a:lnTo>
                        <a:pt x="547" y="613"/>
                      </a:lnTo>
                      <a:lnTo>
                        <a:pt x="548" y="612"/>
                      </a:lnTo>
                      <a:lnTo>
                        <a:pt x="548" y="612"/>
                      </a:lnTo>
                      <a:lnTo>
                        <a:pt x="548" y="611"/>
                      </a:lnTo>
                      <a:lnTo>
                        <a:pt x="548" y="611"/>
                      </a:lnTo>
                      <a:lnTo>
                        <a:pt x="549" y="609"/>
                      </a:lnTo>
                      <a:lnTo>
                        <a:pt x="549" y="609"/>
                      </a:lnTo>
                      <a:lnTo>
                        <a:pt x="550" y="609"/>
                      </a:lnTo>
                      <a:lnTo>
                        <a:pt x="550" y="609"/>
                      </a:lnTo>
                      <a:lnTo>
                        <a:pt x="552" y="607"/>
                      </a:lnTo>
                      <a:lnTo>
                        <a:pt x="552" y="607"/>
                      </a:lnTo>
                      <a:lnTo>
                        <a:pt x="552" y="607"/>
                      </a:lnTo>
                      <a:lnTo>
                        <a:pt x="552" y="607"/>
                      </a:lnTo>
                      <a:lnTo>
                        <a:pt x="553" y="604"/>
                      </a:lnTo>
                      <a:lnTo>
                        <a:pt x="553" y="604"/>
                      </a:lnTo>
                      <a:lnTo>
                        <a:pt x="553" y="604"/>
                      </a:lnTo>
                      <a:lnTo>
                        <a:pt x="553" y="604"/>
                      </a:lnTo>
                      <a:lnTo>
                        <a:pt x="553" y="603"/>
                      </a:lnTo>
                      <a:lnTo>
                        <a:pt x="553" y="603"/>
                      </a:lnTo>
                      <a:lnTo>
                        <a:pt x="553" y="602"/>
                      </a:lnTo>
                      <a:lnTo>
                        <a:pt x="553" y="602"/>
                      </a:lnTo>
                      <a:lnTo>
                        <a:pt x="553" y="599"/>
                      </a:lnTo>
                      <a:lnTo>
                        <a:pt x="553" y="599"/>
                      </a:lnTo>
                      <a:lnTo>
                        <a:pt x="553" y="599"/>
                      </a:lnTo>
                      <a:lnTo>
                        <a:pt x="553" y="599"/>
                      </a:lnTo>
                      <a:lnTo>
                        <a:pt x="553" y="595"/>
                      </a:lnTo>
                      <a:lnTo>
                        <a:pt x="553" y="595"/>
                      </a:lnTo>
                      <a:lnTo>
                        <a:pt x="553" y="595"/>
                      </a:lnTo>
                      <a:lnTo>
                        <a:pt x="553" y="595"/>
                      </a:lnTo>
                      <a:lnTo>
                        <a:pt x="549" y="585"/>
                      </a:lnTo>
                      <a:lnTo>
                        <a:pt x="543" y="570"/>
                      </a:lnTo>
                      <a:lnTo>
                        <a:pt x="543" y="570"/>
                      </a:lnTo>
                      <a:lnTo>
                        <a:pt x="535" y="551"/>
                      </a:lnTo>
                      <a:lnTo>
                        <a:pt x="526" y="537"/>
                      </a:lnTo>
                      <a:lnTo>
                        <a:pt x="519" y="526"/>
                      </a:lnTo>
                      <a:lnTo>
                        <a:pt x="514" y="519"/>
                      </a:lnTo>
                      <a:lnTo>
                        <a:pt x="514" y="519"/>
                      </a:lnTo>
                      <a:lnTo>
                        <a:pt x="533" y="492"/>
                      </a:lnTo>
                      <a:lnTo>
                        <a:pt x="533" y="492"/>
                      </a:lnTo>
                      <a:lnTo>
                        <a:pt x="541" y="495"/>
                      </a:lnTo>
                      <a:lnTo>
                        <a:pt x="554" y="497"/>
                      </a:lnTo>
                      <a:lnTo>
                        <a:pt x="570" y="500"/>
                      </a:lnTo>
                      <a:lnTo>
                        <a:pt x="591" y="502"/>
                      </a:lnTo>
                      <a:lnTo>
                        <a:pt x="591" y="502"/>
                      </a:lnTo>
                      <a:lnTo>
                        <a:pt x="607" y="502"/>
                      </a:lnTo>
                      <a:lnTo>
                        <a:pt x="618" y="502"/>
                      </a:lnTo>
                      <a:lnTo>
                        <a:pt x="618" y="502"/>
                      </a:lnTo>
                      <a:lnTo>
                        <a:pt x="618" y="502"/>
                      </a:lnTo>
                      <a:lnTo>
                        <a:pt x="618" y="502"/>
                      </a:lnTo>
                      <a:lnTo>
                        <a:pt x="622" y="501"/>
                      </a:lnTo>
                      <a:lnTo>
                        <a:pt x="622" y="501"/>
                      </a:lnTo>
                      <a:lnTo>
                        <a:pt x="622" y="501"/>
                      </a:lnTo>
                      <a:lnTo>
                        <a:pt x="622" y="501"/>
                      </a:lnTo>
                      <a:lnTo>
                        <a:pt x="625" y="500"/>
                      </a:lnTo>
                      <a:lnTo>
                        <a:pt x="625" y="500"/>
                      </a:lnTo>
                      <a:lnTo>
                        <a:pt x="625" y="500"/>
                      </a:lnTo>
                      <a:lnTo>
                        <a:pt x="625" y="500"/>
                      </a:lnTo>
                      <a:lnTo>
                        <a:pt x="626" y="498"/>
                      </a:lnTo>
                      <a:lnTo>
                        <a:pt x="626" y="498"/>
                      </a:lnTo>
                      <a:lnTo>
                        <a:pt x="627" y="498"/>
                      </a:lnTo>
                      <a:lnTo>
                        <a:pt x="627" y="498"/>
                      </a:lnTo>
                      <a:lnTo>
                        <a:pt x="628" y="497"/>
                      </a:lnTo>
                      <a:lnTo>
                        <a:pt x="628" y="497"/>
                      </a:lnTo>
                      <a:lnTo>
                        <a:pt x="628" y="497"/>
                      </a:lnTo>
                      <a:lnTo>
                        <a:pt x="628" y="497"/>
                      </a:lnTo>
                      <a:lnTo>
                        <a:pt x="630" y="495"/>
                      </a:lnTo>
                      <a:lnTo>
                        <a:pt x="630" y="495"/>
                      </a:lnTo>
                      <a:lnTo>
                        <a:pt x="630" y="495"/>
                      </a:lnTo>
                      <a:lnTo>
                        <a:pt x="630" y="495"/>
                      </a:lnTo>
                      <a:lnTo>
                        <a:pt x="631" y="492"/>
                      </a:lnTo>
                      <a:lnTo>
                        <a:pt x="631" y="492"/>
                      </a:lnTo>
                      <a:lnTo>
                        <a:pt x="631" y="492"/>
                      </a:lnTo>
                      <a:lnTo>
                        <a:pt x="631" y="492"/>
                      </a:lnTo>
                      <a:lnTo>
                        <a:pt x="632" y="490"/>
                      </a:lnTo>
                      <a:lnTo>
                        <a:pt x="632" y="490"/>
                      </a:lnTo>
                      <a:lnTo>
                        <a:pt x="633" y="488"/>
                      </a:lnTo>
                      <a:lnTo>
                        <a:pt x="633" y="488"/>
                      </a:lnTo>
                      <a:lnTo>
                        <a:pt x="635" y="486"/>
                      </a:lnTo>
                      <a:lnTo>
                        <a:pt x="635" y="486"/>
                      </a:lnTo>
                      <a:lnTo>
                        <a:pt x="636" y="483"/>
                      </a:lnTo>
                      <a:lnTo>
                        <a:pt x="636" y="483"/>
                      </a:lnTo>
                      <a:lnTo>
                        <a:pt x="636" y="482"/>
                      </a:lnTo>
                      <a:lnTo>
                        <a:pt x="636" y="482"/>
                      </a:lnTo>
                      <a:lnTo>
                        <a:pt x="637" y="481"/>
                      </a:lnTo>
                      <a:lnTo>
                        <a:pt x="637" y="481"/>
                      </a:lnTo>
                      <a:lnTo>
                        <a:pt x="637" y="480"/>
                      </a:lnTo>
                      <a:lnTo>
                        <a:pt x="637" y="480"/>
                      </a:lnTo>
                      <a:lnTo>
                        <a:pt x="637" y="478"/>
                      </a:lnTo>
                      <a:lnTo>
                        <a:pt x="637" y="478"/>
                      </a:lnTo>
                      <a:lnTo>
                        <a:pt x="638" y="477"/>
                      </a:lnTo>
                      <a:lnTo>
                        <a:pt x="638" y="477"/>
                      </a:lnTo>
                      <a:lnTo>
                        <a:pt x="638" y="475"/>
                      </a:lnTo>
                      <a:lnTo>
                        <a:pt x="638" y="475"/>
                      </a:lnTo>
                      <a:lnTo>
                        <a:pt x="638" y="475"/>
                      </a:lnTo>
                      <a:lnTo>
                        <a:pt x="638" y="475"/>
                      </a:lnTo>
                      <a:lnTo>
                        <a:pt x="638" y="472"/>
                      </a:lnTo>
                      <a:lnTo>
                        <a:pt x="638" y="472"/>
                      </a:lnTo>
                      <a:lnTo>
                        <a:pt x="638" y="472"/>
                      </a:lnTo>
                      <a:lnTo>
                        <a:pt x="638" y="472"/>
                      </a:lnTo>
                      <a:lnTo>
                        <a:pt x="638" y="471"/>
                      </a:lnTo>
                      <a:lnTo>
                        <a:pt x="638" y="471"/>
                      </a:lnTo>
                      <a:lnTo>
                        <a:pt x="638" y="469"/>
                      </a:lnTo>
                      <a:lnTo>
                        <a:pt x="638" y="469"/>
                      </a:lnTo>
                      <a:lnTo>
                        <a:pt x="637" y="467"/>
                      </a:lnTo>
                      <a:lnTo>
                        <a:pt x="637" y="467"/>
                      </a:lnTo>
                      <a:lnTo>
                        <a:pt x="637" y="467"/>
                      </a:lnTo>
                      <a:lnTo>
                        <a:pt x="637" y="467"/>
                      </a:lnTo>
                      <a:lnTo>
                        <a:pt x="636" y="464"/>
                      </a:lnTo>
                      <a:lnTo>
                        <a:pt x="636" y="464"/>
                      </a:lnTo>
                      <a:lnTo>
                        <a:pt x="636" y="464"/>
                      </a:lnTo>
                      <a:lnTo>
                        <a:pt x="636" y="464"/>
                      </a:lnTo>
                      <a:lnTo>
                        <a:pt x="636" y="464"/>
                      </a:lnTo>
                      <a:lnTo>
                        <a:pt x="630" y="456"/>
                      </a:lnTo>
                      <a:lnTo>
                        <a:pt x="618" y="443"/>
                      </a:lnTo>
                      <a:lnTo>
                        <a:pt x="618" y="443"/>
                      </a:lnTo>
                      <a:lnTo>
                        <a:pt x="604" y="428"/>
                      </a:lnTo>
                      <a:lnTo>
                        <a:pt x="591" y="418"/>
                      </a:lnTo>
                      <a:lnTo>
                        <a:pt x="581" y="409"/>
                      </a:lnTo>
                      <a:lnTo>
                        <a:pt x="573" y="404"/>
                      </a:lnTo>
                      <a:lnTo>
                        <a:pt x="573" y="404"/>
                      </a:lnTo>
                      <a:lnTo>
                        <a:pt x="577" y="389"/>
                      </a:lnTo>
                      <a:lnTo>
                        <a:pt x="577" y="389"/>
                      </a:lnTo>
                      <a:lnTo>
                        <a:pt x="581" y="374"/>
                      </a:lnTo>
                      <a:lnTo>
                        <a:pt x="581" y="374"/>
                      </a:lnTo>
                      <a:lnTo>
                        <a:pt x="591" y="372"/>
                      </a:lnTo>
                      <a:lnTo>
                        <a:pt x="603" y="371"/>
                      </a:lnTo>
                      <a:lnTo>
                        <a:pt x="620" y="367"/>
                      </a:lnTo>
                      <a:lnTo>
                        <a:pt x="640" y="362"/>
                      </a:lnTo>
                      <a:lnTo>
                        <a:pt x="640" y="362"/>
                      </a:lnTo>
                      <a:lnTo>
                        <a:pt x="656" y="357"/>
                      </a:lnTo>
                      <a:lnTo>
                        <a:pt x="665" y="354"/>
                      </a:lnTo>
                      <a:lnTo>
                        <a:pt x="665" y="354"/>
                      </a:lnTo>
                      <a:lnTo>
                        <a:pt x="666" y="354"/>
                      </a:lnTo>
                      <a:lnTo>
                        <a:pt x="666" y="354"/>
                      </a:lnTo>
                      <a:lnTo>
                        <a:pt x="669" y="351"/>
                      </a:lnTo>
                      <a:lnTo>
                        <a:pt x="669" y="351"/>
                      </a:lnTo>
                      <a:lnTo>
                        <a:pt x="669" y="351"/>
                      </a:lnTo>
                      <a:lnTo>
                        <a:pt x="669" y="351"/>
                      </a:lnTo>
                      <a:lnTo>
                        <a:pt x="670" y="350"/>
                      </a:lnTo>
                      <a:lnTo>
                        <a:pt x="670" y="350"/>
                      </a:lnTo>
                      <a:lnTo>
                        <a:pt x="671" y="349"/>
                      </a:lnTo>
                      <a:lnTo>
                        <a:pt x="671" y="349"/>
                      </a:lnTo>
                      <a:lnTo>
                        <a:pt x="672" y="347"/>
                      </a:lnTo>
                      <a:lnTo>
                        <a:pt x="672" y="347"/>
                      </a:lnTo>
                      <a:lnTo>
                        <a:pt x="672" y="347"/>
                      </a:lnTo>
                      <a:lnTo>
                        <a:pt x="672" y="347"/>
                      </a:lnTo>
                      <a:lnTo>
                        <a:pt x="674" y="345"/>
                      </a:lnTo>
                      <a:lnTo>
                        <a:pt x="674" y="345"/>
                      </a:lnTo>
                      <a:lnTo>
                        <a:pt x="674" y="345"/>
                      </a:lnTo>
                      <a:lnTo>
                        <a:pt x="674" y="345"/>
                      </a:lnTo>
                      <a:lnTo>
                        <a:pt x="674" y="342"/>
                      </a:lnTo>
                      <a:lnTo>
                        <a:pt x="674" y="342"/>
                      </a:lnTo>
                      <a:lnTo>
                        <a:pt x="674" y="342"/>
                      </a:lnTo>
                      <a:lnTo>
                        <a:pt x="674" y="342"/>
                      </a:lnTo>
                      <a:lnTo>
                        <a:pt x="675" y="340"/>
                      </a:lnTo>
                      <a:lnTo>
                        <a:pt x="675" y="340"/>
                      </a:lnTo>
                      <a:lnTo>
                        <a:pt x="675" y="340"/>
                      </a:lnTo>
                      <a:lnTo>
                        <a:pt x="675" y="340"/>
                      </a:lnTo>
                      <a:lnTo>
                        <a:pt x="675" y="337"/>
                      </a:lnTo>
                      <a:lnTo>
                        <a:pt x="675" y="337"/>
                      </a:lnTo>
                      <a:lnTo>
                        <a:pt x="675" y="336"/>
                      </a:lnTo>
                      <a:lnTo>
                        <a:pt x="675" y="336"/>
                      </a:lnTo>
                      <a:lnTo>
                        <a:pt x="675" y="333"/>
                      </a:lnTo>
                      <a:lnTo>
                        <a:pt x="675" y="333"/>
                      </a:lnTo>
                      <a:lnTo>
                        <a:pt x="675" y="330"/>
                      </a:lnTo>
                      <a:lnTo>
                        <a:pt x="675" y="330"/>
                      </a:lnTo>
                      <a:lnTo>
                        <a:pt x="675" y="330"/>
                      </a:lnTo>
                      <a:lnTo>
                        <a:pt x="675" y="330"/>
                      </a:lnTo>
                      <a:lnTo>
                        <a:pt x="676" y="327"/>
                      </a:lnTo>
                      <a:lnTo>
                        <a:pt x="676" y="327"/>
                      </a:lnTo>
                      <a:lnTo>
                        <a:pt x="676" y="326"/>
                      </a:lnTo>
                      <a:lnTo>
                        <a:pt x="676" y="326"/>
                      </a:lnTo>
                      <a:lnTo>
                        <a:pt x="676" y="323"/>
                      </a:lnTo>
                      <a:lnTo>
                        <a:pt x="676" y="323"/>
                      </a:lnTo>
                      <a:lnTo>
                        <a:pt x="676" y="323"/>
                      </a:lnTo>
                      <a:lnTo>
                        <a:pt x="676" y="323"/>
                      </a:lnTo>
                      <a:lnTo>
                        <a:pt x="675" y="321"/>
                      </a:lnTo>
                      <a:lnTo>
                        <a:pt x="675" y="321"/>
                      </a:lnTo>
                      <a:lnTo>
                        <a:pt x="675" y="321"/>
                      </a:lnTo>
                      <a:lnTo>
                        <a:pt x="675" y="321"/>
                      </a:lnTo>
                      <a:lnTo>
                        <a:pt x="675" y="318"/>
                      </a:lnTo>
                      <a:lnTo>
                        <a:pt x="675" y="318"/>
                      </a:lnTo>
                      <a:lnTo>
                        <a:pt x="675" y="318"/>
                      </a:lnTo>
                      <a:lnTo>
                        <a:pt x="675" y="318"/>
                      </a:lnTo>
                      <a:lnTo>
                        <a:pt x="674" y="317"/>
                      </a:lnTo>
                      <a:lnTo>
                        <a:pt x="674" y="317"/>
                      </a:lnTo>
                      <a:lnTo>
                        <a:pt x="674" y="316"/>
                      </a:lnTo>
                      <a:lnTo>
                        <a:pt x="674" y="316"/>
                      </a:lnTo>
                      <a:lnTo>
                        <a:pt x="672" y="315"/>
                      </a:lnTo>
                      <a:lnTo>
                        <a:pt x="672" y="315"/>
                      </a:lnTo>
                      <a:lnTo>
                        <a:pt x="671" y="313"/>
                      </a:lnTo>
                      <a:lnTo>
                        <a:pt x="671" y="313"/>
                      </a:lnTo>
                      <a:lnTo>
                        <a:pt x="669" y="312"/>
                      </a:lnTo>
                      <a:lnTo>
                        <a:pt x="669" y="312"/>
                      </a:lnTo>
                      <a:lnTo>
                        <a:pt x="669" y="312"/>
                      </a:lnTo>
                      <a:lnTo>
                        <a:pt x="669" y="312"/>
                      </a:lnTo>
                      <a:lnTo>
                        <a:pt x="660" y="306"/>
                      </a:lnTo>
                      <a:lnTo>
                        <a:pt x="646" y="298"/>
                      </a:lnTo>
                      <a:lnTo>
                        <a:pt x="646" y="298"/>
                      </a:lnTo>
                      <a:lnTo>
                        <a:pt x="627" y="289"/>
                      </a:lnTo>
                      <a:lnTo>
                        <a:pt x="611" y="283"/>
                      </a:lnTo>
                      <a:lnTo>
                        <a:pt x="598" y="279"/>
                      </a:lnTo>
                      <a:lnTo>
                        <a:pt x="589" y="277"/>
                      </a:lnTo>
                      <a:lnTo>
                        <a:pt x="589" y="277"/>
                      </a:lnTo>
                      <a:lnTo>
                        <a:pt x="587" y="245"/>
                      </a:lnTo>
                      <a:lnTo>
                        <a:pt x="587" y="245"/>
                      </a:lnTo>
                      <a:lnTo>
                        <a:pt x="596" y="241"/>
                      </a:lnTo>
                      <a:lnTo>
                        <a:pt x="607" y="235"/>
                      </a:lnTo>
                      <a:lnTo>
                        <a:pt x="622" y="226"/>
                      </a:lnTo>
                      <a:lnTo>
                        <a:pt x="638" y="215"/>
                      </a:lnTo>
                      <a:lnTo>
                        <a:pt x="638" y="215"/>
                      </a:lnTo>
                      <a:lnTo>
                        <a:pt x="651" y="205"/>
                      </a:lnTo>
                      <a:lnTo>
                        <a:pt x="659" y="197"/>
                      </a:lnTo>
                      <a:lnTo>
                        <a:pt x="659" y="197"/>
                      </a:lnTo>
                      <a:lnTo>
                        <a:pt x="659" y="197"/>
                      </a:lnTo>
                      <a:lnTo>
                        <a:pt x="659" y="197"/>
                      </a:lnTo>
                      <a:lnTo>
                        <a:pt x="659" y="197"/>
                      </a:lnTo>
                      <a:lnTo>
                        <a:pt x="659" y="197"/>
                      </a:lnTo>
                      <a:lnTo>
                        <a:pt x="662" y="192"/>
                      </a:lnTo>
                      <a:lnTo>
                        <a:pt x="662" y="192"/>
                      </a:lnTo>
                      <a:lnTo>
                        <a:pt x="662" y="192"/>
                      </a:lnTo>
                      <a:lnTo>
                        <a:pt x="662" y="192"/>
                      </a:lnTo>
                      <a:lnTo>
                        <a:pt x="664" y="190"/>
                      </a:lnTo>
                      <a:lnTo>
                        <a:pt x="664" y="190"/>
                      </a:lnTo>
                      <a:lnTo>
                        <a:pt x="664" y="190"/>
                      </a:lnTo>
                      <a:lnTo>
                        <a:pt x="664" y="190"/>
                      </a:lnTo>
                      <a:lnTo>
                        <a:pt x="664" y="187"/>
                      </a:lnTo>
                      <a:lnTo>
                        <a:pt x="664" y="187"/>
                      </a:lnTo>
                      <a:lnTo>
                        <a:pt x="664" y="187"/>
                      </a:lnTo>
                      <a:lnTo>
                        <a:pt x="664" y="187"/>
                      </a:lnTo>
                      <a:lnTo>
                        <a:pt x="664" y="185"/>
                      </a:lnTo>
                      <a:lnTo>
                        <a:pt x="664" y="185"/>
                      </a:lnTo>
                      <a:lnTo>
                        <a:pt x="664" y="185"/>
                      </a:lnTo>
                      <a:lnTo>
                        <a:pt x="664" y="185"/>
                      </a:lnTo>
                      <a:lnTo>
                        <a:pt x="664" y="182"/>
                      </a:lnTo>
                      <a:lnTo>
                        <a:pt x="664" y="182"/>
                      </a:lnTo>
                      <a:lnTo>
                        <a:pt x="662" y="181"/>
                      </a:lnTo>
                      <a:lnTo>
                        <a:pt x="662" y="181"/>
                      </a:lnTo>
                      <a:lnTo>
                        <a:pt x="662" y="180"/>
                      </a:lnTo>
                      <a:lnTo>
                        <a:pt x="662" y="180"/>
                      </a:lnTo>
                      <a:lnTo>
                        <a:pt x="662" y="178"/>
                      </a:lnTo>
                      <a:lnTo>
                        <a:pt x="662" y="178"/>
                      </a:lnTo>
                      <a:lnTo>
                        <a:pt x="661" y="175"/>
                      </a:lnTo>
                      <a:lnTo>
                        <a:pt x="661" y="175"/>
                      </a:lnTo>
                      <a:lnTo>
                        <a:pt x="660" y="172"/>
                      </a:lnTo>
                      <a:lnTo>
                        <a:pt x="660" y="172"/>
                      </a:lnTo>
                      <a:lnTo>
                        <a:pt x="660" y="171"/>
                      </a:lnTo>
                      <a:lnTo>
                        <a:pt x="660" y="171"/>
                      </a:lnTo>
                      <a:lnTo>
                        <a:pt x="660" y="170"/>
                      </a:lnTo>
                      <a:lnTo>
                        <a:pt x="660" y="170"/>
                      </a:lnTo>
                      <a:lnTo>
                        <a:pt x="660" y="168"/>
                      </a:lnTo>
                      <a:lnTo>
                        <a:pt x="660" y="168"/>
                      </a:lnTo>
                      <a:lnTo>
                        <a:pt x="659" y="166"/>
                      </a:lnTo>
                      <a:lnTo>
                        <a:pt x="659" y="166"/>
                      </a:lnTo>
                      <a:lnTo>
                        <a:pt x="659" y="166"/>
                      </a:lnTo>
                      <a:lnTo>
                        <a:pt x="659" y="166"/>
                      </a:lnTo>
                      <a:lnTo>
                        <a:pt x="657" y="163"/>
                      </a:lnTo>
                      <a:lnTo>
                        <a:pt x="657" y="163"/>
                      </a:lnTo>
                      <a:lnTo>
                        <a:pt x="657" y="163"/>
                      </a:lnTo>
                      <a:lnTo>
                        <a:pt x="657" y="163"/>
                      </a:lnTo>
                      <a:lnTo>
                        <a:pt x="656" y="162"/>
                      </a:lnTo>
                      <a:lnTo>
                        <a:pt x="656" y="162"/>
                      </a:lnTo>
                      <a:lnTo>
                        <a:pt x="656" y="161"/>
                      </a:lnTo>
                      <a:lnTo>
                        <a:pt x="656" y="161"/>
                      </a:lnTo>
                      <a:lnTo>
                        <a:pt x="655" y="160"/>
                      </a:lnTo>
                      <a:lnTo>
                        <a:pt x="655" y="160"/>
                      </a:lnTo>
                      <a:lnTo>
                        <a:pt x="654" y="160"/>
                      </a:lnTo>
                      <a:lnTo>
                        <a:pt x="654" y="160"/>
                      </a:lnTo>
                      <a:lnTo>
                        <a:pt x="651" y="158"/>
                      </a:lnTo>
                      <a:lnTo>
                        <a:pt x="651" y="158"/>
                      </a:lnTo>
                      <a:lnTo>
                        <a:pt x="651" y="158"/>
                      </a:lnTo>
                      <a:lnTo>
                        <a:pt x="651" y="158"/>
                      </a:lnTo>
                      <a:lnTo>
                        <a:pt x="649" y="157"/>
                      </a:lnTo>
                      <a:lnTo>
                        <a:pt x="649" y="157"/>
                      </a:lnTo>
                      <a:lnTo>
                        <a:pt x="649" y="157"/>
                      </a:lnTo>
                      <a:lnTo>
                        <a:pt x="649" y="157"/>
                      </a:lnTo>
                      <a:lnTo>
                        <a:pt x="649" y="157"/>
                      </a:lnTo>
                      <a:lnTo>
                        <a:pt x="649" y="157"/>
                      </a:lnTo>
                      <a:lnTo>
                        <a:pt x="637" y="155"/>
                      </a:lnTo>
                      <a:lnTo>
                        <a:pt x="621" y="152"/>
                      </a:lnTo>
                      <a:lnTo>
                        <a:pt x="621" y="152"/>
                      </a:lnTo>
                      <a:lnTo>
                        <a:pt x="601" y="151"/>
                      </a:lnTo>
                      <a:lnTo>
                        <a:pt x="584" y="151"/>
                      </a:lnTo>
                      <a:lnTo>
                        <a:pt x="570" y="151"/>
                      </a:lnTo>
                      <a:lnTo>
                        <a:pt x="562" y="152"/>
                      </a:lnTo>
                      <a:lnTo>
                        <a:pt x="562" y="152"/>
                      </a:lnTo>
                      <a:lnTo>
                        <a:pt x="548" y="123"/>
                      </a:lnTo>
                      <a:lnTo>
                        <a:pt x="548" y="123"/>
                      </a:lnTo>
                      <a:lnTo>
                        <a:pt x="554" y="117"/>
                      </a:lnTo>
                      <a:lnTo>
                        <a:pt x="564" y="107"/>
                      </a:lnTo>
                      <a:lnTo>
                        <a:pt x="574" y="94"/>
                      </a:lnTo>
                      <a:lnTo>
                        <a:pt x="587" y="76"/>
                      </a:lnTo>
                      <a:lnTo>
                        <a:pt x="587" y="76"/>
                      </a:lnTo>
                      <a:lnTo>
                        <a:pt x="594" y="64"/>
                      </a:lnTo>
                      <a:lnTo>
                        <a:pt x="599" y="54"/>
                      </a:lnTo>
                      <a:lnTo>
                        <a:pt x="599" y="54"/>
                      </a:lnTo>
                      <a:lnTo>
                        <a:pt x="599" y="54"/>
                      </a:lnTo>
                      <a:lnTo>
                        <a:pt x="599" y="54"/>
                      </a:lnTo>
                      <a:lnTo>
                        <a:pt x="599" y="54"/>
                      </a:lnTo>
                      <a:lnTo>
                        <a:pt x="601" y="51"/>
                      </a:lnTo>
                      <a:lnTo>
                        <a:pt x="601" y="51"/>
                      </a:lnTo>
                      <a:lnTo>
                        <a:pt x="601" y="50"/>
                      </a:lnTo>
                      <a:lnTo>
                        <a:pt x="601" y="50"/>
                      </a:lnTo>
                      <a:lnTo>
                        <a:pt x="602" y="47"/>
                      </a:lnTo>
                      <a:lnTo>
                        <a:pt x="602" y="47"/>
                      </a:lnTo>
                      <a:lnTo>
                        <a:pt x="602" y="47"/>
                      </a:lnTo>
                      <a:lnTo>
                        <a:pt x="602" y="47"/>
                      </a:lnTo>
                      <a:lnTo>
                        <a:pt x="602" y="45"/>
                      </a:lnTo>
                      <a:lnTo>
                        <a:pt x="602" y="45"/>
                      </a:lnTo>
                      <a:lnTo>
                        <a:pt x="601" y="45"/>
                      </a:lnTo>
                      <a:lnTo>
                        <a:pt x="601" y="45"/>
                      </a:lnTo>
                      <a:lnTo>
                        <a:pt x="601" y="42"/>
                      </a:lnTo>
                      <a:lnTo>
                        <a:pt x="601" y="42"/>
                      </a:lnTo>
                      <a:lnTo>
                        <a:pt x="601" y="42"/>
                      </a:lnTo>
                      <a:lnTo>
                        <a:pt x="601" y="42"/>
                      </a:lnTo>
                      <a:lnTo>
                        <a:pt x="599" y="40"/>
                      </a:lnTo>
                      <a:lnTo>
                        <a:pt x="599" y="40"/>
                      </a:lnTo>
                      <a:lnTo>
                        <a:pt x="599" y="40"/>
                      </a:lnTo>
                      <a:lnTo>
                        <a:pt x="599" y="40"/>
                      </a:lnTo>
                      <a:lnTo>
                        <a:pt x="598" y="37"/>
                      </a:lnTo>
                      <a:lnTo>
                        <a:pt x="598" y="37"/>
                      </a:lnTo>
                      <a:lnTo>
                        <a:pt x="598" y="37"/>
                      </a:lnTo>
                      <a:lnTo>
                        <a:pt x="598" y="37"/>
                      </a:lnTo>
                      <a:lnTo>
                        <a:pt x="597" y="35"/>
                      </a:lnTo>
                      <a:lnTo>
                        <a:pt x="597" y="35"/>
                      </a:lnTo>
                      <a:lnTo>
                        <a:pt x="596" y="34"/>
                      </a:lnTo>
                      <a:lnTo>
                        <a:pt x="596" y="34"/>
                      </a:lnTo>
                      <a:lnTo>
                        <a:pt x="594" y="31"/>
                      </a:lnTo>
                      <a:lnTo>
                        <a:pt x="594" y="31"/>
                      </a:lnTo>
                      <a:lnTo>
                        <a:pt x="593" y="29"/>
                      </a:lnTo>
                      <a:lnTo>
                        <a:pt x="593" y="29"/>
                      </a:lnTo>
                      <a:lnTo>
                        <a:pt x="592" y="29"/>
                      </a:lnTo>
                      <a:lnTo>
                        <a:pt x="592" y="29"/>
                      </a:lnTo>
                      <a:lnTo>
                        <a:pt x="591" y="26"/>
                      </a:lnTo>
                      <a:lnTo>
                        <a:pt x="591" y="26"/>
                      </a:lnTo>
                      <a:lnTo>
                        <a:pt x="591" y="26"/>
                      </a:lnTo>
                      <a:lnTo>
                        <a:pt x="591" y="26"/>
                      </a:lnTo>
                      <a:lnTo>
                        <a:pt x="589" y="24"/>
                      </a:lnTo>
                      <a:lnTo>
                        <a:pt x="589" y="24"/>
                      </a:lnTo>
                      <a:lnTo>
                        <a:pt x="588" y="24"/>
                      </a:lnTo>
                      <a:lnTo>
                        <a:pt x="588" y="24"/>
                      </a:lnTo>
                      <a:lnTo>
                        <a:pt x="587" y="22"/>
                      </a:lnTo>
                      <a:lnTo>
                        <a:pt x="587" y="22"/>
                      </a:lnTo>
                      <a:lnTo>
                        <a:pt x="586" y="22"/>
                      </a:lnTo>
                      <a:lnTo>
                        <a:pt x="586" y="22"/>
                      </a:lnTo>
                      <a:lnTo>
                        <a:pt x="584" y="21"/>
                      </a:lnTo>
                      <a:lnTo>
                        <a:pt x="584" y="21"/>
                      </a:lnTo>
                      <a:lnTo>
                        <a:pt x="584" y="20"/>
                      </a:lnTo>
                      <a:lnTo>
                        <a:pt x="584" y="20"/>
                      </a:lnTo>
                      <a:lnTo>
                        <a:pt x="582" y="20"/>
                      </a:lnTo>
                      <a:lnTo>
                        <a:pt x="582" y="20"/>
                      </a:lnTo>
                      <a:lnTo>
                        <a:pt x="582" y="20"/>
                      </a:lnTo>
                      <a:lnTo>
                        <a:pt x="582" y="20"/>
                      </a:lnTo>
                      <a:lnTo>
                        <a:pt x="579" y="19"/>
                      </a:lnTo>
                      <a:lnTo>
                        <a:pt x="579" y="19"/>
                      </a:lnTo>
                      <a:lnTo>
                        <a:pt x="578" y="19"/>
                      </a:lnTo>
                      <a:lnTo>
                        <a:pt x="578" y="19"/>
                      </a:lnTo>
                      <a:lnTo>
                        <a:pt x="575" y="19"/>
                      </a:lnTo>
                      <a:lnTo>
                        <a:pt x="575" y="19"/>
                      </a:lnTo>
                      <a:lnTo>
                        <a:pt x="575" y="19"/>
                      </a:lnTo>
                      <a:lnTo>
                        <a:pt x="575" y="19"/>
                      </a:lnTo>
                      <a:lnTo>
                        <a:pt x="575" y="19"/>
                      </a:lnTo>
                      <a:lnTo>
                        <a:pt x="575" y="19"/>
                      </a:lnTo>
                      <a:lnTo>
                        <a:pt x="564" y="20"/>
                      </a:lnTo>
                      <a:lnTo>
                        <a:pt x="549" y="24"/>
                      </a:lnTo>
                      <a:lnTo>
                        <a:pt x="549" y="24"/>
                      </a:lnTo>
                      <a:lnTo>
                        <a:pt x="529" y="29"/>
                      </a:lnTo>
                      <a:lnTo>
                        <a:pt x="512" y="35"/>
                      </a:lnTo>
                      <a:lnTo>
                        <a:pt x="500" y="40"/>
                      </a:lnTo>
                      <a:lnTo>
                        <a:pt x="492" y="44"/>
                      </a:lnTo>
                      <a:lnTo>
                        <a:pt x="492" y="44"/>
                      </a:lnTo>
                      <a:lnTo>
                        <a:pt x="470" y="22"/>
                      </a:lnTo>
                      <a:lnTo>
                        <a:pt x="470" y="22"/>
                      </a:lnTo>
                      <a:lnTo>
                        <a:pt x="475" y="13"/>
                      </a:lnTo>
                      <a:lnTo>
                        <a:pt x="480" y="0"/>
                      </a:lnTo>
                      <a:lnTo>
                        <a:pt x="480" y="0"/>
                      </a:lnTo>
                      <a:lnTo>
                        <a:pt x="413" y="27"/>
                      </a:lnTo>
                      <a:lnTo>
                        <a:pt x="413" y="27"/>
                      </a:lnTo>
                      <a:lnTo>
                        <a:pt x="428" y="39"/>
                      </a:lnTo>
                      <a:lnTo>
                        <a:pt x="442" y="51"/>
                      </a:lnTo>
                      <a:lnTo>
                        <a:pt x="456" y="65"/>
                      </a:lnTo>
                      <a:lnTo>
                        <a:pt x="468" y="79"/>
                      </a:lnTo>
                      <a:lnTo>
                        <a:pt x="481" y="93"/>
                      </a:lnTo>
                      <a:lnTo>
                        <a:pt x="492" y="109"/>
                      </a:lnTo>
                      <a:lnTo>
                        <a:pt x="502" y="124"/>
                      </a:lnTo>
                      <a:lnTo>
                        <a:pt x="511" y="142"/>
                      </a:lnTo>
                      <a:lnTo>
                        <a:pt x="520" y="158"/>
                      </a:lnTo>
                      <a:lnTo>
                        <a:pt x="528" y="177"/>
                      </a:lnTo>
                      <a:lnTo>
                        <a:pt x="534" y="195"/>
                      </a:lnTo>
                      <a:lnTo>
                        <a:pt x="539" y="214"/>
                      </a:lnTo>
                      <a:lnTo>
                        <a:pt x="544" y="233"/>
                      </a:lnTo>
                      <a:lnTo>
                        <a:pt x="547" y="253"/>
                      </a:lnTo>
                      <a:lnTo>
                        <a:pt x="548" y="273"/>
                      </a:lnTo>
                      <a:lnTo>
                        <a:pt x="549" y="293"/>
                      </a:lnTo>
                      <a:lnTo>
                        <a:pt x="549" y="293"/>
                      </a:lnTo>
                      <a:lnTo>
                        <a:pt x="549" y="311"/>
                      </a:lnTo>
                      <a:lnTo>
                        <a:pt x="548" y="327"/>
                      </a:lnTo>
                      <a:lnTo>
                        <a:pt x="545" y="343"/>
                      </a:lnTo>
                      <a:lnTo>
                        <a:pt x="543" y="360"/>
                      </a:lnTo>
                      <a:lnTo>
                        <a:pt x="539" y="375"/>
                      </a:lnTo>
                      <a:lnTo>
                        <a:pt x="534" y="391"/>
                      </a:lnTo>
                      <a:lnTo>
                        <a:pt x="529" y="406"/>
                      </a:lnTo>
                      <a:lnTo>
                        <a:pt x="523" y="422"/>
                      </a:lnTo>
                      <a:lnTo>
                        <a:pt x="516" y="435"/>
                      </a:lnTo>
                      <a:lnTo>
                        <a:pt x="509" y="449"/>
                      </a:lnTo>
                      <a:lnTo>
                        <a:pt x="501" y="463"/>
                      </a:lnTo>
                      <a:lnTo>
                        <a:pt x="492" y="477"/>
                      </a:lnTo>
                      <a:lnTo>
                        <a:pt x="484" y="490"/>
                      </a:lnTo>
                      <a:lnTo>
                        <a:pt x="473" y="502"/>
                      </a:lnTo>
                      <a:lnTo>
                        <a:pt x="453" y="525"/>
                      </a:lnTo>
                      <a:lnTo>
                        <a:pt x="429" y="546"/>
                      </a:lnTo>
                      <a:lnTo>
                        <a:pt x="417" y="556"/>
                      </a:lnTo>
                      <a:lnTo>
                        <a:pt x="404" y="565"/>
                      </a:lnTo>
                      <a:lnTo>
                        <a:pt x="390" y="574"/>
                      </a:lnTo>
                      <a:lnTo>
                        <a:pt x="378" y="582"/>
                      </a:lnTo>
                      <a:lnTo>
                        <a:pt x="363" y="589"/>
                      </a:lnTo>
                      <a:lnTo>
                        <a:pt x="349" y="595"/>
                      </a:lnTo>
                      <a:lnTo>
                        <a:pt x="334" y="602"/>
                      </a:lnTo>
                      <a:lnTo>
                        <a:pt x="318" y="607"/>
                      </a:lnTo>
                      <a:lnTo>
                        <a:pt x="302" y="612"/>
                      </a:lnTo>
                      <a:lnTo>
                        <a:pt x="287" y="614"/>
                      </a:lnTo>
                      <a:lnTo>
                        <a:pt x="271" y="618"/>
                      </a:lnTo>
                      <a:lnTo>
                        <a:pt x="254" y="619"/>
                      </a:lnTo>
                      <a:lnTo>
                        <a:pt x="238" y="621"/>
                      </a:lnTo>
                      <a:lnTo>
                        <a:pt x="220" y="622"/>
                      </a:lnTo>
                      <a:lnTo>
                        <a:pt x="220" y="622"/>
                      </a:lnTo>
                      <a:lnTo>
                        <a:pt x="191" y="621"/>
                      </a:lnTo>
                      <a:lnTo>
                        <a:pt x="163" y="617"/>
                      </a:lnTo>
                      <a:lnTo>
                        <a:pt x="136" y="611"/>
                      </a:lnTo>
                      <a:lnTo>
                        <a:pt x="111" y="603"/>
                      </a:lnTo>
                      <a:lnTo>
                        <a:pt x="84" y="592"/>
                      </a:lnTo>
                      <a:lnTo>
                        <a:pt x="60" y="580"/>
                      </a:lnTo>
                      <a:lnTo>
                        <a:pt x="38" y="565"/>
                      </a:lnTo>
                      <a:lnTo>
                        <a:pt x="15" y="549"/>
                      </a:lnTo>
                      <a:lnTo>
                        <a:pt x="15" y="549"/>
                      </a:lnTo>
                      <a:lnTo>
                        <a:pt x="0" y="662"/>
                      </a:lnTo>
                      <a:lnTo>
                        <a:pt x="0" y="662"/>
                      </a:lnTo>
                      <a:lnTo>
                        <a:pt x="5" y="660"/>
                      </a:lnTo>
                      <a:lnTo>
                        <a:pt x="5" y="660"/>
                      </a:lnTo>
                      <a:lnTo>
                        <a:pt x="21" y="647"/>
                      </a:lnTo>
                      <a:lnTo>
                        <a:pt x="34" y="637"/>
                      </a:lnTo>
                      <a:lnTo>
                        <a:pt x="44" y="628"/>
                      </a:lnTo>
                      <a:lnTo>
                        <a:pt x="50" y="621"/>
                      </a:lnTo>
                      <a:lnTo>
                        <a:pt x="50" y="6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sp>
              <p:nvSpPr>
                <p:cNvPr id="183" name="Freeform 47">
                  <a:extLst>
                    <a:ext uri="{FF2B5EF4-FFF2-40B4-BE49-F238E27FC236}">
                      <a16:creationId xmlns:a16="http://schemas.microsoft.com/office/drawing/2014/main" id="{267EDEBE-25A6-FB80-525A-45D1187C7F3D}"/>
                    </a:ext>
                  </a:extLst>
                </p:cNvPr>
                <p:cNvSpPr>
                  <a:spLocks/>
                </p:cNvSpPr>
                <p:nvPr/>
              </p:nvSpPr>
              <p:spPr bwMode="auto">
                <a:xfrm>
                  <a:off x="5306837" y="6387346"/>
                  <a:ext cx="589844" cy="451438"/>
                </a:xfrm>
                <a:custGeom>
                  <a:avLst/>
                  <a:gdLst>
                    <a:gd name="T0" fmla="*/ 860 w 911"/>
                    <a:gd name="T1" fmla="*/ 663 h 698"/>
                    <a:gd name="T2" fmla="*/ 866 w 911"/>
                    <a:gd name="T3" fmla="*/ 655 h 698"/>
                    <a:gd name="T4" fmla="*/ 874 w 911"/>
                    <a:gd name="T5" fmla="*/ 640 h 698"/>
                    <a:gd name="T6" fmla="*/ 872 w 911"/>
                    <a:gd name="T7" fmla="*/ 630 h 698"/>
                    <a:gd name="T8" fmla="*/ 812 w 911"/>
                    <a:gd name="T9" fmla="*/ 552 h 698"/>
                    <a:gd name="T10" fmla="*/ 906 w 911"/>
                    <a:gd name="T11" fmla="*/ 512 h 698"/>
                    <a:gd name="T12" fmla="*/ 910 w 911"/>
                    <a:gd name="T13" fmla="*/ 503 h 698"/>
                    <a:gd name="T14" fmla="*/ 911 w 911"/>
                    <a:gd name="T15" fmla="*/ 486 h 698"/>
                    <a:gd name="T16" fmla="*/ 908 w 911"/>
                    <a:gd name="T17" fmla="*/ 476 h 698"/>
                    <a:gd name="T18" fmla="*/ 831 w 911"/>
                    <a:gd name="T19" fmla="*/ 403 h 698"/>
                    <a:gd name="T20" fmla="*/ 899 w 911"/>
                    <a:gd name="T21" fmla="*/ 353 h 698"/>
                    <a:gd name="T22" fmla="*/ 897 w 911"/>
                    <a:gd name="T23" fmla="*/ 340 h 698"/>
                    <a:gd name="T24" fmla="*/ 892 w 911"/>
                    <a:gd name="T25" fmla="*/ 326 h 698"/>
                    <a:gd name="T26" fmla="*/ 884 w 911"/>
                    <a:gd name="T27" fmla="*/ 319 h 698"/>
                    <a:gd name="T28" fmla="*/ 822 w 911"/>
                    <a:gd name="T29" fmla="*/ 239 h 698"/>
                    <a:gd name="T30" fmla="*/ 837 w 911"/>
                    <a:gd name="T31" fmla="*/ 207 h 698"/>
                    <a:gd name="T32" fmla="*/ 832 w 911"/>
                    <a:gd name="T33" fmla="*/ 197 h 698"/>
                    <a:gd name="T34" fmla="*/ 822 w 911"/>
                    <a:gd name="T35" fmla="*/ 184 h 698"/>
                    <a:gd name="T36" fmla="*/ 811 w 911"/>
                    <a:gd name="T37" fmla="*/ 182 h 698"/>
                    <a:gd name="T38" fmla="*/ 726 w 911"/>
                    <a:gd name="T39" fmla="*/ 127 h 698"/>
                    <a:gd name="T40" fmla="*/ 729 w 911"/>
                    <a:gd name="T41" fmla="*/ 92 h 698"/>
                    <a:gd name="T42" fmla="*/ 720 w 911"/>
                    <a:gd name="T43" fmla="*/ 83 h 698"/>
                    <a:gd name="T44" fmla="*/ 707 w 911"/>
                    <a:gd name="T45" fmla="*/ 76 h 698"/>
                    <a:gd name="T46" fmla="*/ 695 w 911"/>
                    <a:gd name="T47" fmla="*/ 77 h 698"/>
                    <a:gd name="T48" fmla="*/ 596 w 911"/>
                    <a:gd name="T49" fmla="*/ 54 h 698"/>
                    <a:gd name="T50" fmla="*/ 588 w 911"/>
                    <a:gd name="T51" fmla="*/ 20 h 698"/>
                    <a:gd name="T52" fmla="*/ 571 w 911"/>
                    <a:gd name="T53" fmla="*/ 14 h 698"/>
                    <a:gd name="T54" fmla="*/ 554 w 911"/>
                    <a:gd name="T55" fmla="*/ 15 h 698"/>
                    <a:gd name="T56" fmla="*/ 473 w 911"/>
                    <a:gd name="T57" fmla="*/ 88 h 698"/>
                    <a:gd name="T58" fmla="*/ 434 w 911"/>
                    <a:gd name="T59" fmla="*/ 3 h 698"/>
                    <a:gd name="T60" fmla="*/ 416 w 911"/>
                    <a:gd name="T61" fmla="*/ 1 h 698"/>
                    <a:gd name="T62" fmla="*/ 404 w 911"/>
                    <a:gd name="T63" fmla="*/ 3 h 698"/>
                    <a:gd name="T64" fmla="*/ 395 w 911"/>
                    <a:gd name="T65" fmla="*/ 11 h 698"/>
                    <a:gd name="T66" fmla="*/ 295 w 911"/>
                    <a:gd name="T67" fmla="*/ 48 h 698"/>
                    <a:gd name="T68" fmla="*/ 270 w 911"/>
                    <a:gd name="T69" fmla="*/ 39 h 698"/>
                    <a:gd name="T70" fmla="*/ 256 w 911"/>
                    <a:gd name="T71" fmla="*/ 45 h 698"/>
                    <a:gd name="T72" fmla="*/ 247 w 911"/>
                    <a:gd name="T73" fmla="*/ 59 h 698"/>
                    <a:gd name="T74" fmla="*/ 165 w 911"/>
                    <a:gd name="T75" fmla="*/ 127 h 698"/>
                    <a:gd name="T76" fmla="*/ 143 w 911"/>
                    <a:gd name="T77" fmla="*/ 125 h 698"/>
                    <a:gd name="T78" fmla="*/ 129 w 911"/>
                    <a:gd name="T79" fmla="*/ 137 h 698"/>
                    <a:gd name="T80" fmla="*/ 124 w 911"/>
                    <a:gd name="T81" fmla="*/ 155 h 698"/>
                    <a:gd name="T82" fmla="*/ 86 w 911"/>
                    <a:gd name="T83" fmla="*/ 247 h 698"/>
                    <a:gd name="T84" fmla="*/ 51 w 911"/>
                    <a:gd name="T85" fmla="*/ 250 h 698"/>
                    <a:gd name="T86" fmla="*/ 45 w 911"/>
                    <a:gd name="T87" fmla="*/ 258 h 698"/>
                    <a:gd name="T88" fmla="*/ 38 w 911"/>
                    <a:gd name="T89" fmla="*/ 277 h 698"/>
                    <a:gd name="T90" fmla="*/ 58 w 911"/>
                    <a:gd name="T91" fmla="*/ 306 h 698"/>
                    <a:gd name="T92" fmla="*/ 12 w 911"/>
                    <a:gd name="T93" fmla="*/ 396 h 698"/>
                    <a:gd name="T94" fmla="*/ 3 w 911"/>
                    <a:gd name="T95" fmla="*/ 403 h 698"/>
                    <a:gd name="T96" fmla="*/ 0 w 911"/>
                    <a:gd name="T97" fmla="*/ 420 h 698"/>
                    <a:gd name="T98" fmla="*/ 3 w 911"/>
                    <a:gd name="T99" fmla="*/ 432 h 698"/>
                    <a:gd name="T100" fmla="*/ 50 w 911"/>
                    <a:gd name="T101" fmla="*/ 460 h 698"/>
                    <a:gd name="T102" fmla="*/ 18 w 911"/>
                    <a:gd name="T103" fmla="*/ 551 h 698"/>
                    <a:gd name="T104" fmla="*/ 13 w 911"/>
                    <a:gd name="T105" fmla="*/ 564 h 698"/>
                    <a:gd name="T106" fmla="*/ 16 w 911"/>
                    <a:gd name="T107" fmla="*/ 577 h 698"/>
                    <a:gd name="T108" fmla="*/ 22 w 911"/>
                    <a:gd name="T109" fmla="*/ 588 h 698"/>
                    <a:gd name="T110" fmla="*/ 76 w 911"/>
                    <a:gd name="T111" fmla="*/ 598 h 698"/>
                    <a:gd name="T112" fmla="*/ 76 w 911"/>
                    <a:gd name="T113" fmla="*/ 695 h 698"/>
                    <a:gd name="T114" fmla="*/ 129 w 911"/>
                    <a:gd name="T115" fmla="*/ 491 h 698"/>
                    <a:gd name="T116" fmla="*/ 202 w 911"/>
                    <a:gd name="T117" fmla="*/ 247 h 698"/>
                    <a:gd name="T118" fmla="*/ 455 w 911"/>
                    <a:gd name="T119" fmla="*/ 127 h 698"/>
                    <a:gd name="T120" fmla="*/ 719 w 911"/>
                    <a:gd name="T121" fmla="*/ 260 h 698"/>
                    <a:gd name="T122" fmla="*/ 780 w 911"/>
                    <a:gd name="T123" fmla="*/ 508 h 698"/>
                    <a:gd name="T124" fmla="*/ 749 w 911"/>
                    <a:gd name="T125" fmla="*/ 68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698">
                      <a:moveTo>
                        <a:pt x="768" y="654"/>
                      </a:moveTo>
                      <a:lnTo>
                        <a:pt x="768" y="654"/>
                      </a:lnTo>
                      <a:lnTo>
                        <a:pt x="777" y="656"/>
                      </a:lnTo>
                      <a:lnTo>
                        <a:pt x="789" y="660"/>
                      </a:lnTo>
                      <a:lnTo>
                        <a:pt x="805" y="663"/>
                      </a:lnTo>
                      <a:lnTo>
                        <a:pt x="826" y="664"/>
                      </a:lnTo>
                      <a:lnTo>
                        <a:pt x="826" y="664"/>
                      </a:lnTo>
                      <a:lnTo>
                        <a:pt x="843" y="665"/>
                      </a:lnTo>
                      <a:lnTo>
                        <a:pt x="853" y="664"/>
                      </a:lnTo>
                      <a:lnTo>
                        <a:pt x="853" y="664"/>
                      </a:lnTo>
                      <a:lnTo>
                        <a:pt x="853" y="664"/>
                      </a:lnTo>
                      <a:lnTo>
                        <a:pt x="853" y="664"/>
                      </a:lnTo>
                      <a:lnTo>
                        <a:pt x="857" y="663"/>
                      </a:lnTo>
                      <a:lnTo>
                        <a:pt x="857" y="663"/>
                      </a:lnTo>
                      <a:lnTo>
                        <a:pt x="857" y="663"/>
                      </a:lnTo>
                      <a:lnTo>
                        <a:pt x="857" y="663"/>
                      </a:lnTo>
                      <a:lnTo>
                        <a:pt x="860" y="663"/>
                      </a:lnTo>
                      <a:lnTo>
                        <a:pt x="860" y="663"/>
                      </a:lnTo>
                      <a:lnTo>
                        <a:pt x="860" y="661"/>
                      </a:lnTo>
                      <a:lnTo>
                        <a:pt x="860" y="661"/>
                      </a:lnTo>
                      <a:lnTo>
                        <a:pt x="861" y="661"/>
                      </a:lnTo>
                      <a:lnTo>
                        <a:pt x="861" y="661"/>
                      </a:lnTo>
                      <a:lnTo>
                        <a:pt x="862" y="660"/>
                      </a:lnTo>
                      <a:lnTo>
                        <a:pt x="862" y="660"/>
                      </a:lnTo>
                      <a:lnTo>
                        <a:pt x="863" y="659"/>
                      </a:lnTo>
                      <a:lnTo>
                        <a:pt x="863" y="659"/>
                      </a:lnTo>
                      <a:lnTo>
                        <a:pt x="863" y="659"/>
                      </a:lnTo>
                      <a:lnTo>
                        <a:pt x="863" y="659"/>
                      </a:lnTo>
                      <a:lnTo>
                        <a:pt x="865" y="656"/>
                      </a:lnTo>
                      <a:lnTo>
                        <a:pt x="865" y="656"/>
                      </a:lnTo>
                      <a:lnTo>
                        <a:pt x="866" y="656"/>
                      </a:lnTo>
                      <a:lnTo>
                        <a:pt x="866" y="656"/>
                      </a:lnTo>
                      <a:lnTo>
                        <a:pt x="866" y="655"/>
                      </a:lnTo>
                      <a:lnTo>
                        <a:pt x="866" y="655"/>
                      </a:lnTo>
                      <a:lnTo>
                        <a:pt x="867" y="654"/>
                      </a:lnTo>
                      <a:lnTo>
                        <a:pt x="867" y="654"/>
                      </a:lnTo>
                      <a:lnTo>
                        <a:pt x="867" y="653"/>
                      </a:lnTo>
                      <a:lnTo>
                        <a:pt x="867" y="653"/>
                      </a:lnTo>
                      <a:lnTo>
                        <a:pt x="868" y="651"/>
                      </a:lnTo>
                      <a:lnTo>
                        <a:pt x="868" y="651"/>
                      </a:lnTo>
                      <a:lnTo>
                        <a:pt x="870" y="649"/>
                      </a:lnTo>
                      <a:lnTo>
                        <a:pt x="870" y="649"/>
                      </a:lnTo>
                      <a:lnTo>
                        <a:pt x="871" y="645"/>
                      </a:lnTo>
                      <a:lnTo>
                        <a:pt x="871" y="645"/>
                      </a:lnTo>
                      <a:lnTo>
                        <a:pt x="871" y="645"/>
                      </a:lnTo>
                      <a:lnTo>
                        <a:pt x="871" y="645"/>
                      </a:lnTo>
                      <a:lnTo>
                        <a:pt x="872" y="643"/>
                      </a:lnTo>
                      <a:lnTo>
                        <a:pt x="872" y="643"/>
                      </a:lnTo>
                      <a:lnTo>
                        <a:pt x="872" y="641"/>
                      </a:lnTo>
                      <a:lnTo>
                        <a:pt x="872" y="641"/>
                      </a:lnTo>
                      <a:lnTo>
                        <a:pt x="874" y="640"/>
                      </a:lnTo>
                      <a:lnTo>
                        <a:pt x="874" y="640"/>
                      </a:lnTo>
                      <a:lnTo>
                        <a:pt x="874" y="639"/>
                      </a:lnTo>
                      <a:lnTo>
                        <a:pt x="874" y="639"/>
                      </a:lnTo>
                      <a:lnTo>
                        <a:pt x="874" y="638"/>
                      </a:lnTo>
                      <a:lnTo>
                        <a:pt x="874" y="638"/>
                      </a:lnTo>
                      <a:lnTo>
                        <a:pt x="874" y="636"/>
                      </a:lnTo>
                      <a:lnTo>
                        <a:pt x="874" y="636"/>
                      </a:lnTo>
                      <a:lnTo>
                        <a:pt x="874" y="635"/>
                      </a:lnTo>
                      <a:lnTo>
                        <a:pt x="874" y="635"/>
                      </a:lnTo>
                      <a:lnTo>
                        <a:pt x="874" y="634"/>
                      </a:lnTo>
                      <a:lnTo>
                        <a:pt x="874" y="634"/>
                      </a:lnTo>
                      <a:lnTo>
                        <a:pt x="874" y="632"/>
                      </a:lnTo>
                      <a:lnTo>
                        <a:pt x="874" y="632"/>
                      </a:lnTo>
                      <a:lnTo>
                        <a:pt x="874" y="631"/>
                      </a:lnTo>
                      <a:lnTo>
                        <a:pt x="874" y="631"/>
                      </a:lnTo>
                      <a:lnTo>
                        <a:pt x="872" y="630"/>
                      </a:lnTo>
                      <a:lnTo>
                        <a:pt x="872" y="630"/>
                      </a:lnTo>
                      <a:lnTo>
                        <a:pt x="872" y="629"/>
                      </a:lnTo>
                      <a:lnTo>
                        <a:pt x="872" y="629"/>
                      </a:lnTo>
                      <a:lnTo>
                        <a:pt x="871" y="626"/>
                      </a:lnTo>
                      <a:lnTo>
                        <a:pt x="871" y="626"/>
                      </a:lnTo>
                      <a:lnTo>
                        <a:pt x="871" y="626"/>
                      </a:lnTo>
                      <a:lnTo>
                        <a:pt x="871" y="626"/>
                      </a:lnTo>
                      <a:lnTo>
                        <a:pt x="871" y="626"/>
                      </a:lnTo>
                      <a:lnTo>
                        <a:pt x="865" y="617"/>
                      </a:lnTo>
                      <a:lnTo>
                        <a:pt x="853" y="605"/>
                      </a:lnTo>
                      <a:lnTo>
                        <a:pt x="853" y="605"/>
                      </a:lnTo>
                      <a:lnTo>
                        <a:pt x="840" y="591"/>
                      </a:lnTo>
                      <a:lnTo>
                        <a:pt x="827" y="580"/>
                      </a:lnTo>
                      <a:lnTo>
                        <a:pt x="816" y="572"/>
                      </a:lnTo>
                      <a:lnTo>
                        <a:pt x="808" y="567"/>
                      </a:lnTo>
                      <a:lnTo>
                        <a:pt x="808" y="567"/>
                      </a:lnTo>
                      <a:lnTo>
                        <a:pt x="812" y="552"/>
                      </a:lnTo>
                      <a:lnTo>
                        <a:pt x="812" y="552"/>
                      </a:lnTo>
                      <a:lnTo>
                        <a:pt x="817" y="536"/>
                      </a:lnTo>
                      <a:lnTo>
                        <a:pt x="817" y="536"/>
                      </a:lnTo>
                      <a:lnTo>
                        <a:pt x="826" y="536"/>
                      </a:lnTo>
                      <a:lnTo>
                        <a:pt x="838" y="533"/>
                      </a:lnTo>
                      <a:lnTo>
                        <a:pt x="856" y="530"/>
                      </a:lnTo>
                      <a:lnTo>
                        <a:pt x="875" y="525"/>
                      </a:lnTo>
                      <a:lnTo>
                        <a:pt x="875" y="525"/>
                      </a:lnTo>
                      <a:lnTo>
                        <a:pt x="891" y="519"/>
                      </a:lnTo>
                      <a:lnTo>
                        <a:pt x="901" y="515"/>
                      </a:lnTo>
                      <a:lnTo>
                        <a:pt x="901" y="515"/>
                      </a:lnTo>
                      <a:lnTo>
                        <a:pt x="901" y="515"/>
                      </a:lnTo>
                      <a:lnTo>
                        <a:pt x="901" y="515"/>
                      </a:lnTo>
                      <a:lnTo>
                        <a:pt x="904" y="514"/>
                      </a:lnTo>
                      <a:lnTo>
                        <a:pt x="904" y="514"/>
                      </a:lnTo>
                      <a:lnTo>
                        <a:pt x="904" y="514"/>
                      </a:lnTo>
                      <a:lnTo>
                        <a:pt x="904" y="514"/>
                      </a:lnTo>
                      <a:lnTo>
                        <a:pt x="906" y="512"/>
                      </a:lnTo>
                      <a:lnTo>
                        <a:pt x="906" y="512"/>
                      </a:lnTo>
                      <a:lnTo>
                        <a:pt x="906" y="512"/>
                      </a:lnTo>
                      <a:lnTo>
                        <a:pt x="906" y="512"/>
                      </a:lnTo>
                      <a:lnTo>
                        <a:pt x="908" y="510"/>
                      </a:lnTo>
                      <a:lnTo>
                        <a:pt x="908" y="510"/>
                      </a:lnTo>
                      <a:lnTo>
                        <a:pt x="908" y="509"/>
                      </a:lnTo>
                      <a:lnTo>
                        <a:pt x="908" y="509"/>
                      </a:lnTo>
                      <a:lnTo>
                        <a:pt x="909" y="508"/>
                      </a:lnTo>
                      <a:lnTo>
                        <a:pt x="909" y="508"/>
                      </a:lnTo>
                      <a:lnTo>
                        <a:pt x="909" y="508"/>
                      </a:lnTo>
                      <a:lnTo>
                        <a:pt x="909" y="508"/>
                      </a:lnTo>
                      <a:lnTo>
                        <a:pt x="909" y="505"/>
                      </a:lnTo>
                      <a:lnTo>
                        <a:pt x="909" y="505"/>
                      </a:lnTo>
                      <a:lnTo>
                        <a:pt x="909" y="504"/>
                      </a:lnTo>
                      <a:lnTo>
                        <a:pt x="909" y="504"/>
                      </a:lnTo>
                      <a:lnTo>
                        <a:pt x="910" y="503"/>
                      </a:lnTo>
                      <a:lnTo>
                        <a:pt x="910" y="503"/>
                      </a:lnTo>
                      <a:lnTo>
                        <a:pt x="910" y="501"/>
                      </a:lnTo>
                      <a:lnTo>
                        <a:pt x="910" y="501"/>
                      </a:lnTo>
                      <a:lnTo>
                        <a:pt x="910" y="499"/>
                      </a:lnTo>
                      <a:lnTo>
                        <a:pt x="910" y="499"/>
                      </a:lnTo>
                      <a:lnTo>
                        <a:pt x="910" y="498"/>
                      </a:lnTo>
                      <a:lnTo>
                        <a:pt x="910" y="498"/>
                      </a:lnTo>
                      <a:lnTo>
                        <a:pt x="910" y="495"/>
                      </a:lnTo>
                      <a:lnTo>
                        <a:pt x="910" y="495"/>
                      </a:lnTo>
                      <a:lnTo>
                        <a:pt x="910" y="491"/>
                      </a:lnTo>
                      <a:lnTo>
                        <a:pt x="910" y="491"/>
                      </a:lnTo>
                      <a:lnTo>
                        <a:pt x="911" y="491"/>
                      </a:lnTo>
                      <a:lnTo>
                        <a:pt x="911" y="491"/>
                      </a:lnTo>
                      <a:lnTo>
                        <a:pt x="911" y="489"/>
                      </a:lnTo>
                      <a:lnTo>
                        <a:pt x="911" y="489"/>
                      </a:lnTo>
                      <a:lnTo>
                        <a:pt x="911" y="488"/>
                      </a:lnTo>
                      <a:lnTo>
                        <a:pt x="911" y="488"/>
                      </a:lnTo>
                      <a:lnTo>
                        <a:pt x="911" y="486"/>
                      </a:lnTo>
                      <a:lnTo>
                        <a:pt x="911" y="486"/>
                      </a:lnTo>
                      <a:lnTo>
                        <a:pt x="911" y="485"/>
                      </a:lnTo>
                      <a:lnTo>
                        <a:pt x="911" y="485"/>
                      </a:lnTo>
                      <a:lnTo>
                        <a:pt x="910" y="483"/>
                      </a:lnTo>
                      <a:lnTo>
                        <a:pt x="910" y="483"/>
                      </a:lnTo>
                      <a:lnTo>
                        <a:pt x="910" y="483"/>
                      </a:lnTo>
                      <a:lnTo>
                        <a:pt x="910" y="483"/>
                      </a:lnTo>
                      <a:lnTo>
                        <a:pt x="910" y="481"/>
                      </a:lnTo>
                      <a:lnTo>
                        <a:pt x="910" y="481"/>
                      </a:lnTo>
                      <a:lnTo>
                        <a:pt x="910" y="480"/>
                      </a:lnTo>
                      <a:lnTo>
                        <a:pt x="910" y="480"/>
                      </a:lnTo>
                      <a:lnTo>
                        <a:pt x="909" y="479"/>
                      </a:lnTo>
                      <a:lnTo>
                        <a:pt x="909" y="479"/>
                      </a:lnTo>
                      <a:lnTo>
                        <a:pt x="909" y="478"/>
                      </a:lnTo>
                      <a:lnTo>
                        <a:pt x="909" y="478"/>
                      </a:lnTo>
                      <a:lnTo>
                        <a:pt x="908" y="476"/>
                      </a:lnTo>
                      <a:lnTo>
                        <a:pt x="908" y="476"/>
                      </a:lnTo>
                      <a:lnTo>
                        <a:pt x="906" y="476"/>
                      </a:lnTo>
                      <a:lnTo>
                        <a:pt x="906" y="476"/>
                      </a:lnTo>
                      <a:lnTo>
                        <a:pt x="905" y="474"/>
                      </a:lnTo>
                      <a:lnTo>
                        <a:pt x="905" y="474"/>
                      </a:lnTo>
                      <a:lnTo>
                        <a:pt x="904" y="474"/>
                      </a:lnTo>
                      <a:lnTo>
                        <a:pt x="904" y="474"/>
                      </a:lnTo>
                      <a:lnTo>
                        <a:pt x="895" y="467"/>
                      </a:lnTo>
                      <a:lnTo>
                        <a:pt x="881" y="460"/>
                      </a:lnTo>
                      <a:lnTo>
                        <a:pt x="881" y="460"/>
                      </a:lnTo>
                      <a:lnTo>
                        <a:pt x="862" y="451"/>
                      </a:lnTo>
                      <a:lnTo>
                        <a:pt x="847" y="445"/>
                      </a:lnTo>
                      <a:lnTo>
                        <a:pt x="833" y="441"/>
                      </a:lnTo>
                      <a:lnTo>
                        <a:pt x="824" y="440"/>
                      </a:lnTo>
                      <a:lnTo>
                        <a:pt x="824" y="440"/>
                      </a:lnTo>
                      <a:lnTo>
                        <a:pt x="822" y="407"/>
                      </a:lnTo>
                      <a:lnTo>
                        <a:pt x="822" y="407"/>
                      </a:lnTo>
                      <a:lnTo>
                        <a:pt x="831" y="403"/>
                      </a:lnTo>
                      <a:lnTo>
                        <a:pt x="842" y="398"/>
                      </a:lnTo>
                      <a:lnTo>
                        <a:pt x="857" y="389"/>
                      </a:lnTo>
                      <a:lnTo>
                        <a:pt x="874" y="377"/>
                      </a:lnTo>
                      <a:lnTo>
                        <a:pt x="874" y="377"/>
                      </a:lnTo>
                      <a:lnTo>
                        <a:pt x="886" y="367"/>
                      </a:lnTo>
                      <a:lnTo>
                        <a:pt x="894" y="360"/>
                      </a:lnTo>
                      <a:lnTo>
                        <a:pt x="894" y="360"/>
                      </a:lnTo>
                      <a:lnTo>
                        <a:pt x="894" y="360"/>
                      </a:lnTo>
                      <a:lnTo>
                        <a:pt x="894" y="360"/>
                      </a:lnTo>
                      <a:lnTo>
                        <a:pt x="895" y="359"/>
                      </a:lnTo>
                      <a:lnTo>
                        <a:pt x="895" y="359"/>
                      </a:lnTo>
                      <a:lnTo>
                        <a:pt x="897" y="354"/>
                      </a:lnTo>
                      <a:lnTo>
                        <a:pt x="897" y="354"/>
                      </a:lnTo>
                      <a:lnTo>
                        <a:pt x="897" y="354"/>
                      </a:lnTo>
                      <a:lnTo>
                        <a:pt x="897" y="354"/>
                      </a:lnTo>
                      <a:lnTo>
                        <a:pt x="899" y="353"/>
                      </a:lnTo>
                      <a:lnTo>
                        <a:pt x="899" y="353"/>
                      </a:lnTo>
                      <a:lnTo>
                        <a:pt x="899" y="352"/>
                      </a:lnTo>
                      <a:lnTo>
                        <a:pt x="899" y="352"/>
                      </a:lnTo>
                      <a:lnTo>
                        <a:pt x="899" y="350"/>
                      </a:lnTo>
                      <a:lnTo>
                        <a:pt x="899" y="350"/>
                      </a:lnTo>
                      <a:lnTo>
                        <a:pt x="899" y="349"/>
                      </a:lnTo>
                      <a:lnTo>
                        <a:pt x="899" y="349"/>
                      </a:lnTo>
                      <a:lnTo>
                        <a:pt x="899" y="347"/>
                      </a:lnTo>
                      <a:lnTo>
                        <a:pt x="899" y="347"/>
                      </a:lnTo>
                      <a:lnTo>
                        <a:pt x="899" y="347"/>
                      </a:lnTo>
                      <a:lnTo>
                        <a:pt x="899" y="347"/>
                      </a:lnTo>
                      <a:lnTo>
                        <a:pt x="899" y="344"/>
                      </a:lnTo>
                      <a:lnTo>
                        <a:pt x="899" y="344"/>
                      </a:lnTo>
                      <a:lnTo>
                        <a:pt x="899" y="344"/>
                      </a:lnTo>
                      <a:lnTo>
                        <a:pt x="899" y="344"/>
                      </a:lnTo>
                      <a:lnTo>
                        <a:pt x="897" y="342"/>
                      </a:lnTo>
                      <a:lnTo>
                        <a:pt x="897" y="342"/>
                      </a:lnTo>
                      <a:lnTo>
                        <a:pt x="897" y="340"/>
                      </a:lnTo>
                      <a:lnTo>
                        <a:pt x="897" y="340"/>
                      </a:lnTo>
                      <a:lnTo>
                        <a:pt x="896" y="338"/>
                      </a:lnTo>
                      <a:lnTo>
                        <a:pt x="896" y="338"/>
                      </a:lnTo>
                      <a:lnTo>
                        <a:pt x="896" y="334"/>
                      </a:lnTo>
                      <a:lnTo>
                        <a:pt x="896" y="334"/>
                      </a:lnTo>
                      <a:lnTo>
                        <a:pt x="895" y="334"/>
                      </a:lnTo>
                      <a:lnTo>
                        <a:pt x="895" y="334"/>
                      </a:lnTo>
                      <a:lnTo>
                        <a:pt x="895" y="331"/>
                      </a:lnTo>
                      <a:lnTo>
                        <a:pt x="895" y="331"/>
                      </a:lnTo>
                      <a:lnTo>
                        <a:pt x="895" y="330"/>
                      </a:lnTo>
                      <a:lnTo>
                        <a:pt x="895" y="330"/>
                      </a:lnTo>
                      <a:lnTo>
                        <a:pt x="894" y="329"/>
                      </a:lnTo>
                      <a:lnTo>
                        <a:pt x="894" y="329"/>
                      </a:lnTo>
                      <a:lnTo>
                        <a:pt x="894" y="328"/>
                      </a:lnTo>
                      <a:lnTo>
                        <a:pt x="894" y="328"/>
                      </a:lnTo>
                      <a:lnTo>
                        <a:pt x="892" y="326"/>
                      </a:lnTo>
                      <a:lnTo>
                        <a:pt x="892" y="326"/>
                      </a:lnTo>
                      <a:lnTo>
                        <a:pt x="892" y="325"/>
                      </a:lnTo>
                      <a:lnTo>
                        <a:pt x="892" y="325"/>
                      </a:lnTo>
                      <a:lnTo>
                        <a:pt x="891" y="324"/>
                      </a:lnTo>
                      <a:lnTo>
                        <a:pt x="891" y="324"/>
                      </a:lnTo>
                      <a:lnTo>
                        <a:pt x="891" y="324"/>
                      </a:lnTo>
                      <a:lnTo>
                        <a:pt x="891" y="324"/>
                      </a:lnTo>
                      <a:lnTo>
                        <a:pt x="890" y="323"/>
                      </a:lnTo>
                      <a:lnTo>
                        <a:pt x="890" y="323"/>
                      </a:lnTo>
                      <a:lnTo>
                        <a:pt x="889" y="321"/>
                      </a:lnTo>
                      <a:lnTo>
                        <a:pt x="889" y="321"/>
                      </a:lnTo>
                      <a:lnTo>
                        <a:pt x="886" y="320"/>
                      </a:lnTo>
                      <a:lnTo>
                        <a:pt x="886" y="320"/>
                      </a:lnTo>
                      <a:lnTo>
                        <a:pt x="886" y="320"/>
                      </a:lnTo>
                      <a:lnTo>
                        <a:pt x="886" y="320"/>
                      </a:lnTo>
                      <a:lnTo>
                        <a:pt x="884" y="319"/>
                      </a:lnTo>
                      <a:lnTo>
                        <a:pt x="884" y="319"/>
                      </a:lnTo>
                      <a:lnTo>
                        <a:pt x="884" y="319"/>
                      </a:lnTo>
                      <a:lnTo>
                        <a:pt x="884" y="319"/>
                      </a:lnTo>
                      <a:lnTo>
                        <a:pt x="884" y="319"/>
                      </a:lnTo>
                      <a:lnTo>
                        <a:pt x="884" y="319"/>
                      </a:lnTo>
                      <a:lnTo>
                        <a:pt x="872" y="316"/>
                      </a:lnTo>
                      <a:lnTo>
                        <a:pt x="857" y="314"/>
                      </a:lnTo>
                      <a:lnTo>
                        <a:pt x="857" y="314"/>
                      </a:lnTo>
                      <a:lnTo>
                        <a:pt x="836" y="313"/>
                      </a:lnTo>
                      <a:lnTo>
                        <a:pt x="819" y="313"/>
                      </a:lnTo>
                      <a:lnTo>
                        <a:pt x="805" y="313"/>
                      </a:lnTo>
                      <a:lnTo>
                        <a:pt x="797" y="314"/>
                      </a:lnTo>
                      <a:lnTo>
                        <a:pt x="797" y="314"/>
                      </a:lnTo>
                      <a:lnTo>
                        <a:pt x="783" y="286"/>
                      </a:lnTo>
                      <a:lnTo>
                        <a:pt x="783" y="286"/>
                      </a:lnTo>
                      <a:lnTo>
                        <a:pt x="790" y="279"/>
                      </a:lnTo>
                      <a:lnTo>
                        <a:pt x="799" y="270"/>
                      </a:lnTo>
                      <a:lnTo>
                        <a:pt x="809" y="256"/>
                      </a:lnTo>
                      <a:lnTo>
                        <a:pt x="822" y="239"/>
                      </a:lnTo>
                      <a:lnTo>
                        <a:pt x="822" y="239"/>
                      </a:lnTo>
                      <a:lnTo>
                        <a:pt x="829" y="226"/>
                      </a:lnTo>
                      <a:lnTo>
                        <a:pt x="834" y="216"/>
                      </a:lnTo>
                      <a:lnTo>
                        <a:pt x="834" y="216"/>
                      </a:lnTo>
                      <a:lnTo>
                        <a:pt x="834" y="216"/>
                      </a:lnTo>
                      <a:lnTo>
                        <a:pt x="834" y="216"/>
                      </a:lnTo>
                      <a:lnTo>
                        <a:pt x="834" y="216"/>
                      </a:lnTo>
                      <a:lnTo>
                        <a:pt x="836" y="213"/>
                      </a:lnTo>
                      <a:lnTo>
                        <a:pt x="836" y="213"/>
                      </a:lnTo>
                      <a:lnTo>
                        <a:pt x="836" y="213"/>
                      </a:lnTo>
                      <a:lnTo>
                        <a:pt x="836" y="213"/>
                      </a:lnTo>
                      <a:lnTo>
                        <a:pt x="837" y="209"/>
                      </a:lnTo>
                      <a:lnTo>
                        <a:pt x="837" y="209"/>
                      </a:lnTo>
                      <a:lnTo>
                        <a:pt x="837" y="209"/>
                      </a:lnTo>
                      <a:lnTo>
                        <a:pt x="837" y="209"/>
                      </a:lnTo>
                      <a:lnTo>
                        <a:pt x="837" y="207"/>
                      </a:lnTo>
                      <a:lnTo>
                        <a:pt x="837" y="207"/>
                      </a:lnTo>
                      <a:lnTo>
                        <a:pt x="837" y="207"/>
                      </a:lnTo>
                      <a:lnTo>
                        <a:pt x="837" y="207"/>
                      </a:lnTo>
                      <a:lnTo>
                        <a:pt x="836" y="205"/>
                      </a:lnTo>
                      <a:lnTo>
                        <a:pt x="836" y="205"/>
                      </a:lnTo>
                      <a:lnTo>
                        <a:pt x="836" y="204"/>
                      </a:lnTo>
                      <a:lnTo>
                        <a:pt x="836" y="204"/>
                      </a:lnTo>
                      <a:lnTo>
                        <a:pt x="834" y="202"/>
                      </a:lnTo>
                      <a:lnTo>
                        <a:pt x="834" y="202"/>
                      </a:lnTo>
                      <a:lnTo>
                        <a:pt x="834" y="202"/>
                      </a:lnTo>
                      <a:lnTo>
                        <a:pt x="834" y="202"/>
                      </a:lnTo>
                      <a:lnTo>
                        <a:pt x="833" y="200"/>
                      </a:lnTo>
                      <a:lnTo>
                        <a:pt x="833" y="200"/>
                      </a:lnTo>
                      <a:lnTo>
                        <a:pt x="833" y="199"/>
                      </a:lnTo>
                      <a:lnTo>
                        <a:pt x="833" y="199"/>
                      </a:lnTo>
                      <a:lnTo>
                        <a:pt x="832" y="197"/>
                      </a:lnTo>
                      <a:lnTo>
                        <a:pt x="832" y="197"/>
                      </a:lnTo>
                      <a:lnTo>
                        <a:pt x="832" y="197"/>
                      </a:lnTo>
                      <a:lnTo>
                        <a:pt x="832" y="197"/>
                      </a:lnTo>
                      <a:lnTo>
                        <a:pt x="829" y="194"/>
                      </a:lnTo>
                      <a:lnTo>
                        <a:pt x="829" y="194"/>
                      </a:lnTo>
                      <a:lnTo>
                        <a:pt x="828" y="192"/>
                      </a:lnTo>
                      <a:lnTo>
                        <a:pt x="828" y="192"/>
                      </a:lnTo>
                      <a:lnTo>
                        <a:pt x="827" y="190"/>
                      </a:lnTo>
                      <a:lnTo>
                        <a:pt x="827" y="190"/>
                      </a:lnTo>
                      <a:lnTo>
                        <a:pt x="826" y="189"/>
                      </a:lnTo>
                      <a:lnTo>
                        <a:pt x="826" y="189"/>
                      </a:lnTo>
                      <a:lnTo>
                        <a:pt x="826" y="188"/>
                      </a:lnTo>
                      <a:lnTo>
                        <a:pt x="826" y="188"/>
                      </a:lnTo>
                      <a:lnTo>
                        <a:pt x="824" y="187"/>
                      </a:lnTo>
                      <a:lnTo>
                        <a:pt x="824" y="187"/>
                      </a:lnTo>
                      <a:lnTo>
                        <a:pt x="823" y="185"/>
                      </a:lnTo>
                      <a:lnTo>
                        <a:pt x="823" y="185"/>
                      </a:lnTo>
                      <a:lnTo>
                        <a:pt x="822" y="184"/>
                      </a:lnTo>
                      <a:lnTo>
                        <a:pt x="822" y="184"/>
                      </a:lnTo>
                      <a:lnTo>
                        <a:pt x="822" y="184"/>
                      </a:lnTo>
                      <a:lnTo>
                        <a:pt x="822" y="184"/>
                      </a:lnTo>
                      <a:lnTo>
                        <a:pt x="819" y="183"/>
                      </a:lnTo>
                      <a:lnTo>
                        <a:pt x="819" y="183"/>
                      </a:lnTo>
                      <a:lnTo>
                        <a:pt x="819" y="183"/>
                      </a:lnTo>
                      <a:lnTo>
                        <a:pt x="819" y="183"/>
                      </a:lnTo>
                      <a:lnTo>
                        <a:pt x="818" y="182"/>
                      </a:lnTo>
                      <a:lnTo>
                        <a:pt x="818" y="182"/>
                      </a:lnTo>
                      <a:lnTo>
                        <a:pt x="817" y="182"/>
                      </a:lnTo>
                      <a:lnTo>
                        <a:pt x="817" y="182"/>
                      </a:lnTo>
                      <a:lnTo>
                        <a:pt x="814" y="182"/>
                      </a:lnTo>
                      <a:lnTo>
                        <a:pt x="814" y="182"/>
                      </a:lnTo>
                      <a:lnTo>
                        <a:pt x="813" y="182"/>
                      </a:lnTo>
                      <a:lnTo>
                        <a:pt x="813" y="182"/>
                      </a:lnTo>
                      <a:lnTo>
                        <a:pt x="811" y="182"/>
                      </a:lnTo>
                      <a:lnTo>
                        <a:pt x="811" y="182"/>
                      </a:lnTo>
                      <a:lnTo>
                        <a:pt x="811" y="182"/>
                      </a:lnTo>
                      <a:lnTo>
                        <a:pt x="811" y="182"/>
                      </a:lnTo>
                      <a:lnTo>
                        <a:pt x="811" y="182"/>
                      </a:lnTo>
                      <a:lnTo>
                        <a:pt x="799" y="183"/>
                      </a:lnTo>
                      <a:lnTo>
                        <a:pt x="784" y="185"/>
                      </a:lnTo>
                      <a:lnTo>
                        <a:pt x="784" y="185"/>
                      </a:lnTo>
                      <a:lnTo>
                        <a:pt x="764" y="192"/>
                      </a:lnTo>
                      <a:lnTo>
                        <a:pt x="748" y="197"/>
                      </a:lnTo>
                      <a:lnTo>
                        <a:pt x="736" y="202"/>
                      </a:lnTo>
                      <a:lnTo>
                        <a:pt x="727" y="207"/>
                      </a:lnTo>
                      <a:lnTo>
                        <a:pt x="727" y="207"/>
                      </a:lnTo>
                      <a:lnTo>
                        <a:pt x="705" y="184"/>
                      </a:lnTo>
                      <a:lnTo>
                        <a:pt x="705" y="184"/>
                      </a:lnTo>
                      <a:lnTo>
                        <a:pt x="710" y="175"/>
                      </a:lnTo>
                      <a:lnTo>
                        <a:pt x="715" y="164"/>
                      </a:lnTo>
                      <a:lnTo>
                        <a:pt x="720" y="148"/>
                      </a:lnTo>
                      <a:lnTo>
                        <a:pt x="726" y="127"/>
                      </a:lnTo>
                      <a:lnTo>
                        <a:pt x="726" y="127"/>
                      </a:lnTo>
                      <a:lnTo>
                        <a:pt x="729" y="111"/>
                      </a:lnTo>
                      <a:lnTo>
                        <a:pt x="730" y="101"/>
                      </a:lnTo>
                      <a:lnTo>
                        <a:pt x="730" y="101"/>
                      </a:lnTo>
                      <a:lnTo>
                        <a:pt x="730" y="101"/>
                      </a:lnTo>
                      <a:lnTo>
                        <a:pt x="730" y="101"/>
                      </a:lnTo>
                      <a:lnTo>
                        <a:pt x="730" y="101"/>
                      </a:lnTo>
                      <a:lnTo>
                        <a:pt x="730" y="101"/>
                      </a:lnTo>
                      <a:lnTo>
                        <a:pt x="730" y="98"/>
                      </a:lnTo>
                      <a:lnTo>
                        <a:pt x="730" y="98"/>
                      </a:lnTo>
                      <a:lnTo>
                        <a:pt x="730" y="97"/>
                      </a:lnTo>
                      <a:lnTo>
                        <a:pt x="730" y="97"/>
                      </a:lnTo>
                      <a:lnTo>
                        <a:pt x="730" y="95"/>
                      </a:lnTo>
                      <a:lnTo>
                        <a:pt x="730" y="95"/>
                      </a:lnTo>
                      <a:lnTo>
                        <a:pt x="730" y="93"/>
                      </a:lnTo>
                      <a:lnTo>
                        <a:pt x="730" y="93"/>
                      </a:lnTo>
                      <a:lnTo>
                        <a:pt x="729" y="92"/>
                      </a:lnTo>
                      <a:lnTo>
                        <a:pt x="729" y="92"/>
                      </a:lnTo>
                      <a:lnTo>
                        <a:pt x="729" y="91"/>
                      </a:lnTo>
                      <a:lnTo>
                        <a:pt x="729" y="91"/>
                      </a:lnTo>
                      <a:lnTo>
                        <a:pt x="727" y="90"/>
                      </a:lnTo>
                      <a:lnTo>
                        <a:pt x="727" y="90"/>
                      </a:lnTo>
                      <a:lnTo>
                        <a:pt x="727" y="90"/>
                      </a:lnTo>
                      <a:lnTo>
                        <a:pt x="727" y="90"/>
                      </a:lnTo>
                      <a:lnTo>
                        <a:pt x="726" y="88"/>
                      </a:lnTo>
                      <a:lnTo>
                        <a:pt x="726" y="88"/>
                      </a:lnTo>
                      <a:lnTo>
                        <a:pt x="725" y="87"/>
                      </a:lnTo>
                      <a:lnTo>
                        <a:pt x="725" y="87"/>
                      </a:lnTo>
                      <a:lnTo>
                        <a:pt x="724" y="86"/>
                      </a:lnTo>
                      <a:lnTo>
                        <a:pt x="724" y="86"/>
                      </a:lnTo>
                      <a:lnTo>
                        <a:pt x="722" y="86"/>
                      </a:lnTo>
                      <a:lnTo>
                        <a:pt x="722" y="86"/>
                      </a:lnTo>
                      <a:lnTo>
                        <a:pt x="721" y="85"/>
                      </a:lnTo>
                      <a:lnTo>
                        <a:pt x="721" y="85"/>
                      </a:lnTo>
                      <a:lnTo>
                        <a:pt x="720" y="83"/>
                      </a:lnTo>
                      <a:lnTo>
                        <a:pt x="720" y="83"/>
                      </a:lnTo>
                      <a:lnTo>
                        <a:pt x="717" y="82"/>
                      </a:lnTo>
                      <a:lnTo>
                        <a:pt x="717" y="82"/>
                      </a:lnTo>
                      <a:lnTo>
                        <a:pt x="715" y="80"/>
                      </a:lnTo>
                      <a:lnTo>
                        <a:pt x="715" y="80"/>
                      </a:lnTo>
                      <a:lnTo>
                        <a:pt x="714" y="80"/>
                      </a:lnTo>
                      <a:lnTo>
                        <a:pt x="714" y="80"/>
                      </a:lnTo>
                      <a:lnTo>
                        <a:pt x="712" y="78"/>
                      </a:lnTo>
                      <a:lnTo>
                        <a:pt x="712" y="78"/>
                      </a:lnTo>
                      <a:lnTo>
                        <a:pt x="711" y="78"/>
                      </a:lnTo>
                      <a:lnTo>
                        <a:pt x="711" y="78"/>
                      </a:lnTo>
                      <a:lnTo>
                        <a:pt x="710" y="77"/>
                      </a:lnTo>
                      <a:lnTo>
                        <a:pt x="710" y="77"/>
                      </a:lnTo>
                      <a:lnTo>
                        <a:pt x="710" y="76"/>
                      </a:lnTo>
                      <a:lnTo>
                        <a:pt x="710" y="76"/>
                      </a:lnTo>
                      <a:lnTo>
                        <a:pt x="707" y="76"/>
                      </a:lnTo>
                      <a:lnTo>
                        <a:pt x="707" y="76"/>
                      </a:lnTo>
                      <a:lnTo>
                        <a:pt x="706" y="76"/>
                      </a:lnTo>
                      <a:lnTo>
                        <a:pt x="706" y="76"/>
                      </a:lnTo>
                      <a:lnTo>
                        <a:pt x="705" y="74"/>
                      </a:lnTo>
                      <a:lnTo>
                        <a:pt x="705" y="74"/>
                      </a:lnTo>
                      <a:lnTo>
                        <a:pt x="703" y="74"/>
                      </a:lnTo>
                      <a:lnTo>
                        <a:pt x="703" y="74"/>
                      </a:lnTo>
                      <a:lnTo>
                        <a:pt x="702" y="74"/>
                      </a:lnTo>
                      <a:lnTo>
                        <a:pt x="702" y="74"/>
                      </a:lnTo>
                      <a:lnTo>
                        <a:pt x="701" y="74"/>
                      </a:lnTo>
                      <a:lnTo>
                        <a:pt x="701" y="74"/>
                      </a:lnTo>
                      <a:lnTo>
                        <a:pt x="698" y="76"/>
                      </a:lnTo>
                      <a:lnTo>
                        <a:pt x="698" y="76"/>
                      </a:lnTo>
                      <a:lnTo>
                        <a:pt x="698" y="76"/>
                      </a:lnTo>
                      <a:lnTo>
                        <a:pt x="698" y="76"/>
                      </a:lnTo>
                      <a:lnTo>
                        <a:pt x="696" y="76"/>
                      </a:lnTo>
                      <a:lnTo>
                        <a:pt x="696" y="76"/>
                      </a:lnTo>
                      <a:lnTo>
                        <a:pt x="695" y="77"/>
                      </a:lnTo>
                      <a:lnTo>
                        <a:pt x="695" y="77"/>
                      </a:lnTo>
                      <a:lnTo>
                        <a:pt x="695" y="77"/>
                      </a:lnTo>
                      <a:lnTo>
                        <a:pt x="695" y="77"/>
                      </a:lnTo>
                      <a:lnTo>
                        <a:pt x="686" y="81"/>
                      </a:lnTo>
                      <a:lnTo>
                        <a:pt x="672" y="90"/>
                      </a:lnTo>
                      <a:lnTo>
                        <a:pt x="672" y="90"/>
                      </a:lnTo>
                      <a:lnTo>
                        <a:pt x="656" y="102"/>
                      </a:lnTo>
                      <a:lnTo>
                        <a:pt x="642" y="112"/>
                      </a:lnTo>
                      <a:lnTo>
                        <a:pt x="632" y="122"/>
                      </a:lnTo>
                      <a:lnTo>
                        <a:pt x="625" y="129"/>
                      </a:lnTo>
                      <a:lnTo>
                        <a:pt x="625" y="129"/>
                      </a:lnTo>
                      <a:lnTo>
                        <a:pt x="598" y="116"/>
                      </a:lnTo>
                      <a:lnTo>
                        <a:pt x="598" y="116"/>
                      </a:lnTo>
                      <a:lnTo>
                        <a:pt x="598" y="106"/>
                      </a:lnTo>
                      <a:lnTo>
                        <a:pt x="599" y="93"/>
                      </a:lnTo>
                      <a:lnTo>
                        <a:pt x="599" y="76"/>
                      </a:lnTo>
                      <a:lnTo>
                        <a:pt x="596" y="54"/>
                      </a:lnTo>
                      <a:lnTo>
                        <a:pt x="596" y="54"/>
                      </a:lnTo>
                      <a:lnTo>
                        <a:pt x="595" y="39"/>
                      </a:lnTo>
                      <a:lnTo>
                        <a:pt x="593" y="29"/>
                      </a:lnTo>
                      <a:lnTo>
                        <a:pt x="593" y="29"/>
                      </a:lnTo>
                      <a:lnTo>
                        <a:pt x="593" y="29"/>
                      </a:lnTo>
                      <a:lnTo>
                        <a:pt x="593" y="28"/>
                      </a:lnTo>
                      <a:lnTo>
                        <a:pt x="593" y="28"/>
                      </a:lnTo>
                      <a:lnTo>
                        <a:pt x="591" y="27"/>
                      </a:lnTo>
                      <a:lnTo>
                        <a:pt x="591" y="27"/>
                      </a:lnTo>
                      <a:lnTo>
                        <a:pt x="591" y="25"/>
                      </a:lnTo>
                      <a:lnTo>
                        <a:pt x="591" y="25"/>
                      </a:lnTo>
                      <a:lnTo>
                        <a:pt x="590" y="23"/>
                      </a:lnTo>
                      <a:lnTo>
                        <a:pt x="590" y="23"/>
                      </a:lnTo>
                      <a:lnTo>
                        <a:pt x="590" y="23"/>
                      </a:lnTo>
                      <a:lnTo>
                        <a:pt x="588" y="20"/>
                      </a:lnTo>
                      <a:lnTo>
                        <a:pt x="588" y="20"/>
                      </a:lnTo>
                      <a:lnTo>
                        <a:pt x="588" y="20"/>
                      </a:lnTo>
                      <a:lnTo>
                        <a:pt x="588" y="20"/>
                      </a:lnTo>
                      <a:lnTo>
                        <a:pt x="586" y="19"/>
                      </a:lnTo>
                      <a:lnTo>
                        <a:pt x="586" y="19"/>
                      </a:lnTo>
                      <a:lnTo>
                        <a:pt x="586" y="19"/>
                      </a:lnTo>
                      <a:lnTo>
                        <a:pt x="586" y="19"/>
                      </a:lnTo>
                      <a:lnTo>
                        <a:pt x="581" y="17"/>
                      </a:lnTo>
                      <a:lnTo>
                        <a:pt x="581" y="17"/>
                      </a:lnTo>
                      <a:lnTo>
                        <a:pt x="580" y="17"/>
                      </a:lnTo>
                      <a:lnTo>
                        <a:pt x="580" y="17"/>
                      </a:lnTo>
                      <a:lnTo>
                        <a:pt x="577" y="15"/>
                      </a:lnTo>
                      <a:lnTo>
                        <a:pt x="577" y="15"/>
                      </a:lnTo>
                      <a:lnTo>
                        <a:pt x="577" y="15"/>
                      </a:lnTo>
                      <a:lnTo>
                        <a:pt x="577" y="15"/>
                      </a:lnTo>
                      <a:lnTo>
                        <a:pt x="574" y="15"/>
                      </a:lnTo>
                      <a:lnTo>
                        <a:pt x="574" y="15"/>
                      </a:lnTo>
                      <a:lnTo>
                        <a:pt x="571" y="14"/>
                      </a:lnTo>
                      <a:lnTo>
                        <a:pt x="571" y="14"/>
                      </a:lnTo>
                      <a:lnTo>
                        <a:pt x="570" y="14"/>
                      </a:lnTo>
                      <a:lnTo>
                        <a:pt x="570" y="14"/>
                      </a:lnTo>
                      <a:lnTo>
                        <a:pt x="567" y="13"/>
                      </a:lnTo>
                      <a:lnTo>
                        <a:pt x="567" y="13"/>
                      </a:lnTo>
                      <a:lnTo>
                        <a:pt x="567" y="13"/>
                      </a:lnTo>
                      <a:lnTo>
                        <a:pt x="567" y="13"/>
                      </a:lnTo>
                      <a:lnTo>
                        <a:pt x="561" y="13"/>
                      </a:lnTo>
                      <a:lnTo>
                        <a:pt x="561" y="13"/>
                      </a:lnTo>
                      <a:lnTo>
                        <a:pt x="561" y="13"/>
                      </a:lnTo>
                      <a:lnTo>
                        <a:pt x="561" y="13"/>
                      </a:lnTo>
                      <a:lnTo>
                        <a:pt x="560" y="13"/>
                      </a:lnTo>
                      <a:lnTo>
                        <a:pt x="560" y="13"/>
                      </a:lnTo>
                      <a:lnTo>
                        <a:pt x="559" y="13"/>
                      </a:lnTo>
                      <a:lnTo>
                        <a:pt x="559" y="13"/>
                      </a:lnTo>
                      <a:lnTo>
                        <a:pt x="554" y="15"/>
                      </a:lnTo>
                      <a:lnTo>
                        <a:pt x="554" y="15"/>
                      </a:lnTo>
                      <a:lnTo>
                        <a:pt x="554" y="15"/>
                      </a:lnTo>
                      <a:lnTo>
                        <a:pt x="554" y="15"/>
                      </a:lnTo>
                      <a:lnTo>
                        <a:pt x="551" y="18"/>
                      </a:lnTo>
                      <a:lnTo>
                        <a:pt x="551" y="18"/>
                      </a:lnTo>
                      <a:lnTo>
                        <a:pt x="551" y="18"/>
                      </a:lnTo>
                      <a:lnTo>
                        <a:pt x="551" y="18"/>
                      </a:lnTo>
                      <a:lnTo>
                        <a:pt x="551" y="18"/>
                      </a:lnTo>
                      <a:lnTo>
                        <a:pt x="551" y="18"/>
                      </a:lnTo>
                      <a:lnTo>
                        <a:pt x="543" y="25"/>
                      </a:lnTo>
                      <a:lnTo>
                        <a:pt x="533" y="38"/>
                      </a:lnTo>
                      <a:lnTo>
                        <a:pt x="533" y="38"/>
                      </a:lnTo>
                      <a:lnTo>
                        <a:pt x="522" y="56"/>
                      </a:lnTo>
                      <a:lnTo>
                        <a:pt x="513" y="71"/>
                      </a:lnTo>
                      <a:lnTo>
                        <a:pt x="507" y="82"/>
                      </a:lnTo>
                      <a:lnTo>
                        <a:pt x="503" y="91"/>
                      </a:lnTo>
                      <a:lnTo>
                        <a:pt x="503" y="91"/>
                      </a:lnTo>
                      <a:lnTo>
                        <a:pt x="473" y="88"/>
                      </a:lnTo>
                      <a:lnTo>
                        <a:pt x="473" y="88"/>
                      </a:lnTo>
                      <a:lnTo>
                        <a:pt x="470" y="78"/>
                      </a:lnTo>
                      <a:lnTo>
                        <a:pt x="467" y="66"/>
                      </a:lnTo>
                      <a:lnTo>
                        <a:pt x="460" y="49"/>
                      </a:lnTo>
                      <a:lnTo>
                        <a:pt x="451" y="30"/>
                      </a:lnTo>
                      <a:lnTo>
                        <a:pt x="451" y="30"/>
                      </a:lnTo>
                      <a:lnTo>
                        <a:pt x="444" y="17"/>
                      </a:lnTo>
                      <a:lnTo>
                        <a:pt x="439" y="8"/>
                      </a:lnTo>
                      <a:lnTo>
                        <a:pt x="439" y="8"/>
                      </a:lnTo>
                      <a:lnTo>
                        <a:pt x="439" y="8"/>
                      </a:lnTo>
                      <a:lnTo>
                        <a:pt x="438" y="8"/>
                      </a:lnTo>
                      <a:lnTo>
                        <a:pt x="438" y="8"/>
                      </a:lnTo>
                      <a:lnTo>
                        <a:pt x="436" y="5"/>
                      </a:lnTo>
                      <a:lnTo>
                        <a:pt x="436" y="5"/>
                      </a:lnTo>
                      <a:lnTo>
                        <a:pt x="435" y="5"/>
                      </a:lnTo>
                      <a:lnTo>
                        <a:pt x="435" y="5"/>
                      </a:lnTo>
                      <a:lnTo>
                        <a:pt x="434" y="3"/>
                      </a:lnTo>
                      <a:lnTo>
                        <a:pt x="434" y="3"/>
                      </a:lnTo>
                      <a:lnTo>
                        <a:pt x="431" y="1"/>
                      </a:lnTo>
                      <a:lnTo>
                        <a:pt x="431" y="1"/>
                      </a:lnTo>
                      <a:lnTo>
                        <a:pt x="431" y="1"/>
                      </a:lnTo>
                      <a:lnTo>
                        <a:pt x="431" y="1"/>
                      </a:lnTo>
                      <a:lnTo>
                        <a:pt x="429" y="1"/>
                      </a:lnTo>
                      <a:lnTo>
                        <a:pt x="429" y="1"/>
                      </a:lnTo>
                      <a:lnTo>
                        <a:pt x="429" y="1"/>
                      </a:lnTo>
                      <a:lnTo>
                        <a:pt x="429" y="1"/>
                      </a:lnTo>
                      <a:lnTo>
                        <a:pt x="424" y="0"/>
                      </a:lnTo>
                      <a:lnTo>
                        <a:pt x="424" y="0"/>
                      </a:lnTo>
                      <a:lnTo>
                        <a:pt x="422" y="0"/>
                      </a:lnTo>
                      <a:lnTo>
                        <a:pt x="422" y="0"/>
                      </a:lnTo>
                      <a:lnTo>
                        <a:pt x="420" y="0"/>
                      </a:lnTo>
                      <a:lnTo>
                        <a:pt x="420" y="0"/>
                      </a:lnTo>
                      <a:lnTo>
                        <a:pt x="419" y="0"/>
                      </a:lnTo>
                      <a:lnTo>
                        <a:pt x="419" y="0"/>
                      </a:lnTo>
                      <a:lnTo>
                        <a:pt x="416" y="1"/>
                      </a:lnTo>
                      <a:lnTo>
                        <a:pt x="416" y="1"/>
                      </a:lnTo>
                      <a:lnTo>
                        <a:pt x="412" y="1"/>
                      </a:lnTo>
                      <a:lnTo>
                        <a:pt x="412" y="1"/>
                      </a:lnTo>
                      <a:lnTo>
                        <a:pt x="411" y="1"/>
                      </a:lnTo>
                      <a:lnTo>
                        <a:pt x="411" y="1"/>
                      </a:lnTo>
                      <a:lnTo>
                        <a:pt x="410" y="1"/>
                      </a:lnTo>
                      <a:lnTo>
                        <a:pt x="410" y="1"/>
                      </a:lnTo>
                      <a:lnTo>
                        <a:pt x="409" y="1"/>
                      </a:lnTo>
                      <a:lnTo>
                        <a:pt x="409" y="1"/>
                      </a:lnTo>
                      <a:lnTo>
                        <a:pt x="406" y="3"/>
                      </a:lnTo>
                      <a:lnTo>
                        <a:pt x="406" y="3"/>
                      </a:lnTo>
                      <a:lnTo>
                        <a:pt x="406" y="3"/>
                      </a:lnTo>
                      <a:lnTo>
                        <a:pt x="406" y="3"/>
                      </a:lnTo>
                      <a:lnTo>
                        <a:pt x="404" y="3"/>
                      </a:lnTo>
                      <a:lnTo>
                        <a:pt x="404" y="3"/>
                      </a:lnTo>
                      <a:lnTo>
                        <a:pt x="404" y="3"/>
                      </a:lnTo>
                      <a:lnTo>
                        <a:pt x="404" y="3"/>
                      </a:lnTo>
                      <a:lnTo>
                        <a:pt x="401" y="4"/>
                      </a:lnTo>
                      <a:lnTo>
                        <a:pt x="401" y="4"/>
                      </a:lnTo>
                      <a:lnTo>
                        <a:pt x="401" y="4"/>
                      </a:lnTo>
                      <a:lnTo>
                        <a:pt x="401" y="4"/>
                      </a:lnTo>
                      <a:lnTo>
                        <a:pt x="400" y="6"/>
                      </a:lnTo>
                      <a:lnTo>
                        <a:pt x="400" y="6"/>
                      </a:lnTo>
                      <a:lnTo>
                        <a:pt x="399" y="6"/>
                      </a:lnTo>
                      <a:lnTo>
                        <a:pt x="399" y="6"/>
                      </a:lnTo>
                      <a:lnTo>
                        <a:pt x="397" y="8"/>
                      </a:lnTo>
                      <a:lnTo>
                        <a:pt x="397" y="8"/>
                      </a:lnTo>
                      <a:lnTo>
                        <a:pt x="397" y="9"/>
                      </a:lnTo>
                      <a:lnTo>
                        <a:pt x="397" y="9"/>
                      </a:lnTo>
                      <a:lnTo>
                        <a:pt x="396" y="11"/>
                      </a:lnTo>
                      <a:lnTo>
                        <a:pt x="396" y="11"/>
                      </a:lnTo>
                      <a:lnTo>
                        <a:pt x="395" y="11"/>
                      </a:lnTo>
                      <a:lnTo>
                        <a:pt x="395" y="11"/>
                      </a:lnTo>
                      <a:lnTo>
                        <a:pt x="395" y="11"/>
                      </a:lnTo>
                      <a:lnTo>
                        <a:pt x="395" y="11"/>
                      </a:lnTo>
                      <a:lnTo>
                        <a:pt x="391" y="22"/>
                      </a:lnTo>
                      <a:lnTo>
                        <a:pt x="386" y="37"/>
                      </a:lnTo>
                      <a:lnTo>
                        <a:pt x="386" y="37"/>
                      </a:lnTo>
                      <a:lnTo>
                        <a:pt x="381" y="57"/>
                      </a:lnTo>
                      <a:lnTo>
                        <a:pt x="377" y="73"/>
                      </a:lnTo>
                      <a:lnTo>
                        <a:pt x="376" y="87"/>
                      </a:lnTo>
                      <a:lnTo>
                        <a:pt x="376" y="96"/>
                      </a:lnTo>
                      <a:lnTo>
                        <a:pt x="376" y="96"/>
                      </a:lnTo>
                      <a:lnTo>
                        <a:pt x="346" y="105"/>
                      </a:lnTo>
                      <a:lnTo>
                        <a:pt x="346" y="105"/>
                      </a:lnTo>
                      <a:lnTo>
                        <a:pt x="341" y="97"/>
                      </a:lnTo>
                      <a:lnTo>
                        <a:pt x="333" y="86"/>
                      </a:lnTo>
                      <a:lnTo>
                        <a:pt x="322" y="73"/>
                      </a:lnTo>
                      <a:lnTo>
                        <a:pt x="307" y="58"/>
                      </a:lnTo>
                      <a:lnTo>
                        <a:pt x="307" y="58"/>
                      </a:lnTo>
                      <a:lnTo>
                        <a:pt x="295" y="48"/>
                      </a:lnTo>
                      <a:lnTo>
                        <a:pt x="286" y="42"/>
                      </a:lnTo>
                      <a:lnTo>
                        <a:pt x="286" y="42"/>
                      </a:lnTo>
                      <a:lnTo>
                        <a:pt x="286" y="40"/>
                      </a:lnTo>
                      <a:lnTo>
                        <a:pt x="286" y="40"/>
                      </a:lnTo>
                      <a:lnTo>
                        <a:pt x="284" y="39"/>
                      </a:lnTo>
                      <a:lnTo>
                        <a:pt x="284" y="39"/>
                      </a:lnTo>
                      <a:lnTo>
                        <a:pt x="283" y="39"/>
                      </a:lnTo>
                      <a:lnTo>
                        <a:pt x="283" y="39"/>
                      </a:lnTo>
                      <a:lnTo>
                        <a:pt x="278" y="38"/>
                      </a:lnTo>
                      <a:lnTo>
                        <a:pt x="278" y="38"/>
                      </a:lnTo>
                      <a:lnTo>
                        <a:pt x="278" y="38"/>
                      </a:lnTo>
                      <a:lnTo>
                        <a:pt x="278" y="38"/>
                      </a:lnTo>
                      <a:lnTo>
                        <a:pt x="275" y="38"/>
                      </a:lnTo>
                      <a:lnTo>
                        <a:pt x="275" y="38"/>
                      </a:lnTo>
                      <a:lnTo>
                        <a:pt x="275" y="38"/>
                      </a:lnTo>
                      <a:lnTo>
                        <a:pt x="275" y="38"/>
                      </a:lnTo>
                      <a:lnTo>
                        <a:pt x="270" y="39"/>
                      </a:lnTo>
                      <a:lnTo>
                        <a:pt x="270" y="39"/>
                      </a:lnTo>
                      <a:lnTo>
                        <a:pt x="269" y="39"/>
                      </a:lnTo>
                      <a:lnTo>
                        <a:pt x="269" y="39"/>
                      </a:lnTo>
                      <a:lnTo>
                        <a:pt x="266" y="40"/>
                      </a:lnTo>
                      <a:lnTo>
                        <a:pt x="266" y="40"/>
                      </a:lnTo>
                      <a:lnTo>
                        <a:pt x="266" y="40"/>
                      </a:lnTo>
                      <a:lnTo>
                        <a:pt x="266" y="40"/>
                      </a:lnTo>
                      <a:lnTo>
                        <a:pt x="262" y="42"/>
                      </a:lnTo>
                      <a:lnTo>
                        <a:pt x="262" y="42"/>
                      </a:lnTo>
                      <a:lnTo>
                        <a:pt x="260" y="43"/>
                      </a:lnTo>
                      <a:lnTo>
                        <a:pt x="260" y="43"/>
                      </a:lnTo>
                      <a:lnTo>
                        <a:pt x="259" y="44"/>
                      </a:lnTo>
                      <a:lnTo>
                        <a:pt x="259" y="44"/>
                      </a:lnTo>
                      <a:lnTo>
                        <a:pt x="257" y="44"/>
                      </a:lnTo>
                      <a:lnTo>
                        <a:pt x="257" y="44"/>
                      </a:lnTo>
                      <a:lnTo>
                        <a:pt x="256" y="45"/>
                      </a:lnTo>
                      <a:lnTo>
                        <a:pt x="256" y="45"/>
                      </a:lnTo>
                      <a:lnTo>
                        <a:pt x="252" y="48"/>
                      </a:lnTo>
                      <a:lnTo>
                        <a:pt x="252" y="48"/>
                      </a:lnTo>
                      <a:lnTo>
                        <a:pt x="251" y="48"/>
                      </a:lnTo>
                      <a:lnTo>
                        <a:pt x="251" y="48"/>
                      </a:lnTo>
                      <a:lnTo>
                        <a:pt x="250" y="51"/>
                      </a:lnTo>
                      <a:lnTo>
                        <a:pt x="250" y="51"/>
                      </a:lnTo>
                      <a:lnTo>
                        <a:pt x="250" y="51"/>
                      </a:lnTo>
                      <a:lnTo>
                        <a:pt x="250" y="51"/>
                      </a:lnTo>
                      <a:lnTo>
                        <a:pt x="247" y="56"/>
                      </a:lnTo>
                      <a:lnTo>
                        <a:pt x="247" y="56"/>
                      </a:lnTo>
                      <a:lnTo>
                        <a:pt x="247" y="57"/>
                      </a:lnTo>
                      <a:lnTo>
                        <a:pt x="247" y="57"/>
                      </a:lnTo>
                      <a:lnTo>
                        <a:pt x="247" y="59"/>
                      </a:lnTo>
                      <a:lnTo>
                        <a:pt x="247" y="59"/>
                      </a:lnTo>
                      <a:lnTo>
                        <a:pt x="247" y="59"/>
                      </a:lnTo>
                      <a:lnTo>
                        <a:pt x="247" y="59"/>
                      </a:lnTo>
                      <a:lnTo>
                        <a:pt x="247" y="59"/>
                      </a:lnTo>
                      <a:lnTo>
                        <a:pt x="247" y="59"/>
                      </a:lnTo>
                      <a:lnTo>
                        <a:pt x="246" y="69"/>
                      </a:lnTo>
                      <a:lnTo>
                        <a:pt x="247" y="86"/>
                      </a:lnTo>
                      <a:lnTo>
                        <a:pt x="247" y="86"/>
                      </a:lnTo>
                      <a:lnTo>
                        <a:pt x="249" y="106"/>
                      </a:lnTo>
                      <a:lnTo>
                        <a:pt x="252" y="124"/>
                      </a:lnTo>
                      <a:lnTo>
                        <a:pt x="255" y="136"/>
                      </a:lnTo>
                      <a:lnTo>
                        <a:pt x="257" y="145"/>
                      </a:lnTo>
                      <a:lnTo>
                        <a:pt x="257" y="145"/>
                      </a:lnTo>
                      <a:lnTo>
                        <a:pt x="232" y="164"/>
                      </a:lnTo>
                      <a:lnTo>
                        <a:pt x="232" y="164"/>
                      </a:lnTo>
                      <a:lnTo>
                        <a:pt x="225" y="158"/>
                      </a:lnTo>
                      <a:lnTo>
                        <a:pt x="213" y="150"/>
                      </a:lnTo>
                      <a:lnTo>
                        <a:pt x="198" y="142"/>
                      </a:lnTo>
                      <a:lnTo>
                        <a:pt x="179" y="132"/>
                      </a:lnTo>
                      <a:lnTo>
                        <a:pt x="179" y="132"/>
                      </a:lnTo>
                      <a:lnTo>
                        <a:pt x="165" y="127"/>
                      </a:lnTo>
                      <a:lnTo>
                        <a:pt x="155" y="124"/>
                      </a:lnTo>
                      <a:lnTo>
                        <a:pt x="155" y="124"/>
                      </a:lnTo>
                      <a:lnTo>
                        <a:pt x="155" y="124"/>
                      </a:lnTo>
                      <a:lnTo>
                        <a:pt x="155" y="124"/>
                      </a:lnTo>
                      <a:lnTo>
                        <a:pt x="154" y="124"/>
                      </a:lnTo>
                      <a:lnTo>
                        <a:pt x="154" y="124"/>
                      </a:lnTo>
                      <a:lnTo>
                        <a:pt x="152" y="124"/>
                      </a:lnTo>
                      <a:lnTo>
                        <a:pt x="152" y="124"/>
                      </a:lnTo>
                      <a:lnTo>
                        <a:pt x="150" y="124"/>
                      </a:lnTo>
                      <a:lnTo>
                        <a:pt x="150" y="124"/>
                      </a:lnTo>
                      <a:lnTo>
                        <a:pt x="145" y="124"/>
                      </a:lnTo>
                      <a:lnTo>
                        <a:pt x="145" y="124"/>
                      </a:lnTo>
                      <a:lnTo>
                        <a:pt x="145" y="124"/>
                      </a:lnTo>
                      <a:lnTo>
                        <a:pt x="145" y="124"/>
                      </a:lnTo>
                      <a:lnTo>
                        <a:pt x="143" y="125"/>
                      </a:lnTo>
                      <a:lnTo>
                        <a:pt x="143" y="125"/>
                      </a:lnTo>
                      <a:lnTo>
                        <a:pt x="143" y="125"/>
                      </a:lnTo>
                      <a:lnTo>
                        <a:pt x="143" y="125"/>
                      </a:lnTo>
                      <a:lnTo>
                        <a:pt x="138" y="127"/>
                      </a:lnTo>
                      <a:lnTo>
                        <a:pt x="138" y="127"/>
                      </a:lnTo>
                      <a:lnTo>
                        <a:pt x="138" y="129"/>
                      </a:lnTo>
                      <a:lnTo>
                        <a:pt x="138" y="129"/>
                      </a:lnTo>
                      <a:lnTo>
                        <a:pt x="136" y="130"/>
                      </a:lnTo>
                      <a:lnTo>
                        <a:pt x="136" y="130"/>
                      </a:lnTo>
                      <a:lnTo>
                        <a:pt x="135" y="131"/>
                      </a:lnTo>
                      <a:lnTo>
                        <a:pt x="135" y="131"/>
                      </a:lnTo>
                      <a:lnTo>
                        <a:pt x="133" y="132"/>
                      </a:lnTo>
                      <a:lnTo>
                        <a:pt x="133" y="132"/>
                      </a:lnTo>
                      <a:lnTo>
                        <a:pt x="130" y="135"/>
                      </a:lnTo>
                      <a:lnTo>
                        <a:pt x="130" y="135"/>
                      </a:lnTo>
                      <a:lnTo>
                        <a:pt x="130" y="136"/>
                      </a:lnTo>
                      <a:lnTo>
                        <a:pt x="130" y="136"/>
                      </a:lnTo>
                      <a:lnTo>
                        <a:pt x="129" y="137"/>
                      </a:lnTo>
                      <a:lnTo>
                        <a:pt x="129" y="137"/>
                      </a:lnTo>
                      <a:lnTo>
                        <a:pt x="128" y="139"/>
                      </a:lnTo>
                      <a:lnTo>
                        <a:pt x="128" y="139"/>
                      </a:lnTo>
                      <a:lnTo>
                        <a:pt x="125" y="142"/>
                      </a:lnTo>
                      <a:lnTo>
                        <a:pt x="125" y="142"/>
                      </a:lnTo>
                      <a:lnTo>
                        <a:pt x="125" y="142"/>
                      </a:lnTo>
                      <a:lnTo>
                        <a:pt x="125" y="142"/>
                      </a:lnTo>
                      <a:lnTo>
                        <a:pt x="124" y="145"/>
                      </a:lnTo>
                      <a:lnTo>
                        <a:pt x="124" y="145"/>
                      </a:lnTo>
                      <a:lnTo>
                        <a:pt x="124" y="145"/>
                      </a:lnTo>
                      <a:lnTo>
                        <a:pt x="124" y="145"/>
                      </a:lnTo>
                      <a:lnTo>
                        <a:pt x="124" y="150"/>
                      </a:lnTo>
                      <a:lnTo>
                        <a:pt x="124" y="150"/>
                      </a:lnTo>
                      <a:lnTo>
                        <a:pt x="124" y="151"/>
                      </a:lnTo>
                      <a:lnTo>
                        <a:pt x="124" y="151"/>
                      </a:lnTo>
                      <a:lnTo>
                        <a:pt x="124" y="154"/>
                      </a:lnTo>
                      <a:lnTo>
                        <a:pt x="124" y="154"/>
                      </a:lnTo>
                      <a:lnTo>
                        <a:pt x="124" y="155"/>
                      </a:lnTo>
                      <a:lnTo>
                        <a:pt x="124" y="155"/>
                      </a:lnTo>
                      <a:lnTo>
                        <a:pt x="124" y="155"/>
                      </a:lnTo>
                      <a:lnTo>
                        <a:pt x="124" y="155"/>
                      </a:lnTo>
                      <a:lnTo>
                        <a:pt x="128" y="165"/>
                      </a:lnTo>
                      <a:lnTo>
                        <a:pt x="133" y="179"/>
                      </a:lnTo>
                      <a:lnTo>
                        <a:pt x="133" y="179"/>
                      </a:lnTo>
                      <a:lnTo>
                        <a:pt x="142" y="198"/>
                      </a:lnTo>
                      <a:lnTo>
                        <a:pt x="150" y="213"/>
                      </a:lnTo>
                      <a:lnTo>
                        <a:pt x="158" y="224"/>
                      </a:lnTo>
                      <a:lnTo>
                        <a:pt x="163" y="232"/>
                      </a:lnTo>
                      <a:lnTo>
                        <a:pt x="163" y="232"/>
                      </a:lnTo>
                      <a:lnTo>
                        <a:pt x="145" y="257"/>
                      </a:lnTo>
                      <a:lnTo>
                        <a:pt x="145" y="257"/>
                      </a:lnTo>
                      <a:lnTo>
                        <a:pt x="136" y="255"/>
                      </a:lnTo>
                      <a:lnTo>
                        <a:pt x="124" y="252"/>
                      </a:lnTo>
                      <a:lnTo>
                        <a:pt x="106" y="248"/>
                      </a:lnTo>
                      <a:lnTo>
                        <a:pt x="86" y="247"/>
                      </a:lnTo>
                      <a:lnTo>
                        <a:pt x="86" y="247"/>
                      </a:lnTo>
                      <a:lnTo>
                        <a:pt x="70" y="246"/>
                      </a:lnTo>
                      <a:lnTo>
                        <a:pt x="60" y="247"/>
                      </a:lnTo>
                      <a:lnTo>
                        <a:pt x="60" y="247"/>
                      </a:lnTo>
                      <a:lnTo>
                        <a:pt x="60" y="247"/>
                      </a:lnTo>
                      <a:lnTo>
                        <a:pt x="60" y="247"/>
                      </a:lnTo>
                      <a:lnTo>
                        <a:pt x="58" y="247"/>
                      </a:lnTo>
                      <a:lnTo>
                        <a:pt x="58" y="247"/>
                      </a:lnTo>
                      <a:lnTo>
                        <a:pt x="56" y="247"/>
                      </a:lnTo>
                      <a:lnTo>
                        <a:pt x="56" y="247"/>
                      </a:lnTo>
                      <a:lnTo>
                        <a:pt x="56" y="247"/>
                      </a:lnTo>
                      <a:lnTo>
                        <a:pt x="56" y="247"/>
                      </a:lnTo>
                      <a:lnTo>
                        <a:pt x="53" y="248"/>
                      </a:lnTo>
                      <a:lnTo>
                        <a:pt x="53" y="248"/>
                      </a:lnTo>
                      <a:lnTo>
                        <a:pt x="52" y="248"/>
                      </a:lnTo>
                      <a:lnTo>
                        <a:pt x="52" y="248"/>
                      </a:lnTo>
                      <a:lnTo>
                        <a:pt x="51" y="250"/>
                      </a:lnTo>
                      <a:lnTo>
                        <a:pt x="51" y="250"/>
                      </a:lnTo>
                      <a:lnTo>
                        <a:pt x="50" y="250"/>
                      </a:lnTo>
                      <a:lnTo>
                        <a:pt x="50" y="250"/>
                      </a:lnTo>
                      <a:lnTo>
                        <a:pt x="48" y="251"/>
                      </a:lnTo>
                      <a:lnTo>
                        <a:pt x="48" y="251"/>
                      </a:lnTo>
                      <a:lnTo>
                        <a:pt x="48" y="252"/>
                      </a:lnTo>
                      <a:lnTo>
                        <a:pt x="48" y="252"/>
                      </a:lnTo>
                      <a:lnTo>
                        <a:pt x="47" y="253"/>
                      </a:lnTo>
                      <a:lnTo>
                        <a:pt x="47" y="253"/>
                      </a:lnTo>
                      <a:lnTo>
                        <a:pt x="47" y="253"/>
                      </a:lnTo>
                      <a:lnTo>
                        <a:pt x="47" y="253"/>
                      </a:lnTo>
                      <a:lnTo>
                        <a:pt x="46" y="256"/>
                      </a:lnTo>
                      <a:lnTo>
                        <a:pt x="46" y="256"/>
                      </a:lnTo>
                      <a:lnTo>
                        <a:pt x="45" y="257"/>
                      </a:lnTo>
                      <a:lnTo>
                        <a:pt x="45" y="257"/>
                      </a:lnTo>
                      <a:lnTo>
                        <a:pt x="45" y="258"/>
                      </a:lnTo>
                      <a:lnTo>
                        <a:pt x="45" y="258"/>
                      </a:lnTo>
                      <a:lnTo>
                        <a:pt x="43" y="260"/>
                      </a:lnTo>
                      <a:lnTo>
                        <a:pt x="43" y="260"/>
                      </a:lnTo>
                      <a:lnTo>
                        <a:pt x="42" y="262"/>
                      </a:lnTo>
                      <a:lnTo>
                        <a:pt x="42" y="262"/>
                      </a:lnTo>
                      <a:lnTo>
                        <a:pt x="41" y="266"/>
                      </a:lnTo>
                      <a:lnTo>
                        <a:pt x="41" y="266"/>
                      </a:lnTo>
                      <a:lnTo>
                        <a:pt x="41" y="266"/>
                      </a:lnTo>
                      <a:lnTo>
                        <a:pt x="41" y="266"/>
                      </a:lnTo>
                      <a:lnTo>
                        <a:pt x="39" y="268"/>
                      </a:lnTo>
                      <a:lnTo>
                        <a:pt x="39" y="268"/>
                      </a:lnTo>
                      <a:lnTo>
                        <a:pt x="39" y="270"/>
                      </a:lnTo>
                      <a:lnTo>
                        <a:pt x="39" y="270"/>
                      </a:lnTo>
                      <a:lnTo>
                        <a:pt x="38" y="275"/>
                      </a:lnTo>
                      <a:lnTo>
                        <a:pt x="38" y="275"/>
                      </a:lnTo>
                      <a:lnTo>
                        <a:pt x="38" y="275"/>
                      </a:lnTo>
                      <a:lnTo>
                        <a:pt x="38" y="275"/>
                      </a:lnTo>
                      <a:lnTo>
                        <a:pt x="38" y="277"/>
                      </a:lnTo>
                      <a:lnTo>
                        <a:pt x="38" y="277"/>
                      </a:lnTo>
                      <a:lnTo>
                        <a:pt x="38" y="277"/>
                      </a:lnTo>
                      <a:lnTo>
                        <a:pt x="38" y="277"/>
                      </a:lnTo>
                      <a:lnTo>
                        <a:pt x="38" y="280"/>
                      </a:lnTo>
                      <a:lnTo>
                        <a:pt x="38" y="280"/>
                      </a:lnTo>
                      <a:lnTo>
                        <a:pt x="39" y="282"/>
                      </a:lnTo>
                      <a:lnTo>
                        <a:pt x="39" y="282"/>
                      </a:lnTo>
                      <a:lnTo>
                        <a:pt x="39" y="284"/>
                      </a:lnTo>
                      <a:lnTo>
                        <a:pt x="39" y="284"/>
                      </a:lnTo>
                      <a:lnTo>
                        <a:pt x="41" y="286"/>
                      </a:lnTo>
                      <a:lnTo>
                        <a:pt x="41" y="286"/>
                      </a:lnTo>
                      <a:lnTo>
                        <a:pt x="41" y="286"/>
                      </a:lnTo>
                      <a:lnTo>
                        <a:pt x="41" y="286"/>
                      </a:lnTo>
                      <a:lnTo>
                        <a:pt x="41" y="286"/>
                      </a:lnTo>
                      <a:lnTo>
                        <a:pt x="47" y="295"/>
                      </a:lnTo>
                      <a:lnTo>
                        <a:pt x="58" y="306"/>
                      </a:lnTo>
                      <a:lnTo>
                        <a:pt x="58" y="306"/>
                      </a:lnTo>
                      <a:lnTo>
                        <a:pt x="74" y="321"/>
                      </a:lnTo>
                      <a:lnTo>
                        <a:pt x="86" y="333"/>
                      </a:lnTo>
                      <a:lnTo>
                        <a:pt x="96" y="340"/>
                      </a:lnTo>
                      <a:lnTo>
                        <a:pt x="105" y="345"/>
                      </a:lnTo>
                      <a:lnTo>
                        <a:pt x="105" y="345"/>
                      </a:lnTo>
                      <a:lnTo>
                        <a:pt x="100" y="360"/>
                      </a:lnTo>
                      <a:lnTo>
                        <a:pt x="100" y="360"/>
                      </a:lnTo>
                      <a:lnTo>
                        <a:pt x="96" y="376"/>
                      </a:lnTo>
                      <a:lnTo>
                        <a:pt x="96" y="376"/>
                      </a:lnTo>
                      <a:lnTo>
                        <a:pt x="87" y="376"/>
                      </a:lnTo>
                      <a:lnTo>
                        <a:pt x="74" y="378"/>
                      </a:lnTo>
                      <a:lnTo>
                        <a:pt x="57" y="381"/>
                      </a:lnTo>
                      <a:lnTo>
                        <a:pt x="37" y="386"/>
                      </a:lnTo>
                      <a:lnTo>
                        <a:pt x="37" y="386"/>
                      </a:lnTo>
                      <a:lnTo>
                        <a:pt x="22" y="391"/>
                      </a:lnTo>
                      <a:lnTo>
                        <a:pt x="12" y="396"/>
                      </a:lnTo>
                      <a:lnTo>
                        <a:pt x="12" y="396"/>
                      </a:lnTo>
                      <a:lnTo>
                        <a:pt x="12" y="394"/>
                      </a:lnTo>
                      <a:lnTo>
                        <a:pt x="12" y="394"/>
                      </a:lnTo>
                      <a:lnTo>
                        <a:pt x="12" y="396"/>
                      </a:lnTo>
                      <a:lnTo>
                        <a:pt x="12" y="396"/>
                      </a:lnTo>
                      <a:lnTo>
                        <a:pt x="9" y="397"/>
                      </a:lnTo>
                      <a:lnTo>
                        <a:pt x="9" y="397"/>
                      </a:lnTo>
                      <a:lnTo>
                        <a:pt x="8" y="397"/>
                      </a:lnTo>
                      <a:lnTo>
                        <a:pt x="8" y="397"/>
                      </a:lnTo>
                      <a:lnTo>
                        <a:pt x="7" y="399"/>
                      </a:lnTo>
                      <a:lnTo>
                        <a:pt x="7" y="399"/>
                      </a:lnTo>
                      <a:lnTo>
                        <a:pt x="5" y="399"/>
                      </a:lnTo>
                      <a:lnTo>
                        <a:pt x="5" y="399"/>
                      </a:lnTo>
                      <a:lnTo>
                        <a:pt x="4" y="401"/>
                      </a:lnTo>
                      <a:lnTo>
                        <a:pt x="4" y="401"/>
                      </a:lnTo>
                      <a:lnTo>
                        <a:pt x="4" y="402"/>
                      </a:lnTo>
                      <a:lnTo>
                        <a:pt x="4" y="402"/>
                      </a:lnTo>
                      <a:lnTo>
                        <a:pt x="3" y="403"/>
                      </a:lnTo>
                      <a:lnTo>
                        <a:pt x="3" y="403"/>
                      </a:lnTo>
                      <a:lnTo>
                        <a:pt x="3" y="403"/>
                      </a:lnTo>
                      <a:lnTo>
                        <a:pt x="3" y="403"/>
                      </a:lnTo>
                      <a:lnTo>
                        <a:pt x="2" y="408"/>
                      </a:lnTo>
                      <a:lnTo>
                        <a:pt x="2" y="408"/>
                      </a:lnTo>
                      <a:lnTo>
                        <a:pt x="2" y="410"/>
                      </a:lnTo>
                      <a:lnTo>
                        <a:pt x="2" y="410"/>
                      </a:lnTo>
                      <a:lnTo>
                        <a:pt x="2" y="412"/>
                      </a:lnTo>
                      <a:lnTo>
                        <a:pt x="2" y="412"/>
                      </a:lnTo>
                      <a:lnTo>
                        <a:pt x="2" y="412"/>
                      </a:lnTo>
                      <a:lnTo>
                        <a:pt x="2" y="412"/>
                      </a:lnTo>
                      <a:lnTo>
                        <a:pt x="2" y="416"/>
                      </a:lnTo>
                      <a:lnTo>
                        <a:pt x="2" y="416"/>
                      </a:lnTo>
                      <a:lnTo>
                        <a:pt x="0" y="418"/>
                      </a:lnTo>
                      <a:lnTo>
                        <a:pt x="0" y="418"/>
                      </a:lnTo>
                      <a:lnTo>
                        <a:pt x="0" y="420"/>
                      </a:lnTo>
                      <a:lnTo>
                        <a:pt x="0" y="420"/>
                      </a:lnTo>
                      <a:lnTo>
                        <a:pt x="0" y="422"/>
                      </a:lnTo>
                      <a:lnTo>
                        <a:pt x="0" y="422"/>
                      </a:lnTo>
                      <a:lnTo>
                        <a:pt x="0" y="423"/>
                      </a:lnTo>
                      <a:lnTo>
                        <a:pt x="0" y="423"/>
                      </a:lnTo>
                      <a:lnTo>
                        <a:pt x="0" y="426"/>
                      </a:lnTo>
                      <a:lnTo>
                        <a:pt x="0" y="426"/>
                      </a:lnTo>
                      <a:lnTo>
                        <a:pt x="0" y="426"/>
                      </a:lnTo>
                      <a:lnTo>
                        <a:pt x="0" y="426"/>
                      </a:lnTo>
                      <a:lnTo>
                        <a:pt x="0" y="428"/>
                      </a:lnTo>
                      <a:lnTo>
                        <a:pt x="0" y="428"/>
                      </a:lnTo>
                      <a:lnTo>
                        <a:pt x="2" y="428"/>
                      </a:lnTo>
                      <a:lnTo>
                        <a:pt x="2" y="428"/>
                      </a:lnTo>
                      <a:lnTo>
                        <a:pt x="2" y="431"/>
                      </a:lnTo>
                      <a:lnTo>
                        <a:pt x="2" y="431"/>
                      </a:lnTo>
                      <a:lnTo>
                        <a:pt x="2" y="431"/>
                      </a:lnTo>
                      <a:lnTo>
                        <a:pt x="2" y="431"/>
                      </a:lnTo>
                      <a:lnTo>
                        <a:pt x="3" y="432"/>
                      </a:lnTo>
                      <a:lnTo>
                        <a:pt x="3" y="432"/>
                      </a:lnTo>
                      <a:lnTo>
                        <a:pt x="3" y="433"/>
                      </a:lnTo>
                      <a:lnTo>
                        <a:pt x="3" y="433"/>
                      </a:lnTo>
                      <a:lnTo>
                        <a:pt x="5" y="435"/>
                      </a:lnTo>
                      <a:lnTo>
                        <a:pt x="5" y="435"/>
                      </a:lnTo>
                      <a:lnTo>
                        <a:pt x="5" y="436"/>
                      </a:lnTo>
                      <a:lnTo>
                        <a:pt x="5" y="436"/>
                      </a:lnTo>
                      <a:lnTo>
                        <a:pt x="8" y="437"/>
                      </a:lnTo>
                      <a:lnTo>
                        <a:pt x="8" y="437"/>
                      </a:lnTo>
                      <a:lnTo>
                        <a:pt x="8" y="439"/>
                      </a:lnTo>
                      <a:lnTo>
                        <a:pt x="8" y="439"/>
                      </a:lnTo>
                      <a:lnTo>
                        <a:pt x="8" y="437"/>
                      </a:lnTo>
                      <a:lnTo>
                        <a:pt x="8" y="437"/>
                      </a:lnTo>
                      <a:lnTo>
                        <a:pt x="17" y="444"/>
                      </a:lnTo>
                      <a:lnTo>
                        <a:pt x="31" y="451"/>
                      </a:lnTo>
                      <a:lnTo>
                        <a:pt x="31" y="451"/>
                      </a:lnTo>
                      <a:lnTo>
                        <a:pt x="50" y="460"/>
                      </a:lnTo>
                      <a:lnTo>
                        <a:pt x="66" y="466"/>
                      </a:lnTo>
                      <a:lnTo>
                        <a:pt x="79" y="470"/>
                      </a:lnTo>
                      <a:lnTo>
                        <a:pt x="87" y="473"/>
                      </a:lnTo>
                      <a:lnTo>
                        <a:pt x="87" y="473"/>
                      </a:lnTo>
                      <a:lnTo>
                        <a:pt x="90" y="503"/>
                      </a:lnTo>
                      <a:lnTo>
                        <a:pt x="90" y="503"/>
                      </a:lnTo>
                      <a:lnTo>
                        <a:pt x="82" y="507"/>
                      </a:lnTo>
                      <a:lnTo>
                        <a:pt x="70" y="513"/>
                      </a:lnTo>
                      <a:lnTo>
                        <a:pt x="55" y="522"/>
                      </a:lnTo>
                      <a:lnTo>
                        <a:pt x="38" y="534"/>
                      </a:lnTo>
                      <a:lnTo>
                        <a:pt x="38" y="534"/>
                      </a:lnTo>
                      <a:lnTo>
                        <a:pt x="26" y="543"/>
                      </a:lnTo>
                      <a:lnTo>
                        <a:pt x="18" y="551"/>
                      </a:lnTo>
                      <a:lnTo>
                        <a:pt x="18" y="551"/>
                      </a:lnTo>
                      <a:lnTo>
                        <a:pt x="18" y="551"/>
                      </a:lnTo>
                      <a:lnTo>
                        <a:pt x="18" y="551"/>
                      </a:lnTo>
                      <a:lnTo>
                        <a:pt x="18" y="551"/>
                      </a:lnTo>
                      <a:lnTo>
                        <a:pt x="16" y="553"/>
                      </a:lnTo>
                      <a:lnTo>
                        <a:pt x="16" y="553"/>
                      </a:lnTo>
                      <a:lnTo>
                        <a:pt x="16" y="553"/>
                      </a:lnTo>
                      <a:lnTo>
                        <a:pt x="16" y="553"/>
                      </a:lnTo>
                      <a:lnTo>
                        <a:pt x="14" y="556"/>
                      </a:lnTo>
                      <a:lnTo>
                        <a:pt x="14" y="556"/>
                      </a:lnTo>
                      <a:lnTo>
                        <a:pt x="14" y="557"/>
                      </a:lnTo>
                      <a:lnTo>
                        <a:pt x="14" y="557"/>
                      </a:lnTo>
                      <a:lnTo>
                        <a:pt x="13" y="558"/>
                      </a:lnTo>
                      <a:lnTo>
                        <a:pt x="13" y="558"/>
                      </a:lnTo>
                      <a:lnTo>
                        <a:pt x="13" y="559"/>
                      </a:lnTo>
                      <a:lnTo>
                        <a:pt x="13" y="559"/>
                      </a:lnTo>
                      <a:lnTo>
                        <a:pt x="13" y="561"/>
                      </a:lnTo>
                      <a:lnTo>
                        <a:pt x="13" y="561"/>
                      </a:lnTo>
                      <a:lnTo>
                        <a:pt x="13" y="562"/>
                      </a:lnTo>
                      <a:lnTo>
                        <a:pt x="13" y="562"/>
                      </a:lnTo>
                      <a:lnTo>
                        <a:pt x="13" y="564"/>
                      </a:lnTo>
                      <a:lnTo>
                        <a:pt x="13" y="564"/>
                      </a:lnTo>
                      <a:lnTo>
                        <a:pt x="13" y="564"/>
                      </a:lnTo>
                      <a:lnTo>
                        <a:pt x="13" y="564"/>
                      </a:lnTo>
                      <a:lnTo>
                        <a:pt x="13" y="567"/>
                      </a:lnTo>
                      <a:lnTo>
                        <a:pt x="13" y="567"/>
                      </a:lnTo>
                      <a:lnTo>
                        <a:pt x="13" y="567"/>
                      </a:lnTo>
                      <a:lnTo>
                        <a:pt x="13" y="567"/>
                      </a:lnTo>
                      <a:lnTo>
                        <a:pt x="14" y="570"/>
                      </a:lnTo>
                      <a:lnTo>
                        <a:pt x="14" y="570"/>
                      </a:lnTo>
                      <a:lnTo>
                        <a:pt x="14" y="571"/>
                      </a:lnTo>
                      <a:lnTo>
                        <a:pt x="14" y="571"/>
                      </a:lnTo>
                      <a:lnTo>
                        <a:pt x="16" y="573"/>
                      </a:lnTo>
                      <a:lnTo>
                        <a:pt x="16" y="573"/>
                      </a:lnTo>
                      <a:lnTo>
                        <a:pt x="16" y="577"/>
                      </a:lnTo>
                      <a:lnTo>
                        <a:pt x="16" y="577"/>
                      </a:lnTo>
                      <a:lnTo>
                        <a:pt x="16" y="577"/>
                      </a:lnTo>
                      <a:lnTo>
                        <a:pt x="16" y="577"/>
                      </a:lnTo>
                      <a:lnTo>
                        <a:pt x="17" y="580"/>
                      </a:lnTo>
                      <a:lnTo>
                        <a:pt x="17" y="580"/>
                      </a:lnTo>
                      <a:lnTo>
                        <a:pt x="17" y="581"/>
                      </a:lnTo>
                      <a:lnTo>
                        <a:pt x="17" y="581"/>
                      </a:lnTo>
                      <a:lnTo>
                        <a:pt x="18" y="582"/>
                      </a:lnTo>
                      <a:lnTo>
                        <a:pt x="18" y="582"/>
                      </a:lnTo>
                      <a:lnTo>
                        <a:pt x="18" y="583"/>
                      </a:lnTo>
                      <a:lnTo>
                        <a:pt x="18" y="583"/>
                      </a:lnTo>
                      <a:lnTo>
                        <a:pt x="19" y="585"/>
                      </a:lnTo>
                      <a:lnTo>
                        <a:pt x="19" y="585"/>
                      </a:lnTo>
                      <a:lnTo>
                        <a:pt x="19" y="586"/>
                      </a:lnTo>
                      <a:lnTo>
                        <a:pt x="19" y="586"/>
                      </a:lnTo>
                      <a:lnTo>
                        <a:pt x="21" y="587"/>
                      </a:lnTo>
                      <a:lnTo>
                        <a:pt x="21" y="587"/>
                      </a:lnTo>
                      <a:lnTo>
                        <a:pt x="21" y="587"/>
                      </a:lnTo>
                      <a:lnTo>
                        <a:pt x="21" y="587"/>
                      </a:lnTo>
                      <a:lnTo>
                        <a:pt x="22" y="588"/>
                      </a:lnTo>
                      <a:lnTo>
                        <a:pt x="22" y="588"/>
                      </a:lnTo>
                      <a:lnTo>
                        <a:pt x="23" y="590"/>
                      </a:lnTo>
                      <a:lnTo>
                        <a:pt x="23" y="590"/>
                      </a:lnTo>
                      <a:lnTo>
                        <a:pt x="26" y="591"/>
                      </a:lnTo>
                      <a:lnTo>
                        <a:pt x="26" y="591"/>
                      </a:lnTo>
                      <a:lnTo>
                        <a:pt x="26" y="591"/>
                      </a:lnTo>
                      <a:lnTo>
                        <a:pt x="26" y="591"/>
                      </a:lnTo>
                      <a:lnTo>
                        <a:pt x="28" y="592"/>
                      </a:lnTo>
                      <a:lnTo>
                        <a:pt x="28" y="592"/>
                      </a:lnTo>
                      <a:lnTo>
                        <a:pt x="29" y="592"/>
                      </a:lnTo>
                      <a:lnTo>
                        <a:pt x="29" y="592"/>
                      </a:lnTo>
                      <a:lnTo>
                        <a:pt x="28" y="592"/>
                      </a:lnTo>
                      <a:lnTo>
                        <a:pt x="28" y="592"/>
                      </a:lnTo>
                      <a:lnTo>
                        <a:pt x="39" y="595"/>
                      </a:lnTo>
                      <a:lnTo>
                        <a:pt x="55" y="597"/>
                      </a:lnTo>
                      <a:lnTo>
                        <a:pt x="55" y="597"/>
                      </a:lnTo>
                      <a:lnTo>
                        <a:pt x="76" y="598"/>
                      </a:lnTo>
                      <a:lnTo>
                        <a:pt x="92" y="598"/>
                      </a:lnTo>
                      <a:lnTo>
                        <a:pt x="106" y="598"/>
                      </a:lnTo>
                      <a:lnTo>
                        <a:pt x="115" y="597"/>
                      </a:lnTo>
                      <a:lnTo>
                        <a:pt x="115" y="597"/>
                      </a:lnTo>
                      <a:lnTo>
                        <a:pt x="129" y="625"/>
                      </a:lnTo>
                      <a:lnTo>
                        <a:pt x="129" y="625"/>
                      </a:lnTo>
                      <a:lnTo>
                        <a:pt x="121" y="632"/>
                      </a:lnTo>
                      <a:lnTo>
                        <a:pt x="113" y="641"/>
                      </a:lnTo>
                      <a:lnTo>
                        <a:pt x="102" y="655"/>
                      </a:lnTo>
                      <a:lnTo>
                        <a:pt x="90" y="672"/>
                      </a:lnTo>
                      <a:lnTo>
                        <a:pt x="90" y="672"/>
                      </a:lnTo>
                      <a:lnTo>
                        <a:pt x="81" y="685"/>
                      </a:lnTo>
                      <a:lnTo>
                        <a:pt x="76" y="695"/>
                      </a:lnTo>
                      <a:lnTo>
                        <a:pt x="76" y="695"/>
                      </a:lnTo>
                      <a:lnTo>
                        <a:pt x="76" y="695"/>
                      </a:lnTo>
                      <a:lnTo>
                        <a:pt x="76" y="695"/>
                      </a:lnTo>
                      <a:lnTo>
                        <a:pt x="76" y="695"/>
                      </a:lnTo>
                      <a:lnTo>
                        <a:pt x="76" y="698"/>
                      </a:lnTo>
                      <a:lnTo>
                        <a:pt x="235" y="698"/>
                      </a:lnTo>
                      <a:lnTo>
                        <a:pt x="235" y="698"/>
                      </a:lnTo>
                      <a:lnTo>
                        <a:pt x="222" y="685"/>
                      </a:lnTo>
                      <a:lnTo>
                        <a:pt x="211" y="674"/>
                      </a:lnTo>
                      <a:lnTo>
                        <a:pt x="201" y="661"/>
                      </a:lnTo>
                      <a:lnTo>
                        <a:pt x="191" y="648"/>
                      </a:lnTo>
                      <a:lnTo>
                        <a:pt x="181" y="634"/>
                      </a:lnTo>
                      <a:lnTo>
                        <a:pt x="172" y="620"/>
                      </a:lnTo>
                      <a:lnTo>
                        <a:pt x="164" y="605"/>
                      </a:lnTo>
                      <a:lnTo>
                        <a:pt x="157" y="590"/>
                      </a:lnTo>
                      <a:lnTo>
                        <a:pt x="150" y="575"/>
                      </a:lnTo>
                      <a:lnTo>
                        <a:pt x="144" y="558"/>
                      </a:lnTo>
                      <a:lnTo>
                        <a:pt x="139" y="542"/>
                      </a:lnTo>
                      <a:lnTo>
                        <a:pt x="135" y="525"/>
                      </a:lnTo>
                      <a:lnTo>
                        <a:pt x="131" y="508"/>
                      </a:lnTo>
                      <a:lnTo>
                        <a:pt x="129" y="491"/>
                      </a:lnTo>
                      <a:lnTo>
                        <a:pt x="128" y="474"/>
                      </a:lnTo>
                      <a:lnTo>
                        <a:pt x="128" y="455"/>
                      </a:lnTo>
                      <a:lnTo>
                        <a:pt x="128" y="455"/>
                      </a:lnTo>
                      <a:lnTo>
                        <a:pt x="128" y="439"/>
                      </a:lnTo>
                      <a:lnTo>
                        <a:pt x="129" y="422"/>
                      </a:lnTo>
                      <a:lnTo>
                        <a:pt x="131" y="406"/>
                      </a:lnTo>
                      <a:lnTo>
                        <a:pt x="134" y="389"/>
                      </a:lnTo>
                      <a:lnTo>
                        <a:pt x="138" y="373"/>
                      </a:lnTo>
                      <a:lnTo>
                        <a:pt x="143" y="358"/>
                      </a:lnTo>
                      <a:lnTo>
                        <a:pt x="148" y="343"/>
                      </a:lnTo>
                      <a:lnTo>
                        <a:pt x="153" y="328"/>
                      </a:lnTo>
                      <a:lnTo>
                        <a:pt x="160" y="313"/>
                      </a:lnTo>
                      <a:lnTo>
                        <a:pt x="167" y="299"/>
                      </a:lnTo>
                      <a:lnTo>
                        <a:pt x="176" y="285"/>
                      </a:lnTo>
                      <a:lnTo>
                        <a:pt x="183" y="272"/>
                      </a:lnTo>
                      <a:lnTo>
                        <a:pt x="193" y="260"/>
                      </a:lnTo>
                      <a:lnTo>
                        <a:pt x="202" y="247"/>
                      </a:lnTo>
                      <a:lnTo>
                        <a:pt x="223" y="223"/>
                      </a:lnTo>
                      <a:lnTo>
                        <a:pt x="247" y="202"/>
                      </a:lnTo>
                      <a:lnTo>
                        <a:pt x="259" y="193"/>
                      </a:lnTo>
                      <a:lnTo>
                        <a:pt x="273" y="183"/>
                      </a:lnTo>
                      <a:lnTo>
                        <a:pt x="285" y="175"/>
                      </a:lnTo>
                      <a:lnTo>
                        <a:pt x="299" y="166"/>
                      </a:lnTo>
                      <a:lnTo>
                        <a:pt x="313" y="160"/>
                      </a:lnTo>
                      <a:lnTo>
                        <a:pt x="328" y="153"/>
                      </a:lnTo>
                      <a:lnTo>
                        <a:pt x="343" y="148"/>
                      </a:lnTo>
                      <a:lnTo>
                        <a:pt x="358" y="142"/>
                      </a:lnTo>
                      <a:lnTo>
                        <a:pt x="373" y="137"/>
                      </a:lnTo>
                      <a:lnTo>
                        <a:pt x="390" y="134"/>
                      </a:lnTo>
                      <a:lnTo>
                        <a:pt x="406" y="131"/>
                      </a:lnTo>
                      <a:lnTo>
                        <a:pt x="422" y="129"/>
                      </a:lnTo>
                      <a:lnTo>
                        <a:pt x="439" y="127"/>
                      </a:lnTo>
                      <a:lnTo>
                        <a:pt x="455" y="127"/>
                      </a:lnTo>
                      <a:lnTo>
                        <a:pt x="455" y="127"/>
                      </a:lnTo>
                      <a:lnTo>
                        <a:pt x="473" y="127"/>
                      </a:lnTo>
                      <a:lnTo>
                        <a:pt x="489" y="129"/>
                      </a:lnTo>
                      <a:lnTo>
                        <a:pt x="506" y="131"/>
                      </a:lnTo>
                      <a:lnTo>
                        <a:pt x="522" y="134"/>
                      </a:lnTo>
                      <a:lnTo>
                        <a:pt x="538" y="137"/>
                      </a:lnTo>
                      <a:lnTo>
                        <a:pt x="554" y="142"/>
                      </a:lnTo>
                      <a:lnTo>
                        <a:pt x="569" y="148"/>
                      </a:lnTo>
                      <a:lnTo>
                        <a:pt x="584" y="153"/>
                      </a:lnTo>
                      <a:lnTo>
                        <a:pt x="598" y="160"/>
                      </a:lnTo>
                      <a:lnTo>
                        <a:pt x="613" y="166"/>
                      </a:lnTo>
                      <a:lnTo>
                        <a:pt x="627" y="175"/>
                      </a:lnTo>
                      <a:lnTo>
                        <a:pt x="639" y="183"/>
                      </a:lnTo>
                      <a:lnTo>
                        <a:pt x="652" y="193"/>
                      </a:lnTo>
                      <a:lnTo>
                        <a:pt x="664" y="202"/>
                      </a:lnTo>
                      <a:lnTo>
                        <a:pt x="688" y="223"/>
                      </a:lnTo>
                      <a:lnTo>
                        <a:pt x="710" y="247"/>
                      </a:lnTo>
                      <a:lnTo>
                        <a:pt x="719" y="260"/>
                      </a:lnTo>
                      <a:lnTo>
                        <a:pt x="729" y="272"/>
                      </a:lnTo>
                      <a:lnTo>
                        <a:pt x="736" y="285"/>
                      </a:lnTo>
                      <a:lnTo>
                        <a:pt x="745" y="299"/>
                      </a:lnTo>
                      <a:lnTo>
                        <a:pt x="751" y="313"/>
                      </a:lnTo>
                      <a:lnTo>
                        <a:pt x="759" y="328"/>
                      </a:lnTo>
                      <a:lnTo>
                        <a:pt x="764" y="343"/>
                      </a:lnTo>
                      <a:lnTo>
                        <a:pt x="769" y="358"/>
                      </a:lnTo>
                      <a:lnTo>
                        <a:pt x="774" y="373"/>
                      </a:lnTo>
                      <a:lnTo>
                        <a:pt x="778" y="389"/>
                      </a:lnTo>
                      <a:lnTo>
                        <a:pt x="780" y="406"/>
                      </a:lnTo>
                      <a:lnTo>
                        <a:pt x="783" y="422"/>
                      </a:lnTo>
                      <a:lnTo>
                        <a:pt x="784" y="439"/>
                      </a:lnTo>
                      <a:lnTo>
                        <a:pt x="784" y="455"/>
                      </a:lnTo>
                      <a:lnTo>
                        <a:pt x="784" y="455"/>
                      </a:lnTo>
                      <a:lnTo>
                        <a:pt x="784" y="474"/>
                      </a:lnTo>
                      <a:lnTo>
                        <a:pt x="783" y="491"/>
                      </a:lnTo>
                      <a:lnTo>
                        <a:pt x="780" y="508"/>
                      </a:lnTo>
                      <a:lnTo>
                        <a:pt x="777" y="525"/>
                      </a:lnTo>
                      <a:lnTo>
                        <a:pt x="773" y="542"/>
                      </a:lnTo>
                      <a:lnTo>
                        <a:pt x="768" y="558"/>
                      </a:lnTo>
                      <a:lnTo>
                        <a:pt x="761" y="575"/>
                      </a:lnTo>
                      <a:lnTo>
                        <a:pt x="755" y="590"/>
                      </a:lnTo>
                      <a:lnTo>
                        <a:pt x="748" y="605"/>
                      </a:lnTo>
                      <a:lnTo>
                        <a:pt x="740" y="620"/>
                      </a:lnTo>
                      <a:lnTo>
                        <a:pt x="731" y="634"/>
                      </a:lnTo>
                      <a:lnTo>
                        <a:pt x="721" y="648"/>
                      </a:lnTo>
                      <a:lnTo>
                        <a:pt x="711" y="661"/>
                      </a:lnTo>
                      <a:lnTo>
                        <a:pt x="701" y="674"/>
                      </a:lnTo>
                      <a:lnTo>
                        <a:pt x="690" y="685"/>
                      </a:lnTo>
                      <a:lnTo>
                        <a:pt x="677" y="698"/>
                      </a:lnTo>
                      <a:lnTo>
                        <a:pt x="760" y="698"/>
                      </a:lnTo>
                      <a:lnTo>
                        <a:pt x="760" y="698"/>
                      </a:lnTo>
                      <a:lnTo>
                        <a:pt x="749" y="680"/>
                      </a:lnTo>
                      <a:lnTo>
                        <a:pt x="749" y="680"/>
                      </a:lnTo>
                      <a:lnTo>
                        <a:pt x="768" y="654"/>
                      </a:lnTo>
                      <a:lnTo>
                        <a:pt x="768" y="6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2E83"/>
                    </a:solidFill>
                    <a:effectLst/>
                    <a:uLnTx/>
                    <a:uFillTx/>
                    <a:latin typeface="Calibri"/>
                    <a:ea typeface="+mn-ea"/>
                    <a:cs typeface="+mn-cs"/>
                  </a:endParaRPr>
                </a:p>
              </p:txBody>
            </p:sp>
          </p:grpSp>
        </p:grpSp>
        <p:grpSp>
          <p:nvGrpSpPr>
            <p:cNvPr id="98" name="Group 97" descr="Speach bubble group.">
              <a:extLst>
                <a:ext uri="{FF2B5EF4-FFF2-40B4-BE49-F238E27FC236}">
                  <a16:creationId xmlns:a16="http://schemas.microsoft.com/office/drawing/2014/main" id="{D442A987-652A-7F8E-AF39-713D29CEF3DD}"/>
                </a:ext>
              </a:extLst>
            </p:cNvPr>
            <p:cNvGrpSpPr/>
            <p:nvPr/>
          </p:nvGrpSpPr>
          <p:grpSpPr>
            <a:xfrm>
              <a:off x="-201319" y="787506"/>
              <a:ext cx="11329941" cy="6079458"/>
              <a:chOff x="-98523" y="821151"/>
              <a:chExt cx="11329941" cy="6079458"/>
            </a:xfrm>
            <a:grpFill/>
          </p:grpSpPr>
          <p:grpSp>
            <p:nvGrpSpPr>
              <p:cNvPr id="106" name="Group 105">
                <a:extLst>
                  <a:ext uri="{FF2B5EF4-FFF2-40B4-BE49-F238E27FC236}">
                    <a16:creationId xmlns:a16="http://schemas.microsoft.com/office/drawing/2014/main" id="{F555C6F3-7A19-6A90-2F11-C55D3637BD52}"/>
                  </a:ext>
                </a:extLst>
              </p:cNvPr>
              <p:cNvGrpSpPr/>
              <p:nvPr/>
            </p:nvGrpSpPr>
            <p:grpSpPr>
              <a:xfrm>
                <a:off x="7867526" y="1044711"/>
                <a:ext cx="2600493" cy="2214187"/>
                <a:chOff x="8068359" y="1131561"/>
                <a:chExt cx="2600493" cy="2214187"/>
              </a:xfrm>
              <a:grpFill/>
            </p:grpSpPr>
            <p:sp>
              <p:nvSpPr>
                <p:cNvPr id="138" name="Oval Callout 254">
                  <a:extLst>
                    <a:ext uri="{FF2B5EF4-FFF2-40B4-BE49-F238E27FC236}">
                      <a16:creationId xmlns:a16="http://schemas.microsoft.com/office/drawing/2014/main" id="{1CC62C51-9209-3266-DC98-7A264449B534}"/>
                    </a:ext>
                    <a:ext uri="{C183D7F6-B498-43B3-948B-1728B52AA6E4}">
                      <adec:decorative xmlns:adec="http://schemas.microsoft.com/office/drawing/2017/decorative" val="1"/>
                    </a:ext>
                  </a:extLst>
                </p:cNvPr>
                <p:cNvSpPr/>
                <p:nvPr/>
              </p:nvSpPr>
              <p:spPr>
                <a:xfrm flipH="1">
                  <a:off x="8068359" y="1131561"/>
                  <a:ext cx="2600493" cy="2214187"/>
                </a:xfrm>
                <a:prstGeom prst="wedgeEllipseCallout">
                  <a:avLst>
                    <a:gd name="adj1" fmla="val 101149"/>
                    <a:gd name="adj2" fmla="val 27118"/>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8D3A2"/>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B0C8EABB-45B8-98A5-958C-DBDD8AAE0BE3}"/>
                    </a:ext>
                  </a:extLst>
                </p:cNvPr>
                <p:cNvSpPr>
                  <a:spLocks noChangeArrowheads="1"/>
                </p:cNvSpPr>
                <p:nvPr/>
              </p:nvSpPr>
              <p:spPr bwMode="auto">
                <a:xfrm>
                  <a:off x="8127364" y="2234428"/>
                  <a:ext cx="2481449" cy="381000"/>
                </a:xfrm>
                <a:prstGeom prst="rect">
                  <a:avLst/>
                </a:prstGeom>
                <a:grpFill/>
                <a:ln w="9525">
                  <a:noFill/>
                  <a:miter lim="800000"/>
                  <a:headEnd/>
                  <a:tailEnd/>
                </a:ln>
              </p:spPr>
              <p:txBody>
                <a:bodyPr lIns="0" tIns="18288" rIns="0" bIns="18288"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What: </a:t>
                  </a:r>
                  <a:r>
                    <a:rPr lang="en-US" sz="1800" kern="1200" dirty="0">
                      <a:solidFill>
                        <a:srgbClr val="122959"/>
                      </a:solidFill>
                      <a:latin typeface="Arial" panose="020B0604020202020204" pitchFamily="34" charset="0"/>
                      <a:ea typeface="+mn-ea"/>
                      <a:cs typeface="Arial" panose="020B0604020202020204" pitchFamily="34" charset="0"/>
                    </a:rPr>
                    <a:t>To reduce unfair bias</a:t>
                  </a:r>
                  <a:endParaRPr kumimoji="0" lang="en-US" sz="1800" b="0"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endParaRPr>
                </a:p>
              </p:txBody>
            </p:sp>
            <p:grpSp>
              <p:nvGrpSpPr>
                <p:cNvPr id="140" name="Shape 635">
                  <a:extLst>
                    <a:ext uri="{FF2B5EF4-FFF2-40B4-BE49-F238E27FC236}">
                      <a16:creationId xmlns:a16="http://schemas.microsoft.com/office/drawing/2014/main" id="{6DBDDE19-D716-1128-9346-155942A11D0F}"/>
                    </a:ext>
                  </a:extLst>
                </p:cNvPr>
                <p:cNvGrpSpPr/>
                <p:nvPr/>
              </p:nvGrpSpPr>
              <p:grpSpPr>
                <a:xfrm>
                  <a:off x="8993682" y="1159656"/>
                  <a:ext cx="669180" cy="704340"/>
                  <a:chOff x="8257351" y="-1252204"/>
                  <a:chExt cx="1387500" cy="1460400"/>
                </a:xfrm>
                <a:grpFill/>
              </p:grpSpPr>
              <p:sp>
                <p:nvSpPr>
                  <p:cNvPr id="141" name="Shape 636">
                    <a:extLst>
                      <a:ext uri="{FF2B5EF4-FFF2-40B4-BE49-F238E27FC236}">
                        <a16:creationId xmlns:a16="http://schemas.microsoft.com/office/drawing/2014/main" id="{C9F04297-B631-F987-AEE8-42C700C70ACF}"/>
                      </a:ext>
                      <a:ext uri="{C183D7F6-B498-43B3-948B-1728B52AA6E4}">
                        <adec:decorative xmlns:adec="http://schemas.microsoft.com/office/drawing/2017/decorative" val="1"/>
                      </a:ext>
                    </a:extLst>
                  </p:cNvPr>
                  <p:cNvSpPr/>
                  <p:nvPr/>
                </p:nvSpPr>
                <p:spPr>
                  <a:xfrm>
                    <a:off x="8257351" y="-1252204"/>
                    <a:ext cx="1387500" cy="1460400"/>
                  </a:xfrm>
                  <a:custGeom>
                    <a:avLst/>
                    <a:gdLst/>
                    <a:ahLst/>
                    <a:cxnLst/>
                    <a:rect l="0" t="0" r="0" b="0"/>
                    <a:pathLst>
                      <a:path w="120000" h="120000" extrusionOk="0">
                        <a:moveTo>
                          <a:pt x="111612" y="22040"/>
                        </a:moveTo>
                        <a:cubicBezTo>
                          <a:pt x="106451" y="22040"/>
                          <a:pt x="102580" y="25714"/>
                          <a:pt x="102580" y="30612"/>
                        </a:cubicBezTo>
                        <a:cubicBezTo>
                          <a:pt x="102580" y="31224"/>
                          <a:pt x="102580" y="31224"/>
                          <a:pt x="102580" y="31836"/>
                        </a:cubicBezTo>
                        <a:cubicBezTo>
                          <a:pt x="103225" y="33673"/>
                          <a:pt x="103225" y="33673"/>
                          <a:pt x="103225" y="33673"/>
                        </a:cubicBezTo>
                        <a:cubicBezTo>
                          <a:pt x="77419" y="47142"/>
                          <a:pt x="77419" y="47142"/>
                          <a:pt x="77419" y="47142"/>
                        </a:cubicBezTo>
                        <a:cubicBezTo>
                          <a:pt x="76129" y="45918"/>
                          <a:pt x="76129" y="45918"/>
                          <a:pt x="76129" y="45918"/>
                        </a:cubicBezTo>
                        <a:cubicBezTo>
                          <a:pt x="72903" y="42244"/>
                          <a:pt x="68387" y="39795"/>
                          <a:pt x="63870" y="39183"/>
                        </a:cubicBezTo>
                        <a:cubicBezTo>
                          <a:pt x="61935" y="38571"/>
                          <a:pt x="61935" y="38571"/>
                          <a:pt x="61935" y="38571"/>
                        </a:cubicBezTo>
                        <a:cubicBezTo>
                          <a:pt x="62580" y="21428"/>
                          <a:pt x="62580" y="21428"/>
                          <a:pt x="62580" y="21428"/>
                        </a:cubicBezTo>
                        <a:cubicBezTo>
                          <a:pt x="64516" y="20816"/>
                          <a:pt x="64516" y="20816"/>
                          <a:pt x="64516" y="20816"/>
                        </a:cubicBezTo>
                        <a:cubicBezTo>
                          <a:pt x="69032" y="19591"/>
                          <a:pt x="72903" y="15306"/>
                          <a:pt x="72903" y="10408"/>
                        </a:cubicBezTo>
                        <a:cubicBezTo>
                          <a:pt x="72903" y="4897"/>
                          <a:pt x="67741" y="0"/>
                          <a:pt x="61290" y="0"/>
                        </a:cubicBezTo>
                        <a:cubicBezTo>
                          <a:pt x="54838" y="0"/>
                          <a:pt x="49677" y="4897"/>
                          <a:pt x="49677" y="10408"/>
                        </a:cubicBezTo>
                        <a:cubicBezTo>
                          <a:pt x="49677" y="15306"/>
                          <a:pt x="52903" y="19591"/>
                          <a:pt x="58064" y="20816"/>
                        </a:cubicBezTo>
                        <a:cubicBezTo>
                          <a:pt x="60000" y="21428"/>
                          <a:pt x="60000" y="21428"/>
                          <a:pt x="60000" y="21428"/>
                        </a:cubicBezTo>
                        <a:cubicBezTo>
                          <a:pt x="59354" y="38571"/>
                          <a:pt x="59354" y="38571"/>
                          <a:pt x="59354" y="38571"/>
                        </a:cubicBezTo>
                        <a:cubicBezTo>
                          <a:pt x="57419" y="39183"/>
                          <a:pt x="57419" y="39183"/>
                          <a:pt x="57419" y="39183"/>
                        </a:cubicBezTo>
                        <a:cubicBezTo>
                          <a:pt x="49677" y="40408"/>
                          <a:pt x="43225" y="45918"/>
                          <a:pt x="40645" y="53265"/>
                        </a:cubicBezTo>
                        <a:cubicBezTo>
                          <a:pt x="40645" y="55102"/>
                          <a:pt x="40645" y="55102"/>
                          <a:pt x="40645" y="55102"/>
                        </a:cubicBezTo>
                        <a:cubicBezTo>
                          <a:pt x="21290" y="53265"/>
                          <a:pt x="21290" y="53265"/>
                          <a:pt x="21290" y="53265"/>
                        </a:cubicBezTo>
                        <a:cubicBezTo>
                          <a:pt x="21290" y="51428"/>
                          <a:pt x="21290" y="51428"/>
                          <a:pt x="21290" y="51428"/>
                        </a:cubicBezTo>
                        <a:cubicBezTo>
                          <a:pt x="20000" y="47755"/>
                          <a:pt x="16774" y="45306"/>
                          <a:pt x="12258" y="45306"/>
                        </a:cubicBezTo>
                        <a:cubicBezTo>
                          <a:pt x="7741" y="45306"/>
                          <a:pt x="3225" y="48979"/>
                          <a:pt x="3225" y="53877"/>
                        </a:cubicBezTo>
                        <a:cubicBezTo>
                          <a:pt x="3225" y="58163"/>
                          <a:pt x="7741" y="62448"/>
                          <a:pt x="12258" y="62448"/>
                        </a:cubicBezTo>
                        <a:cubicBezTo>
                          <a:pt x="16129" y="62448"/>
                          <a:pt x="18709" y="59999"/>
                          <a:pt x="20645" y="57551"/>
                        </a:cubicBezTo>
                        <a:cubicBezTo>
                          <a:pt x="21290" y="55714"/>
                          <a:pt x="21290" y="55714"/>
                          <a:pt x="21290" y="55714"/>
                        </a:cubicBezTo>
                        <a:cubicBezTo>
                          <a:pt x="40000" y="57551"/>
                          <a:pt x="40000" y="57551"/>
                          <a:pt x="40000" y="57551"/>
                        </a:cubicBezTo>
                        <a:cubicBezTo>
                          <a:pt x="40000" y="59387"/>
                          <a:pt x="40000" y="59387"/>
                          <a:pt x="40000" y="59387"/>
                        </a:cubicBezTo>
                        <a:cubicBezTo>
                          <a:pt x="40645" y="63061"/>
                          <a:pt x="41935" y="66734"/>
                          <a:pt x="44516" y="69795"/>
                        </a:cubicBezTo>
                        <a:cubicBezTo>
                          <a:pt x="45806" y="71020"/>
                          <a:pt x="45806" y="71020"/>
                          <a:pt x="45806" y="71020"/>
                        </a:cubicBezTo>
                        <a:cubicBezTo>
                          <a:pt x="18064" y="99795"/>
                          <a:pt x="18064" y="99795"/>
                          <a:pt x="18064" y="99795"/>
                        </a:cubicBezTo>
                        <a:cubicBezTo>
                          <a:pt x="16774" y="99183"/>
                          <a:pt x="16774" y="99183"/>
                          <a:pt x="16774" y="99183"/>
                        </a:cubicBezTo>
                        <a:cubicBezTo>
                          <a:pt x="14838" y="98571"/>
                          <a:pt x="12903" y="97959"/>
                          <a:pt x="11612" y="97959"/>
                        </a:cubicBezTo>
                        <a:cubicBezTo>
                          <a:pt x="5161" y="97959"/>
                          <a:pt x="0" y="102857"/>
                          <a:pt x="0" y="108979"/>
                        </a:cubicBezTo>
                        <a:cubicBezTo>
                          <a:pt x="0" y="115102"/>
                          <a:pt x="5161" y="119999"/>
                          <a:pt x="11612" y="119999"/>
                        </a:cubicBezTo>
                        <a:cubicBezTo>
                          <a:pt x="18064" y="119999"/>
                          <a:pt x="22580" y="115102"/>
                          <a:pt x="22580" y="108979"/>
                        </a:cubicBezTo>
                        <a:cubicBezTo>
                          <a:pt x="22580" y="107142"/>
                          <a:pt x="22580" y="104693"/>
                          <a:pt x="21290" y="102857"/>
                        </a:cubicBezTo>
                        <a:cubicBezTo>
                          <a:pt x="20000" y="101632"/>
                          <a:pt x="20000" y="101632"/>
                          <a:pt x="20000" y="101632"/>
                        </a:cubicBezTo>
                        <a:cubicBezTo>
                          <a:pt x="47741" y="72857"/>
                          <a:pt x="47741" y="72857"/>
                          <a:pt x="47741" y="72857"/>
                        </a:cubicBezTo>
                        <a:cubicBezTo>
                          <a:pt x="49677" y="74081"/>
                          <a:pt x="49677" y="74081"/>
                          <a:pt x="49677" y="74081"/>
                        </a:cubicBezTo>
                        <a:cubicBezTo>
                          <a:pt x="52903" y="75918"/>
                          <a:pt x="56774" y="77142"/>
                          <a:pt x="60000" y="77142"/>
                        </a:cubicBezTo>
                        <a:cubicBezTo>
                          <a:pt x="63870" y="77142"/>
                          <a:pt x="67741" y="75918"/>
                          <a:pt x="70322" y="74081"/>
                        </a:cubicBezTo>
                        <a:cubicBezTo>
                          <a:pt x="72258" y="73469"/>
                          <a:pt x="72258" y="73469"/>
                          <a:pt x="72258" y="73469"/>
                        </a:cubicBezTo>
                        <a:cubicBezTo>
                          <a:pt x="85161" y="87551"/>
                          <a:pt x="85161" y="87551"/>
                          <a:pt x="85161" y="87551"/>
                        </a:cubicBezTo>
                        <a:cubicBezTo>
                          <a:pt x="83870" y="88775"/>
                          <a:pt x="83870" y="88775"/>
                          <a:pt x="83870" y="88775"/>
                        </a:cubicBezTo>
                        <a:cubicBezTo>
                          <a:pt x="82580" y="90612"/>
                          <a:pt x="81935" y="93061"/>
                          <a:pt x="81935" y="94897"/>
                        </a:cubicBezTo>
                        <a:cubicBezTo>
                          <a:pt x="81935" y="101020"/>
                          <a:pt x="87096" y="105918"/>
                          <a:pt x="93548" y="105918"/>
                        </a:cubicBezTo>
                        <a:cubicBezTo>
                          <a:pt x="100000" y="105918"/>
                          <a:pt x="105161" y="101020"/>
                          <a:pt x="105161" y="94897"/>
                        </a:cubicBezTo>
                        <a:cubicBezTo>
                          <a:pt x="105161" y="89387"/>
                          <a:pt x="100000" y="84489"/>
                          <a:pt x="93548" y="84489"/>
                        </a:cubicBezTo>
                        <a:cubicBezTo>
                          <a:pt x="92258" y="84489"/>
                          <a:pt x="90322" y="84489"/>
                          <a:pt x="89032" y="85102"/>
                        </a:cubicBezTo>
                        <a:cubicBezTo>
                          <a:pt x="87096" y="85714"/>
                          <a:pt x="87096" y="85714"/>
                          <a:pt x="87096" y="85714"/>
                        </a:cubicBezTo>
                        <a:cubicBezTo>
                          <a:pt x="74193" y="71632"/>
                          <a:pt x="74193" y="71632"/>
                          <a:pt x="74193" y="71632"/>
                        </a:cubicBezTo>
                        <a:cubicBezTo>
                          <a:pt x="75483" y="70408"/>
                          <a:pt x="75483" y="70408"/>
                          <a:pt x="75483" y="70408"/>
                        </a:cubicBezTo>
                        <a:cubicBezTo>
                          <a:pt x="78709" y="66734"/>
                          <a:pt x="80645" y="62448"/>
                          <a:pt x="80645" y="58163"/>
                        </a:cubicBezTo>
                        <a:cubicBezTo>
                          <a:pt x="80645" y="55714"/>
                          <a:pt x="80000" y="53265"/>
                          <a:pt x="79354" y="51428"/>
                        </a:cubicBezTo>
                        <a:cubicBezTo>
                          <a:pt x="78709" y="49591"/>
                          <a:pt x="78709" y="49591"/>
                          <a:pt x="78709" y="49591"/>
                        </a:cubicBezTo>
                        <a:cubicBezTo>
                          <a:pt x="104516" y="35510"/>
                          <a:pt x="104516" y="35510"/>
                          <a:pt x="104516" y="35510"/>
                        </a:cubicBezTo>
                        <a:cubicBezTo>
                          <a:pt x="105806" y="36734"/>
                          <a:pt x="105806" y="36734"/>
                          <a:pt x="105806" y="36734"/>
                        </a:cubicBezTo>
                        <a:cubicBezTo>
                          <a:pt x="107096" y="38571"/>
                          <a:pt x="109032" y="39183"/>
                          <a:pt x="111612" y="39183"/>
                        </a:cubicBezTo>
                        <a:cubicBezTo>
                          <a:pt x="116129" y="39183"/>
                          <a:pt x="120000" y="35510"/>
                          <a:pt x="120000" y="30612"/>
                        </a:cubicBezTo>
                        <a:cubicBezTo>
                          <a:pt x="120000" y="25714"/>
                          <a:pt x="116129" y="22040"/>
                          <a:pt x="111612" y="22040"/>
                        </a:cubicBezTo>
                        <a:close/>
                        <a:moveTo>
                          <a:pt x="12258" y="59999"/>
                        </a:moveTo>
                        <a:cubicBezTo>
                          <a:pt x="9032" y="59999"/>
                          <a:pt x="5806" y="56938"/>
                          <a:pt x="5806" y="53877"/>
                        </a:cubicBezTo>
                        <a:cubicBezTo>
                          <a:pt x="5806" y="50204"/>
                          <a:pt x="9032" y="47755"/>
                          <a:pt x="12258" y="47755"/>
                        </a:cubicBezTo>
                        <a:cubicBezTo>
                          <a:pt x="16129" y="47755"/>
                          <a:pt x="18709" y="50204"/>
                          <a:pt x="18709" y="53877"/>
                        </a:cubicBezTo>
                        <a:cubicBezTo>
                          <a:pt x="18709" y="56938"/>
                          <a:pt x="16129" y="59999"/>
                          <a:pt x="12258" y="59999"/>
                        </a:cubicBezTo>
                        <a:close/>
                        <a:moveTo>
                          <a:pt x="20000" y="108979"/>
                        </a:moveTo>
                        <a:cubicBezTo>
                          <a:pt x="20000" y="113265"/>
                          <a:pt x="16129" y="116938"/>
                          <a:pt x="11612" y="116938"/>
                        </a:cubicBezTo>
                        <a:cubicBezTo>
                          <a:pt x="6451" y="116938"/>
                          <a:pt x="2580" y="113265"/>
                          <a:pt x="2580" y="108979"/>
                        </a:cubicBezTo>
                        <a:cubicBezTo>
                          <a:pt x="2580" y="104081"/>
                          <a:pt x="6451" y="100408"/>
                          <a:pt x="11612" y="100408"/>
                        </a:cubicBezTo>
                        <a:cubicBezTo>
                          <a:pt x="16129" y="100408"/>
                          <a:pt x="20000" y="104081"/>
                          <a:pt x="20000" y="108979"/>
                        </a:cubicBezTo>
                        <a:close/>
                        <a:moveTo>
                          <a:pt x="93548" y="86938"/>
                        </a:moveTo>
                        <a:cubicBezTo>
                          <a:pt x="98709" y="86938"/>
                          <a:pt x="102580" y="90612"/>
                          <a:pt x="102580" y="94897"/>
                        </a:cubicBezTo>
                        <a:cubicBezTo>
                          <a:pt x="102580" y="99795"/>
                          <a:pt x="98709" y="103469"/>
                          <a:pt x="93548" y="103469"/>
                        </a:cubicBezTo>
                        <a:cubicBezTo>
                          <a:pt x="88387" y="103469"/>
                          <a:pt x="84516" y="99795"/>
                          <a:pt x="84516" y="94897"/>
                        </a:cubicBezTo>
                        <a:cubicBezTo>
                          <a:pt x="84516" y="90612"/>
                          <a:pt x="88387" y="86938"/>
                          <a:pt x="93548" y="86938"/>
                        </a:cubicBezTo>
                        <a:close/>
                        <a:moveTo>
                          <a:pt x="52258" y="10408"/>
                        </a:moveTo>
                        <a:cubicBezTo>
                          <a:pt x="52258" y="6122"/>
                          <a:pt x="56129" y="2448"/>
                          <a:pt x="61290" y="2448"/>
                        </a:cubicBezTo>
                        <a:cubicBezTo>
                          <a:pt x="65806" y="2448"/>
                          <a:pt x="70322" y="6122"/>
                          <a:pt x="70322" y="10408"/>
                        </a:cubicBezTo>
                        <a:cubicBezTo>
                          <a:pt x="70322" y="15306"/>
                          <a:pt x="65806" y="18979"/>
                          <a:pt x="61290" y="18979"/>
                        </a:cubicBezTo>
                        <a:cubicBezTo>
                          <a:pt x="56129" y="18979"/>
                          <a:pt x="52258" y="15306"/>
                          <a:pt x="52258" y="10408"/>
                        </a:cubicBezTo>
                        <a:close/>
                        <a:moveTo>
                          <a:pt x="60000" y="74693"/>
                        </a:moveTo>
                        <a:cubicBezTo>
                          <a:pt x="50322" y="74693"/>
                          <a:pt x="42580" y="66734"/>
                          <a:pt x="42580" y="58163"/>
                        </a:cubicBezTo>
                        <a:cubicBezTo>
                          <a:pt x="42580" y="48979"/>
                          <a:pt x="50322" y="41020"/>
                          <a:pt x="60000" y="41020"/>
                        </a:cubicBezTo>
                        <a:cubicBezTo>
                          <a:pt x="69677" y="41020"/>
                          <a:pt x="78064" y="48979"/>
                          <a:pt x="78064" y="58163"/>
                        </a:cubicBezTo>
                        <a:cubicBezTo>
                          <a:pt x="78064" y="66734"/>
                          <a:pt x="69677" y="74693"/>
                          <a:pt x="60000" y="74693"/>
                        </a:cubicBezTo>
                        <a:close/>
                        <a:moveTo>
                          <a:pt x="111612" y="36734"/>
                        </a:moveTo>
                        <a:cubicBezTo>
                          <a:pt x="107741" y="36734"/>
                          <a:pt x="105161" y="33673"/>
                          <a:pt x="105161" y="30612"/>
                        </a:cubicBezTo>
                        <a:cubicBezTo>
                          <a:pt x="105161" y="27551"/>
                          <a:pt x="107741" y="24489"/>
                          <a:pt x="111612" y="24489"/>
                        </a:cubicBezTo>
                        <a:cubicBezTo>
                          <a:pt x="114838" y="24489"/>
                          <a:pt x="117419" y="27551"/>
                          <a:pt x="117419" y="30612"/>
                        </a:cubicBezTo>
                        <a:cubicBezTo>
                          <a:pt x="117419" y="33673"/>
                          <a:pt x="114838" y="36734"/>
                          <a:pt x="111612" y="36734"/>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42" name="Shape 637">
                    <a:extLst>
                      <a:ext uri="{FF2B5EF4-FFF2-40B4-BE49-F238E27FC236}">
                        <a16:creationId xmlns:a16="http://schemas.microsoft.com/office/drawing/2014/main" id="{0AA2C0B8-84AA-DF81-44B6-EA4616A752BE}"/>
                      </a:ext>
                      <a:ext uri="{C183D7F6-B498-43B3-948B-1728B52AA6E4}">
                        <adec:decorative xmlns:adec="http://schemas.microsoft.com/office/drawing/2017/decorative" val="1"/>
                      </a:ext>
                    </a:extLst>
                  </p:cNvPr>
                  <p:cNvSpPr/>
                  <p:nvPr/>
                </p:nvSpPr>
                <p:spPr>
                  <a:xfrm>
                    <a:off x="8858250" y="-643391"/>
                    <a:ext cx="185701" cy="223800"/>
                  </a:xfrm>
                  <a:custGeom>
                    <a:avLst/>
                    <a:gdLst/>
                    <a:ahLst/>
                    <a:cxnLst/>
                    <a:rect l="0" t="0" r="0" b="0"/>
                    <a:pathLst>
                      <a:path w="120000" h="120000" extrusionOk="0">
                        <a:moveTo>
                          <a:pt x="120000" y="60000"/>
                        </a:moveTo>
                        <a:cubicBezTo>
                          <a:pt x="120000" y="60000"/>
                          <a:pt x="120000" y="56000"/>
                          <a:pt x="120000" y="56000"/>
                        </a:cubicBezTo>
                        <a:cubicBezTo>
                          <a:pt x="120000" y="48000"/>
                          <a:pt x="120000" y="40000"/>
                          <a:pt x="115200" y="32000"/>
                        </a:cubicBezTo>
                        <a:cubicBezTo>
                          <a:pt x="115200" y="28000"/>
                          <a:pt x="110400" y="20000"/>
                          <a:pt x="105600" y="16000"/>
                        </a:cubicBezTo>
                        <a:cubicBezTo>
                          <a:pt x="100800" y="12000"/>
                          <a:pt x="91200" y="8000"/>
                          <a:pt x="86400" y="8000"/>
                        </a:cubicBezTo>
                        <a:cubicBezTo>
                          <a:pt x="72000" y="0"/>
                          <a:pt x="52800" y="0"/>
                          <a:pt x="38400" y="8000"/>
                        </a:cubicBezTo>
                        <a:cubicBezTo>
                          <a:pt x="28800" y="8000"/>
                          <a:pt x="24000" y="16000"/>
                          <a:pt x="19200" y="20000"/>
                        </a:cubicBezTo>
                        <a:cubicBezTo>
                          <a:pt x="14400" y="24000"/>
                          <a:pt x="9600" y="32000"/>
                          <a:pt x="4800" y="36000"/>
                        </a:cubicBezTo>
                        <a:cubicBezTo>
                          <a:pt x="0" y="44000"/>
                          <a:pt x="0" y="52000"/>
                          <a:pt x="0" y="60000"/>
                        </a:cubicBezTo>
                        <a:cubicBezTo>
                          <a:pt x="0" y="68000"/>
                          <a:pt x="0" y="80000"/>
                          <a:pt x="4800" y="84000"/>
                        </a:cubicBezTo>
                        <a:cubicBezTo>
                          <a:pt x="9600" y="92000"/>
                          <a:pt x="14400" y="100000"/>
                          <a:pt x="19200" y="104000"/>
                        </a:cubicBezTo>
                        <a:cubicBezTo>
                          <a:pt x="24000" y="112000"/>
                          <a:pt x="28800" y="116000"/>
                          <a:pt x="38400" y="116000"/>
                        </a:cubicBezTo>
                        <a:cubicBezTo>
                          <a:pt x="48000" y="120000"/>
                          <a:pt x="57600" y="120000"/>
                          <a:pt x="67200" y="120000"/>
                        </a:cubicBezTo>
                        <a:cubicBezTo>
                          <a:pt x="72000" y="120000"/>
                          <a:pt x="76800" y="120000"/>
                          <a:pt x="81600" y="120000"/>
                        </a:cubicBezTo>
                        <a:cubicBezTo>
                          <a:pt x="86400" y="120000"/>
                          <a:pt x="91200" y="120000"/>
                          <a:pt x="96000" y="116000"/>
                        </a:cubicBezTo>
                        <a:cubicBezTo>
                          <a:pt x="100800" y="116000"/>
                          <a:pt x="105600" y="112000"/>
                          <a:pt x="105600" y="112000"/>
                        </a:cubicBezTo>
                        <a:cubicBezTo>
                          <a:pt x="110400" y="108000"/>
                          <a:pt x="115200" y="108000"/>
                          <a:pt x="115200" y="104000"/>
                        </a:cubicBezTo>
                        <a:cubicBezTo>
                          <a:pt x="120000" y="100000"/>
                          <a:pt x="120000" y="100000"/>
                          <a:pt x="120000" y="100000"/>
                        </a:cubicBezTo>
                        <a:cubicBezTo>
                          <a:pt x="115200" y="96000"/>
                          <a:pt x="115200" y="96000"/>
                          <a:pt x="115200" y="96000"/>
                        </a:cubicBezTo>
                        <a:cubicBezTo>
                          <a:pt x="110400" y="92000"/>
                          <a:pt x="105600" y="88000"/>
                          <a:pt x="96000" y="96000"/>
                        </a:cubicBezTo>
                        <a:cubicBezTo>
                          <a:pt x="96000" y="96000"/>
                          <a:pt x="96000" y="96000"/>
                          <a:pt x="91200" y="100000"/>
                        </a:cubicBezTo>
                        <a:cubicBezTo>
                          <a:pt x="86400" y="100000"/>
                          <a:pt x="86400" y="100000"/>
                          <a:pt x="81600" y="100000"/>
                        </a:cubicBezTo>
                        <a:cubicBezTo>
                          <a:pt x="72000" y="104000"/>
                          <a:pt x="57600" y="104000"/>
                          <a:pt x="48000" y="100000"/>
                        </a:cubicBezTo>
                        <a:cubicBezTo>
                          <a:pt x="43200" y="100000"/>
                          <a:pt x="38400" y="96000"/>
                          <a:pt x="38400" y="92000"/>
                        </a:cubicBezTo>
                        <a:cubicBezTo>
                          <a:pt x="33600" y="88000"/>
                          <a:pt x="28800" y="84000"/>
                          <a:pt x="28800" y="80000"/>
                        </a:cubicBezTo>
                        <a:cubicBezTo>
                          <a:pt x="28800" y="76000"/>
                          <a:pt x="24000" y="68000"/>
                          <a:pt x="24000" y="64000"/>
                        </a:cubicBezTo>
                        <a:cubicBezTo>
                          <a:pt x="110400" y="64000"/>
                          <a:pt x="110400" y="64000"/>
                          <a:pt x="110400" y="64000"/>
                        </a:cubicBezTo>
                        <a:cubicBezTo>
                          <a:pt x="115200" y="64000"/>
                          <a:pt x="115200" y="64000"/>
                          <a:pt x="120000" y="60000"/>
                        </a:cubicBezTo>
                        <a:close/>
                        <a:moveTo>
                          <a:pt x="28800" y="48000"/>
                        </a:moveTo>
                        <a:cubicBezTo>
                          <a:pt x="28800" y="44000"/>
                          <a:pt x="28800" y="40000"/>
                          <a:pt x="28800" y="40000"/>
                        </a:cubicBezTo>
                        <a:cubicBezTo>
                          <a:pt x="33600" y="36000"/>
                          <a:pt x="33600" y="32000"/>
                          <a:pt x="38400" y="28000"/>
                        </a:cubicBezTo>
                        <a:cubicBezTo>
                          <a:pt x="43200" y="28000"/>
                          <a:pt x="43200" y="24000"/>
                          <a:pt x="48000" y="24000"/>
                        </a:cubicBezTo>
                        <a:cubicBezTo>
                          <a:pt x="57600" y="20000"/>
                          <a:pt x="67200" y="20000"/>
                          <a:pt x="76800" y="24000"/>
                        </a:cubicBezTo>
                        <a:cubicBezTo>
                          <a:pt x="81600" y="24000"/>
                          <a:pt x="86400" y="24000"/>
                          <a:pt x="86400" y="28000"/>
                        </a:cubicBezTo>
                        <a:cubicBezTo>
                          <a:pt x="91200" y="32000"/>
                          <a:pt x="91200" y="36000"/>
                          <a:pt x="96000" y="40000"/>
                        </a:cubicBezTo>
                        <a:cubicBezTo>
                          <a:pt x="96000" y="40000"/>
                          <a:pt x="96000" y="44000"/>
                          <a:pt x="96000" y="48000"/>
                        </a:cubicBezTo>
                        <a:lnTo>
                          <a:pt x="28800" y="48000"/>
                        </a:ln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7" name="Group 106">
                <a:extLst>
                  <a:ext uri="{FF2B5EF4-FFF2-40B4-BE49-F238E27FC236}">
                    <a16:creationId xmlns:a16="http://schemas.microsoft.com/office/drawing/2014/main" id="{73D86159-0A96-5B4C-700D-58817B20601F}"/>
                  </a:ext>
                </a:extLst>
              </p:cNvPr>
              <p:cNvGrpSpPr/>
              <p:nvPr/>
            </p:nvGrpSpPr>
            <p:grpSpPr>
              <a:xfrm>
                <a:off x="8426911" y="5009912"/>
                <a:ext cx="2804507" cy="1890697"/>
                <a:chOff x="8627744" y="5009912"/>
                <a:chExt cx="2804507" cy="1890697"/>
              </a:xfrm>
              <a:grpFill/>
            </p:grpSpPr>
            <p:sp>
              <p:nvSpPr>
                <p:cNvPr id="127" name="Oval Callout 251">
                  <a:extLst>
                    <a:ext uri="{FF2B5EF4-FFF2-40B4-BE49-F238E27FC236}">
                      <a16:creationId xmlns:a16="http://schemas.microsoft.com/office/drawing/2014/main" id="{3C2728AB-E6CA-DF20-A4A1-4F17A77EB627}"/>
                    </a:ext>
                    <a:ext uri="{C183D7F6-B498-43B3-948B-1728B52AA6E4}">
                      <adec:decorative xmlns:adec="http://schemas.microsoft.com/office/drawing/2017/decorative" val="1"/>
                    </a:ext>
                  </a:extLst>
                </p:cNvPr>
                <p:cNvSpPr/>
                <p:nvPr/>
              </p:nvSpPr>
              <p:spPr>
                <a:xfrm flipH="1">
                  <a:off x="8627744" y="5009912"/>
                  <a:ext cx="2804507" cy="1890697"/>
                </a:xfrm>
                <a:prstGeom prst="wedgeEllipseCallout">
                  <a:avLst>
                    <a:gd name="adj1" fmla="val 81900"/>
                    <a:gd name="adj2" fmla="val -39722"/>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8D3A2"/>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21629367-81F8-D32D-9ABE-3F55F9595CDB}"/>
                    </a:ext>
                  </a:extLst>
                </p:cNvPr>
                <p:cNvSpPr>
                  <a:spLocks noChangeArrowheads="1"/>
                </p:cNvSpPr>
                <p:nvPr/>
              </p:nvSpPr>
              <p:spPr bwMode="auto">
                <a:xfrm>
                  <a:off x="8909579" y="5921623"/>
                  <a:ext cx="2251745" cy="381001"/>
                </a:xfrm>
                <a:prstGeom prst="rect">
                  <a:avLst/>
                </a:prstGeom>
                <a:grpFill/>
                <a:ln w="9525">
                  <a:noFill/>
                  <a:miter lim="800000"/>
                  <a:headEnd/>
                  <a:tailEnd/>
                </a:ln>
              </p:spPr>
              <p:txBody>
                <a:bodyPr lIns="0" tIns="18288" rIns="0" bIns="18288" anchor="ctr"/>
                <a:lstStyle/>
                <a:p>
                  <a:pPr marL="0" marR="0" lvl="0" indent="0" algn="ctr" defTabSz="457200" eaLnBrk="1" fontAlgn="auto" latinLnBrk="0" hangingPunct="1">
                    <a:lnSpc>
                      <a:spcPct val="85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When:</a:t>
                  </a:r>
                  <a:r>
                    <a:rPr kumimoji="0" lang="en-US" sz="1800" b="0"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 Biased data/Stages of ML application</a:t>
                  </a:r>
                  <a:endParaRPr kumimoji="0" lang="en-US" sz="1800" b="0" i="0" u="none" strike="noStrike" kern="1200" cap="none" spc="0" normalizeH="0" baseline="0" noProof="0" dirty="0">
                    <a:ln>
                      <a:noFill/>
                    </a:ln>
                    <a:solidFill>
                      <a:srgbClr val="FFFFFF"/>
                    </a:solidFill>
                    <a:effectLst/>
                    <a:uLnTx/>
                    <a:uFillTx/>
                    <a:latin typeface="Arial Narrow" charset="0"/>
                    <a:ea typeface="Arial Narrow" charset="0"/>
                    <a:cs typeface="Arial Narrow" charset="0"/>
                  </a:endParaRPr>
                </a:p>
              </p:txBody>
            </p:sp>
            <p:grpSp>
              <p:nvGrpSpPr>
                <p:cNvPr id="129" name="Shape 592">
                  <a:extLst>
                    <a:ext uri="{FF2B5EF4-FFF2-40B4-BE49-F238E27FC236}">
                      <a16:creationId xmlns:a16="http://schemas.microsoft.com/office/drawing/2014/main" id="{389A42DA-546D-00F2-CEC3-554398A8DBFD}"/>
                    </a:ext>
                  </a:extLst>
                </p:cNvPr>
                <p:cNvGrpSpPr/>
                <p:nvPr/>
              </p:nvGrpSpPr>
              <p:grpSpPr>
                <a:xfrm>
                  <a:off x="9517224" y="5028841"/>
                  <a:ext cx="708734" cy="522350"/>
                  <a:chOff x="634444" y="62584"/>
                  <a:chExt cx="1617600" cy="1192200"/>
                </a:xfrm>
                <a:grpFill/>
              </p:grpSpPr>
              <p:sp>
                <p:nvSpPr>
                  <p:cNvPr id="130" name="Shape 593">
                    <a:extLst>
                      <a:ext uri="{FF2B5EF4-FFF2-40B4-BE49-F238E27FC236}">
                        <a16:creationId xmlns:a16="http://schemas.microsoft.com/office/drawing/2014/main" id="{1E61F951-84F7-42BF-DC4B-AA4AD3876843}"/>
                      </a:ext>
                      <a:ext uri="{C183D7F6-B498-43B3-948B-1728B52AA6E4}">
                        <adec:decorative xmlns:adec="http://schemas.microsoft.com/office/drawing/2017/decorative" val="1"/>
                      </a:ext>
                    </a:extLst>
                  </p:cNvPr>
                  <p:cNvSpPr/>
                  <p:nvPr/>
                </p:nvSpPr>
                <p:spPr>
                  <a:xfrm>
                    <a:off x="634444" y="62584"/>
                    <a:ext cx="1617600" cy="119220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1" name="Shape 594">
                    <a:extLst>
                      <a:ext uri="{FF2B5EF4-FFF2-40B4-BE49-F238E27FC236}">
                        <a16:creationId xmlns:a16="http://schemas.microsoft.com/office/drawing/2014/main" id="{1E6B78BE-09A7-2339-70AE-34C4EA6A8028}"/>
                      </a:ext>
                      <a:ext uri="{C183D7F6-B498-43B3-948B-1728B52AA6E4}">
                        <adec:decorative xmlns:adec="http://schemas.microsoft.com/office/drawing/2017/decorative" val="1"/>
                      </a:ext>
                    </a:extLst>
                  </p:cNvPr>
                  <p:cNvSpPr/>
                  <p:nvPr/>
                </p:nvSpPr>
                <p:spPr>
                  <a:xfrm>
                    <a:off x="787819" y="568785"/>
                    <a:ext cx="238200" cy="245999"/>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2" name="Shape 595">
                    <a:extLst>
                      <a:ext uri="{FF2B5EF4-FFF2-40B4-BE49-F238E27FC236}">
                        <a16:creationId xmlns:a16="http://schemas.microsoft.com/office/drawing/2014/main" id="{F83B90C9-91DA-2DE6-4893-0AB2295DF096}"/>
                      </a:ext>
                      <a:ext uri="{C183D7F6-B498-43B3-948B-1728B52AA6E4}">
                        <adec:decorative xmlns:adec="http://schemas.microsoft.com/office/drawing/2017/decorative" val="1"/>
                      </a:ext>
                    </a:extLst>
                  </p:cNvPr>
                  <p:cNvSpPr/>
                  <p:nvPr/>
                </p:nvSpPr>
                <p:spPr>
                  <a:xfrm>
                    <a:off x="1729775" y="602785"/>
                    <a:ext cx="110999" cy="104700"/>
                  </a:xfrm>
                  <a:custGeom>
                    <a:avLst/>
                    <a:gdLst/>
                    <a:ahLst/>
                    <a:cxnLst/>
                    <a:rect l="0" t="0" r="0" b="0"/>
                    <a:pathLst>
                      <a:path w="120000" h="120000" extrusionOk="0">
                        <a:moveTo>
                          <a:pt x="64000" y="0"/>
                        </a:moveTo>
                        <a:cubicBezTo>
                          <a:pt x="48000" y="0"/>
                          <a:pt x="32000" y="0"/>
                          <a:pt x="24000" y="17142"/>
                        </a:cubicBezTo>
                        <a:cubicBezTo>
                          <a:pt x="8000" y="25714"/>
                          <a:pt x="0" y="42857"/>
                          <a:pt x="0" y="59999"/>
                        </a:cubicBezTo>
                        <a:cubicBezTo>
                          <a:pt x="8000" y="85714"/>
                          <a:pt x="32000" y="119999"/>
                          <a:pt x="64000" y="119999"/>
                        </a:cubicBezTo>
                        <a:cubicBezTo>
                          <a:pt x="64000" y="119999"/>
                          <a:pt x="64000" y="119999"/>
                          <a:pt x="64000" y="119999"/>
                        </a:cubicBezTo>
                        <a:cubicBezTo>
                          <a:pt x="96000" y="119999"/>
                          <a:pt x="120000" y="94285"/>
                          <a:pt x="120000" y="59999"/>
                        </a:cubicBezTo>
                        <a:cubicBezTo>
                          <a:pt x="120000" y="25714"/>
                          <a:pt x="96000" y="0"/>
                          <a:pt x="64000"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3" name="Shape 596">
                    <a:extLst>
                      <a:ext uri="{FF2B5EF4-FFF2-40B4-BE49-F238E27FC236}">
                        <a16:creationId xmlns:a16="http://schemas.microsoft.com/office/drawing/2014/main" id="{569C3101-2CDB-5009-C080-470226CBB6AA}"/>
                      </a:ext>
                      <a:ext uri="{C183D7F6-B498-43B3-948B-1728B52AA6E4}">
                        <adec:decorative xmlns:adec="http://schemas.microsoft.com/office/drawing/2017/decorative" val="1"/>
                      </a:ext>
                    </a:extLst>
                  </p:cNvPr>
                  <p:cNvSpPr/>
                  <p:nvPr/>
                </p:nvSpPr>
                <p:spPr>
                  <a:xfrm>
                    <a:off x="1938933" y="602785"/>
                    <a:ext cx="104700" cy="104699"/>
                  </a:xfrm>
                  <a:custGeom>
                    <a:avLst/>
                    <a:gdLst/>
                    <a:ahLst/>
                    <a:cxnLst/>
                    <a:rect l="0" t="0" r="0" b="0"/>
                    <a:pathLst>
                      <a:path w="120000" h="120000" extrusionOk="0">
                        <a:moveTo>
                          <a:pt x="59999" y="119999"/>
                        </a:moveTo>
                        <a:cubicBezTo>
                          <a:pt x="59999" y="119999"/>
                          <a:pt x="59999" y="119999"/>
                          <a:pt x="59999" y="119999"/>
                        </a:cubicBezTo>
                        <a:cubicBezTo>
                          <a:pt x="94285" y="119999"/>
                          <a:pt x="119999" y="94285"/>
                          <a:pt x="119999" y="59999"/>
                        </a:cubicBezTo>
                        <a:cubicBezTo>
                          <a:pt x="119999" y="42857"/>
                          <a:pt x="119999" y="25714"/>
                          <a:pt x="102857" y="17142"/>
                        </a:cubicBezTo>
                        <a:cubicBezTo>
                          <a:pt x="94285" y="0"/>
                          <a:pt x="77142" y="0"/>
                          <a:pt x="59999" y="0"/>
                        </a:cubicBezTo>
                        <a:cubicBezTo>
                          <a:pt x="25714" y="0"/>
                          <a:pt x="0" y="25714"/>
                          <a:pt x="0" y="59999"/>
                        </a:cubicBezTo>
                        <a:cubicBezTo>
                          <a:pt x="0" y="68571"/>
                          <a:pt x="8571" y="85714"/>
                          <a:pt x="17142" y="94285"/>
                        </a:cubicBezTo>
                        <a:cubicBezTo>
                          <a:pt x="25714" y="111428"/>
                          <a:pt x="42857" y="119999"/>
                          <a:pt x="59999" y="119999"/>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4" name="Shape 597">
                    <a:extLst>
                      <a:ext uri="{FF2B5EF4-FFF2-40B4-BE49-F238E27FC236}">
                        <a16:creationId xmlns:a16="http://schemas.microsoft.com/office/drawing/2014/main" id="{E5CC985A-C0F7-BDFF-6225-54EC668A6BAE}"/>
                      </a:ext>
                      <a:ext uri="{C183D7F6-B498-43B3-948B-1728B52AA6E4}">
                        <adec:decorative xmlns:adec="http://schemas.microsoft.com/office/drawing/2017/decorative" val="1"/>
                      </a:ext>
                    </a:extLst>
                  </p:cNvPr>
                  <p:cNvSpPr/>
                  <p:nvPr/>
                </p:nvSpPr>
                <p:spPr>
                  <a:xfrm>
                    <a:off x="1729774" y="785022"/>
                    <a:ext cx="110999" cy="104699"/>
                  </a:xfrm>
                  <a:custGeom>
                    <a:avLst/>
                    <a:gdLst/>
                    <a:ahLst/>
                    <a:cxnLst/>
                    <a:rect l="0" t="0" r="0" b="0"/>
                    <a:pathLst>
                      <a:path w="120000" h="120000" extrusionOk="0">
                        <a:moveTo>
                          <a:pt x="64000" y="0"/>
                        </a:moveTo>
                        <a:cubicBezTo>
                          <a:pt x="32000" y="0"/>
                          <a:pt x="8000" y="25714"/>
                          <a:pt x="0" y="59999"/>
                        </a:cubicBezTo>
                        <a:cubicBezTo>
                          <a:pt x="0" y="94285"/>
                          <a:pt x="32000" y="119999"/>
                          <a:pt x="64000" y="119999"/>
                        </a:cubicBezTo>
                        <a:cubicBezTo>
                          <a:pt x="64000" y="119999"/>
                          <a:pt x="64000" y="119999"/>
                          <a:pt x="64000" y="119999"/>
                        </a:cubicBezTo>
                        <a:cubicBezTo>
                          <a:pt x="88000" y="119999"/>
                          <a:pt x="120000" y="94285"/>
                          <a:pt x="120000" y="59999"/>
                        </a:cubicBezTo>
                        <a:cubicBezTo>
                          <a:pt x="120000" y="25714"/>
                          <a:pt x="96000" y="0"/>
                          <a:pt x="64000"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5" name="Shape 598">
                    <a:extLst>
                      <a:ext uri="{FF2B5EF4-FFF2-40B4-BE49-F238E27FC236}">
                        <a16:creationId xmlns:a16="http://schemas.microsoft.com/office/drawing/2014/main" id="{62A5BE43-9B26-0C2E-E828-02B349DF934C}"/>
                      </a:ext>
                      <a:ext uri="{C183D7F6-B498-43B3-948B-1728B52AA6E4}">
                        <adec:decorative xmlns:adec="http://schemas.microsoft.com/office/drawing/2017/decorative" val="1"/>
                      </a:ext>
                    </a:extLst>
                  </p:cNvPr>
                  <p:cNvSpPr/>
                  <p:nvPr/>
                </p:nvSpPr>
                <p:spPr>
                  <a:xfrm>
                    <a:off x="1937735" y="785022"/>
                    <a:ext cx="104700" cy="104699"/>
                  </a:xfrm>
                  <a:custGeom>
                    <a:avLst/>
                    <a:gdLst/>
                    <a:ahLst/>
                    <a:cxnLst/>
                    <a:rect l="0" t="0" r="0" b="0"/>
                    <a:pathLst>
                      <a:path w="120000" h="120000" extrusionOk="0">
                        <a:moveTo>
                          <a:pt x="59999" y="0"/>
                        </a:moveTo>
                        <a:cubicBezTo>
                          <a:pt x="42857" y="0"/>
                          <a:pt x="25714" y="8571"/>
                          <a:pt x="17142" y="17142"/>
                        </a:cubicBezTo>
                        <a:cubicBezTo>
                          <a:pt x="8571" y="34285"/>
                          <a:pt x="0" y="42857"/>
                          <a:pt x="0" y="59999"/>
                        </a:cubicBezTo>
                        <a:cubicBezTo>
                          <a:pt x="0" y="94285"/>
                          <a:pt x="25714" y="119999"/>
                          <a:pt x="59999" y="119999"/>
                        </a:cubicBezTo>
                        <a:cubicBezTo>
                          <a:pt x="59999" y="119999"/>
                          <a:pt x="59999" y="119999"/>
                          <a:pt x="59999" y="119999"/>
                        </a:cubicBezTo>
                        <a:cubicBezTo>
                          <a:pt x="94285" y="119999"/>
                          <a:pt x="119999" y="94285"/>
                          <a:pt x="119999" y="59999"/>
                        </a:cubicBezTo>
                        <a:cubicBezTo>
                          <a:pt x="119999" y="25714"/>
                          <a:pt x="94285" y="0"/>
                          <a:pt x="59999"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6" name="Shape 599">
                    <a:extLst>
                      <a:ext uri="{FF2B5EF4-FFF2-40B4-BE49-F238E27FC236}">
                        <a16:creationId xmlns:a16="http://schemas.microsoft.com/office/drawing/2014/main" id="{725925FC-F70B-5E1C-0022-1A44FD9DED09}"/>
                      </a:ext>
                      <a:ext uri="{C183D7F6-B498-43B3-948B-1728B52AA6E4}">
                        <adec:decorative xmlns:adec="http://schemas.microsoft.com/office/drawing/2017/decorative" val="1"/>
                      </a:ext>
                    </a:extLst>
                  </p:cNvPr>
                  <p:cNvSpPr/>
                  <p:nvPr/>
                </p:nvSpPr>
                <p:spPr>
                  <a:xfrm>
                    <a:off x="1238522" y="672409"/>
                    <a:ext cx="104701" cy="36600"/>
                  </a:xfrm>
                  <a:custGeom>
                    <a:avLst/>
                    <a:gdLst/>
                    <a:ahLst/>
                    <a:cxnLst/>
                    <a:rect l="0" t="0" r="0" b="0"/>
                    <a:pathLst>
                      <a:path w="120000" h="120000" extrusionOk="0">
                        <a:moveTo>
                          <a:pt x="102857" y="0"/>
                        </a:moveTo>
                        <a:cubicBezTo>
                          <a:pt x="77142" y="0"/>
                          <a:pt x="51428" y="0"/>
                          <a:pt x="17142" y="0"/>
                        </a:cubicBezTo>
                        <a:cubicBezTo>
                          <a:pt x="8571" y="0"/>
                          <a:pt x="0" y="24000"/>
                          <a:pt x="0" y="48000"/>
                        </a:cubicBezTo>
                        <a:cubicBezTo>
                          <a:pt x="0" y="96000"/>
                          <a:pt x="8571" y="120000"/>
                          <a:pt x="25714" y="120000"/>
                        </a:cubicBezTo>
                        <a:cubicBezTo>
                          <a:pt x="25714" y="120000"/>
                          <a:pt x="25714" y="120000"/>
                          <a:pt x="34285" y="120000"/>
                        </a:cubicBezTo>
                        <a:cubicBezTo>
                          <a:pt x="59999" y="120000"/>
                          <a:pt x="59999" y="120000"/>
                          <a:pt x="59999" y="120000"/>
                        </a:cubicBezTo>
                        <a:cubicBezTo>
                          <a:pt x="85714" y="120000"/>
                          <a:pt x="85714" y="120000"/>
                          <a:pt x="85714" y="120000"/>
                        </a:cubicBezTo>
                        <a:cubicBezTo>
                          <a:pt x="94285" y="120000"/>
                          <a:pt x="94285" y="120000"/>
                          <a:pt x="102857" y="120000"/>
                        </a:cubicBezTo>
                        <a:cubicBezTo>
                          <a:pt x="111428" y="120000"/>
                          <a:pt x="119999" y="96000"/>
                          <a:pt x="119999" y="48000"/>
                        </a:cubicBezTo>
                        <a:cubicBezTo>
                          <a:pt x="119999" y="24000"/>
                          <a:pt x="111428" y="0"/>
                          <a:pt x="102857"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7" name="Shape 600">
                    <a:extLst>
                      <a:ext uri="{FF2B5EF4-FFF2-40B4-BE49-F238E27FC236}">
                        <a16:creationId xmlns:a16="http://schemas.microsoft.com/office/drawing/2014/main" id="{488B8783-8481-9C27-4E7E-9C82CD12C54B}"/>
                      </a:ext>
                      <a:ext uri="{C183D7F6-B498-43B3-948B-1728B52AA6E4}">
                        <adec:decorative xmlns:adec="http://schemas.microsoft.com/office/drawing/2017/decorative" val="1"/>
                      </a:ext>
                    </a:extLst>
                  </p:cNvPr>
                  <p:cNvSpPr/>
                  <p:nvPr/>
                </p:nvSpPr>
                <p:spPr>
                  <a:xfrm>
                    <a:off x="1440136" y="672407"/>
                    <a:ext cx="112800" cy="36600"/>
                  </a:xfrm>
                  <a:custGeom>
                    <a:avLst/>
                    <a:gdLst/>
                    <a:ahLst/>
                    <a:cxnLst/>
                    <a:rect l="0" t="0" r="0" b="0"/>
                    <a:pathLst>
                      <a:path w="120000" h="120000" extrusionOk="0">
                        <a:moveTo>
                          <a:pt x="96000" y="0"/>
                        </a:moveTo>
                        <a:cubicBezTo>
                          <a:pt x="80000" y="0"/>
                          <a:pt x="72000" y="0"/>
                          <a:pt x="64000" y="0"/>
                        </a:cubicBezTo>
                        <a:cubicBezTo>
                          <a:pt x="48000" y="0"/>
                          <a:pt x="40000" y="0"/>
                          <a:pt x="24000" y="0"/>
                        </a:cubicBezTo>
                        <a:cubicBezTo>
                          <a:pt x="8000" y="0"/>
                          <a:pt x="0" y="24000"/>
                          <a:pt x="0" y="48000"/>
                        </a:cubicBezTo>
                        <a:cubicBezTo>
                          <a:pt x="8000" y="96000"/>
                          <a:pt x="8000" y="120000"/>
                          <a:pt x="24000" y="120000"/>
                        </a:cubicBezTo>
                        <a:cubicBezTo>
                          <a:pt x="32000" y="120000"/>
                          <a:pt x="32000" y="120000"/>
                          <a:pt x="40000" y="120000"/>
                        </a:cubicBezTo>
                        <a:cubicBezTo>
                          <a:pt x="56000" y="120000"/>
                          <a:pt x="56000" y="120000"/>
                          <a:pt x="56000" y="120000"/>
                        </a:cubicBezTo>
                        <a:cubicBezTo>
                          <a:pt x="80000" y="120000"/>
                          <a:pt x="80000" y="120000"/>
                          <a:pt x="80000" y="120000"/>
                        </a:cubicBezTo>
                        <a:cubicBezTo>
                          <a:pt x="88000" y="120000"/>
                          <a:pt x="88000" y="120000"/>
                          <a:pt x="96000" y="120000"/>
                        </a:cubicBezTo>
                        <a:cubicBezTo>
                          <a:pt x="112000" y="120000"/>
                          <a:pt x="120000" y="96000"/>
                          <a:pt x="120000" y="48000"/>
                        </a:cubicBezTo>
                        <a:cubicBezTo>
                          <a:pt x="120000" y="24000"/>
                          <a:pt x="112000" y="0"/>
                          <a:pt x="96000"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8" name="Group 107">
                <a:extLst>
                  <a:ext uri="{FF2B5EF4-FFF2-40B4-BE49-F238E27FC236}">
                    <a16:creationId xmlns:a16="http://schemas.microsoft.com/office/drawing/2014/main" id="{BD41C0C6-6BCB-1E27-B86B-75823AAC5CCB}"/>
                  </a:ext>
                </a:extLst>
              </p:cNvPr>
              <p:cNvGrpSpPr/>
              <p:nvPr/>
            </p:nvGrpSpPr>
            <p:grpSpPr>
              <a:xfrm>
                <a:off x="-98523" y="5298309"/>
                <a:ext cx="2560978" cy="1583116"/>
                <a:chOff x="70745" y="5295697"/>
                <a:chExt cx="2560978" cy="1583116"/>
              </a:xfrm>
              <a:grpFill/>
            </p:grpSpPr>
            <p:sp>
              <p:nvSpPr>
                <p:cNvPr id="120" name="Rectangular Callout 249">
                  <a:extLst>
                    <a:ext uri="{FF2B5EF4-FFF2-40B4-BE49-F238E27FC236}">
                      <a16:creationId xmlns:a16="http://schemas.microsoft.com/office/drawing/2014/main" id="{3E8B9765-5F8C-26F2-4647-61DFF0925F70}"/>
                    </a:ext>
                    <a:ext uri="{C183D7F6-B498-43B3-948B-1728B52AA6E4}">
                      <adec:decorative xmlns:adec="http://schemas.microsoft.com/office/drawing/2017/decorative" val="1"/>
                    </a:ext>
                  </a:extLst>
                </p:cNvPr>
                <p:cNvSpPr/>
                <p:nvPr/>
              </p:nvSpPr>
              <p:spPr>
                <a:xfrm>
                  <a:off x="70745" y="5295697"/>
                  <a:ext cx="2556171" cy="1583116"/>
                </a:xfrm>
                <a:prstGeom prst="wedgeRectCallout">
                  <a:avLst>
                    <a:gd name="adj1" fmla="val 138943"/>
                    <a:gd name="adj2" fmla="val -14141"/>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8D3A2"/>
                    </a:solidFill>
                    <a:effectLst/>
                    <a:uLnTx/>
                    <a:uFillTx/>
                    <a:latin typeface="Calibri"/>
                    <a:ea typeface="+mn-ea"/>
                    <a:cs typeface="+mn-cs"/>
                  </a:endParaRPr>
                </a:p>
              </p:txBody>
            </p:sp>
            <p:sp>
              <p:nvSpPr>
                <p:cNvPr id="121" name="Rectangle 120">
                  <a:extLst>
                    <a:ext uri="{FF2B5EF4-FFF2-40B4-BE49-F238E27FC236}">
                      <a16:creationId xmlns:a16="http://schemas.microsoft.com/office/drawing/2014/main" id="{8991B4A8-EBD0-5C08-599B-0B198F14ED44}"/>
                    </a:ext>
                  </a:extLst>
                </p:cNvPr>
                <p:cNvSpPr>
                  <a:spLocks noChangeArrowheads="1"/>
                </p:cNvSpPr>
                <p:nvPr/>
              </p:nvSpPr>
              <p:spPr bwMode="auto">
                <a:xfrm>
                  <a:off x="75554" y="6109509"/>
                  <a:ext cx="2556169" cy="514595"/>
                </a:xfrm>
                <a:prstGeom prst="rect">
                  <a:avLst/>
                </a:prstGeom>
                <a:grpFill/>
                <a:ln w="9525">
                  <a:noFill/>
                  <a:miter lim="800000"/>
                  <a:headEnd/>
                  <a:tailEnd/>
                </a:ln>
              </p:spPr>
              <p:txBody>
                <a:bodyPr lIns="0" tIns="18288" rIns="0" bIns="18288"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Where</a:t>
                  </a:r>
                  <a:r>
                    <a:rPr kumimoji="0" lang="en-US" sz="1800" b="0"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 Across Industry</a:t>
                  </a:r>
                </a:p>
              </p:txBody>
            </p:sp>
            <p:grpSp>
              <p:nvGrpSpPr>
                <p:cNvPr id="122" name="Shape 625">
                  <a:extLst>
                    <a:ext uri="{FF2B5EF4-FFF2-40B4-BE49-F238E27FC236}">
                      <a16:creationId xmlns:a16="http://schemas.microsoft.com/office/drawing/2014/main" id="{B49634BA-F7AE-F5A6-0108-D76A47C72E0A}"/>
                    </a:ext>
                  </a:extLst>
                </p:cNvPr>
                <p:cNvGrpSpPr/>
                <p:nvPr/>
              </p:nvGrpSpPr>
              <p:grpSpPr>
                <a:xfrm>
                  <a:off x="990443" y="5440716"/>
                  <a:ext cx="729355" cy="615662"/>
                  <a:chOff x="3534804" y="3012296"/>
                  <a:chExt cx="1536677" cy="1297134"/>
                </a:xfrm>
                <a:grpFill/>
              </p:grpSpPr>
              <p:sp>
                <p:nvSpPr>
                  <p:cNvPr id="123" name="Shape 626">
                    <a:extLst>
                      <a:ext uri="{FF2B5EF4-FFF2-40B4-BE49-F238E27FC236}">
                        <a16:creationId xmlns:a16="http://schemas.microsoft.com/office/drawing/2014/main" id="{F60A3220-2EB7-D2D8-80B1-9377079ECC11}"/>
                      </a:ext>
                      <a:ext uri="{C183D7F6-B498-43B3-948B-1728B52AA6E4}">
                        <adec:decorative xmlns:adec="http://schemas.microsoft.com/office/drawing/2017/decorative" val="1"/>
                      </a:ext>
                    </a:extLst>
                  </p:cNvPr>
                  <p:cNvSpPr/>
                  <p:nvPr/>
                </p:nvSpPr>
                <p:spPr>
                  <a:xfrm>
                    <a:off x="3656659" y="3805562"/>
                    <a:ext cx="66599" cy="68400"/>
                  </a:xfrm>
                  <a:prstGeom prst="ellipse">
                    <a:avLst/>
                  </a:pr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4" name="Shape 627">
                    <a:extLst>
                      <a:ext uri="{FF2B5EF4-FFF2-40B4-BE49-F238E27FC236}">
                        <a16:creationId xmlns:a16="http://schemas.microsoft.com/office/drawing/2014/main" id="{3C61EFCE-190D-DCFA-CAAB-933EC7E0F92E}"/>
                      </a:ext>
                      <a:ext uri="{C183D7F6-B498-43B3-948B-1728B52AA6E4}">
                        <adec:decorative xmlns:adec="http://schemas.microsoft.com/office/drawing/2017/decorative" val="1"/>
                      </a:ext>
                    </a:extLst>
                  </p:cNvPr>
                  <p:cNvSpPr/>
                  <p:nvPr/>
                </p:nvSpPr>
                <p:spPr>
                  <a:xfrm>
                    <a:off x="3996769" y="3205967"/>
                    <a:ext cx="530100" cy="558900"/>
                  </a:xfrm>
                  <a:custGeom>
                    <a:avLst/>
                    <a:gdLst/>
                    <a:ahLst/>
                    <a:cxnLst/>
                    <a:rect l="0" t="0" r="0" b="0"/>
                    <a:pathLst>
                      <a:path w="120000" h="120000" extrusionOk="0">
                        <a:moveTo>
                          <a:pt x="82816" y="89600"/>
                        </a:moveTo>
                        <a:cubicBezTo>
                          <a:pt x="82816" y="120000"/>
                          <a:pt x="82816" y="120000"/>
                          <a:pt x="82816" y="120000"/>
                        </a:cubicBezTo>
                        <a:cubicBezTo>
                          <a:pt x="101408" y="120000"/>
                          <a:pt x="101408" y="120000"/>
                          <a:pt x="101408" y="120000"/>
                        </a:cubicBezTo>
                        <a:cubicBezTo>
                          <a:pt x="101408" y="112000"/>
                          <a:pt x="101408" y="112000"/>
                          <a:pt x="101408" y="112000"/>
                        </a:cubicBezTo>
                        <a:cubicBezTo>
                          <a:pt x="92957" y="112000"/>
                          <a:pt x="92957" y="112000"/>
                          <a:pt x="92957" y="112000"/>
                        </a:cubicBezTo>
                        <a:cubicBezTo>
                          <a:pt x="92957" y="86400"/>
                          <a:pt x="92957" y="86400"/>
                          <a:pt x="92957" y="86400"/>
                        </a:cubicBezTo>
                        <a:cubicBezTo>
                          <a:pt x="92957" y="83200"/>
                          <a:pt x="91267" y="81600"/>
                          <a:pt x="87887" y="81600"/>
                        </a:cubicBezTo>
                        <a:cubicBezTo>
                          <a:pt x="57464" y="81600"/>
                          <a:pt x="57464" y="81600"/>
                          <a:pt x="57464" y="81600"/>
                        </a:cubicBezTo>
                        <a:cubicBezTo>
                          <a:pt x="55774" y="81600"/>
                          <a:pt x="54084" y="83200"/>
                          <a:pt x="54084" y="86400"/>
                        </a:cubicBezTo>
                        <a:cubicBezTo>
                          <a:pt x="54084" y="112000"/>
                          <a:pt x="54084" y="112000"/>
                          <a:pt x="54084" y="112000"/>
                        </a:cubicBezTo>
                        <a:cubicBezTo>
                          <a:pt x="28732" y="112000"/>
                          <a:pt x="28732" y="112000"/>
                          <a:pt x="28732" y="112000"/>
                        </a:cubicBezTo>
                        <a:cubicBezTo>
                          <a:pt x="28732" y="48000"/>
                          <a:pt x="28732" y="48000"/>
                          <a:pt x="28732" y="48000"/>
                        </a:cubicBezTo>
                        <a:cubicBezTo>
                          <a:pt x="72676" y="11200"/>
                          <a:pt x="72676" y="11200"/>
                          <a:pt x="72676" y="11200"/>
                        </a:cubicBezTo>
                        <a:cubicBezTo>
                          <a:pt x="113239" y="43200"/>
                          <a:pt x="113239" y="43200"/>
                          <a:pt x="113239" y="43200"/>
                        </a:cubicBezTo>
                        <a:cubicBezTo>
                          <a:pt x="113239" y="43200"/>
                          <a:pt x="113239" y="43200"/>
                          <a:pt x="113239" y="43200"/>
                        </a:cubicBezTo>
                        <a:cubicBezTo>
                          <a:pt x="113239" y="43200"/>
                          <a:pt x="113239" y="43200"/>
                          <a:pt x="113239" y="43200"/>
                        </a:cubicBezTo>
                        <a:cubicBezTo>
                          <a:pt x="114929" y="41600"/>
                          <a:pt x="116619" y="40000"/>
                          <a:pt x="120000" y="38400"/>
                        </a:cubicBezTo>
                        <a:cubicBezTo>
                          <a:pt x="120000" y="38400"/>
                          <a:pt x="120000" y="38400"/>
                          <a:pt x="120000" y="38400"/>
                        </a:cubicBezTo>
                        <a:cubicBezTo>
                          <a:pt x="76056" y="1600"/>
                          <a:pt x="76056" y="1600"/>
                          <a:pt x="76056" y="1600"/>
                        </a:cubicBezTo>
                        <a:cubicBezTo>
                          <a:pt x="74366" y="1600"/>
                          <a:pt x="74366" y="0"/>
                          <a:pt x="72676" y="0"/>
                        </a:cubicBezTo>
                        <a:cubicBezTo>
                          <a:pt x="70985" y="0"/>
                          <a:pt x="70985" y="1600"/>
                          <a:pt x="69295" y="1600"/>
                        </a:cubicBezTo>
                        <a:cubicBezTo>
                          <a:pt x="0" y="59200"/>
                          <a:pt x="0" y="59200"/>
                          <a:pt x="0" y="59200"/>
                        </a:cubicBezTo>
                        <a:cubicBezTo>
                          <a:pt x="0" y="59200"/>
                          <a:pt x="0" y="60800"/>
                          <a:pt x="0" y="60800"/>
                        </a:cubicBezTo>
                        <a:cubicBezTo>
                          <a:pt x="0" y="62400"/>
                          <a:pt x="0" y="64000"/>
                          <a:pt x="0" y="64000"/>
                        </a:cubicBezTo>
                        <a:cubicBezTo>
                          <a:pt x="1690" y="65600"/>
                          <a:pt x="1690" y="65600"/>
                          <a:pt x="3380" y="65600"/>
                        </a:cubicBezTo>
                        <a:cubicBezTo>
                          <a:pt x="5070" y="65600"/>
                          <a:pt x="6760" y="65600"/>
                          <a:pt x="6760" y="65600"/>
                        </a:cubicBezTo>
                        <a:cubicBezTo>
                          <a:pt x="18591" y="54400"/>
                          <a:pt x="18591" y="54400"/>
                          <a:pt x="18591" y="54400"/>
                        </a:cubicBezTo>
                        <a:cubicBezTo>
                          <a:pt x="18591" y="115200"/>
                          <a:pt x="18591" y="115200"/>
                          <a:pt x="18591" y="115200"/>
                        </a:cubicBezTo>
                        <a:cubicBezTo>
                          <a:pt x="18591" y="118400"/>
                          <a:pt x="20281" y="120000"/>
                          <a:pt x="23661" y="120000"/>
                        </a:cubicBezTo>
                        <a:cubicBezTo>
                          <a:pt x="62535" y="120000"/>
                          <a:pt x="62535" y="120000"/>
                          <a:pt x="62535" y="120000"/>
                        </a:cubicBezTo>
                        <a:cubicBezTo>
                          <a:pt x="62535" y="89600"/>
                          <a:pt x="62535" y="89600"/>
                          <a:pt x="62535" y="89600"/>
                        </a:cubicBezTo>
                        <a:lnTo>
                          <a:pt x="82816" y="89600"/>
                        </a:ln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5" name="Shape 628">
                    <a:extLst>
                      <a:ext uri="{FF2B5EF4-FFF2-40B4-BE49-F238E27FC236}">
                        <a16:creationId xmlns:a16="http://schemas.microsoft.com/office/drawing/2014/main" id="{7060FE20-4591-463D-0FDD-69C989693AD8}"/>
                      </a:ext>
                      <a:ext uri="{C183D7F6-B498-43B3-948B-1728B52AA6E4}">
                        <adec:decorative xmlns:adec="http://schemas.microsoft.com/office/drawing/2017/decorative" val="1"/>
                      </a:ext>
                    </a:extLst>
                  </p:cNvPr>
                  <p:cNvSpPr/>
                  <p:nvPr/>
                </p:nvSpPr>
                <p:spPr>
                  <a:xfrm>
                    <a:off x="4287281" y="3452029"/>
                    <a:ext cx="784200" cy="857401"/>
                  </a:xfrm>
                  <a:custGeom>
                    <a:avLst/>
                    <a:gdLst/>
                    <a:ahLst/>
                    <a:cxnLst/>
                    <a:rect l="0" t="0" r="0" b="0"/>
                    <a:pathLst>
                      <a:path w="120000" h="120000" extrusionOk="0">
                        <a:moveTo>
                          <a:pt x="104000" y="51130"/>
                        </a:moveTo>
                        <a:cubicBezTo>
                          <a:pt x="67428" y="45913"/>
                          <a:pt x="67428" y="45913"/>
                          <a:pt x="67428" y="45913"/>
                        </a:cubicBezTo>
                        <a:cubicBezTo>
                          <a:pt x="67428" y="12521"/>
                          <a:pt x="67428" y="12521"/>
                          <a:pt x="67428" y="12521"/>
                        </a:cubicBezTo>
                        <a:cubicBezTo>
                          <a:pt x="67428" y="5217"/>
                          <a:pt x="61714" y="0"/>
                          <a:pt x="53714" y="0"/>
                        </a:cubicBezTo>
                        <a:cubicBezTo>
                          <a:pt x="52571" y="0"/>
                          <a:pt x="52571" y="0"/>
                          <a:pt x="52571" y="0"/>
                        </a:cubicBezTo>
                        <a:cubicBezTo>
                          <a:pt x="45714" y="0"/>
                          <a:pt x="40000" y="5217"/>
                          <a:pt x="40000" y="12521"/>
                        </a:cubicBezTo>
                        <a:cubicBezTo>
                          <a:pt x="40000" y="75130"/>
                          <a:pt x="40000" y="75130"/>
                          <a:pt x="40000" y="75130"/>
                        </a:cubicBezTo>
                        <a:cubicBezTo>
                          <a:pt x="26285" y="62608"/>
                          <a:pt x="26285" y="62608"/>
                          <a:pt x="26285" y="62608"/>
                        </a:cubicBezTo>
                        <a:cubicBezTo>
                          <a:pt x="22857" y="59478"/>
                          <a:pt x="19428" y="58434"/>
                          <a:pt x="16000" y="58434"/>
                        </a:cubicBezTo>
                        <a:cubicBezTo>
                          <a:pt x="12571" y="58434"/>
                          <a:pt x="9142" y="59478"/>
                          <a:pt x="6857" y="61565"/>
                        </a:cubicBezTo>
                        <a:cubicBezTo>
                          <a:pt x="5714" y="62608"/>
                          <a:pt x="5714" y="62608"/>
                          <a:pt x="5714" y="62608"/>
                        </a:cubicBezTo>
                        <a:cubicBezTo>
                          <a:pt x="0" y="67826"/>
                          <a:pt x="0" y="75130"/>
                          <a:pt x="5714" y="80347"/>
                        </a:cubicBezTo>
                        <a:cubicBezTo>
                          <a:pt x="46857" y="118956"/>
                          <a:pt x="46857" y="118956"/>
                          <a:pt x="46857" y="118956"/>
                        </a:cubicBezTo>
                        <a:cubicBezTo>
                          <a:pt x="48000" y="118956"/>
                          <a:pt x="49142" y="120000"/>
                          <a:pt x="49142" y="120000"/>
                        </a:cubicBezTo>
                        <a:cubicBezTo>
                          <a:pt x="50285" y="120000"/>
                          <a:pt x="51428" y="118956"/>
                          <a:pt x="51428" y="118956"/>
                        </a:cubicBezTo>
                        <a:cubicBezTo>
                          <a:pt x="52571" y="117913"/>
                          <a:pt x="52571" y="117913"/>
                          <a:pt x="52571" y="116869"/>
                        </a:cubicBezTo>
                        <a:cubicBezTo>
                          <a:pt x="52571" y="115826"/>
                          <a:pt x="52571" y="114782"/>
                          <a:pt x="51428" y="114782"/>
                        </a:cubicBezTo>
                        <a:cubicBezTo>
                          <a:pt x="10285" y="76173"/>
                          <a:pt x="10285" y="76173"/>
                          <a:pt x="10285" y="76173"/>
                        </a:cubicBezTo>
                        <a:cubicBezTo>
                          <a:pt x="6857" y="74086"/>
                          <a:pt x="6857" y="69913"/>
                          <a:pt x="10285" y="66782"/>
                        </a:cubicBezTo>
                        <a:cubicBezTo>
                          <a:pt x="11428" y="65739"/>
                          <a:pt x="11428" y="65739"/>
                          <a:pt x="11428" y="65739"/>
                        </a:cubicBezTo>
                        <a:cubicBezTo>
                          <a:pt x="12571" y="64695"/>
                          <a:pt x="14857" y="63652"/>
                          <a:pt x="16000" y="63652"/>
                        </a:cubicBezTo>
                        <a:cubicBezTo>
                          <a:pt x="18285" y="63652"/>
                          <a:pt x="20571" y="64695"/>
                          <a:pt x="21714" y="65739"/>
                        </a:cubicBezTo>
                        <a:cubicBezTo>
                          <a:pt x="35428" y="79304"/>
                          <a:pt x="35428" y="79304"/>
                          <a:pt x="35428" y="79304"/>
                        </a:cubicBezTo>
                        <a:cubicBezTo>
                          <a:pt x="36571" y="79304"/>
                          <a:pt x="36571" y="80347"/>
                          <a:pt x="37714" y="80347"/>
                        </a:cubicBezTo>
                        <a:cubicBezTo>
                          <a:pt x="37714" y="80347"/>
                          <a:pt x="38857" y="80347"/>
                          <a:pt x="40000" y="80347"/>
                        </a:cubicBezTo>
                        <a:cubicBezTo>
                          <a:pt x="40000" y="80347"/>
                          <a:pt x="41142" y="80347"/>
                          <a:pt x="41142" y="80347"/>
                        </a:cubicBezTo>
                        <a:cubicBezTo>
                          <a:pt x="41142" y="80347"/>
                          <a:pt x="41142" y="80347"/>
                          <a:pt x="41142" y="80347"/>
                        </a:cubicBezTo>
                        <a:cubicBezTo>
                          <a:pt x="42285" y="80347"/>
                          <a:pt x="43428" y="79304"/>
                          <a:pt x="44571" y="77217"/>
                        </a:cubicBezTo>
                        <a:cubicBezTo>
                          <a:pt x="45714" y="76173"/>
                          <a:pt x="45714" y="74086"/>
                          <a:pt x="45714" y="73043"/>
                        </a:cubicBezTo>
                        <a:cubicBezTo>
                          <a:pt x="45714" y="72000"/>
                          <a:pt x="45714" y="72000"/>
                          <a:pt x="45714" y="72000"/>
                        </a:cubicBezTo>
                        <a:cubicBezTo>
                          <a:pt x="45714" y="12521"/>
                          <a:pt x="45714" y="12521"/>
                          <a:pt x="45714" y="12521"/>
                        </a:cubicBezTo>
                        <a:cubicBezTo>
                          <a:pt x="45714" y="8347"/>
                          <a:pt x="49142" y="5217"/>
                          <a:pt x="52571" y="5217"/>
                        </a:cubicBezTo>
                        <a:cubicBezTo>
                          <a:pt x="53714" y="5217"/>
                          <a:pt x="53714" y="5217"/>
                          <a:pt x="53714" y="5217"/>
                        </a:cubicBezTo>
                        <a:cubicBezTo>
                          <a:pt x="58285" y="5217"/>
                          <a:pt x="61714" y="8347"/>
                          <a:pt x="61714" y="12521"/>
                        </a:cubicBezTo>
                        <a:cubicBezTo>
                          <a:pt x="61714" y="50086"/>
                          <a:pt x="61714" y="50086"/>
                          <a:pt x="61714" y="50086"/>
                        </a:cubicBezTo>
                        <a:cubicBezTo>
                          <a:pt x="104000" y="56347"/>
                          <a:pt x="104000" y="56347"/>
                          <a:pt x="104000" y="56347"/>
                        </a:cubicBezTo>
                        <a:cubicBezTo>
                          <a:pt x="104000" y="56347"/>
                          <a:pt x="114285" y="58434"/>
                          <a:pt x="114285" y="72000"/>
                        </a:cubicBezTo>
                        <a:cubicBezTo>
                          <a:pt x="109714" y="114782"/>
                          <a:pt x="109714" y="114782"/>
                          <a:pt x="109714" y="114782"/>
                        </a:cubicBezTo>
                        <a:cubicBezTo>
                          <a:pt x="109714" y="115826"/>
                          <a:pt x="110857" y="116869"/>
                          <a:pt x="110857" y="116869"/>
                        </a:cubicBezTo>
                        <a:cubicBezTo>
                          <a:pt x="110857" y="117913"/>
                          <a:pt x="112000" y="117913"/>
                          <a:pt x="113142" y="117913"/>
                        </a:cubicBezTo>
                        <a:cubicBezTo>
                          <a:pt x="113142" y="117913"/>
                          <a:pt x="113142" y="117913"/>
                          <a:pt x="113142" y="117913"/>
                        </a:cubicBezTo>
                        <a:cubicBezTo>
                          <a:pt x="115428" y="117913"/>
                          <a:pt x="116571" y="116869"/>
                          <a:pt x="116571" y="115826"/>
                        </a:cubicBezTo>
                        <a:cubicBezTo>
                          <a:pt x="120000" y="72000"/>
                          <a:pt x="120000" y="72000"/>
                          <a:pt x="120000" y="72000"/>
                        </a:cubicBezTo>
                        <a:cubicBezTo>
                          <a:pt x="120000" y="57391"/>
                          <a:pt x="109714" y="52173"/>
                          <a:pt x="104000" y="5113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6" name="Shape 629">
                    <a:extLst>
                      <a:ext uri="{FF2B5EF4-FFF2-40B4-BE49-F238E27FC236}">
                        <a16:creationId xmlns:a16="http://schemas.microsoft.com/office/drawing/2014/main" id="{09597B64-2225-8205-9BFC-10C25558A470}"/>
                      </a:ext>
                      <a:ext uri="{C183D7F6-B498-43B3-948B-1728B52AA6E4}">
                        <adec:decorative xmlns:adec="http://schemas.microsoft.com/office/drawing/2017/decorative" val="1"/>
                      </a:ext>
                    </a:extLst>
                  </p:cNvPr>
                  <p:cNvSpPr/>
                  <p:nvPr/>
                </p:nvSpPr>
                <p:spPr>
                  <a:xfrm>
                    <a:off x="3534804" y="3012296"/>
                    <a:ext cx="1343099" cy="992100"/>
                  </a:xfrm>
                  <a:custGeom>
                    <a:avLst/>
                    <a:gdLst/>
                    <a:ahLst/>
                    <a:cxnLst/>
                    <a:rect l="0" t="0" r="0" b="0"/>
                    <a:pathLst>
                      <a:path w="120000" h="120000" extrusionOk="0">
                        <a:moveTo>
                          <a:pt x="58666" y="115488"/>
                        </a:moveTo>
                        <a:cubicBezTo>
                          <a:pt x="58666" y="115488"/>
                          <a:pt x="58666" y="115488"/>
                          <a:pt x="58666" y="115488"/>
                        </a:cubicBezTo>
                        <a:cubicBezTo>
                          <a:pt x="27333" y="115488"/>
                          <a:pt x="27333" y="115488"/>
                          <a:pt x="27333" y="115488"/>
                        </a:cubicBezTo>
                        <a:cubicBezTo>
                          <a:pt x="27333" y="4511"/>
                          <a:pt x="27333" y="4511"/>
                          <a:pt x="27333" y="4511"/>
                        </a:cubicBezTo>
                        <a:cubicBezTo>
                          <a:pt x="112000" y="4511"/>
                          <a:pt x="112000" y="4511"/>
                          <a:pt x="112000" y="4511"/>
                        </a:cubicBezTo>
                        <a:cubicBezTo>
                          <a:pt x="114666" y="4511"/>
                          <a:pt x="116666" y="7218"/>
                          <a:pt x="116666" y="10827"/>
                        </a:cubicBezTo>
                        <a:cubicBezTo>
                          <a:pt x="116666" y="82105"/>
                          <a:pt x="116666" y="82105"/>
                          <a:pt x="116666" y="82105"/>
                        </a:cubicBezTo>
                        <a:cubicBezTo>
                          <a:pt x="120000" y="83007"/>
                          <a:pt x="120000" y="83007"/>
                          <a:pt x="120000" y="83007"/>
                        </a:cubicBezTo>
                        <a:cubicBezTo>
                          <a:pt x="120000" y="10827"/>
                          <a:pt x="120000" y="10827"/>
                          <a:pt x="120000" y="10827"/>
                        </a:cubicBezTo>
                        <a:cubicBezTo>
                          <a:pt x="120000" y="4511"/>
                          <a:pt x="116666" y="0"/>
                          <a:pt x="112000" y="0"/>
                        </a:cubicBezTo>
                        <a:cubicBezTo>
                          <a:pt x="8000" y="0"/>
                          <a:pt x="8000" y="0"/>
                          <a:pt x="8000" y="0"/>
                        </a:cubicBezTo>
                        <a:cubicBezTo>
                          <a:pt x="3333" y="0"/>
                          <a:pt x="0" y="4511"/>
                          <a:pt x="0" y="10827"/>
                        </a:cubicBezTo>
                        <a:cubicBezTo>
                          <a:pt x="0" y="109172"/>
                          <a:pt x="0" y="109172"/>
                          <a:pt x="0" y="109172"/>
                        </a:cubicBezTo>
                        <a:cubicBezTo>
                          <a:pt x="0" y="115488"/>
                          <a:pt x="3333" y="120000"/>
                          <a:pt x="8000" y="120000"/>
                        </a:cubicBezTo>
                        <a:cubicBezTo>
                          <a:pt x="59333" y="120000"/>
                          <a:pt x="59333" y="120000"/>
                          <a:pt x="59333" y="120000"/>
                        </a:cubicBezTo>
                        <a:cubicBezTo>
                          <a:pt x="59333" y="120000"/>
                          <a:pt x="59333" y="120000"/>
                          <a:pt x="59333" y="120000"/>
                        </a:cubicBezTo>
                        <a:cubicBezTo>
                          <a:pt x="58666" y="119097"/>
                          <a:pt x="58666" y="117293"/>
                          <a:pt x="58666" y="115488"/>
                        </a:cubicBezTo>
                        <a:close/>
                        <a:moveTo>
                          <a:pt x="24000" y="4511"/>
                        </a:moveTo>
                        <a:cubicBezTo>
                          <a:pt x="24000" y="115488"/>
                          <a:pt x="24000" y="115488"/>
                          <a:pt x="24000" y="115488"/>
                        </a:cubicBezTo>
                        <a:cubicBezTo>
                          <a:pt x="8000" y="115488"/>
                          <a:pt x="8000" y="115488"/>
                          <a:pt x="8000" y="115488"/>
                        </a:cubicBezTo>
                        <a:cubicBezTo>
                          <a:pt x="5333" y="115488"/>
                          <a:pt x="3333" y="112781"/>
                          <a:pt x="3333" y="109172"/>
                        </a:cubicBezTo>
                        <a:cubicBezTo>
                          <a:pt x="3333" y="10827"/>
                          <a:pt x="3333" y="10827"/>
                          <a:pt x="3333" y="10827"/>
                        </a:cubicBezTo>
                        <a:cubicBezTo>
                          <a:pt x="3333" y="7218"/>
                          <a:pt x="5333" y="4511"/>
                          <a:pt x="8000" y="4511"/>
                        </a:cubicBezTo>
                        <a:lnTo>
                          <a:pt x="24000" y="4511"/>
                        </a:ln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9" name="Group 108">
                <a:extLst>
                  <a:ext uri="{FF2B5EF4-FFF2-40B4-BE49-F238E27FC236}">
                    <a16:creationId xmlns:a16="http://schemas.microsoft.com/office/drawing/2014/main" id="{69AB875D-2833-1C22-4B58-530D6831CD00}"/>
                  </a:ext>
                </a:extLst>
              </p:cNvPr>
              <p:cNvGrpSpPr/>
              <p:nvPr/>
            </p:nvGrpSpPr>
            <p:grpSpPr>
              <a:xfrm>
                <a:off x="63311" y="821151"/>
                <a:ext cx="3766867" cy="2366050"/>
                <a:chOff x="232579" y="759419"/>
                <a:chExt cx="3766867" cy="2366050"/>
              </a:xfrm>
              <a:grpFill/>
            </p:grpSpPr>
            <p:sp>
              <p:nvSpPr>
                <p:cNvPr id="110" name="Oval Callout 250">
                  <a:extLst>
                    <a:ext uri="{FF2B5EF4-FFF2-40B4-BE49-F238E27FC236}">
                      <a16:creationId xmlns:a16="http://schemas.microsoft.com/office/drawing/2014/main" id="{23608216-FE91-C69F-6B1C-3532E0E61E4B}"/>
                    </a:ext>
                    <a:ext uri="{C183D7F6-B498-43B3-948B-1728B52AA6E4}">
                      <adec:decorative xmlns:adec="http://schemas.microsoft.com/office/drawing/2017/decorative" val="1"/>
                    </a:ext>
                  </a:extLst>
                </p:cNvPr>
                <p:cNvSpPr/>
                <p:nvPr/>
              </p:nvSpPr>
              <p:spPr>
                <a:xfrm>
                  <a:off x="232579" y="759419"/>
                  <a:ext cx="3766867" cy="2366050"/>
                </a:xfrm>
                <a:prstGeom prst="wedgeEllipseCallout">
                  <a:avLst>
                    <a:gd name="adj1" fmla="val 107443"/>
                    <a:gd name="adj2" fmla="val 11155"/>
                  </a:avLst>
                </a:prstGeom>
                <a:grp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8D3A2"/>
                    </a:solidFill>
                    <a:effectLst/>
                    <a:uLnTx/>
                    <a:uFillTx/>
                    <a:latin typeface="Calibri"/>
                    <a:ea typeface="+mn-ea"/>
                    <a:cs typeface="+mn-cs"/>
                  </a:endParaRPr>
                </a:p>
              </p:txBody>
            </p:sp>
            <p:grpSp>
              <p:nvGrpSpPr>
                <p:cNvPr id="112" name="Shape 612">
                  <a:extLst>
                    <a:ext uri="{FF2B5EF4-FFF2-40B4-BE49-F238E27FC236}">
                      <a16:creationId xmlns:a16="http://schemas.microsoft.com/office/drawing/2014/main" id="{46EF16C1-CD00-901B-0EE1-54C376FF4998}"/>
                    </a:ext>
                  </a:extLst>
                </p:cNvPr>
                <p:cNvGrpSpPr/>
                <p:nvPr/>
              </p:nvGrpSpPr>
              <p:grpSpPr>
                <a:xfrm>
                  <a:off x="2400104" y="944157"/>
                  <a:ext cx="732358" cy="735877"/>
                  <a:chOff x="1256757" y="-1752550"/>
                  <a:chExt cx="1312887" cy="1319201"/>
                </a:xfrm>
                <a:grpFill/>
              </p:grpSpPr>
              <p:sp>
                <p:nvSpPr>
                  <p:cNvPr id="113" name="Shape 613">
                    <a:extLst>
                      <a:ext uri="{FF2B5EF4-FFF2-40B4-BE49-F238E27FC236}">
                        <a16:creationId xmlns:a16="http://schemas.microsoft.com/office/drawing/2014/main" id="{30C061BB-1ABB-1698-1409-471823F1A85C}"/>
                      </a:ext>
                      <a:ext uri="{C183D7F6-B498-43B3-948B-1728B52AA6E4}">
                        <adec:decorative xmlns:adec="http://schemas.microsoft.com/office/drawing/2017/decorative" val="1"/>
                      </a:ext>
                    </a:extLst>
                  </p:cNvPr>
                  <p:cNvSpPr/>
                  <p:nvPr/>
                </p:nvSpPr>
                <p:spPr>
                  <a:xfrm>
                    <a:off x="1658380" y="-1379491"/>
                    <a:ext cx="507901" cy="201601"/>
                  </a:xfrm>
                  <a:custGeom>
                    <a:avLst/>
                    <a:gdLst/>
                    <a:ahLst/>
                    <a:cxnLst/>
                    <a:rect l="0" t="0" r="0" b="0"/>
                    <a:pathLst>
                      <a:path w="120000" h="120000" extrusionOk="0">
                        <a:moveTo>
                          <a:pt x="8823" y="80000"/>
                        </a:moveTo>
                        <a:cubicBezTo>
                          <a:pt x="8823" y="48888"/>
                          <a:pt x="19411" y="22222"/>
                          <a:pt x="31764" y="22222"/>
                        </a:cubicBezTo>
                        <a:cubicBezTo>
                          <a:pt x="88235" y="22222"/>
                          <a:pt x="88235" y="22222"/>
                          <a:pt x="88235" y="22222"/>
                        </a:cubicBezTo>
                        <a:cubicBezTo>
                          <a:pt x="100588" y="22222"/>
                          <a:pt x="111176" y="48888"/>
                          <a:pt x="111176" y="80000"/>
                        </a:cubicBezTo>
                        <a:cubicBezTo>
                          <a:pt x="111176" y="120000"/>
                          <a:pt x="111176" y="120000"/>
                          <a:pt x="111176" y="120000"/>
                        </a:cubicBezTo>
                        <a:cubicBezTo>
                          <a:pt x="120000" y="120000"/>
                          <a:pt x="120000" y="120000"/>
                          <a:pt x="120000" y="120000"/>
                        </a:cubicBezTo>
                        <a:cubicBezTo>
                          <a:pt x="120000" y="80000"/>
                          <a:pt x="120000" y="80000"/>
                          <a:pt x="120000" y="80000"/>
                        </a:cubicBezTo>
                        <a:cubicBezTo>
                          <a:pt x="120000" y="35555"/>
                          <a:pt x="105882" y="0"/>
                          <a:pt x="88235" y="0"/>
                        </a:cubicBezTo>
                        <a:cubicBezTo>
                          <a:pt x="31764" y="0"/>
                          <a:pt x="31764" y="0"/>
                          <a:pt x="31764" y="0"/>
                        </a:cubicBezTo>
                        <a:cubicBezTo>
                          <a:pt x="14117" y="0"/>
                          <a:pt x="0" y="35555"/>
                          <a:pt x="0" y="80000"/>
                        </a:cubicBezTo>
                        <a:cubicBezTo>
                          <a:pt x="0" y="120000"/>
                          <a:pt x="0" y="120000"/>
                          <a:pt x="0" y="120000"/>
                        </a:cubicBezTo>
                        <a:cubicBezTo>
                          <a:pt x="8823" y="120000"/>
                          <a:pt x="8823" y="120000"/>
                          <a:pt x="8823" y="120000"/>
                        </a:cubicBezTo>
                        <a:lnTo>
                          <a:pt x="8823" y="80000"/>
                        </a:ln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4" name="Shape 614">
                    <a:extLst>
                      <a:ext uri="{FF2B5EF4-FFF2-40B4-BE49-F238E27FC236}">
                        <a16:creationId xmlns:a16="http://schemas.microsoft.com/office/drawing/2014/main" id="{E800CE39-86AF-E5AE-6E4D-8BEFD1D0377C}"/>
                      </a:ext>
                      <a:ext uri="{C183D7F6-B498-43B3-948B-1728B52AA6E4}">
                        <adec:decorative xmlns:adec="http://schemas.microsoft.com/office/drawing/2017/decorative" val="1"/>
                      </a:ext>
                    </a:extLst>
                  </p:cNvPr>
                  <p:cNvSpPr/>
                  <p:nvPr/>
                </p:nvSpPr>
                <p:spPr>
                  <a:xfrm>
                    <a:off x="1256757" y="-634953"/>
                    <a:ext cx="500100" cy="201601"/>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5" name="Shape 615">
                    <a:extLst>
                      <a:ext uri="{FF2B5EF4-FFF2-40B4-BE49-F238E27FC236}">
                        <a16:creationId xmlns:a16="http://schemas.microsoft.com/office/drawing/2014/main" id="{8EF22144-7A64-FB2F-1357-763F14C38085}"/>
                      </a:ext>
                      <a:ext uri="{C183D7F6-B498-43B3-948B-1728B52AA6E4}">
                        <adec:decorative xmlns:adec="http://schemas.microsoft.com/office/drawing/2017/decorative" val="1"/>
                      </a:ext>
                    </a:extLst>
                  </p:cNvPr>
                  <p:cNvSpPr/>
                  <p:nvPr/>
                </p:nvSpPr>
                <p:spPr>
                  <a:xfrm>
                    <a:off x="1748876" y="-1155649"/>
                    <a:ext cx="328497" cy="312601"/>
                  </a:xfrm>
                  <a:custGeom>
                    <a:avLst/>
                    <a:gdLst/>
                    <a:ahLst/>
                    <a:cxnLst/>
                    <a:rect l="0" t="0" r="0" b="0"/>
                    <a:pathLst>
                      <a:path w="120000" h="120000" extrusionOk="0">
                        <a:moveTo>
                          <a:pt x="120000" y="117142"/>
                        </a:moveTo>
                        <a:cubicBezTo>
                          <a:pt x="120000" y="114285"/>
                          <a:pt x="120000" y="114285"/>
                          <a:pt x="120000" y="111428"/>
                        </a:cubicBezTo>
                        <a:cubicBezTo>
                          <a:pt x="120000" y="108571"/>
                          <a:pt x="120000" y="108571"/>
                          <a:pt x="117272" y="108571"/>
                        </a:cubicBezTo>
                        <a:cubicBezTo>
                          <a:pt x="70909" y="74285"/>
                          <a:pt x="70909" y="74285"/>
                          <a:pt x="70909" y="74285"/>
                        </a:cubicBezTo>
                        <a:cubicBezTo>
                          <a:pt x="68181" y="71428"/>
                          <a:pt x="65454" y="68571"/>
                          <a:pt x="65454" y="65714"/>
                        </a:cubicBezTo>
                        <a:cubicBezTo>
                          <a:pt x="65454" y="5714"/>
                          <a:pt x="65454" y="5714"/>
                          <a:pt x="65454" y="5714"/>
                        </a:cubicBezTo>
                        <a:cubicBezTo>
                          <a:pt x="65454" y="2857"/>
                          <a:pt x="62727" y="0"/>
                          <a:pt x="60000" y="0"/>
                        </a:cubicBezTo>
                        <a:cubicBezTo>
                          <a:pt x="57272" y="0"/>
                          <a:pt x="54545" y="2857"/>
                          <a:pt x="54545" y="5714"/>
                        </a:cubicBezTo>
                        <a:cubicBezTo>
                          <a:pt x="54545" y="65714"/>
                          <a:pt x="54545" y="65714"/>
                          <a:pt x="54545" y="65714"/>
                        </a:cubicBezTo>
                        <a:cubicBezTo>
                          <a:pt x="54545" y="68571"/>
                          <a:pt x="51818" y="71428"/>
                          <a:pt x="49090" y="74285"/>
                        </a:cubicBezTo>
                        <a:cubicBezTo>
                          <a:pt x="2727" y="108571"/>
                          <a:pt x="2727" y="108571"/>
                          <a:pt x="2727" y="108571"/>
                        </a:cubicBezTo>
                        <a:cubicBezTo>
                          <a:pt x="0" y="108571"/>
                          <a:pt x="0" y="108571"/>
                          <a:pt x="0" y="111428"/>
                        </a:cubicBezTo>
                        <a:cubicBezTo>
                          <a:pt x="0" y="114285"/>
                          <a:pt x="0" y="114285"/>
                          <a:pt x="0" y="117142"/>
                        </a:cubicBezTo>
                        <a:cubicBezTo>
                          <a:pt x="0" y="117142"/>
                          <a:pt x="2727" y="120000"/>
                          <a:pt x="5454" y="120000"/>
                        </a:cubicBezTo>
                        <a:cubicBezTo>
                          <a:pt x="5454" y="120000"/>
                          <a:pt x="8181" y="120000"/>
                          <a:pt x="8181" y="120000"/>
                        </a:cubicBezTo>
                        <a:cubicBezTo>
                          <a:pt x="54545" y="85714"/>
                          <a:pt x="54545" y="85714"/>
                          <a:pt x="54545" y="85714"/>
                        </a:cubicBezTo>
                        <a:cubicBezTo>
                          <a:pt x="57272" y="82857"/>
                          <a:pt x="57272" y="82857"/>
                          <a:pt x="60000" y="82857"/>
                        </a:cubicBezTo>
                        <a:cubicBezTo>
                          <a:pt x="62727" y="82857"/>
                          <a:pt x="62727" y="82857"/>
                          <a:pt x="65454" y="85714"/>
                        </a:cubicBezTo>
                        <a:cubicBezTo>
                          <a:pt x="111818" y="120000"/>
                          <a:pt x="111818" y="120000"/>
                          <a:pt x="111818" y="120000"/>
                        </a:cubicBezTo>
                        <a:cubicBezTo>
                          <a:pt x="111818" y="120000"/>
                          <a:pt x="114545" y="120000"/>
                          <a:pt x="114545" y="120000"/>
                        </a:cubicBezTo>
                        <a:cubicBezTo>
                          <a:pt x="117272" y="120000"/>
                          <a:pt x="120000" y="117142"/>
                          <a:pt x="120000" y="117142"/>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6" name="Shape 616">
                    <a:extLst>
                      <a:ext uri="{FF2B5EF4-FFF2-40B4-BE49-F238E27FC236}">
                        <a16:creationId xmlns:a16="http://schemas.microsoft.com/office/drawing/2014/main" id="{4E3724B8-4C26-D654-3343-0F19E66FDB8F}"/>
                      </a:ext>
                      <a:ext uri="{C183D7F6-B498-43B3-948B-1728B52AA6E4}">
                        <adec:decorative xmlns:adec="http://schemas.microsoft.com/office/drawing/2017/decorative" val="1"/>
                      </a:ext>
                    </a:extLst>
                  </p:cNvPr>
                  <p:cNvSpPr/>
                  <p:nvPr/>
                </p:nvSpPr>
                <p:spPr>
                  <a:xfrm>
                    <a:off x="2069546" y="-634950"/>
                    <a:ext cx="500098" cy="201601"/>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7" name="Shape 617">
                    <a:extLst>
                      <a:ext uri="{FF2B5EF4-FFF2-40B4-BE49-F238E27FC236}">
                        <a16:creationId xmlns:a16="http://schemas.microsoft.com/office/drawing/2014/main" id="{601DA747-BE35-CBAE-26B5-CCAB3CF27341}"/>
                      </a:ext>
                      <a:ext uri="{C183D7F6-B498-43B3-948B-1728B52AA6E4}">
                        <adec:decorative xmlns:adec="http://schemas.microsoft.com/office/drawing/2017/decorative" val="1"/>
                      </a:ext>
                    </a:extLst>
                  </p:cNvPr>
                  <p:cNvSpPr/>
                  <p:nvPr/>
                </p:nvSpPr>
                <p:spPr>
                  <a:xfrm>
                    <a:off x="1771096" y="-1752550"/>
                    <a:ext cx="276302" cy="268202"/>
                  </a:xfrm>
                  <a:custGeom>
                    <a:avLst/>
                    <a:gdLst/>
                    <a:ahLst/>
                    <a:cxnLst/>
                    <a:rect l="0" t="0" r="0" b="0"/>
                    <a:pathLst>
                      <a:path w="120000" h="120000" extrusionOk="0">
                        <a:moveTo>
                          <a:pt x="61621" y="120000"/>
                        </a:moveTo>
                        <a:cubicBezTo>
                          <a:pt x="90810" y="120000"/>
                          <a:pt x="120000" y="93333"/>
                          <a:pt x="120000" y="60000"/>
                        </a:cubicBezTo>
                        <a:cubicBezTo>
                          <a:pt x="120000" y="26666"/>
                          <a:pt x="90810" y="0"/>
                          <a:pt x="61621" y="0"/>
                        </a:cubicBezTo>
                        <a:cubicBezTo>
                          <a:pt x="29189" y="0"/>
                          <a:pt x="0" y="26666"/>
                          <a:pt x="0" y="60000"/>
                        </a:cubicBezTo>
                        <a:cubicBezTo>
                          <a:pt x="0" y="93333"/>
                          <a:pt x="29189" y="120000"/>
                          <a:pt x="61621" y="120000"/>
                        </a:cubicBezTo>
                        <a:close/>
                        <a:moveTo>
                          <a:pt x="16216" y="60000"/>
                        </a:moveTo>
                        <a:cubicBezTo>
                          <a:pt x="16216" y="36666"/>
                          <a:pt x="35675" y="16666"/>
                          <a:pt x="61621" y="16666"/>
                        </a:cubicBezTo>
                        <a:cubicBezTo>
                          <a:pt x="84324" y="16666"/>
                          <a:pt x="103783" y="36666"/>
                          <a:pt x="103783" y="60000"/>
                        </a:cubicBezTo>
                        <a:cubicBezTo>
                          <a:pt x="103783" y="86666"/>
                          <a:pt x="84324" y="106666"/>
                          <a:pt x="61621" y="106666"/>
                        </a:cubicBezTo>
                        <a:cubicBezTo>
                          <a:pt x="35675" y="106666"/>
                          <a:pt x="16216" y="86666"/>
                          <a:pt x="16216" y="6000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8" name="Shape 618">
                    <a:extLst>
                      <a:ext uri="{FF2B5EF4-FFF2-40B4-BE49-F238E27FC236}">
                        <a16:creationId xmlns:a16="http://schemas.microsoft.com/office/drawing/2014/main" id="{CD8337C0-AED2-D1A7-A79F-7F171E5DD3D6}"/>
                      </a:ext>
                      <a:ext uri="{C183D7F6-B498-43B3-948B-1728B52AA6E4}">
                        <adec:decorative xmlns:adec="http://schemas.microsoft.com/office/drawing/2017/decorative" val="1"/>
                      </a:ext>
                    </a:extLst>
                  </p:cNvPr>
                  <p:cNvSpPr/>
                  <p:nvPr/>
                </p:nvSpPr>
                <p:spPr>
                  <a:xfrm>
                    <a:off x="2180673" y="-1006422"/>
                    <a:ext cx="270002" cy="268199"/>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9" name="Shape 619">
                    <a:extLst>
                      <a:ext uri="{FF2B5EF4-FFF2-40B4-BE49-F238E27FC236}">
                        <a16:creationId xmlns:a16="http://schemas.microsoft.com/office/drawing/2014/main" id="{8EB6C9BE-0D77-11B2-8BD6-1410EC69F01B}"/>
                      </a:ext>
                      <a:ext uri="{C183D7F6-B498-43B3-948B-1728B52AA6E4}">
                        <adec:decorative xmlns:adec="http://schemas.microsoft.com/office/drawing/2017/decorative" val="1"/>
                      </a:ext>
                    </a:extLst>
                  </p:cNvPr>
                  <p:cNvSpPr/>
                  <p:nvPr/>
                </p:nvSpPr>
                <p:spPr>
                  <a:xfrm>
                    <a:off x="1367871" y="-1006427"/>
                    <a:ext cx="268197" cy="268202"/>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grpSp>
            <p:sp>
              <p:nvSpPr>
                <p:cNvPr id="111" name="Rectangle 110">
                  <a:extLst>
                    <a:ext uri="{FF2B5EF4-FFF2-40B4-BE49-F238E27FC236}">
                      <a16:creationId xmlns:a16="http://schemas.microsoft.com/office/drawing/2014/main" id="{8D2BCB77-3BA1-C5D8-1EC9-D435926B3017}"/>
                    </a:ext>
                  </a:extLst>
                </p:cNvPr>
                <p:cNvSpPr>
                  <a:spLocks noChangeArrowheads="1"/>
                </p:cNvSpPr>
                <p:nvPr/>
              </p:nvSpPr>
              <p:spPr bwMode="auto">
                <a:xfrm>
                  <a:off x="703443" y="1869378"/>
                  <a:ext cx="2899406" cy="464137"/>
                </a:xfrm>
                <a:prstGeom prst="rect">
                  <a:avLst/>
                </a:prstGeom>
                <a:grpFill/>
                <a:ln w="9525">
                  <a:noFill/>
                  <a:miter lim="800000"/>
                  <a:headEnd/>
                  <a:tailEnd/>
                </a:ln>
              </p:spPr>
              <p:txBody>
                <a:bodyPr lIns="0" tIns="18288" rIns="0" bIns="18288" anchor="ctr"/>
                <a:lstStyle/>
                <a:p>
                  <a:pPr marL="0" marR="0" lvl="0" indent="0" algn="ctr" defTabSz="457200" eaLnBrk="1" fontAlgn="auto" latinLnBrk="0" hangingPunct="1">
                    <a:lnSpc>
                      <a:spcPct val="85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endParaRP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Who: </a:t>
                  </a:r>
                  <a:r>
                    <a:rPr kumimoji="0" lang="en-US" sz="1800" b="0"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Built by IBM research &amp; donated to Linux Foundation</a:t>
                  </a:r>
                </a:p>
                <a:p>
                  <a:pPr marL="0" marR="0" lvl="0" indent="0" algn="ctr" defTabSz="457200" eaLnBrk="1" fontAlgn="auto" latinLnBrk="0" hangingPunct="1">
                    <a:lnSpc>
                      <a:spcPct val="85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arrow" charset="0"/>
                    <a:ea typeface="Arial Narrow" charset="0"/>
                    <a:cs typeface="Arial Narrow" charset="0"/>
                  </a:endParaRPr>
                </a:p>
              </p:txBody>
            </p:sp>
          </p:grpSp>
        </p:grpSp>
        <p:sp>
          <p:nvSpPr>
            <p:cNvPr id="99" name="TextBox 98">
              <a:extLst>
                <a:ext uri="{FF2B5EF4-FFF2-40B4-BE49-F238E27FC236}">
                  <a16:creationId xmlns:a16="http://schemas.microsoft.com/office/drawing/2014/main" id="{7A106CAB-8624-8B38-DFE7-CDBBDFE0E41E}"/>
                </a:ext>
              </a:extLst>
            </p:cNvPr>
            <p:cNvSpPr txBox="1"/>
            <p:nvPr/>
          </p:nvSpPr>
          <p:spPr>
            <a:xfrm>
              <a:off x="4751741" y="4320713"/>
              <a:ext cx="2796388" cy="1285810"/>
            </a:xfrm>
            <a:prstGeom prst="rect">
              <a:avLst/>
            </a:prstGeom>
            <a:grpFill/>
          </p:spPr>
          <p:txBody>
            <a:bodyPr wrap="square">
              <a:spAutoFit/>
            </a:bodyPr>
            <a:lstStyle/>
            <a:p>
              <a:pPr marL="0" marR="0" lvl="0" indent="0" algn="ctr" defTabSz="45720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22959"/>
                  </a:solidFill>
                  <a:effectLst/>
                  <a:uLnTx/>
                  <a:uFillTx/>
                  <a:latin typeface="Arial" panose="020B0604020202020204" pitchFamily="34" charset="0"/>
                  <a:ea typeface="+mn-ea"/>
                  <a:cs typeface="Arial" panose="020B0604020202020204" pitchFamily="34" charset="0"/>
                </a:rPr>
                <a:t>Bias Mitigation:</a:t>
              </a:r>
            </a:p>
            <a:p>
              <a:pPr marL="0" marR="0" lvl="0" indent="0" algn="ctr" defTabSz="45720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22959"/>
                  </a:solidFill>
                  <a:effectLst/>
                  <a:uLnTx/>
                  <a:uFillTx/>
                  <a:latin typeface="Arial" panose="020B0604020202020204" pitchFamily="34" charset="0"/>
                  <a:ea typeface="Arial Narrow" charset="0"/>
                  <a:cs typeface="Arial" panose="020B0604020202020204" pitchFamily="34" charset="0"/>
                </a:rPr>
                <a:t>AIF360</a:t>
              </a:r>
            </a:p>
            <a:p>
              <a:pPr marL="0" marR="0" lvl="0" indent="0" algn="ctr" defTabSz="457200" eaLnBrk="1" fontAlgn="auto" latinLnBrk="0" hangingPunct="1">
                <a:lnSpc>
                  <a:spcPct val="8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22959"/>
                  </a:solidFill>
                  <a:effectLst/>
                  <a:uLnTx/>
                  <a:uFillTx/>
                  <a:latin typeface="Arial" panose="020B0604020202020204" pitchFamily="34" charset="0"/>
                  <a:ea typeface="Arial Narrow" charset="0"/>
                  <a:cs typeface="Arial" panose="020B0604020202020204" pitchFamily="34" charset="0"/>
                </a:rPr>
                <a:t>Toolkit</a:t>
              </a:r>
              <a:endParaRPr kumimoji="0" lang="en-US" sz="2400" b="0" i="0" u="none" strike="noStrike" kern="1200" cap="none" spc="0" normalizeH="0" baseline="0" noProof="0" dirty="0">
                <a:ln>
                  <a:noFill/>
                </a:ln>
                <a:solidFill>
                  <a:srgbClr val="FFFFFF"/>
                </a:solidFill>
                <a:effectLst/>
                <a:uLnTx/>
                <a:uFillTx/>
                <a:latin typeface="Arial Narrow" charset="0"/>
                <a:ea typeface="Arial Narrow" charset="0"/>
                <a:cs typeface="Arial Narrow" charset="0"/>
              </a:endParaRPr>
            </a:p>
          </p:txBody>
        </p:sp>
        <p:sp>
          <p:nvSpPr>
            <p:cNvPr id="101" name="Shape 593">
              <a:extLst>
                <a:ext uri="{FF2B5EF4-FFF2-40B4-BE49-F238E27FC236}">
                  <a16:creationId xmlns:a16="http://schemas.microsoft.com/office/drawing/2014/main" id="{8E688E55-9109-5E30-56C0-0DD67056C6AF}"/>
                </a:ext>
                <a:ext uri="{C183D7F6-B498-43B3-948B-1728B52AA6E4}">
                  <adec:decorative xmlns:adec="http://schemas.microsoft.com/office/drawing/2017/decorative" val="1"/>
                </a:ext>
              </a:extLst>
            </p:cNvPr>
            <p:cNvSpPr/>
            <p:nvPr/>
          </p:nvSpPr>
          <p:spPr>
            <a:xfrm>
              <a:off x="984445" y="3389311"/>
              <a:ext cx="708734" cy="52235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2" name="Shape 594">
              <a:extLst>
                <a:ext uri="{FF2B5EF4-FFF2-40B4-BE49-F238E27FC236}">
                  <a16:creationId xmlns:a16="http://schemas.microsoft.com/office/drawing/2014/main" id="{6E3E7B92-D03A-A73C-52CC-80243B164638}"/>
                </a:ext>
                <a:ext uri="{C183D7F6-B498-43B3-948B-1728B52AA6E4}">
                  <adec:decorative xmlns:adec="http://schemas.microsoft.com/office/drawing/2017/decorative" val="1"/>
                </a:ext>
              </a:extLst>
            </p:cNvPr>
            <p:cNvSpPr/>
            <p:nvPr/>
          </p:nvSpPr>
          <p:spPr>
            <a:xfrm>
              <a:off x="1286630" y="3570938"/>
              <a:ext cx="104365" cy="107782"/>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3" name="Shape 631">
              <a:extLst>
                <a:ext uri="{FF2B5EF4-FFF2-40B4-BE49-F238E27FC236}">
                  <a16:creationId xmlns:a16="http://schemas.microsoft.com/office/drawing/2014/main" id="{6375B056-32E3-38A0-2366-8CB1256BAECC}"/>
                </a:ext>
                <a:ext uri="{C183D7F6-B498-43B3-948B-1728B52AA6E4}">
                  <adec:decorative xmlns:adec="http://schemas.microsoft.com/office/drawing/2017/decorative" val="1"/>
                </a:ext>
              </a:extLst>
            </p:cNvPr>
            <p:cNvSpPr/>
            <p:nvPr/>
          </p:nvSpPr>
          <p:spPr>
            <a:xfrm>
              <a:off x="1872860" y="3643327"/>
              <a:ext cx="119675" cy="122978"/>
            </a:xfrm>
            <a:custGeom>
              <a:avLst/>
              <a:gdLst/>
              <a:ahLst/>
              <a:cxnLst/>
              <a:rect l="0" t="0" r="0" b="0"/>
              <a:pathLst>
                <a:path w="120000" h="120000" extrusionOk="0">
                  <a:moveTo>
                    <a:pt x="60000" y="0"/>
                  </a:moveTo>
                  <a:cubicBezTo>
                    <a:pt x="28421" y="0"/>
                    <a:pt x="0" y="27692"/>
                    <a:pt x="0" y="58461"/>
                  </a:cubicBezTo>
                  <a:cubicBezTo>
                    <a:pt x="0" y="92307"/>
                    <a:pt x="28421" y="120000"/>
                    <a:pt x="60000" y="120000"/>
                  </a:cubicBezTo>
                  <a:cubicBezTo>
                    <a:pt x="94736" y="120000"/>
                    <a:pt x="120000" y="92307"/>
                    <a:pt x="120000" y="58461"/>
                  </a:cubicBezTo>
                  <a:cubicBezTo>
                    <a:pt x="120000" y="27692"/>
                    <a:pt x="94736" y="0"/>
                    <a:pt x="60000" y="0"/>
                  </a:cubicBezTo>
                  <a:close/>
                  <a:moveTo>
                    <a:pt x="60000" y="107692"/>
                  </a:moveTo>
                  <a:cubicBezTo>
                    <a:pt x="34736" y="107692"/>
                    <a:pt x="12631" y="86153"/>
                    <a:pt x="12631" y="58461"/>
                  </a:cubicBezTo>
                  <a:cubicBezTo>
                    <a:pt x="12631" y="33846"/>
                    <a:pt x="34736" y="12307"/>
                    <a:pt x="60000" y="12307"/>
                  </a:cubicBezTo>
                  <a:cubicBezTo>
                    <a:pt x="88421" y="12307"/>
                    <a:pt x="107368" y="33846"/>
                    <a:pt x="107368" y="58461"/>
                  </a:cubicBezTo>
                  <a:cubicBezTo>
                    <a:pt x="107368" y="86153"/>
                    <a:pt x="88421" y="107692"/>
                    <a:pt x="60000" y="107692"/>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4" name="Shape 633">
              <a:extLst>
                <a:ext uri="{FF2B5EF4-FFF2-40B4-BE49-F238E27FC236}">
                  <a16:creationId xmlns:a16="http://schemas.microsoft.com/office/drawing/2014/main" id="{E943A642-8C14-CC77-F8A1-B0A8121D8663}"/>
                </a:ext>
                <a:ext uri="{C183D7F6-B498-43B3-948B-1728B52AA6E4}">
                  <adec:decorative xmlns:adec="http://schemas.microsoft.com/office/drawing/2017/decorative" val="1"/>
                </a:ext>
              </a:extLst>
            </p:cNvPr>
            <p:cNvSpPr/>
            <p:nvPr/>
          </p:nvSpPr>
          <p:spPr>
            <a:xfrm>
              <a:off x="1769293" y="3482471"/>
              <a:ext cx="666217" cy="463837"/>
            </a:xfrm>
            <a:custGeom>
              <a:avLst/>
              <a:gdLst/>
              <a:ahLst/>
              <a:cxnLst/>
              <a:rect l="0" t="0" r="0" b="0"/>
              <a:pathLst>
                <a:path w="120000" h="120000" extrusionOk="0">
                  <a:moveTo>
                    <a:pt x="108056" y="0"/>
                  </a:moveTo>
                  <a:cubicBezTo>
                    <a:pt x="11943" y="0"/>
                    <a:pt x="11943" y="0"/>
                    <a:pt x="11943" y="0"/>
                  </a:cubicBezTo>
                  <a:cubicBezTo>
                    <a:pt x="5118" y="0"/>
                    <a:pt x="0" y="8163"/>
                    <a:pt x="0" y="17142"/>
                  </a:cubicBezTo>
                  <a:cubicBezTo>
                    <a:pt x="0" y="102857"/>
                    <a:pt x="0" y="102857"/>
                    <a:pt x="0" y="102857"/>
                  </a:cubicBezTo>
                  <a:cubicBezTo>
                    <a:pt x="0" y="112653"/>
                    <a:pt x="5118" y="120000"/>
                    <a:pt x="11943" y="120000"/>
                  </a:cubicBezTo>
                  <a:cubicBezTo>
                    <a:pt x="108056" y="120000"/>
                    <a:pt x="108056" y="120000"/>
                    <a:pt x="108056" y="120000"/>
                  </a:cubicBezTo>
                  <a:cubicBezTo>
                    <a:pt x="114881" y="120000"/>
                    <a:pt x="120000" y="112653"/>
                    <a:pt x="120000" y="102857"/>
                  </a:cubicBezTo>
                  <a:cubicBezTo>
                    <a:pt x="120000" y="17142"/>
                    <a:pt x="120000" y="17142"/>
                    <a:pt x="120000" y="17142"/>
                  </a:cubicBezTo>
                  <a:cubicBezTo>
                    <a:pt x="120000" y="8163"/>
                    <a:pt x="114881" y="0"/>
                    <a:pt x="108056" y="0"/>
                  </a:cubicBezTo>
                  <a:close/>
                  <a:moveTo>
                    <a:pt x="46635" y="115918"/>
                  </a:moveTo>
                  <a:cubicBezTo>
                    <a:pt x="17061" y="115918"/>
                    <a:pt x="17061" y="115918"/>
                    <a:pt x="17061" y="115918"/>
                  </a:cubicBezTo>
                  <a:cubicBezTo>
                    <a:pt x="17061" y="94693"/>
                    <a:pt x="17061" y="94693"/>
                    <a:pt x="17061" y="94693"/>
                  </a:cubicBezTo>
                  <a:cubicBezTo>
                    <a:pt x="17061" y="88979"/>
                    <a:pt x="20473" y="84897"/>
                    <a:pt x="23886" y="84897"/>
                  </a:cubicBezTo>
                  <a:cubicBezTo>
                    <a:pt x="39810" y="84897"/>
                    <a:pt x="39810" y="84897"/>
                    <a:pt x="39810" y="84897"/>
                  </a:cubicBezTo>
                  <a:cubicBezTo>
                    <a:pt x="43791" y="84897"/>
                    <a:pt x="46635" y="88979"/>
                    <a:pt x="46635" y="94693"/>
                  </a:cubicBezTo>
                  <a:lnTo>
                    <a:pt x="46635" y="115918"/>
                  </a:lnTo>
                  <a:close/>
                  <a:moveTo>
                    <a:pt x="117156" y="102857"/>
                  </a:moveTo>
                  <a:cubicBezTo>
                    <a:pt x="117156" y="110204"/>
                    <a:pt x="113175" y="115918"/>
                    <a:pt x="108056" y="115918"/>
                  </a:cubicBezTo>
                  <a:cubicBezTo>
                    <a:pt x="48909" y="115918"/>
                    <a:pt x="48909" y="115918"/>
                    <a:pt x="48909" y="115918"/>
                  </a:cubicBezTo>
                  <a:cubicBezTo>
                    <a:pt x="48909" y="94693"/>
                    <a:pt x="48909" y="94693"/>
                    <a:pt x="48909" y="94693"/>
                  </a:cubicBezTo>
                  <a:cubicBezTo>
                    <a:pt x="48909" y="87346"/>
                    <a:pt x="44928" y="81632"/>
                    <a:pt x="39810" y="81632"/>
                  </a:cubicBezTo>
                  <a:cubicBezTo>
                    <a:pt x="23886" y="81632"/>
                    <a:pt x="23886" y="81632"/>
                    <a:pt x="23886" y="81632"/>
                  </a:cubicBezTo>
                  <a:cubicBezTo>
                    <a:pt x="18767" y="81632"/>
                    <a:pt x="14786" y="87346"/>
                    <a:pt x="14786" y="94693"/>
                  </a:cubicBezTo>
                  <a:cubicBezTo>
                    <a:pt x="14786" y="115918"/>
                    <a:pt x="14786" y="115918"/>
                    <a:pt x="14786" y="115918"/>
                  </a:cubicBezTo>
                  <a:cubicBezTo>
                    <a:pt x="11943" y="115918"/>
                    <a:pt x="11943" y="115918"/>
                    <a:pt x="11943" y="115918"/>
                  </a:cubicBezTo>
                  <a:cubicBezTo>
                    <a:pt x="6824" y="115918"/>
                    <a:pt x="2843" y="110204"/>
                    <a:pt x="2843" y="102857"/>
                  </a:cubicBezTo>
                  <a:cubicBezTo>
                    <a:pt x="2843" y="17142"/>
                    <a:pt x="2843" y="17142"/>
                    <a:pt x="2843" y="17142"/>
                  </a:cubicBezTo>
                  <a:cubicBezTo>
                    <a:pt x="2843" y="10612"/>
                    <a:pt x="6824" y="4897"/>
                    <a:pt x="11943" y="4897"/>
                  </a:cubicBezTo>
                  <a:cubicBezTo>
                    <a:pt x="108056" y="4897"/>
                    <a:pt x="108056" y="4897"/>
                    <a:pt x="108056" y="4897"/>
                  </a:cubicBezTo>
                  <a:cubicBezTo>
                    <a:pt x="113175" y="4897"/>
                    <a:pt x="117156" y="10612"/>
                    <a:pt x="117156" y="17142"/>
                  </a:cubicBezTo>
                  <a:lnTo>
                    <a:pt x="117156" y="102857"/>
                  </a:ln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5" name="Shape 634">
              <a:extLst>
                <a:ext uri="{FF2B5EF4-FFF2-40B4-BE49-F238E27FC236}">
                  <a16:creationId xmlns:a16="http://schemas.microsoft.com/office/drawing/2014/main" id="{CED31924-5FDC-18AA-C14E-F4BFC9AE286D}"/>
                </a:ext>
                <a:ext uri="{C183D7F6-B498-43B3-948B-1728B52AA6E4}">
                  <adec:decorative xmlns:adec="http://schemas.microsoft.com/office/drawing/2017/decorative" val="1"/>
                </a:ext>
              </a:extLst>
            </p:cNvPr>
            <p:cNvSpPr/>
            <p:nvPr/>
          </p:nvSpPr>
          <p:spPr>
            <a:xfrm>
              <a:off x="2073194" y="3570998"/>
              <a:ext cx="281656" cy="229949"/>
            </a:xfrm>
            <a:custGeom>
              <a:avLst/>
              <a:gdLst/>
              <a:ahLst/>
              <a:cxnLst/>
              <a:rect l="0" t="0" r="0" b="0"/>
              <a:pathLst>
                <a:path w="120000" h="120000" extrusionOk="0">
                  <a:moveTo>
                    <a:pt x="117303" y="0"/>
                  </a:moveTo>
                  <a:cubicBezTo>
                    <a:pt x="115955" y="0"/>
                    <a:pt x="114606" y="0"/>
                    <a:pt x="114606" y="3287"/>
                  </a:cubicBezTo>
                  <a:cubicBezTo>
                    <a:pt x="90337" y="77260"/>
                    <a:pt x="90337" y="77260"/>
                    <a:pt x="90337" y="77260"/>
                  </a:cubicBezTo>
                  <a:cubicBezTo>
                    <a:pt x="75505" y="60821"/>
                    <a:pt x="75505" y="60821"/>
                    <a:pt x="75505" y="60821"/>
                  </a:cubicBezTo>
                  <a:cubicBezTo>
                    <a:pt x="74157" y="59178"/>
                    <a:pt x="72808" y="59178"/>
                    <a:pt x="71460" y="60821"/>
                  </a:cubicBezTo>
                  <a:cubicBezTo>
                    <a:pt x="51235" y="87123"/>
                    <a:pt x="51235" y="87123"/>
                    <a:pt x="51235" y="87123"/>
                  </a:cubicBezTo>
                  <a:cubicBezTo>
                    <a:pt x="35056" y="57534"/>
                    <a:pt x="35056" y="57534"/>
                    <a:pt x="35056" y="57534"/>
                  </a:cubicBezTo>
                  <a:cubicBezTo>
                    <a:pt x="33707" y="55890"/>
                    <a:pt x="33707" y="55890"/>
                    <a:pt x="32359" y="55890"/>
                  </a:cubicBezTo>
                  <a:cubicBezTo>
                    <a:pt x="31011" y="55890"/>
                    <a:pt x="29662" y="55890"/>
                    <a:pt x="29662" y="57534"/>
                  </a:cubicBezTo>
                  <a:cubicBezTo>
                    <a:pt x="1348" y="115068"/>
                    <a:pt x="1348" y="115068"/>
                    <a:pt x="1348" y="115068"/>
                  </a:cubicBezTo>
                  <a:cubicBezTo>
                    <a:pt x="0" y="116712"/>
                    <a:pt x="0" y="118356"/>
                    <a:pt x="1348" y="119999"/>
                  </a:cubicBezTo>
                  <a:cubicBezTo>
                    <a:pt x="2696" y="119999"/>
                    <a:pt x="2696" y="119999"/>
                    <a:pt x="4044" y="119999"/>
                  </a:cubicBezTo>
                  <a:cubicBezTo>
                    <a:pt x="4044" y="119999"/>
                    <a:pt x="5393" y="119999"/>
                    <a:pt x="6741" y="118356"/>
                  </a:cubicBezTo>
                  <a:cubicBezTo>
                    <a:pt x="32359" y="67397"/>
                    <a:pt x="32359" y="67397"/>
                    <a:pt x="32359" y="67397"/>
                  </a:cubicBezTo>
                  <a:cubicBezTo>
                    <a:pt x="47191" y="95342"/>
                    <a:pt x="47191" y="95342"/>
                    <a:pt x="47191" y="95342"/>
                  </a:cubicBezTo>
                  <a:cubicBezTo>
                    <a:pt x="48539" y="96986"/>
                    <a:pt x="48539" y="96986"/>
                    <a:pt x="49887" y="98630"/>
                  </a:cubicBezTo>
                  <a:cubicBezTo>
                    <a:pt x="51235" y="98630"/>
                    <a:pt x="51235" y="96986"/>
                    <a:pt x="52584" y="96986"/>
                  </a:cubicBezTo>
                  <a:cubicBezTo>
                    <a:pt x="74157" y="69041"/>
                    <a:pt x="74157" y="69041"/>
                    <a:pt x="74157" y="69041"/>
                  </a:cubicBezTo>
                  <a:cubicBezTo>
                    <a:pt x="90337" y="85479"/>
                    <a:pt x="90337" y="85479"/>
                    <a:pt x="90337" y="85479"/>
                  </a:cubicBezTo>
                  <a:cubicBezTo>
                    <a:pt x="90337" y="87123"/>
                    <a:pt x="91685" y="87123"/>
                    <a:pt x="91685" y="87123"/>
                  </a:cubicBezTo>
                  <a:cubicBezTo>
                    <a:pt x="91685" y="87123"/>
                    <a:pt x="91685" y="87123"/>
                    <a:pt x="93033" y="87123"/>
                  </a:cubicBezTo>
                  <a:cubicBezTo>
                    <a:pt x="93033" y="85479"/>
                    <a:pt x="94382" y="85479"/>
                    <a:pt x="94382" y="83835"/>
                  </a:cubicBezTo>
                  <a:cubicBezTo>
                    <a:pt x="120000" y="4931"/>
                    <a:pt x="120000" y="4931"/>
                    <a:pt x="120000" y="4931"/>
                  </a:cubicBezTo>
                  <a:cubicBezTo>
                    <a:pt x="120000" y="3287"/>
                    <a:pt x="120000" y="3287"/>
                    <a:pt x="120000" y="1643"/>
                  </a:cubicBezTo>
                  <a:cubicBezTo>
                    <a:pt x="120000" y="1643"/>
                    <a:pt x="118651" y="1643"/>
                    <a:pt x="117303" y="0"/>
                  </a:cubicBezTo>
                  <a:close/>
                </a:path>
              </a:pathLst>
            </a:custGeom>
            <a:grpFill/>
            <a:ln w="9525" cap="flat" cmpd="sng">
              <a:solidFill>
                <a:srgbClr val="E8D3A2"/>
              </a:solidFill>
              <a:prstDash val="solid"/>
              <a:round/>
              <a:headEnd type="none" w="med" len="med"/>
              <a:tailEnd type="none" w="med" len="med"/>
            </a:ln>
          </p:spPr>
          <p:txBody>
            <a:bodyPr lIns="91425" tIns="45700" rIns="91425" bIns="45700"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ysClr val="windowText" lastClr="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16067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dirty="0">
                <a:ea typeface="+mn-lt"/>
                <a:cs typeface="+mn-lt"/>
              </a:rPr>
              <a:t>Bias</a:t>
            </a:r>
          </a:p>
          <a:p>
            <a:pPr marL="576263" indent="-342900"/>
            <a:r>
              <a:rPr lang="en-US" dirty="0">
                <a:ea typeface="+mn-lt"/>
                <a:cs typeface="+mn-lt"/>
              </a:rPr>
              <a:t>Fairness metric</a:t>
            </a:r>
          </a:p>
          <a:p>
            <a:pPr marL="576263" indent="-342900"/>
            <a:r>
              <a:rPr lang="en-US" dirty="0">
                <a:ea typeface="+mn-lt"/>
                <a:cs typeface="+mn-lt"/>
              </a:rPr>
              <a:t>Favorable label </a:t>
            </a:r>
          </a:p>
          <a:p>
            <a:pPr marL="576263" indent="-342900"/>
            <a:r>
              <a:rPr lang="en-US" dirty="0">
                <a:ea typeface="+mn-lt"/>
                <a:cs typeface="+mn-lt"/>
              </a:rPr>
              <a:t>Group fairness</a:t>
            </a:r>
          </a:p>
          <a:p>
            <a:pPr marL="576263" indent="-342900"/>
            <a:r>
              <a:rPr lang="en-US" dirty="0">
                <a:ea typeface="+mn-lt"/>
                <a:cs typeface="+mn-lt"/>
              </a:rPr>
              <a:t>Individual fairness </a:t>
            </a:r>
          </a:p>
          <a:p>
            <a:pPr marL="576263" indent="-342900"/>
            <a:r>
              <a:rPr lang="en-US" dirty="0">
                <a:ea typeface="+mn-lt"/>
                <a:cs typeface="+mn-lt"/>
              </a:rPr>
              <a:t>Privileged protected attribute</a:t>
            </a:r>
          </a:p>
          <a:p>
            <a:pPr marL="576263" indent="-342900"/>
            <a:r>
              <a:rPr lang="en-US" dirty="0">
                <a:ea typeface="+mn-lt"/>
                <a:cs typeface="+mn-lt"/>
              </a:rPr>
              <a:t>Protected attribute</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Important Terms in AIF360 Toolkit </a:t>
            </a:r>
          </a:p>
        </p:txBody>
      </p:sp>
    </p:spTree>
    <p:extLst>
      <p:ext uri="{BB962C8B-B14F-4D97-AF65-F5344CB8AC3E}">
        <p14:creationId xmlns:p14="http://schemas.microsoft.com/office/powerpoint/2010/main" val="58354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4774241" cy="1587059"/>
          </a:xfrm>
        </p:spPr>
        <p:txBody>
          <a:bodyPr vert="horz" wrap="square" lIns="68580" tIns="34290" rIns="68580" bIns="34290" rtlCol="0" anchor="t" anchorCtr="0">
            <a:normAutofit/>
          </a:bodyPr>
          <a:lstStyle/>
          <a:p>
            <a:pPr marL="576263" indent="-342900"/>
            <a:r>
              <a:rPr lang="en-US" sz="2000" dirty="0">
                <a:ea typeface="+mn-lt"/>
                <a:cs typeface="+mn-lt"/>
              </a:rPr>
              <a:t>Statistical Parity Difference</a:t>
            </a:r>
          </a:p>
          <a:p>
            <a:pPr marL="576263" indent="-342900"/>
            <a:r>
              <a:rPr lang="en-US" sz="2000" dirty="0">
                <a:ea typeface="+mn-lt"/>
                <a:cs typeface="+mn-lt"/>
              </a:rPr>
              <a:t>Disparate Impact</a:t>
            </a:r>
          </a:p>
          <a:p>
            <a:pPr marL="576263" indent="-342900"/>
            <a:r>
              <a:rPr lang="en-US" sz="2000" dirty="0">
                <a:ea typeface="+mn-lt"/>
                <a:cs typeface="+mn-lt"/>
              </a:rPr>
              <a:t>Equal Opportunity Difference</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Fairness Metrics </a:t>
            </a:r>
          </a:p>
        </p:txBody>
      </p:sp>
      <p:sp>
        <p:nvSpPr>
          <p:cNvPr id="4" name="object 4">
            <a:extLst>
              <a:ext uri="{FF2B5EF4-FFF2-40B4-BE49-F238E27FC236}">
                <a16:creationId xmlns:a16="http://schemas.microsoft.com/office/drawing/2014/main" id="{2C00A5B8-DAF5-EE18-FF23-C1DB62BC06D0}"/>
              </a:ext>
            </a:extLst>
          </p:cNvPr>
          <p:cNvSpPr/>
          <p:nvPr/>
        </p:nvSpPr>
        <p:spPr>
          <a:xfrm>
            <a:off x="4638831" y="1308382"/>
            <a:ext cx="4225655" cy="1868639"/>
          </a:xfrm>
          <a:prstGeom prst="rect">
            <a:avLst/>
          </a:prstGeom>
          <a:blipFill>
            <a:blip r:embed="rId3" cstate="print"/>
            <a:stretch>
              <a:fillRect/>
            </a:stretch>
          </a:blipFill>
        </p:spPr>
        <p:txBody>
          <a:bodyPr wrap="square" lIns="0" tIns="0" rIns="0" bIns="0" rtlCol="0"/>
          <a:lstStyle/>
          <a:p>
            <a:endParaRPr sz="1050" dirty="0"/>
          </a:p>
        </p:txBody>
      </p:sp>
      <p:sp>
        <p:nvSpPr>
          <p:cNvPr id="5" name="object 6">
            <a:extLst>
              <a:ext uri="{FF2B5EF4-FFF2-40B4-BE49-F238E27FC236}">
                <a16:creationId xmlns:a16="http://schemas.microsoft.com/office/drawing/2014/main" id="{E539A753-24E6-206C-B3CD-E2A6F7189069}"/>
              </a:ext>
            </a:extLst>
          </p:cNvPr>
          <p:cNvSpPr/>
          <p:nvPr/>
        </p:nvSpPr>
        <p:spPr>
          <a:xfrm>
            <a:off x="472398" y="3242149"/>
            <a:ext cx="3840869" cy="1970208"/>
          </a:xfrm>
          <a:prstGeom prst="rect">
            <a:avLst/>
          </a:prstGeom>
          <a:blipFill>
            <a:blip r:embed="rId4" cstate="print"/>
            <a:stretch>
              <a:fillRect/>
            </a:stretch>
          </a:blipFill>
        </p:spPr>
        <p:txBody>
          <a:bodyPr wrap="square" lIns="0" tIns="0" rIns="0" bIns="0" rtlCol="0"/>
          <a:lstStyle/>
          <a:p>
            <a:endParaRPr sz="1050" dirty="0"/>
          </a:p>
        </p:txBody>
      </p:sp>
      <p:sp>
        <p:nvSpPr>
          <p:cNvPr id="6" name="object 5">
            <a:extLst>
              <a:ext uri="{FF2B5EF4-FFF2-40B4-BE49-F238E27FC236}">
                <a16:creationId xmlns:a16="http://schemas.microsoft.com/office/drawing/2014/main" id="{E84D46D1-4F9E-82C5-1CB7-F0395B4B2DFA}"/>
              </a:ext>
            </a:extLst>
          </p:cNvPr>
          <p:cNvSpPr/>
          <p:nvPr/>
        </p:nvSpPr>
        <p:spPr>
          <a:xfrm>
            <a:off x="4638831" y="3242149"/>
            <a:ext cx="4280310" cy="2039031"/>
          </a:xfrm>
          <a:prstGeom prst="rect">
            <a:avLst/>
          </a:prstGeom>
          <a:blipFill>
            <a:blip r:embed="rId5" cstate="print"/>
            <a:stretch>
              <a:fillRect/>
            </a:stretch>
          </a:blipFill>
        </p:spPr>
        <p:txBody>
          <a:bodyPr wrap="square" lIns="0" tIns="0" rIns="0" bIns="0" rtlCol="0"/>
          <a:lstStyle/>
          <a:p>
            <a:endParaRPr sz="1050" dirty="0"/>
          </a:p>
        </p:txBody>
      </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1536961-44F3-51B1-912C-DB1D273B661D}"/>
                  </a:ext>
                </a:extLst>
              </p14:cNvPr>
              <p14:cNvContentPartPr/>
              <p14:nvPr/>
            </p14:nvContentPartPr>
            <p14:xfrm>
              <a:off x="7642640" y="2109307"/>
              <a:ext cx="239400" cy="430920"/>
            </p14:xfrm>
          </p:contentPart>
        </mc:Choice>
        <mc:Fallback xmlns="">
          <p:pic>
            <p:nvPicPr>
              <p:cNvPr id="9" name="Ink 8">
                <a:extLst>
                  <a:ext uri="{FF2B5EF4-FFF2-40B4-BE49-F238E27FC236}">
                    <a16:creationId xmlns:a16="http://schemas.microsoft.com/office/drawing/2014/main" id="{51536961-44F3-51B1-912C-DB1D273B661D}"/>
                  </a:ext>
                </a:extLst>
              </p:cNvPr>
              <p:cNvPicPr/>
              <p:nvPr/>
            </p:nvPicPr>
            <p:blipFill>
              <a:blip r:embed="rId7"/>
              <a:stretch>
                <a:fillRect/>
              </a:stretch>
            </p:blipFill>
            <p:spPr>
              <a:xfrm>
                <a:off x="7633640" y="2100307"/>
                <a:ext cx="25704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AFC8E43-C666-BAB2-FE06-FCF190D5196B}"/>
                  </a:ext>
                </a:extLst>
              </p14:cNvPr>
              <p14:cNvContentPartPr/>
              <p14:nvPr/>
            </p14:nvContentPartPr>
            <p14:xfrm>
              <a:off x="3216440" y="4268227"/>
              <a:ext cx="78120" cy="151200"/>
            </p14:xfrm>
          </p:contentPart>
        </mc:Choice>
        <mc:Fallback xmlns="">
          <p:pic>
            <p:nvPicPr>
              <p:cNvPr id="10" name="Ink 9">
                <a:extLst>
                  <a:ext uri="{FF2B5EF4-FFF2-40B4-BE49-F238E27FC236}">
                    <a16:creationId xmlns:a16="http://schemas.microsoft.com/office/drawing/2014/main" id="{0AFC8E43-C666-BAB2-FE06-FCF190D5196B}"/>
                  </a:ext>
                </a:extLst>
              </p:cNvPr>
              <p:cNvPicPr/>
              <p:nvPr/>
            </p:nvPicPr>
            <p:blipFill>
              <a:blip r:embed="rId9"/>
              <a:stretch>
                <a:fillRect/>
              </a:stretch>
            </p:blipFill>
            <p:spPr>
              <a:xfrm>
                <a:off x="3207800" y="4259227"/>
                <a:ext cx="957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B8BFE82-4F06-CFAB-BD41-F54BF89BF36D}"/>
                  </a:ext>
                </a:extLst>
              </p14:cNvPr>
              <p14:cNvContentPartPr/>
              <p14:nvPr/>
            </p14:nvContentPartPr>
            <p14:xfrm>
              <a:off x="3200240" y="4084267"/>
              <a:ext cx="273960" cy="437760"/>
            </p14:xfrm>
          </p:contentPart>
        </mc:Choice>
        <mc:Fallback xmlns="">
          <p:pic>
            <p:nvPicPr>
              <p:cNvPr id="11" name="Ink 10">
                <a:extLst>
                  <a:ext uri="{FF2B5EF4-FFF2-40B4-BE49-F238E27FC236}">
                    <a16:creationId xmlns:a16="http://schemas.microsoft.com/office/drawing/2014/main" id="{2B8BFE82-4F06-CFAB-BD41-F54BF89BF36D}"/>
                  </a:ext>
                </a:extLst>
              </p:cNvPr>
              <p:cNvPicPr/>
              <p:nvPr/>
            </p:nvPicPr>
            <p:blipFill>
              <a:blip r:embed="rId11"/>
              <a:stretch>
                <a:fillRect/>
              </a:stretch>
            </p:blipFill>
            <p:spPr>
              <a:xfrm>
                <a:off x="3191600" y="4075267"/>
                <a:ext cx="2916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628ED48-F3AE-EF91-E4CF-B0FA34691A37}"/>
                  </a:ext>
                </a:extLst>
              </p14:cNvPr>
              <p14:cNvContentPartPr/>
              <p14:nvPr/>
            </p14:nvContentPartPr>
            <p14:xfrm>
              <a:off x="6203259" y="3622980"/>
              <a:ext cx="1134720" cy="18000"/>
            </p14:xfrm>
          </p:contentPart>
        </mc:Choice>
        <mc:Fallback xmlns="">
          <p:pic>
            <p:nvPicPr>
              <p:cNvPr id="12" name="Ink 11">
                <a:extLst>
                  <a:ext uri="{FF2B5EF4-FFF2-40B4-BE49-F238E27FC236}">
                    <a16:creationId xmlns:a16="http://schemas.microsoft.com/office/drawing/2014/main" id="{A628ED48-F3AE-EF91-E4CF-B0FA34691A37}"/>
                  </a:ext>
                </a:extLst>
              </p:cNvPr>
              <p:cNvPicPr/>
              <p:nvPr/>
            </p:nvPicPr>
            <p:blipFill>
              <a:blip r:embed="rId13"/>
              <a:stretch>
                <a:fillRect/>
              </a:stretch>
            </p:blipFill>
            <p:spPr>
              <a:xfrm>
                <a:off x="6194259" y="3614340"/>
                <a:ext cx="1152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377BA234-F508-85F2-BFCD-60534EB453DF}"/>
                  </a:ext>
                </a:extLst>
              </p14:cNvPr>
              <p14:cNvContentPartPr/>
              <p14:nvPr/>
            </p14:nvContentPartPr>
            <p14:xfrm>
              <a:off x="7696394" y="2464860"/>
              <a:ext cx="184320" cy="53280"/>
            </p14:xfrm>
          </p:contentPart>
        </mc:Choice>
        <mc:Fallback xmlns="">
          <p:pic>
            <p:nvPicPr>
              <p:cNvPr id="14" name="Ink 13">
                <a:extLst>
                  <a:ext uri="{FF2B5EF4-FFF2-40B4-BE49-F238E27FC236}">
                    <a16:creationId xmlns:a16="http://schemas.microsoft.com/office/drawing/2014/main" id="{377BA234-F508-85F2-BFCD-60534EB453DF}"/>
                  </a:ext>
                </a:extLst>
              </p:cNvPr>
              <p:cNvPicPr/>
              <p:nvPr/>
            </p:nvPicPr>
            <p:blipFill>
              <a:blip r:embed="rId15"/>
              <a:stretch>
                <a:fillRect/>
              </a:stretch>
            </p:blipFill>
            <p:spPr>
              <a:xfrm>
                <a:off x="7687754" y="2455860"/>
                <a:ext cx="201960" cy="70920"/>
              </a:xfrm>
              <a:prstGeom prst="rect">
                <a:avLst/>
              </a:prstGeom>
            </p:spPr>
          </p:pic>
        </mc:Fallback>
      </mc:AlternateContent>
    </p:spTree>
    <p:extLst>
      <p:ext uri="{BB962C8B-B14F-4D97-AF65-F5344CB8AC3E}">
        <p14:creationId xmlns:p14="http://schemas.microsoft.com/office/powerpoint/2010/main" val="280340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Fairness Application in AI/ML Pipeline </a:t>
            </a:r>
          </a:p>
        </p:txBody>
      </p:sp>
      <p:pic>
        <p:nvPicPr>
          <p:cNvPr id="14" name="Graphic 13" descr="Database">
            <a:extLst>
              <a:ext uri="{FF2B5EF4-FFF2-40B4-BE49-F238E27FC236}">
                <a16:creationId xmlns:a16="http://schemas.microsoft.com/office/drawing/2014/main" id="{A0A2E1AB-013A-3D5F-373F-0ED9955BD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992" y="2414345"/>
            <a:ext cx="685800" cy="685800"/>
          </a:xfrm>
          <a:prstGeom prst="rect">
            <a:avLst/>
          </a:prstGeom>
        </p:spPr>
      </p:pic>
      <p:sp>
        <p:nvSpPr>
          <p:cNvPr id="15" name="Rectangle: Rounded Corners 14">
            <a:extLst>
              <a:ext uri="{FF2B5EF4-FFF2-40B4-BE49-F238E27FC236}">
                <a16:creationId xmlns:a16="http://schemas.microsoft.com/office/drawing/2014/main" id="{BA221457-A373-6BC7-8D06-6261C1DC4B28}"/>
              </a:ext>
            </a:extLst>
          </p:cNvPr>
          <p:cNvSpPr/>
          <p:nvPr/>
        </p:nvSpPr>
        <p:spPr>
          <a:xfrm>
            <a:off x="1016740" y="2076627"/>
            <a:ext cx="12469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Data Understanding</a:t>
            </a:r>
          </a:p>
        </p:txBody>
      </p:sp>
      <p:sp>
        <p:nvSpPr>
          <p:cNvPr id="16" name="Rectangle: Rounded Corners 15">
            <a:extLst>
              <a:ext uri="{FF2B5EF4-FFF2-40B4-BE49-F238E27FC236}">
                <a16:creationId xmlns:a16="http://schemas.microsoft.com/office/drawing/2014/main" id="{118CE4BF-6A84-B3E8-534D-B12F2A5B7D4E}"/>
              </a:ext>
            </a:extLst>
          </p:cNvPr>
          <p:cNvSpPr/>
          <p:nvPr/>
        </p:nvSpPr>
        <p:spPr>
          <a:xfrm>
            <a:off x="1026232" y="2916236"/>
            <a:ext cx="12469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Feature Engineering</a:t>
            </a:r>
          </a:p>
        </p:txBody>
      </p:sp>
      <p:sp>
        <p:nvSpPr>
          <p:cNvPr id="17" name="Rectangle: Rounded Corners 16">
            <a:extLst>
              <a:ext uri="{FF2B5EF4-FFF2-40B4-BE49-F238E27FC236}">
                <a16:creationId xmlns:a16="http://schemas.microsoft.com/office/drawing/2014/main" id="{F25C4FFE-252A-3E37-EE4B-98B80771D55B}"/>
              </a:ext>
            </a:extLst>
          </p:cNvPr>
          <p:cNvSpPr/>
          <p:nvPr/>
        </p:nvSpPr>
        <p:spPr>
          <a:xfrm>
            <a:off x="3007069" y="2427321"/>
            <a:ext cx="685800" cy="64856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Test Data</a:t>
            </a:r>
          </a:p>
        </p:txBody>
      </p:sp>
      <p:sp>
        <p:nvSpPr>
          <p:cNvPr id="18" name="Rectangle: Rounded Corners 17">
            <a:extLst>
              <a:ext uri="{FF2B5EF4-FFF2-40B4-BE49-F238E27FC236}">
                <a16:creationId xmlns:a16="http://schemas.microsoft.com/office/drawing/2014/main" id="{98E430FF-1519-08E0-ADBB-8185E5B5C683}"/>
              </a:ext>
            </a:extLst>
          </p:cNvPr>
          <p:cNvSpPr/>
          <p:nvPr/>
        </p:nvSpPr>
        <p:spPr>
          <a:xfrm>
            <a:off x="3045420" y="3375097"/>
            <a:ext cx="724610" cy="57991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Train Data</a:t>
            </a:r>
          </a:p>
        </p:txBody>
      </p:sp>
      <p:sp>
        <p:nvSpPr>
          <p:cNvPr id="19" name="Rectangle: Rounded Corners 18">
            <a:extLst>
              <a:ext uri="{FF2B5EF4-FFF2-40B4-BE49-F238E27FC236}">
                <a16:creationId xmlns:a16="http://schemas.microsoft.com/office/drawing/2014/main" id="{04F0B6E9-3E0C-0AFD-5216-6EC2E3FB9905}"/>
              </a:ext>
            </a:extLst>
          </p:cNvPr>
          <p:cNvSpPr/>
          <p:nvPr/>
        </p:nvSpPr>
        <p:spPr>
          <a:xfrm>
            <a:off x="3967515" y="3361122"/>
            <a:ext cx="724610" cy="60786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Model </a:t>
            </a:r>
          </a:p>
        </p:txBody>
      </p:sp>
      <p:sp>
        <p:nvSpPr>
          <p:cNvPr id="20" name="Rectangle: Rounded Corners 19">
            <a:extLst>
              <a:ext uri="{FF2B5EF4-FFF2-40B4-BE49-F238E27FC236}">
                <a16:creationId xmlns:a16="http://schemas.microsoft.com/office/drawing/2014/main" id="{237B3D4C-DF4A-AD29-0561-62B9A5B4EE1A}"/>
              </a:ext>
            </a:extLst>
          </p:cNvPr>
          <p:cNvSpPr/>
          <p:nvPr/>
        </p:nvSpPr>
        <p:spPr>
          <a:xfrm>
            <a:off x="4913372" y="2869105"/>
            <a:ext cx="933595"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Evaluation</a:t>
            </a:r>
          </a:p>
        </p:txBody>
      </p:sp>
      <p:sp>
        <p:nvSpPr>
          <p:cNvPr id="21" name="Rectangle: Rounded Corners 20">
            <a:extLst>
              <a:ext uri="{FF2B5EF4-FFF2-40B4-BE49-F238E27FC236}">
                <a16:creationId xmlns:a16="http://schemas.microsoft.com/office/drawing/2014/main" id="{04DC2CD2-76C4-C40E-8953-74027FD3DD8B}"/>
              </a:ext>
            </a:extLst>
          </p:cNvPr>
          <p:cNvSpPr/>
          <p:nvPr/>
        </p:nvSpPr>
        <p:spPr>
          <a:xfrm>
            <a:off x="6540456" y="2868267"/>
            <a:ext cx="933595"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Final Model</a:t>
            </a:r>
          </a:p>
        </p:txBody>
      </p:sp>
      <p:sp>
        <p:nvSpPr>
          <p:cNvPr id="22" name="Rectangle: Rounded Corners 21">
            <a:extLst>
              <a:ext uri="{FF2B5EF4-FFF2-40B4-BE49-F238E27FC236}">
                <a16:creationId xmlns:a16="http://schemas.microsoft.com/office/drawing/2014/main" id="{792632B2-8EA3-8FB9-E2B7-B092871813BB}"/>
              </a:ext>
            </a:extLst>
          </p:cNvPr>
          <p:cNvSpPr/>
          <p:nvPr/>
        </p:nvSpPr>
        <p:spPr>
          <a:xfrm>
            <a:off x="7714032" y="2868267"/>
            <a:ext cx="1141833"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Deployment</a:t>
            </a:r>
          </a:p>
        </p:txBody>
      </p:sp>
      <p:cxnSp>
        <p:nvCxnSpPr>
          <p:cNvPr id="23" name="Connector: Elbow 22">
            <a:extLst>
              <a:ext uri="{FF2B5EF4-FFF2-40B4-BE49-F238E27FC236}">
                <a16:creationId xmlns:a16="http://schemas.microsoft.com/office/drawing/2014/main" id="{7876328A-8884-19A3-B7A4-19D2E929D64C}"/>
              </a:ext>
            </a:extLst>
          </p:cNvPr>
          <p:cNvCxnSpPr>
            <a:stCxn id="16" idx="3"/>
            <a:endCxn id="17" idx="1"/>
          </p:cNvCxnSpPr>
          <p:nvPr/>
        </p:nvCxnSpPr>
        <p:spPr>
          <a:xfrm flipV="1">
            <a:off x="2273142" y="2751603"/>
            <a:ext cx="733927" cy="468568"/>
          </a:xfrm>
          <a:prstGeom prst="bentConnector3">
            <a:avLst>
              <a:gd name="adj1" fmla="val 5439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DB876D8-379E-A220-CEAA-821628BDC343}"/>
              </a:ext>
            </a:extLst>
          </p:cNvPr>
          <p:cNvCxnSpPr>
            <a:stCxn id="18" idx="3"/>
            <a:endCxn id="19" idx="1"/>
          </p:cNvCxnSpPr>
          <p:nvPr/>
        </p:nvCxnSpPr>
        <p:spPr>
          <a:xfrm>
            <a:off x="3770029" y="3665056"/>
            <a:ext cx="1974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872E4FF3-1E38-1E07-833F-BB2EC43CBC42}"/>
              </a:ext>
            </a:extLst>
          </p:cNvPr>
          <p:cNvCxnSpPr>
            <a:stCxn id="19" idx="3"/>
            <a:endCxn id="20" idx="1"/>
          </p:cNvCxnSpPr>
          <p:nvPr/>
        </p:nvCxnSpPr>
        <p:spPr>
          <a:xfrm flipV="1">
            <a:off x="4692125" y="3155168"/>
            <a:ext cx="221247" cy="5098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A8519C71-0D13-6BCB-C6B9-E56C5DB6ADDE}"/>
              </a:ext>
            </a:extLst>
          </p:cNvPr>
          <p:cNvCxnSpPr>
            <a:stCxn id="17" idx="3"/>
            <a:endCxn id="20" idx="0"/>
          </p:cNvCxnSpPr>
          <p:nvPr/>
        </p:nvCxnSpPr>
        <p:spPr>
          <a:xfrm>
            <a:off x="3692869" y="2751602"/>
            <a:ext cx="1687301" cy="1175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56239015-AABE-4A4F-82DB-3B034C6FBB19}"/>
              </a:ext>
            </a:extLst>
          </p:cNvPr>
          <p:cNvSpPr/>
          <p:nvPr/>
        </p:nvSpPr>
        <p:spPr>
          <a:xfrm>
            <a:off x="6490642" y="2150539"/>
            <a:ext cx="1035552"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Predictions</a:t>
            </a:r>
          </a:p>
        </p:txBody>
      </p:sp>
      <p:sp>
        <p:nvSpPr>
          <p:cNvPr id="28" name="Rectangle: Rounded Corners 27">
            <a:extLst>
              <a:ext uri="{FF2B5EF4-FFF2-40B4-BE49-F238E27FC236}">
                <a16:creationId xmlns:a16="http://schemas.microsoft.com/office/drawing/2014/main" id="{5F824FB4-57CC-DA91-6C66-723E6016DE59}"/>
              </a:ext>
            </a:extLst>
          </p:cNvPr>
          <p:cNvSpPr/>
          <p:nvPr/>
        </p:nvSpPr>
        <p:spPr>
          <a:xfrm>
            <a:off x="6508704" y="3585995"/>
            <a:ext cx="1011140" cy="57212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50" dirty="0">
                <a:solidFill>
                  <a:schemeClr val="tx1"/>
                </a:solidFill>
              </a:rPr>
              <a:t>Production Data</a:t>
            </a:r>
          </a:p>
        </p:txBody>
      </p:sp>
      <p:sp>
        <p:nvSpPr>
          <p:cNvPr id="29" name="Rectangle 28">
            <a:extLst>
              <a:ext uri="{FF2B5EF4-FFF2-40B4-BE49-F238E27FC236}">
                <a16:creationId xmlns:a16="http://schemas.microsoft.com/office/drawing/2014/main" id="{3B46075C-76C5-89EF-F64E-842166DE5A9E}"/>
              </a:ext>
            </a:extLst>
          </p:cNvPr>
          <p:cNvSpPr/>
          <p:nvPr/>
        </p:nvSpPr>
        <p:spPr>
          <a:xfrm>
            <a:off x="834114" y="1588268"/>
            <a:ext cx="1704629"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0" name="Rectangle 29">
            <a:extLst>
              <a:ext uri="{FF2B5EF4-FFF2-40B4-BE49-F238E27FC236}">
                <a16:creationId xmlns:a16="http://schemas.microsoft.com/office/drawing/2014/main" id="{3EC8778B-4338-75C6-E634-170DC259B711}"/>
              </a:ext>
            </a:extLst>
          </p:cNvPr>
          <p:cNvSpPr/>
          <p:nvPr/>
        </p:nvSpPr>
        <p:spPr>
          <a:xfrm>
            <a:off x="2876580" y="1571625"/>
            <a:ext cx="3107027"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1" name="Rectangle 30">
            <a:extLst>
              <a:ext uri="{FF2B5EF4-FFF2-40B4-BE49-F238E27FC236}">
                <a16:creationId xmlns:a16="http://schemas.microsoft.com/office/drawing/2014/main" id="{11215CB0-5028-515C-A4D2-8BA2E5E142EC}"/>
              </a:ext>
            </a:extLst>
          </p:cNvPr>
          <p:cNvSpPr/>
          <p:nvPr/>
        </p:nvSpPr>
        <p:spPr>
          <a:xfrm>
            <a:off x="6450403" y="1571626"/>
            <a:ext cx="2449673" cy="3578992"/>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a:p>
        </p:txBody>
      </p:sp>
      <p:sp>
        <p:nvSpPr>
          <p:cNvPr id="32" name="TextBox 31">
            <a:extLst>
              <a:ext uri="{FF2B5EF4-FFF2-40B4-BE49-F238E27FC236}">
                <a16:creationId xmlns:a16="http://schemas.microsoft.com/office/drawing/2014/main" id="{AE3DF596-F2DA-D0DC-D222-93720E8F78D9}"/>
              </a:ext>
            </a:extLst>
          </p:cNvPr>
          <p:cNvSpPr txBox="1"/>
          <p:nvPr/>
        </p:nvSpPr>
        <p:spPr>
          <a:xfrm>
            <a:off x="845780" y="4199652"/>
            <a:ext cx="1575669" cy="738664"/>
          </a:xfrm>
          <a:prstGeom prst="rect">
            <a:avLst/>
          </a:prstGeom>
          <a:noFill/>
        </p:spPr>
        <p:txBody>
          <a:bodyPr wrap="square" rtlCol="0">
            <a:spAutoFit/>
          </a:bodyPr>
          <a:lstStyle/>
          <a:p>
            <a:pPr algn="ctr"/>
            <a:r>
              <a:rPr lang="en-IN" sz="1050" b="1" dirty="0"/>
              <a:t>Pre-Processing</a:t>
            </a:r>
            <a:r>
              <a:rPr lang="en-IN" sz="1050" dirty="0"/>
              <a:t> </a:t>
            </a:r>
          </a:p>
          <a:p>
            <a:pPr algn="ctr"/>
            <a:r>
              <a:rPr lang="en-IN" sz="1050" dirty="0"/>
              <a:t>Bias mitigation algorithms applied before model is run</a:t>
            </a:r>
          </a:p>
        </p:txBody>
      </p:sp>
      <p:sp>
        <p:nvSpPr>
          <p:cNvPr id="33" name="TextBox 32">
            <a:extLst>
              <a:ext uri="{FF2B5EF4-FFF2-40B4-BE49-F238E27FC236}">
                <a16:creationId xmlns:a16="http://schemas.microsoft.com/office/drawing/2014/main" id="{CBCCBBCB-545F-5DEA-C668-34AD364E3EDB}"/>
              </a:ext>
            </a:extLst>
          </p:cNvPr>
          <p:cNvSpPr txBox="1"/>
          <p:nvPr/>
        </p:nvSpPr>
        <p:spPr>
          <a:xfrm>
            <a:off x="3541985" y="4303527"/>
            <a:ext cx="2170417" cy="577081"/>
          </a:xfrm>
          <a:prstGeom prst="rect">
            <a:avLst/>
          </a:prstGeom>
          <a:noFill/>
        </p:spPr>
        <p:txBody>
          <a:bodyPr wrap="square" rtlCol="0">
            <a:spAutoFit/>
          </a:bodyPr>
          <a:lstStyle/>
          <a:p>
            <a:pPr algn="ctr"/>
            <a:r>
              <a:rPr lang="en-IN" sz="1050" b="1" dirty="0"/>
              <a:t>In-Processing</a:t>
            </a:r>
            <a:r>
              <a:rPr lang="en-IN" sz="1050" dirty="0"/>
              <a:t> </a:t>
            </a:r>
          </a:p>
          <a:p>
            <a:pPr algn="ctr"/>
            <a:r>
              <a:rPr lang="en-IN" sz="1050" dirty="0"/>
              <a:t>Bias mitigation algorithms applied while model is run</a:t>
            </a:r>
          </a:p>
        </p:txBody>
      </p:sp>
      <p:sp>
        <p:nvSpPr>
          <p:cNvPr id="34" name="TextBox 33">
            <a:extLst>
              <a:ext uri="{FF2B5EF4-FFF2-40B4-BE49-F238E27FC236}">
                <a16:creationId xmlns:a16="http://schemas.microsoft.com/office/drawing/2014/main" id="{C3F0CB9A-7270-E75C-1F81-1D3637AF5324}"/>
              </a:ext>
            </a:extLst>
          </p:cNvPr>
          <p:cNvSpPr txBox="1"/>
          <p:nvPr/>
        </p:nvSpPr>
        <p:spPr>
          <a:xfrm>
            <a:off x="6565845" y="4303527"/>
            <a:ext cx="2170417" cy="577081"/>
          </a:xfrm>
          <a:prstGeom prst="rect">
            <a:avLst/>
          </a:prstGeom>
          <a:noFill/>
        </p:spPr>
        <p:txBody>
          <a:bodyPr wrap="square" rtlCol="0">
            <a:spAutoFit/>
          </a:bodyPr>
          <a:lstStyle/>
          <a:p>
            <a:pPr algn="ctr"/>
            <a:r>
              <a:rPr lang="en-IN" sz="1050" b="1" dirty="0"/>
              <a:t>Post-Processing</a:t>
            </a:r>
            <a:r>
              <a:rPr lang="en-IN" sz="1050" dirty="0"/>
              <a:t> </a:t>
            </a:r>
          </a:p>
          <a:p>
            <a:pPr algn="ctr"/>
            <a:r>
              <a:rPr lang="en-IN" sz="1050" dirty="0"/>
              <a:t>Bias mitigation algorithms applied to results</a:t>
            </a:r>
          </a:p>
        </p:txBody>
      </p:sp>
      <p:sp>
        <p:nvSpPr>
          <p:cNvPr id="35" name="TextBox 34">
            <a:extLst>
              <a:ext uri="{FF2B5EF4-FFF2-40B4-BE49-F238E27FC236}">
                <a16:creationId xmlns:a16="http://schemas.microsoft.com/office/drawing/2014/main" id="{330E52D4-94E4-9FF2-F7C9-16861FB33448}"/>
              </a:ext>
            </a:extLst>
          </p:cNvPr>
          <p:cNvSpPr txBox="1"/>
          <p:nvPr/>
        </p:nvSpPr>
        <p:spPr>
          <a:xfrm>
            <a:off x="97569" y="3039356"/>
            <a:ext cx="766394" cy="415498"/>
          </a:xfrm>
          <a:prstGeom prst="rect">
            <a:avLst/>
          </a:prstGeom>
          <a:noFill/>
        </p:spPr>
        <p:txBody>
          <a:bodyPr wrap="square" rtlCol="0">
            <a:spAutoFit/>
          </a:bodyPr>
          <a:lstStyle/>
          <a:p>
            <a:pPr algn="ctr"/>
            <a:r>
              <a:rPr lang="en-IN" sz="1050" b="1" dirty="0"/>
              <a:t>Raw Data</a:t>
            </a:r>
            <a:endParaRPr lang="en-IN" sz="1050" dirty="0"/>
          </a:p>
        </p:txBody>
      </p:sp>
      <p:cxnSp>
        <p:nvCxnSpPr>
          <p:cNvPr id="36" name="Straight Arrow Connector 35">
            <a:extLst>
              <a:ext uri="{FF2B5EF4-FFF2-40B4-BE49-F238E27FC236}">
                <a16:creationId xmlns:a16="http://schemas.microsoft.com/office/drawing/2014/main" id="{03390772-60D4-0823-2227-C7967618703A}"/>
              </a:ext>
            </a:extLst>
          </p:cNvPr>
          <p:cNvCxnSpPr>
            <a:cxnSpLocks/>
          </p:cNvCxnSpPr>
          <p:nvPr/>
        </p:nvCxnSpPr>
        <p:spPr>
          <a:xfrm>
            <a:off x="7474050" y="3154330"/>
            <a:ext cx="239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8ABF9BA6-80FB-B122-BD1C-65EC6D2B7F2A}"/>
              </a:ext>
            </a:extLst>
          </p:cNvPr>
          <p:cNvCxnSpPr/>
          <p:nvPr/>
        </p:nvCxnSpPr>
        <p:spPr>
          <a:xfrm flipV="1">
            <a:off x="7007253" y="2722664"/>
            <a:ext cx="1165" cy="1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4BCA8D7-846C-5850-5DD1-B4FD27637FD3}"/>
              </a:ext>
            </a:extLst>
          </p:cNvPr>
          <p:cNvCxnSpPr/>
          <p:nvPr/>
        </p:nvCxnSpPr>
        <p:spPr>
          <a:xfrm>
            <a:off x="7007253" y="3440393"/>
            <a:ext cx="7021" cy="145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B400A9D-1F03-E09E-3CB8-90A1B1B47A42}"/>
              </a:ext>
            </a:extLst>
          </p:cNvPr>
          <p:cNvCxnSpPr>
            <a:cxnSpLocks/>
          </p:cNvCxnSpPr>
          <p:nvPr/>
        </p:nvCxnSpPr>
        <p:spPr>
          <a:xfrm flipV="1">
            <a:off x="5846966" y="3154330"/>
            <a:ext cx="693489" cy="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C9B2DE5B-8CD5-3548-0503-5EDFA78687E8}"/>
              </a:ext>
            </a:extLst>
          </p:cNvPr>
          <p:cNvCxnSpPr/>
          <p:nvPr/>
        </p:nvCxnSpPr>
        <p:spPr>
          <a:xfrm>
            <a:off x="851792" y="2757246"/>
            <a:ext cx="174441" cy="46292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212C0885-92B1-C7EB-DDEF-9B36C14CE8C3}"/>
              </a:ext>
            </a:extLst>
          </p:cNvPr>
          <p:cNvCxnSpPr/>
          <p:nvPr/>
        </p:nvCxnSpPr>
        <p:spPr>
          <a:xfrm>
            <a:off x="2273142" y="3220170"/>
            <a:ext cx="772278" cy="44488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27FB38F8-D601-EA98-EAD4-77E17A27E8A3}"/>
              </a:ext>
            </a:extLst>
          </p:cNvPr>
          <p:cNvCxnSpPr/>
          <p:nvPr/>
        </p:nvCxnSpPr>
        <p:spPr>
          <a:xfrm rot="5400000">
            <a:off x="4137056" y="2711900"/>
            <a:ext cx="513784" cy="1972445"/>
          </a:xfrm>
          <a:prstGeom prst="bentConnector3">
            <a:avLst>
              <a:gd name="adj1" fmla="val 1333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onnector: Elbow 42">
            <a:extLst>
              <a:ext uri="{FF2B5EF4-FFF2-40B4-BE49-F238E27FC236}">
                <a16:creationId xmlns:a16="http://schemas.microsoft.com/office/drawing/2014/main" id="{BF07310B-A3D0-327E-B730-C622CB31435C}"/>
              </a:ext>
            </a:extLst>
          </p:cNvPr>
          <p:cNvCxnSpPr/>
          <p:nvPr/>
        </p:nvCxnSpPr>
        <p:spPr>
          <a:xfrm flipV="1">
            <a:off x="851792" y="2380561"/>
            <a:ext cx="164949" cy="3766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49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Algorithms </a:t>
            </a:r>
          </a:p>
        </p:txBody>
      </p:sp>
      <p:graphicFrame>
        <p:nvGraphicFramePr>
          <p:cNvPr id="4" name="Table 4">
            <a:extLst>
              <a:ext uri="{FF2B5EF4-FFF2-40B4-BE49-F238E27FC236}">
                <a16:creationId xmlns:a16="http://schemas.microsoft.com/office/drawing/2014/main" id="{1CAE956C-D569-33F0-A4C4-8667269550D5}"/>
              </a:ext>
            </a:extLst>
          </p:cNvPr>
          <p:cNvGraphicFramePr>
            <a:graphicFrameLocks noGrp="1"/>
          </p:cNvGraphicFramePr>
          <p:nvPr>
            <p:extLst>
              <p:ext uri="{D42A27DB-BD31-4B8C-83A1-F6EECF244321}">
                <p14:modId xmlns:p14="http://schemas.microsoft.com/office/powerpoint/2010/main" val="3912484284"/>
              </p:ext>
            </p:extLst>
          </p:nvPr>
        </p:nvGraphicFramePr>
        <p:xfrm>
          <a:off x="685800" y="1365586"/>
          <a:ext cx="7852410" cy="3421380"/>
        </p:xfrm>
        <a:graphic>
          <a:graphicData uri="http://schemas.openxmlformats.org/drawingml/2006/table">
            <a:tbl>
              <a:tblPr firstRow="1" bandRow="1">
                <a:tableStyleId>{7E9639D4-E3E2-4D34-9284-5A2195B3D0D7}</a:tableStyleId>
              </a:tblPr>
              <a:tblGrid>
                <a:gridCol w="2617470">
                  <a:extLst>
                    <a:ext uri="{9D8B030D-6E8A-4147-A177-3AD203B41FA5}">
                      <a16:colId xmlns:a16="http://schemas.microsoft.com/office/drawing/2014/main" val="542329292"/>
                    </a:ext>
                  </a:extLst>
                </a:gridCol>
                <a:gridCol w="2617470">
                  <a:extLst>
                    <a:ext uri="{9D8B030D-6E8A-4147-A177-3AD203B41FA5}">
                      <a16:colId xmlns:a16="http://schemas.microsoft.com/office/drawing/2014/main" val="2907651656"/>
                    </a:ext>
                  </a:extLst>
                </a:gridCol>
                <a:gridCol w="2617470">
                  <a:extLst>
                    <a:ext uri="{9D8B030D-6E8A-4147-A177-3AD203B41FA5}">
                      <a16:colId xmlns:a16="http://schemas.microsoft.com/office/drawing/2014/main" val="3862084527"/>
                    </a:ext>
                  </a:extLst>
                </a:gridCol>
              </a:tblGrid>
              <a:tr h="617220">
                <a:tc>
                  <a:txBody>
                    <a:bodyPr/>
                    <a:lstStyle/>
                    <a:p>
                      <a:pPr algn="ctr"/>
                      <a:r>
                        <a:rPr lang="en-US" sz="2000" dirty="0"/>
                        <a:t>Pre-Processing</a:t>
                      </a:r>
                    </a:p>
                  </a:txBody>
                  <a:tcPr/>
                </a:tc>
                <a:tc>
                  <a:txBody>
                    <a:bodyPr/>
                    <a:lstStyle/>
                    <a:p>
                      <a:pPr algn="ctr"/>
                      <a:r>
                        <a:rPr lang="en-US" sz="2000" dirty="0"/>
                        <a:t>In-Processing</a:t>
                      </a:r>
                    </a:p>
                  </a:txBody>
                  <a:tcPr/>
                </a:tc>
                <a:tc>
                  <a:txBody>
                    <a:bodyPr/>
                    <a:lstStyle/>
                    <a:p>
                      <a:pPr algn="ctr"/>
                      <a:r>
                        <a:rPr lang="en-US" sz="2000" dirty="0"/>
                        <a:t>Post-Processing</a:t>
                      </a:r>
                    </a:p>
                  </a:txBody>
                  <a:tcPr/>
                </a:tc>
                <a:extLst>
                  <a:ext uri="{0D108BD9-81ED-4DB2-BD59-A6C34878D82A}">
                    <a16:rowId xmlns:a16="http://schemas.microsoft.com/office/drawing/2014/main" val="3190658410"/>
                  </a:ext>
                </a:extLst>
              </a:tr>
              <a:tr h="617220">
                <a:tc>
                  <a:txBody>
                    <a:bodyPr/>
                    <a:lstStyle/>
                    <a:p>
                      <a:r>
                        <a:rPr lang="en-US" sz="2000" dirty="0"/>
                        <a:t>Reweighting</a:t>
                      </a:r>
                    </a:p>
                  </a:txBody>
                  <a:tcPr/>
                </a:tc>
                <a:tc>
                  <a:txBody>
                    <a:bodyPr/>
                    <a:lstStyle/>
                    <a:p>
                      <a:r>
                        <a:rPr lang="en-US" sz="2000" dirty="0"/>
                        <a:t>Adversarial Debiasing</a:t>
                      </a:r>
                    </a:p>
                  </a:txBody>
                  <a:tcPr/>
                </a:tc>
                <a:tc>
                  <a:txBody>
                    <a:bodyPr/>
                    <a:lstStyle/>
                    <a:p>
                      <a:r>
                        <a:rPr lang="en-US" sz="2000" dirty="0"/>
                        <a:t>Reject Option Classification</a:t>
                      </a:r>
                    </a:p>
                  </a:txBody>
                  <a:tcPr/>
                </a:tc>
                <a:extLst>
                  <a:ext uri="{0D108BD9-81ED-4DB2-BD59-A6C34878D82A}">
                    <a16:rowId xmlns:a16="http://schemas.microsoft.com/office/drawing/2014/main" val="1521252811"/>
                  </a:ext>
                </a:extLst>
              </a:tr>
              <a:tr h="0">
                <a:tc>
                  <a:txBody>
                    <a:bodyPr/>
                    <a:lstStyle/>
                    <a:p>
                      <a:r>
                        <a:rPr lang="en-US" sz="2000" dirty="0">
                          <a:highlight>
                            <a:srgbClr val="FFFF00"/>
                          </a:highlight>
                        </a:rPr>
                        <a:t>Disparate Impact Remover</a:t>
                      </a:r>
                    </a:p>
                  </a:txBody>
                  <a:tcPr/>
                </a:tc>
                <a:tc>
                  <a:txBody>
                    <a:bodyPr/>
                    <a:lstStyle/>
                    <a:p>
                      <a:r>
                        <a:rPr lang="en-US" sz="2000" dirty="0"/>
                        <a:t>Prejudice Remover</a:t>
                      </a:r>
                    </a:p>
                  </a:txBody>
                  <a:tcPr/>
                </a:tc>
                <a:tc>
                  <a:txBody>
                    <a:bodyPr/>
                    <a:lstStyle/>
                    <a:p>
                      <a:r>
                        <a:rPr lang="en-US" sz="2000" dirty="0"/>
                        <a:t>Calibrated Equalized Odds</a:t>
                      </a:r>
                    </a:p>
                  </a:txBody>
                  <a:tcPr/>
                </a:tc>
                <a:extLst>
                  <a:ext uri="{0D108BD9-81ED-4DB2-BD59-A6C34878D82A}">
                    <a16:rowId xmlns:a16="http://schemas.microsoft.com/office/drawing/2014/main" val="1992998209"/>
                  </a:ext>
                </a:extLst>
              </a:tr>
              <a:tr h="617220">
                <a:tc>
                  <a:txBody>
                    <a:bodyPr/>
                    <a:lstStyle/>
                    <a:p>
                      <a:r>
                        <a:rPr lang="en-US" sz="2000" dirty="0"/>
                        <a:t>Optimized Pre-processing</a:t>
                      </a:r>
                    </a:p>
                  </a:txBody>
                  <a:tcPr/>
                </a:tc>
                <a:tc>
                  <a:txBody>
                    <a:bodyPr/>
                    <a:lstStyle/>
                    <a:p>
                      <a:r>
                        <a:rPr lang="en-US" sz="2000" dirty="0"/>
                        <a:t>Meta Fair Classifier</a:t>
                      </a:r>
                    </a:p>
                  </a:txBody>
                  <a:tcPr/>
                </a:tc>
                <a:tc>
                  <a:txBody>
                    <a:bodyPr/>
                    <a:lstStyle/>
                    <a:p>
                      <a:r>
                        <a:rPr lang="en-US" sz="2000" dirty="0"/>
                        <a:t>Equalized Odds</a:t>
                      </a:r>
                    </a:p>
                  </a:txBody>
                  <a:tcPr/>
                </a:tc>
                <a:extLst>
                  <a:ext uri="{0D108BD9-81ED-4DB2-BD59-A6C34878D82A}">
                    <a16:rowId xmlns:a16="http://schemas.microsoft.com/office/drawing/2014/main" val="4193136842"/>
                  </a:ext>
                </a:extLst>
              </a:tr>
              <a:tr h="617220">
                <a:tc>
                  <a:txBody>
                    <a:bodyPr/>
                    <a:lstStyle/>
                    <a:p>
                      <a:r>
                        <a:rPr lang="en-US" sz="2000" dirty="0"/>
                        <a:t>Learning Fair Representations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4867085"/>
                  </a:ext>
                </a:extLst>
              </a:tr>
            </a:tbl>
          </a:graphicData>
        </a:graphic>
      </p:graphicFrame>
    </p:spTree>
    <p:extLst>
      <p:ext uri="{BB962C8B-B14F-4D97-AF65-F5344CB8AC3E}">
        <p14:creationId xmlns:p14="http://schemas.microsoft.com/office/powerpoint/2010/main" val="406338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Reweighing</a:t>
            </a:r>
          </a:p>
          <a:p>
            <a:pPr marL="1033463" lvl="1" indent="-342900"/>
            <a:r>
              <a:rPr lang="en-US" sz="2000" dirty="0">
                <a:ea typeface="+mn-lt"/>
                <a:cs typeface="+mn-lt"/>
              </a:rPr>
              <a:t>Modifies weights applied to the training set. Is ideal when you can not change the values.</a:t>
            </a:r>
          </a:p>
          <a:p>
            <a:pPr marL="576263" indent="-342900"/>
            <a:r>
              <a:rPr lang="en-US" sz="2000" dirty="0">
                <a:ea typeface="+mn-lt"/>
                <a:cs typeface="+mn-lt"/>
              </a:rPr>
              <a:t>Disparate Impact Remover &amp; Optimized Pre-Processing</a:t>
            </a:r>
          </a:p>
          <a:p>
            <a:pPr marL="1033463" lvl="1" indent="-342900"/>
            <a:r>
              <a:rPr lang="en-US" sz="2000" dirty="0">
                <a:ea typeface="+mn-lt"/>
                <a:cs typeface="+mn-lt"/>
              </a:rPr>
              <a:t>Creates a modified dataset and is more transparent than other algorithms. Edits feature values to improve group fairness.</a:t>
            </a:r>
          </a:p>
          <a:p>
            <a:pPr marL="576263" indent="-342900"/>
            <a:r>
              <a:rPr lang="en-US" sz="2000" dirty="0">
                <a:ea typeface="+mn-lt"/>
                <a:cs typeface="+mn-lt"/>
              </a:rPr>
              <a:t>Learning Fair Representations</a:t>
            </a:r>
          </a:p>
          <a:p>
            <a:pPr marL="1033463" lvl="1" indent="-342900"/>
            <a:r>
              <a:rPr lang="en-US" sz="2000" dirty="0">
                <a:ea typeface="+mn-lt"/>
                <a:cs typeface="+mn-lt"/>
              </a:rPr>
              <a:t>Creates a modified dataset in latent space. Learns fair representations by obfuscating information about protected attributes.</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Pre-Processing Algorithms </a:t>
            </a:r>
          </a:p>
        </p:txBody>
      </p:sp>
    </p:spTree>
    <p:extLst>
      <p:ext uri="{BB962C8B-B14F-4D97-AF65-F5344CB8AC3E}">
        <p14:creationId xmlns:p14="http://schemas.microsoft.com/office/powerpoint/2010/main" val="426106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Adversarial Debiasing</a:t>
            </a:r>
          </a:p>
          <a:p>
            <a:pPr marL="1033463" lvl="1" indent="-342900"/>
            <a:r>
              <a:rPr lang="en-US" sz="2000" dirty="0">
                <a:ea typeface="+mn-lt"/>
                <a:cs typeface="+mn-lt"/>
              </a:rPr>
              <a:t>Uses adversarial techniques to maximize accuracy &amp; reduce evidence of protected attributes in predictions</a:t>
            </a:r>
          </a:p>
          <a:p>
            <a:pPr marL="576263" indent="-342900"/>
            <a:r>
              <a:rPr lang="en-US" sz="2000" dirty="0">
                <a:ea typeface="+mn-lt"/>
                <a:cs typeface="+mn-lt"/>
              </a:rPr>
              <a:t>Prejudice Remover</a:t>
            </a:r>
          </a:p>
          <a:p>
            <a:pPr marL="1033463" lvl="1" indent="-342900"/>
            <a:r>
              <a:rPr lang="en-US" sz="2000" dirty="0">
                <a:ea typeface="+mn-lt"/>
                <a:cs typeface="+mn-lt"/>
              </a:rPr>
              <a:t>Adds a discrimination-aware regularization term to the learning objective</a:t>
            </a:r>
          </a:p>
          <a:p>
            <a:pPr marL="576263" indent="-342900"/>
            <a:r>
              <a:rPr lang="en-US" sz="2000" dirty="0">
                <a:ea typeface="+mn-lt"/>
                <a:cs typeface="+mn-lt"/>
              </a:rPr>
              <a:t>Meta Fair Classifier</a:t>
            </a:r>
          </a:p>
          <a:p>
            <a:pPr marL="1033463" lvl="1" indent="-342900"/>
            <a:r>
              <a:rPr lang="en-US" sz="2000" dirty="0">
                <a:ea typeface="+mn-lt"/>
                <a:cs typeface="+mn-lt"/>
              </a:rPr>
              <a:t>Takes the fairness metric as part of the input &amp; returns a classifier optimized for the metric</a:t>
            </a: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In-Processing Algorithms </a:t>
            </a:r>
          </a:p>
        </p:txBody>
      </p:sp>
    </p:spTree>
    <p:extLst>
      <p:ext uri="{BB962C8B-B14F-4D97-AF65-F5344CB8AC3E}">
        <p14:creationId xmlns:p14="http://schemas.microsoft.com/office/powerpoint/2010/main" val="413304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AI Failures</a:t>
            </a:r>
          </a:p>
          <a:p>
            <a:pPr indent="-349250"/>
            <a:r>
              <a:rPr lang="en-US" sz="2400" dirty="0">
                <a:latin typeface="Helvetica" panose="020B0604020202020204" pitchFamily="34" charset="0"/>
                <a:ea typeface="+mn-lt"/>
                <a:cs typeface="Helvetica" panose="020B0604020202020204" pitchFamily="34" charset="0"/>
              </a:rPr>
              <a:t>Introduction to AI Trust and AI Fairness</a:t>
            </a:r>
          </a:p>
          <a:p>
            <a:pPr indent="-349250"/>
            <a:r>
              <a:rPr lang="en-US" sz="2400" dirty="0">
                <a:latin typeface="Helvetica" panose="020B0604020202020204" pitchFamily="34" charset="0"/>
                <a:ea typeface="+mn-lt"/>
                <a:cs typeface="Helvetica" panose="020B0604020202020204" pitchFamily="34" charset="0"/>
              </a:rPr>
              <a:t>AI Fairness 360 (AIF360) Toolkit</a:t>
            </a:r>
          </a:p>
          <a:p>
            <a:pPr indent="-349250"/>
            <a:r>
              <a:rPr lang="en-US" sz="2400" dirty="0">
                <a:latin typeface="Helvetica" panose="020B0604020202020204" pitchFamily="34" charset="0"/>
                <a:ea typeface="+mn-lt"/>
                <a:cs typeface="Helvetica" panose="020B0604020202020204" pitchFamily="34" charset="0"/>
              </a:rPr>
              <a:t>Use Case: Bank Churn Modeling</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464751"/>
            <a:ext cx="8338021" cy="4021649"/>
          </a:xfrm>
        </p:spPr>
        <p:txBody>
          <a:bodyPr vert="horz" wrap="square" lIns="68580" tIns="34290" rIns="68580" bIns="34290" rtlCol="0" anchor="t" anchorCtr="0">
            <a:normAutofit/>
          </a:bodyPr>
          <a:lstStyle/>
          <a:p>
            <a:pPr marL="576263" indent="-342900"/>
            <a:r>
              <a:rPr lang="en-US" sz="2000" dirty="0">
                <a:ea typeface="+mn-lt"/>
                <a:cs typeface="+mn-lt"/>
              </a:rPr>
              <a:t>Reject Option Classification</a:t>
            </a:r>
          </a:p>
          <a:p>
            <a:pPr marL="1033463" lvl="1" indent="-342900"/>
            <a:r>
              <a:rPr lang="en-US" sz="2000" dirty="0">
                <a:ea typeface="+mn-lt"/>
                <a:cs typeface="+mn-lt"/>
              </a:rPr>
              <a:t>Changes predictions from a classifier to make them fairer</a:t>
            </a:r>
          </a:p>
          <a:p>
            <a:pPr marL="576263" indent="-342900"/>
            <a:r>
              <a:rPr lang="en-US" sz="2000" dirty="0">
                <a:ea typeface="+mn-lt"/>
                <a:cs typeface="+mn-lt"/>
              </a:rPr>
              <a:t>Calibrated Equalized Odds</a:t>
            </a:r>
          </a:p>
          <a:p>
            <a:pPr marL="1033463" lvl="1" indent="-342900"/>
            <a:r>
              <a:rPr lang="en-US" sz="2000" dirty="0">
                <a:ea typeface="+mn-lt"/>
                <a:cs typeface="+mn-lt"/>
              </a:rPr>
              <a:t>Optimizes over calibrated classifier score outputs that lead to fair output labels</a:t>
            </a:r>
          </a:p>
          <a:p>
            <a:pPr marL="576263" indent="-342900"/>
            <a:r>
              <a:rPr lang="en-US" sz="2000" dirty="0">
                <a:ea typeface="+mn-lt"/>
                <a:cs typeface="+mn-lt"/>
              </a:rPr>
              <a:t>Equalized Odds</a:t>
            </a:r>
          </a:p>
          <a:p>
            <a:pPr marL="1033463" lvl="1" indent="-342900"/>
            <a:r>
              <a:rPr lang="en-US" sz="2000" dirty="0">
                <a:ea typeface="+mn-lt"/>
                <a:cs typeface="+mn-lt"/>
              </a:rPr>
              <a:t>Modifies the predicted label using an optimization scheme to make predictions fairer</a:t>
            </a:r>
          </a:p>
          <a:p>
            <a:pPr marL="233363" indent="0">
              <a:buNone/>
            </a:pPr>
            <a:endParaRPr lang="en-US" sz="2000" dirty="0">
              <a:ea typeface="+mn-lt"/>
              <a:cs typeface="+mn-lt"/>
            </a:endParaRPr>
          </a:p>
          <a:p>
            <a:pPr marL="576263" indent="-342900"/>
            <a:endParaRPr lang="en-US" dirty="0">
              <a:ea typeface="+mn-lt"/>
              <a:cs typeface="+mn-lt"/>
            </a:endParaRPr>
          </a:p>
        </p:txBody>
      </p:sp>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Post-Processing Algorithms </a:t>
            </a:r>
          </a:p>
        </p:txBody>
      </p:sp>
    </p:spTree>
    <p:extLst>
      <p:ext uri="{BB962C8B-B14F-4D97-AF65-F5344CB8AC3E}">
        <p14:creationId xmlns:p14="http://schemas.microsoft.com/office/powerpoint/2010/main" val="133081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239504"/>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ea typeface="+mj-lt"/>
                <a:cs typeface="+mj-lt"/>
              </a:rPr>
              <a:t>AIF360 Usage Guidelines </a:t>
            </a:r>
          </a:p>
        </p:txBody>
      </p:sp>
      <p:grpSp>
        <p:nvGrpSpPr>
          <p:cNvPr id="6" name="Group 5">
            <a:extLst>
              <a:ext uri="{FF2B5EF4-FFF2-40B4-BE49-F238E27FC236}">
                <a16:creationId xmlns:a16="http://schemas.microsoft.com/office/drawing/2014/main" id="{E7393634-DB8B-8554-E9B4-A71217EB6620}"/>
              </a:ext>
            </a:extLst>
          </p:cNvPr>
          <p:cNvGrpSpPr/>
          <p:nvPr/>
        </p:nvGrpSpPr>
        <p:grpSpPr>
          <a:xfrm>
            <a:off x="219297" y="1790075"/>
            <a:ext cx="8751924" cy="2961218"/>
            <a:chOff x="292396" y="3554059"/>
            <a:chExt cx="11669232" cy="2932430"/>
          </a:xfrm>
        </p:grpSpPr>
        <p:sp>
          <p:nvSpPr>
            <p:cNvPr id="7" name="object 3">
              <a:extLst>
                <a:ext uri="{FF2B5EF4-FFF2-40B4-BE49-F238E27FC236}">
                  <a16:creationId xmlns:a16="http://schemas.microsoft.com/office/drawing/2014/main" id="{7D6F0ED6-A625-7274-8808-11BA21B1271E}"/>
                </a:ext>
              </a:extLst>
            </p:cNvPr>
            <p:cNvSpPr/>
            <p:nvPr/>
          </p:nvSpPr>
          <p:spPr>
            <a:xfrm>
              <a:off x="9675628"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p>
          </p:txBody>
        </p:sp>
        <p:sp>
          <p:nvSpPr>
            <p:cNvPr id="8" name="object 4">
              <a:extLst>
                <a:ext uri="{FF2B5EF4-FFF2-40B4-BE49-F238E27FC236}">
                  <a16:creationId xmlns:a16="http://schemas.microsoft.com/office/drawing/2014/main" id="{35F4B87E-433B-91AA-ABCC-FA095AFFEB68}"/>
                </a:ext>
              </a:extLst>
            </p:cNvPr>
            <p:cNvSpPr txBox="1"/>
            <p:nvPr/>
          </p:nvSpPr>
          <p:spPr>
            <a:xfrm>
              <a:off x="9936995" y="3721192"/>
              <a:ext cx="1763395" cy="2023630"/>
            </a:xfrm>
            <a:prstGeom prst="rect">
              <a:avLst/>
            </a:prstGeom>
          </p:spPr>
          <p:txBody>
            <a:bodyPr vert="horz" wrap="square" lIns="0" tIns="9525" rIns="0" bIns="0" rtlCol="0">
              <a:spAutoFit/>
            </a:bodyPr>
            <a:lstStyle/>
            <a:p>
              <a:pPr marL="9049" marR="3810" indent="1429" algn="ctr">
                <a:spcBef>
                  <a:spcPts val="75"/>
                </a:spcBef>
              </a:pP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Caveat: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AIF360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should  only be used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with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well  defined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sets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and</a:t>
              </a:r>
              <a:r>
                <a:rPr sz="1600" spc="-3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well-defined</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use</a:t>
              </a:r>
              <a:r>
                <a:rPr sz="1600" spc="-15"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cases</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bject 5">
              <a:extLst>
                <a:ext uri="{FF2B5EF4-FFF2-40B4-BE49-F238E27FC236}">
                  <a16:creationId xmlns:a16="http://schemas.microsoft.com/office/drawing/2014/main" id="{7FBEA59A-9449-B3FB-1C22-7509E7046E2D}"/>
                </a:ext>
              </a:extLst>
            </p:cNvPr>
            <p:cNvSpPr/>
            <p:nvPr/>
          </p:nvSpPr>
          <p:spPr>
            <a:xfrm>
              <a:off x="3420140"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solidFill>
                  <a:srgbClr val="7030A0"/>
                </a:solidFill>
              </a:endParaRPr>
            </a:p>
          </p:txBody>
        </p:sp>
        <p:sp>
          <p:nvSpPr>
            <p:cNvPr id="10" name="object 6">
              <a:extLst>
                <a:ext uri="{FF2B5EF4-FFF2-40B4-BE49-F238E27FC236}">
                  <a16:creationId xmlns:a16="http://schemas.microsoft.com/office/drawing/2014/main" id="{C8F38152-2CB5-07DD-D17A-851A3108705B}"/>
                </a:ext>
              </a:extLst>
            </p:cNvPr>
            <p:cNvSpPr txBox="1"/>
            <p:nvPr/>
          </p:nvSpPr>
          <p:spPr>
            <a:xfrm>
              <a:off x="3637817" y="3721192"/>
              <a:ext cx="1849755" cy="1960145"/>
            </a:xfrm>
            <a:prstGeom prst="rect">
              <a:avLst/>
            </a:prstGeom>
          </p:spPr>
          <p:txBody>
            <a:bodyPr vert="horz" wrap="square" lIns="0" tIns="9525" rIns="0" bIns="0" rtlCol="0">
              <a:spAutoFit/>
            </a:bodyPr>
            <a:lstStyle/>
            <a:p>
              <a:pPr marL="9525" marR="3810" indent="2381" algn="ctr">
                <a:spcBef>
                  <a:spcPts val="75"/>
                </a:spcBef>
              </a:pP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Apply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mitigation at the</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earliest </a:t>
              </a: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point</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in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the pipeline  that you </a:t>
              </a:r>
              <a:r>
                <a:rPr sz="1600" spc="-11" dirty="0">
                  <a:solidFill>
                    <a:schemeClr val="bg1"/>
                  </a:solidFill>
                  <a:latin typeface="Open Sans" panose="020B0606030504020204" pitchFamily="34" charset="0"/>
                  <a:ea typeface="Open Sans" panose="020B0606030504020204" pitchFamily="34" charset="0"/>
                  <a:cs typeface="Open Sans" panose="020B0606030504020204" pitchFamily="34" charset="0"/>
                </a:rPr>
                <a:t>have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permission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lang="en-US"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do so</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bject 7">
              <a:extLst>
                <a:ext uri="{FF2B5EF4-FFF2-40B4-BE49-F238E27FC236}">
                  <a16:creationId xmlns:a16="http://schemas.microsoft.com/office/drawing/2014/main" id="{820D7997-2018-C275-7631-3C71F9CCEF99}"/>
                </a:ext>
              </a:extLst>
            </p:cNvPr>
            <p:cNvSpPr/>
            <p:nvPr/>
          </p:nvSpPr>
          <p:spPr>
            <a:xfrm>
              <a:off x="6547884"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p>
          </p:txBody>
        </p:sp>
        <p:sp>
          <p:nvSpPr>
            <p:cNvPr id="12" name="object 8">
              <a:extLst>
                <a:ext uri="{FF2B5EF4-FFF2-40B4-BE49-F238E27FC236}">
                  <a16:creationId xmlns:a16="http://schemas.microsoft.com/office/drawing/2014/main" id="{D9EDBC77-F9B9-7587-8BC7-EDF6C65BE438}"/>
                </a:ext>
              </a:extLst>
            </p:cNvPr>
            <p:cNvSpPr txBox="1"/>
            <p:nvPr/>
          </p:nvSpPr>
          <p:spPr>
            <a:xfrm>
              <a:off x="6862843" y="3721192"/>
              <a:ext cx="1658620" cy="1736373"/>
            </a:xfrm>
            <a:prstGeom prst="rect">
              <a:avLst/>
            </a:prstGeom>
          </p:spPr>
          <p:txBody>
            <a:bodyPr vert="horz" wrap="square" lIns="0" tIns="9525" rIns="0" bIns="0" rtlCol="0">
              <a:spAutoFit/>
            </a:bodyPr>
            <a:lstStyle/>
            <a:p>
              <a:pPr marL="9525" marR="3810" algn="ctr">
                <a:spcBef>
                  <a:spcPts val="75"/>
                </a:spcBef>
              </a:pP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Check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for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bias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as</a:t>
              </a:r>
              <a:r>
                <a:rPr sz="1600" spc="-34"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often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as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possible using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any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metrics that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are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applicable</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9">
              <a:extLst>
                <a:ext uri="{FF2B5EF4-FFF2-40B4-BE49-F238E27FC236}">
                  <a16:creationId xmlns:a16="http://schemas.microsoft.com/office/drawing/2014/main" id="{B4FA0648-2A73-299E-A773-86D869C70699}"/>
                </a:ext>
              </a:extLst>
            </p:cNvPr>
            <p:cNvSpPr/>
            <p:nvPr/>
          </p:nvSpPr>
          <p:spPr>
            <a:xfrm>
              <a:off x="292396"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084183"/>
            </a:solidFill>
          </p:spPr>
          <p:txBody>
            <a:bodyPr wrap="square" lIns="0" tIns="0" rIns="0" bIns="0" rtlCol="0"/>
            <a:lstStyle/>
            <a:p>
              <a:endParaRPr sz="1050" dirty="0">
                <a:solidFill>
                  <a:srgbClr val="7030A0"/>
                </a:solidFill>
              </a:endParaRPr>
            </a:p>
          </p:txBody>
        </p:sp>
        <p:sp>
          <p:nvSpPr>
            <p:cNvPr id="15" name="object 10">
              <a:extLst>
                <a:ext uri="{FF2B5EF4-FFF2-40B4-BE49-F238E27FC236}">
                  <a16:creationId xmlns:a16="http://schemas.microsoft.com/office/drawing/2014/main" id="{67D386A0-28B1-12D2-F3DB-5CBFD8CD9E77}"/>
                </a:ext>
              </a:extLst>
            </p:cNvPr>
            <p:cNvSpPr txBox="1"/>
            <p:nvPr/>
          </p:nvSpPr>
          <p:spPr>
            <a:xfrm>
              <a:off x="611927" y="3721192"/>
              <a:ext cx="1645285" cy="2203972"/>
            </a:xfrm>
            <a:prstGeom prst="rect">
              <a:avLst/>
            </a:prstGeom>
          </p:spPr>
          <p:txBody>
            <a:bodyPr vert="horz" wrap="square" lIns="0" tIns="9525" rIns="0" bIns="0" rtlCol="0">
              <a:spAutoFit/>
            </a:bodyPr>
            <a:lstStyle/>
            <a:p>
              <a:pPr marL="9049" marR="3810" indent="476" algn="ctr">
                <a:spcBef>
                  <a:spcPts val="75"/>
                </a:spcBef>
              </a:pPr>
              <a:r>
                <a:rPr sz="1600" spc="-15" dirty="0">
                  <a:solidFill>
                    <a:schemeClr val="bg1"/>
                  </a:solidFill>
                  <a:latin typeface="Open Sans" panose="020B0606030504020204" pitchFamily="34" charset="0"/>
                  <a:ea typeface="Open Sans" panose="020B0606030504020204" pitchFamily="34" charset="0"/>
                  <a:cs typeface="Open Sans" panose="020B0606030504020204" pitchFamily="34" charset="0"/>
                </a:rPr>
                <a:t>Work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with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your  stakeholders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early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to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define fairness,  </a:t>
              </a:r>
              <a:r>
                <a:rPr sz="1600" spc="-8" dirty="0">
                  <a:solidFill>
                    <a:schemeClr val="bg1"/>
                  </a:solidFill>
                  <a:latin typeface="Open Sans" panose="020B0606030504020204" pitchFamily="34" charset="0"/>
                  <a:ea typeface="Open Sans" panose="020B0606030504020204" pitchFamily="34" charset="0"/>
                  <a:cs typeface="Open Sans" panose="020B0606030504020204" pitchFamily="34" charset="0"/>
                </a:rPr>
                <a:t>protected attributes </a:t>
              </a:r>
              <a:r>
                <a:rP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&amp;  </a:t>
              </a:r>
              <a:r>
                <a:rPr sz="1600" spc="-4" dirty="0">
                  <a:solidFill>
                    <a:schemeClr val="bg1"/>
                  </a:solidFill>
                  <a:latin typeface="Open Sans" panose="020B0606030504020204" pitchFamily="34" charset="0"/>
                  <a:ea typeface="Open Sans" panose="020B0606030504020204" pitchFamily="34" charset="0"/>
                  <a:cs typeface="Open Sans" panose="020B0606030504020204" pitchFamily="34" charset="0"/>
                </a:rPr>
                <a:t>thresholds</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Arrow: Right 15">
              <a:extLst>
                <a:ext uri="{FF2B5EF4-FFF2-40B4-BE49-F238E27FC236}">
                  <a16:creationId xmlns:a16="http://schemas.microsoft.com/office/drawing/2014/main" id="{17A5A106-B672-713B-4268-BE1D4C136EB1}"/>
                </a:ext>
              </a:extLst>
            </p:cNvPr>
            <p:cNvSpPr/>
            <p:nvPr/>
          </p:nvSpPr>
          <p:spPr>
            <a:xfrm>
              <a:off x="2578396" y="4794339"/>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dirty="0"/>
            </a:p>
          </p:txBody>
        </p:sp>
        <p:sp>
          <p:nvSpPr>
            <p:cNvPr id="17" name="Arrow: Right 16">
              <a:extLst>
                <a:ext uri="{FF2B5EF4-FFF2-40B4-BE49-F238E27FC236}">
                  <a16:creationId xmlns:a16="http://schemas.microsoft.com/office/drawing/2014/main" id="{E923B67F-FB2F-D374-722E-9E99B33D6911}"/>
                </a:ext>
              </a:extLst>
            </p:cNvPr>
            <p:cNvSpPr/>
            <p:nvPr/>
          </p:nvSpPr>
          <p:spPr>
            <a:xfrm>
              <a:off x="5707031" y="4806677"/>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50" dirty="0"/>
            </a:p>
          </p:txBody>
        </p:sp>
      </p:grpSp>
    </p:spTree>
    <p:extLst>
      <p:ext uri="{BB962C8B-B14F-4D97-AF65-F5344CB8AC3E}">
        <p14:creationId xmlns:p14="http://schemas.microsoft.com/office/powerpoint/2010/main" val="206693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Use Case: Bank Churn Modeling</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6948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Churn Modeling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7" name="Content Placeholder 2">
            <a:extLst>
              <a:ext uri="{FF2B5EF4-FFF2-40B4-BE49-F238E27FC236}">
                <a16:creationId xmlns:a16="http://schemas.microsoft.com/office/drawing/2014/main" id="{38FF3ABA-E392-1729-FDD9-85F096E39A0E}"/>
              </a:ext>
            </a:extLst>
          </p:cNvPr>
          <p:cNvSpPr>
            <a:spLocks noGrp="1"/>
          </p:cNvSpPr>
          <p:nvPr>
            <p:ph idx="1"/>
          </p:nvPr>
        </p:nvSpPr>
        <p:spPr>
          <a:xfrm>
            <a:off x="705932" y="1360529"/>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Properties of the dataset:</a:t>
            </a:r>
          </a:p>
          <a:p>
            <a:pPr marL="560387" indent="-342900">
              <a:spcBef>
                <a:spcPts val="600"/>
              </a:spcBef>
              <a:spcAft>
                <a:spcPts val="0"/>
              </a:spcAft>
              <a:buFont typeface="Helvetica" panose="020B0604020202020204" pitchFamily="34" charset="0"/>
              <a:buChar char="•"/>
            </a:pPr>
            <a:r>
              <a:rPr lang="en-US" dirty="0">
                <a:ea typeface="+mn-lt"/>
                <a:cs typeface="+mn-lt"/>
              </a:rPr>
              <a:t>Bank customer data</a:t>
            </a:r>
          </a:p>
          <a:p>
            <a:pPr marL="560387" indent="-342900">
              <a:spcBef>
                <a:spcPts val="600"/>
              </a:spcBef>
              <a:spcAft>
                <a:spcPts val="0"/>
              </a:spcAft>
              <a:buFont typeface="Helvetica" panose="020B0604020202020204" pitchFamily="34" charset="0"/>
              <a:buChar char="•"/>
            </a:pPr>
            <a:r>
              <a:rPr lang="en-US" sz="2200" dirty="0">
                <a:ea typeface="+mn-lt"/>
                <a:cs typeface="+mn-lt"/>
                <a:hlinkClick r:id="rId3"/>
              </a:rPr>
              <a:t>https://www.kaggle.com/datasets/shivan118/churn-modeling-dataset</a:t>
            </a:r>
            <a:endParaRPr lang="en-US" sz="2200" dirty="0">
              <a:ea typeface="+mn-lt"/>
              <a:cs typeface="+mn-lt"/>
            </a:endParaRPr>
          </a:p>
          <a:p>
            <a:pPr marL="560387" indent="-342900">
              <a:spcBef>
                <a:spcPts val="600"/>
              </a:spcBef>
              <a:spcAft>
                <a:spcPts val="0"/>
              </a:spcAft>
              <a:buFont typeface="Helvetica" panose="020B0604020202020204" pitchFamily="34" charset="0"/>
              <a:buChar char="•"/>
            </a:pPr>
            <a:r>
              <a:rPr lang="en-US" dirty="0">
                <a:ea typeface="+mn-lt"/>
                <a:cs typeface="+mn-lt"/>
              </a:rPr>
              <a:t>14 attributes that describe customer churn behavior </a:t>
            </a:r>
          </a:p>
          <a:p>
            <a:pPr marL="560387" indent="-342900">
              <a:spcBef>
                <a:spcPts val="600"/>
              </a:spcBef>
              <a:spcAft>
                <a:spcPts val="0"/>
              </a:spcAft>
              <a:buFont typeface="Helvetica" panose="020B0604020202020204" pitchFamily="34" charset="0"/>
              <a:buChar char="•"/>
            </a:pPr>
            <a:r>
              <a:rPr lang="en-US" dirty="0">
                <a:ea typeface="+mn-lt"/>
                <a:cs typeface="+mn-lt"/>
              </a:rPr>
              <a:t>Binary classification problem (0/1)</a:t>
            </a:r>
          </a:p>
          <a:p>
            <a:pPr marL="560387" indent="-342900">
              <a:spcBef>
                <a:spcPts val="600"/>
              </a:spcBef>
              <a:spcAft>
                <a:spcPts val="0"/>
              </a:spcAft>
              <a:buFont typeface="Helvetica" panose="020B0604020202020204" pitchFamily="34" charset="0"/>
              <a:buChar char="•"/>
            </a:pPr>
            <a:r>
              <a:rPr lang="en-US" dirty="0">
                <a:ea typeface="+mn-lt"/>
                <a:cs typeface="+mn-lt"/>
              </a:rPr>
              <a:t>Target indicates whether customer left the bank (closed account)</a:t>
            </a:r>
          </a:p>
          <a:p>
            <a:pPr marL="560387" indent="-342900">
              <a:spcBef>
                <a:spcPts val="600"/>
              </a:spcBef>
              <a:spcAft>
                <a:spcPts val="0"/>
              </a:spcAft>
              <a:buFont typeface="Helvetica" panose="020B0604020202020204" pitchFamily="34" charset="0"/>
              <a:buChar char="•"/>
            </a:pPr>
            <a:r>
              <a:rPr lang="en-US" dirty="0">
                <a:ea typeface="+mn-lt"/>
                <a:cs typeface="+mn-lt"/>
              </a:rPr>
              <a:t>10,000 observations</a:t>
            </a:r>
          </a:p>
          <a:p>
            <a:pPr marL="560387" indent="-342900">
              <a:spcBef>
                <a:spcPts val="600"/>
              </a:spcBef>
              <a:spcAft>
                <a:spcPts val="0"/>
              </a:spcAft>
              <a:buFont typeface="Helvetica" panose="020B0604020202020204" pitchFamily="34" charset="0"/>
              <a:buChar char="•"/>
            </a:pPr>
            <a:r>
              <a:rPr lang="en-US" dirty="0">
                <a:ea typeface="+mn-lt"/>
                <a:cs typeface="+mn-lt"/>
              </a:rPr>
              <a:t>Purpose: Demonstrate AIF360 Applicability </a:t>
            </a:r>
          </a:p>
          <a:p>
            <a:pPr marL="560387" indent="-342900">
              <a:spcBef>
                <a:spcPts val="600"/>
              </a:spcBef>
              <a:spcAft>
                <a:spcPts val="0"/>
              </a:spcAft>
              <a:buFont typeface="Helvetica" panose="020B0604020202020204" pitchFamily="34" charset="0"/>
              <a:buChar char="•"/>
            </a:pPr>
            <a:r>
              <a:rPr lang="en-US" dirty="0">
                <a:ea typeface="+mn-lt"/>
                <a:cs typeface="+mn-lt"/>
              </a:rPr>
              <a:t>Goal: To reduce bias in churn prediction</a:t>
            </a:r>
          </a:p>
          <a:p>
            <a:pPr marL="503237" indent="-285750">
              <a:spcBef>
                <a:spcPts val="600"/>
              </a:spcBef>
              <a:spcAft>
                <a:spcPts val="0"/>
              </a:spcAft>
            </a:pPr>
            <a:endParaRPr lang="en-US" dirty="0">
              <a:ea typeface="+mn-lt"/>
              <a:cs typeface="+mn-lt"/>
            </a:endParaRPr>
          </a:p>
        </p:txBody>
      </p:sp>
    </p:spTree>
    <p:extLst>
      <p:ext uri="{BB962C8B-B14F-4D97-AF65-F5344CB8AC3E}">
        <p14:creationId xmlns:p14="http://schemas.microsoft.com/office/powerpoint/2010/main" val="307765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Installing Required Packages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7" name="Content Placeholder 2">
            <a:extLst>
              <a:ext uri="{FF2B5EF4-FFF2-40B4-BE49-F238E27FC236}">
                <a16:creationId xmlns:a16="http://schemas.microsoft.com/office/drawing/2014/main" id="{38FF3ABA-E392-1729-FDD9-85F096E39A0E}"/>
              </a:ext>
            </a:extLst>
          </p:cNvPr>
          <p:cNvSpPr>
            <a:spLocks noGrp="1"/>
          </p:cNvSpPr>
          <p:nvPr>
            <p:ph idx="1"/>
          </p:nvPr>
        </p:nvSpPr>
        <p:spPr>
          <a:xfrm>
            <a:off x="705932" y="3408408"/>
            <a:ext cx="7732136" cy="1826607"/>
          </a:xfrm>
        </p:spPr>
        <p:txBody>
          <a:bodyPr vert="horz" wrap="square" lIns="68580" tIns="34290" rIns="68580" bIns="34290" rtlCol="0" anchor="t" anchorCtr="0">
            <a:noAutofit/>
          </a:bodyPr>
          <a:lstStyle/>
          <a:p>
            <a:pPr marL="560387" indent="-342900">
              <a:spcBef>
                <a:spcPts val="600"/>
              </a:spcBef>
              <a:spcAft>
                <a:spcPts val="0"/>
              </a:spcAft>
              <a:buFont typeface="Arial" panose="020B0604020202020204" pitchFamily="34" charset="0"/>
              <a:buChar char="•"/>
            </a:pPr>
            <a:r>
              <a:rPr lang="en-US" dirty="0">
                <a:ea typeface="+mn-lt"/>
                <a:cs typeface="+mn-lt"/>
              </a:rPr>
              <a:t>Install AIF360 package from the AIF360 Toolkit</a:t>
            </a:r>
          </a:p>
          <a:p>
            <a:pPr marL="217487" indent="0">
              <a:spcBef>
                <a:spcPts val="600"/>
              </a:spcBef>
              <a:spcAft>
                <a:spcPts val="0"/>
              </a:spcAft>
              <a:buNone/>
            </a:pPr>
            <a:endParaRPr lang="en-US" dirty="0">
              <a:ea typeface="+mn-lt"/>
              <a:cs typeface="+mn-lt"/>
            </a:endParaRPr>
          </a:p>
          <a:p>
            <a:pPr marL="503237" indent="-285750">
              <a:spcBef>
                <a:spcPts val="600"/>
              </a:spcBef>
              <a:spcAft>
                <a:spcPts val="0"/>
              </a:spcAft>
            </a:pPr>
            <a:endParaRPr lang="en-US" dirty="0">
              <a:ea typeface="+mn-lt"/>
              <a:cs typeface="+mn-lt"/>
            </a:endParaRPr>
          </a:p>
        </p:txBody>
      </p:sp>
      <p:pic>
        <p:nvPicPr>
          <p:cNvPr id="13" name="Picture 12">
            <a:extLst>
              <a:ext uri="{FF2B5EF4-FFF2-40B4-BE49-F238E27FC236}">
                <a16:creationId xmlns:a16="http://schemas.microsoft.com/office/drawing/2014/main" id="{F271F75A-F4A7-BD94-37FC-7E131774AF2B}"/>
              </a:ext>
            </a:extLst>
          </p:cNvPr>
          <p:cNvPicPr>
            <a:picLocks noChangeAspect="1"/>
          </p:cNvPicPr>
          <p:nvPr/>
        </p:nvPicPr>
        <p:blipFill>
          <a:blip r:embed="rId3"/>
          <a:stretch>
            <a:fillRect/>
          </a:stretch>
        </p:blipFill>
        <p:spPr>
          <a:xfrm>
            <a:off x="705932" y="1478210"/>
            <a:ext cx="7732136" cy="1149236"/>
          </a:xfrm>
          <a:prstGeom prst="rect">
            <a:avLst/>
          </a:prstGeom>
        </p:spPr>
      </p:pic>
    </p:spTree>
    <p:extLst>
      <p:ext uri="{BB962C8B-B14F-4D97-AF65-F5344CB8AC3E}">
        <p14:creationId xmlns:p14="http://schemas.microsoft.com/office/powerpoint/2010/main" val="136134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7"/>
            <a:ext cx="7956331" cy="779440"/>
          </a:xfrm>
        </p:spPr>
        <p:txBody>
          <a:bodyPr anchor="b">
            <a:noAutofit/>
          </a:bodyPr>
          <a:lstStyle/>
          <a:p>
            <a:r>
              <a:rPr lang="en-US" sz="4000" dirty="0">
                <a:solidFill>
                  <a:srgbClr val="0B4183"/>
                </a:solidFill>
                <a:ea typeface="+mj-lt"/>
                <a:cs typeface="Calibri Light"/>
              </a:rPr>
              <a:t>Importing Libraries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9" name="Picture 8">
            <a:extLst>
              <a:ext uri="{FF2B5EF4-FFF2-40B4-BE49-F238E27FC236}">
                <a16:creationId xmlns:a16="http://schemas.microsoft.com/office/drawing/2014/main" id="{3E12F3CA-1876-7512-5C4B-B5CC0E42B047}"/>
              </a:ext>
            </a:extLst>
          </p:cNvPr>
          <p:cNvPicPr>
            <a:picLocks noChangeAspect="1"/>
          </p:cNvPicPr>
          <p:nvPr/>
        </p:nvPicPr>
        <p:blipFill>
          <a:blip r:embed="rId3"/>
          <a:stretch>
            <a:fillRect/>
          </a:stretch>
        </p:blipFill>
        <p:spPr>
          <a:xfrm>
            <a:off x="1661312" y="1504246"/>
            <a:ext cx="5841305" cy="3676188"/>
          </a:xfrm>
          <a:prstGeom prst="rect">
            <a:avLst/>
          </a:prstGeom>
        </p:spPr>
      </p:pic>
    </p:spTree>
    <p:extLst>
      <p:ext uri="{BB962C8B-B14F-4D97-AF65-F5344CB8AC3E}">
        <p14:creationId xmlns:p14="http://schemas.microsoft.com/office/powerpoint/2010/main" val="298945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394009"/>
            <a:ext cx="7956331" cy="779440"/>
          </a:xfrm>
        </p:spPr>
        <p:txBody>
          <a:bodyPr anchor="b">
            <a:noAutofit/>
          </a:bodyPr>
          <a:lstStyle/>
          <a:p>
            <a:r>
              <a:rPr lang="en-US" sz="4000" dirty="0">
                <a:solidFill>
                  <a:srgbClr val="0B4183"/>
                </a:solidFill>
                <a:ea typeface="+mj-lt"/>
                <a:cs typeface="Calibri Light"/>
              </a:rPr>
              <a:t>Data Exploration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19AC2D40-7E22-5FE9-B4B5-BD8BC324B1B1}"/>
              </a:ext>
            </a:extLst>
          </p:cNvPr>
          <p:cNvPicPr>
            <a:picLocks noChangeAspect="1"/>
          </p:cNvPicPr>
          <p:nvPr/>
        </p:nvPicPr>
        <p:blipFill>
          <a:blip r:embed="rId3"/>
          <a:stretch>
            <a:fillRect/>
          </a:stretch>
        </p:blipFill>
        <p:spPr>
          <a:xfrm>
            <a:off x="1191912" y="1287221"/>
            <a:ext cx="1865296" cy="3163687"/>
          </a:xfrm>
          <a:prstGeom prst="rect">
            <a:avLst/>
          </a:prstGeom>
        </p:spPr>
      </p:pic>
      <p:pic>
        <p:nvPicPr>
          <p:cNvPr id="7" name="Picture 6">
            <a:extLst>
              <a:ext uri="{FF2B5EF4-FFF2-40B4-BE49-F238E27FC236}">
                <a16:creationId xmlns:a16="http://schemas.microsoft.com/office/drawing/2014/main" id="{E1BE0F32-35B3-E66A-A91F-AA4A3A1136DE}"/>
              </a:ext>
            </a:extLst>
          </p:cNvPr>
          <p:cNvPicPr>
            <a:picLocks noChangeAspect="1"/>
          </p:cNvPicPr>
          <p:nvPr/>
        </p:nvPicPr>
        <p:blipFill>
          <a:blip r:embed="rId4"/>
          <a:stretch>
            <a:fillRect/>
          </a:stretch>
        </p:blipFill>
        <p:spPr>
          <a:xfrm>
            <a:off x="4730625" y="1283970"/>
            <a:ext cx="3557160" cy="4083804"/>
          </a:xfrm>
          <a:prstGeom prst="rect">
            <a:avLst/>
          </a:prstGeom>
        </p:spPr>
      </p:pic>
    </p:spTree>
    <p:extLst>
      <p:ext uri="{BB962C8B-B14F-4D97-AF65-F5344CB8AC3E}">
        <p14:creationId xmlns:p14="http://schemas.microsoft.com/office/powerpoint/2010/main" val="3241249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15523"/>
            <a:ext cx="7956331" cy="779440"/>
          </a:xfrm>
        </p:spPr>
        <p:txBody>
          <a:bodyPr anchor="b">
            <a:noAutofit/>
          </a:bodyPr>
          <a:lstStyle/>
          <a:p>
            <a:r>
              <a:rPr lang="en-US" sz="4000" dirty="0">
                <a:solidFill>
                  <a:srgbClr val="0B4183"/>
                </a:solidFill>
                <a:ea typeface="+mj-lt"/>
                <a:cs typeface="Calibri Light"/>
              </a:rPr>
              <a:t>Data Visualization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8" name="Picture 7">
            <a:extLst>
              <a:ext uri="{FF2B5EF4-FFF2-40B4-BE49-F238E27FC236}">
                <a16:creationId xmlns:a16="http://schemas.microsoft.com/office/drawing/2014/main" id="{528FAD9D-ACD5-E840-8B13-7CDAD6FD53DD}"/>
              </a:ext>
            </a:extLst>
          </p:cNvPr>
          <p:cNvPicPr>
            <a:picLocks noChangeAspect="1"/>
          </p:cNvPicPr>
          <p:nvPr/>
        </p:nvPicPr>
        <p:blipFill>
          <a:blip r:embed="rId3"/>
          <a:stretch>
            <a:fillRect/>
          </a:stretch>
        </p:blipFill>
        <p:spPr>
          <a:xfrm>
            <a:off x="4601817" y="1284453"/>
            <a:ext cx="4230735" cy="4144798"/>
          </a:xfrm>
          <a:prstGeom prst="rect">
            <a:avLst/>
          </a:prstGeom>
        </p:spPr>
      </p:pic>
      <p:pic>
        <p:nvPicPr>
          <p:cNvPr id="5" name="Picture 4">
            <a:extLst>
              <a:ext uri="{FF2B5EF4-FFF2-40B4-BE49-F238E27FC236}">
                <a16:creationId xmlns:a16="http://schemas.microsoft.com/office/drawing/2014/main" id="{4A9CF469-1E77-EFE6-EC3C-137F0AF08396}"/>
              </a:ext>
            </a:extLst>
          </p:cNvPr>
          <p:cNvPicPr>
            <a:picLocks noChangeAspect="1"/>
          </p:cNvPicPr>
          <p:nvPr/>
        </p:nvPicPr>
        <p:blipFill>
          <a:blip r:embed="rId4"/>
          <a:stretch>
            <a:fillRect/>
          </a:stretch>
        </p:blipFill>
        <p:spPr>
          <a:xfrm>
            <a:off x="342697" y="1250465"/>
            <a:ext cx="4010641" cy="2853872"/>
          </a:xfrm>
          <a:prstGeom prst="rect">
            <a:avLst/>
          </a:prstGeom>
        </p:spPr>
      </p:pic>
    </p:spTree>
    <p:extLst>
      <p:ext uri="{BB962C8B-B14F-4D97-AF65-F5344CB8AC3E}">
        <p14:creationId xmlns:p14="http://schemas.microsoft.com/office/powerpoint/2010/main" val="522912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Correlation Matrix</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4F58963D-43A8-C973-701F-B8C1331C440B}"/>
              </a:ext>
            </a:extLst>
          </p:cNvPr>
          <p:cNvPicPr>
            <a:picLocks noChangeAspect="1"/>
          </p:cNvPicPr>
          <p:nvPr/>
        </p:nvPicPr>
        <p:blipFill>
          <a:blip r:embed="rId3"/>
          <a:stretch>
            <a:fillRect/>
          </a:stretch>
        </p:blipFill>
        <p:spPr>
          <a:xfrm>
            <a:off x="539976" y="1463258"/>
            <a:ext cx="3343366" cy="3379806"/>
          </a:xfrm>
          <a:prstGeom prst="rect">
            <a:avLst/>
          </a:prstGeom>
        </p:spPr>
      </p:pic>
      <p:pic>
        <p:nvPicPr>
          <p:cNvPr id="7" name="Picture 6">
            <a:extLst>
              <a:ext uri="{FF2B5EF4-FFF2-40B4-BE49-F238E27FC236}">
                <a16:creationId xmlns:a16="http://schemas.microsoft.com/office/drawing/2014/main" id="{5FF4E069-75F6-2B69-A098-A553CEFC7D6C}"/>
              </a:ext>
            </a:extLst>
          </p:cNvPr>
          <p:cNvPicPr>
            <a:picLocks noChangeAspect="1"/>
          </p:cNvPicPr>
          <p:nvPr/>
        </p:nvPicPr>
        <p:blipFill>
          <a:blip r:embed="rId4"/>
          <a:stretch>
            <a:fillRect/>
          </a:stretch>
        </p:blipFill>
        <p:spPr>
          <a:xfrm>
            <a:off x="3960494" y="1308382"/>
            <a:ext cx="5119307" cy="3965993"/>
          </a:xfrm>
          <a:prstGeom prst="rect">
            <a:avLst/>
          </a:prstGeom>
        </p:spPr>
      </p:pic>
    </p:spTree>
    <p:extLst>
      <p:ext uri="{BB962C8B-B14F-4D97-AF65-F5344CB8AC3E}">
        <p14:creationId xmlns:p14="http://schemas.microsoft.com/office/powerpoint/2010/main" val="3839670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Data Preparation</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8" name="Picture 7">
            <a:extLst>
              <a:ext uri="{FF2B5EF4-FFF2-40B4-BE49-F238E27FC236}">
                <a16:creationId xmlns:a16="http://schemas.microsoft.com/office/drawing/2014/main" id="{A992C1C5-C231-C8A0-FD58-82A5B81F3D65}"/>
              </a:ext>
            </a:extLst>
          </p:cNvPr>
          <p:cNvPicPr>
            <a:picLocks noChangeAspect="1"/>
          </p:cNvPicPr>
          <p:nvPr/>
        </p:nvPicPr>
        <p:blipFill>
          <a:blip r:embed="rId3"/>
          <a:stretch>
            <a:fillRect/>
          </a:stretch>
        </p:blipFill>
        <p:spPr>
          <a:xfrm>
            <a:off x="539748" y="1594394"/>
            <a:ext cx="8064504" cy="3199646"/>
          </a:xfrm>
          <a:prstGeom prst="rect">
            <a:avLst/>
          </a:prstGeom>
        </p:spPr>
      </p:pic>
    </p:spTree>
    <p:extLst>
      <p:ext uri="{BB962C8B-B14F-4D97-AF65-F5344CB8AC3E}">
        <p14:creationId xmlns:p14="http://schemas.microsoft.com/office/powerpoint/2010/main" val="312797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 Failures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7848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404765"/>
            <a:ext cx="7956331" cy="779440"/>
          </a:xfrm>
        </p:spPr>
        <p:txBody>
          <a:bodyPr anchor="b">
            <a:noAutofit/>
          </a:bodyPr>
          <a:lstStyle/>
          <a:p>
            <a:r>
              <a:rPr lang="en-US" sz="4000" dirty="0">
                <a:solidFill>
                  <a:srgbClr val="0B4183"/>
                </a:solidFill>
                <a:ea typeface="+mj-lt"/>
                <a:cs typeface="Calibri Light"/>
              </a:rPr>
              <a:t>Encode Categorical Variables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3" name="Picture 2">
            <a:extLst>
              <a:ext uri="{FF2B5EF4-FFF2-40B4-BE49-F238E27FC236}">
                <a16:creationId xmlns:a16="http://schemas.microsoft.com/office/drawing/2014/main" id="{FE655449-EEA2-542A-3356-DBCF2A579500}"/>
              </a:ext>
            </a:extLst>
          </p:cNvPr>
          <p:cNvPicPr>
            <a:picLocks noChangeAspect="1"/>
          </p:cNvPicPr>
          <p:nvPr/>
        </p:nvPicPr>
        <p:blipFill>
          <a:blip r:embed="rId3"/>
          <a:stretch>
            <a:fillRect/>
          </a:stretch>
        </p:blipFill>
        <p:spPr>
          <a:xfrm>
            <a:off x="588578" y="1351952"/>
            <a:ext cx="7956331" cy="3093071"/>
          </a:xfrm>
          <a:prstGeom prst="rect">
            <a:avLst/>
          </a:prstGeom>
        </p:spPr>
      </p:pic>
    </p:spTree>
    <p:extLst>
      <p:ext uri="{BB962C8B-B14F-4D97-AF65-F5344CB8AC3E}">
        <p14:creationId xmlns:p14="http://schemas.microsoft.com/office/powerpoint/2010/main" val="2009842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Data Partitioning</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EA4AFAFE-E607-717B-EC47-029019A92B53}"/>
              </a:ext>
            </a:extLst>
          </p:cNvPr>
          <p:cNvPicPr>
            <a:picLocks noChangeAspect="1"/>
          </p:cNvPicPr>
          <p:nvPr/>
        </p:nvPicPr>
        <p:blipFill>
          <a:blip r:embed="rId3"/>
          <a:stretch>
            <a:fillRect/>
          </a:stretch>
        </p:blipFill>
        <p:spPr>
          <a:xfrm>
            <a:off x="612586" y="2750749"/>
            <a:ext cx="7540814" cy="1514846"/>
          </a:xfrm>
          <a:prstGeom prst="rect">
            <a:avLst/>
          </a:prstGeom>
        </p:spPr>
      </p:pic>
      <p:pic>
        <p:nvPicPr>
          <p:cNvPr id="7" name="Picture 6">
            <a:extLst>
              <a:ext uri="{FF2B5EF4-FFF2-40B4-BE49-F238E27FC236}">
                <a16:creationId xmlns:a16="http://schemas.microsoft.com/office/drawing/2014/main" id="{DF1C5543-EDD7-CBE0-6D4A-CF86AB7AC82F}"/>
              </a:ext>
            </a:extLst>
          </p:cNvPr>
          <p:cNvPicPr>
            <a:picLocks noChangeAspect="1"/>
          </p:cNvPicPr>
          <p:nvPr/>
        </p:nvPicPr>
        <p:blipFill>
          <a:blip r:embed="rId4"/>
          <a:stretch>
            <a:fillRect/>
          </a:stretch>
        </p:blipFill>
        <p:spPr>
          <a:xfrm>
            <a:off x="612586" y="1184900"/>
            <a:ext cx="7540814" cy="1554396"/>
          </a:xfrm>
          <a:prstGeom prst="rect">
            <a:avLst/>
          </a:prstGeom>
        </p:spPr>
      </p:pic>
      <p:sp>
        <p:nvSpPr>
          <p:cNvPr id="10" name="Content Placeholder 2">
            <a:extLst>
              <a:ext uri="{FF2B5EF4-FFF2-40B4-BE49-F238E27FC236}">
                <a16:creationId xmlns:a16="http://schemas.microsoft.com/office/drawing/2014/main" id="{25C6E291-E986-060A-0FA4-2FF6EAC980BA}"/>
              </a:ext>
            </a:extLst>
          </p:cNvPr>
          <p:cNvSpPr>
            <a:spLocks noGrp="1"/>
          </p:cNvSpPr>
          <p:nvPr>
            <p:ph idx="1"/>
          </p:nvPr>
        </p:nvSpPr>
        <p:spPr>
          <a:xfrm>
            <a:off x="705932" y="4441139"/>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Split data set into training and testing data sets</a:t>
            </a:r>
          </a:p>
          <a:p>
            <a:pPr marL="560387" indent="-342900">
              <a:spcBef>
                <a:spcPts val="600"/>
              </a:spcBef>
              <a:spcAft>
                <a:spcPts val="0"/>
              </a:spcAft>
              <a:buFont typeface="Arial" panose="020B0604020202020204" pitchFamily="34" charset="0"/>
              <a:buChar char="•"/>
            </a:pPr>
            <a:r>
              <a:rPr lang="en-US" dirty="0">
                <a:ea typeface="+mn-lt"/>
                <a:cs typeface="+mn-lt"/>
              </a:rPr>
              <a:t>80% training data and 20% testing data</a:t>
            </a:r>
          </a:p>
        </p:txBody>
      </p:sp>
    </p:spTree>
    <p:extLst>
      <p:ext uri="{BB962C8B-B14F-4D97-AF65-F5344CB8AC3E}">
        <p14:creationId xmlns:p14="http://schemas.microsoft.com/office/powerpoint/2010/main" val="47644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Original Dataset: Bias Statistics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7" name="Picture 6">
            <a:extLst>
              <a:ext uri="{FF2B5EF4-FFF2-40B4-BE49-F238E27FC236}">
                <a16:creationId xmlns:a16="http://schemas.microsoft.com/office/drawing/2014/main" id="{363C246F-2D75-2D70-9C7F-8A4F768B5AD6}"/>
              </a:ext>
            </a:extLst>
          </p:cNvPr>
          <p:cNvPicPr>
            <a:picLocks noChangeAspect="1"/>
          </p:cNvPicPr>
          <p:nvPr/>
        </p:nvPicPr>
        <p:blipFill>
          <a:blip r:embed="rId3"/>
          <a:stretch>
            <a:fillRect/>
          </a:stretch>
        </p:blipFill>
        <p:spPr>
          <a:xfrm>
            <a:off x="671757" y="1562956"/>
            <a:ext cx="8264311" cy="3249074"/>
          </a:xfrm>
          <a:prstGeom prst="rect">
            <a:avLst/>
          </a:prstGeom>
        </p:spPr>
      </p:pic>
    </p:spTree>
    <p:extLst>
      <p:ext uri="{BB962C8B-B14F-4D97-AF65-F5344CB8AC3E}">
        <p14:creationId xmlns:p14="http://schemas.microsoft.com/office/powerpoint/2010/main" val="3696127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Disparate Impact Ratio</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7" name="Picture 6">
            <a:extLst>
              <a:ext uri="{FF2B5EF4-FFF2-40B4-BE49-F238E27FC236}">
                <a16:creationId xmlns:a16="http://schemas.microsoft.com/office/drawing/2014/main" id="{E7A453ED-CB55-7D49-F2A3-BB56FABADC8F}"/>
              </a:ext>
            </a:extLst>
          </p:cNvPr>
          <p:cNvPicPr>
            <a:picLocks noChangeAspect="1"/>
          </p:cNvPicPr>
          <p:nvPr/>
        </p:nvPicPr>
        <p:blipFill>
          <a:blip r:embed="rId3"/>
          <a:stretch>
            <a:fillRect/>
          </a:stretch>
        </p:blipFill>
        <p:spPr>
          <a:xfrm>
            <a:off x="459485" y="1467504"/>
            <a:ext cx="8254208" cy="3368904"/>
          </a:xfrm>
          <a:prstGeom prst="rect">
            <a:avLst/>
          </a:prstGeom>
        </p:spPr>
      </p:pic>
    </p:spTree>
    <p:extLst>
      <p:ext uri="{BB962C8B-B14F-4D97-AF65-F5344CB8AC3E}">
        <p14:creationId xmlns:p14="http://schemas.microsoft.com/office/powerpoint/2010/main" val="3546625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Train Model</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5" name="Picture 4">
            <a:extLst>
              <a:ext uri="{FF2B5EF4-FFF2-40B4-BE49-F238E27FC236}">
                <a16:creationId xmlns:a16="http://schemas.microsoft.com/office/drawing/2014/main" id="{3DA6A878-F075-9C6D-86F2-953BE5FD5376}"/>
              </a:ext>
            </a:extLst>
          </p:cNvPr>
          <p:cNvPicPr>
            <a:picLocks noChangeAspect="1"/>
          </p:cNvPicPr>
          <p:nvPr/>
        </p:nvPicPr>
        <p:blipFill>
          <a:blip r:embed="rId3"/>
          <a:stretch>
            <a:fillRect/>
          </a:stretch>
        </p:blipFill>
        <p:spPr>
          <a:xfrm>
            <a:off x="671758" y="1675900"/>
            <a:ext cx="7257548" cy="2363201"/>
          </a:xfrm>
          <a:prstGeom prst="rect">
            <a:avLst/>
          </a:prstGeom>
        </p:spPr>
      </p:pic>
    </p:spTree>
    <p:extLst>
      <p:ext uri="{BB962C8B-B14F-4D97-AF65-F5344CB8AC3E}">
        <p14:creationId xmlns:p14="http://schemas.microsoft.com/office/powerpoint/2010/main" val="794947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1007194"/>
            <a:ext cx="8254208" cy="779440"/>
          </a:xfrm>
        </p:spPr>
        <p:txBody>
          <a:bodyPr anchor="b">
            <a:noAutofit/>
          </a:bodyPr>
          <a:lstStyle/>
          <a:p>
            <a:r>
              <a:rPr lang="en-US" sz="4000" dirty="0">
                <a:solidFill>
                  <a:srgbClr val="0B4183"/>
                </a:solidFill>
                <a:ea typeface="+mj-lt"/>
                <a:cs typeface="Calibri Light"/>
              </a:rPr>
              <a:t>Bias Mitigation – Disparate Impact Remover</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E2FE9E4E-533A-FE92-0455-36784A2B906A}"/>
              </a:ext>
            </a:extLst>
          </p:cNvPr>
          <p:cNvPicPr>
            <a:picLocks noChangeAspect="1"/>
          </p:cNvPicPr>
          <p:nvPr/>
        </p:nvPicPr>
        <p:blipFill rotWithShape="1">
          <a:blip r:embed="rId3"/>
          <a:srcRect b="19593"/>
          <a:stretch/>
        </p:blipFill>
        <p:spPr>
          <a:xfrm>
            <a:off x="748910" y="1780097"/>
            <a:ext cx="6323403" cy="3422991"/>
          </a:xfrm>
          <a:prstGeom prst="rect">
            <a:avLst/>
          </a:prstGeom>
        </p:spPr>
      </p:pic>
    </p:spTree>
    <p:extLst>
      <p:ext uri="{BB962C8B-B14F-4D97-AF65-F5344CB8AC3E}">
        <p14:creationId xmlns:p14="http://schemas.microsoft.com/office/powerpoint/2010/main" val="1895164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Train Model – Transformed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6" name="Picture 5">
            <a:extLst>
              <a:ext uri="{FF2B5EF4-FFF2-40B4-BE49-F238E27FC236}">
                <a16:creationId xmlns:a16="http://schemas.microsoft.com/office/drawing/2014/main" id="{6B3010F5-1C77-FA29-87B2-4E28777A4DFE}"/>
              </a:ext>
            </a:extLst>
          </p:cNvPr>
          <p:cNvPicPr>
            <a:picLocks noChangeAspect="1"/>
          </p:cNvPicPr>
          <p:nvPr/>
        </p:nvPicPr>
        <p:blipFill>
          <a:blip r:embed="rId3"/>
          <a:stretch>
            <a:fillRect/>
          </a:stretch>
        </p:blipFill>
        <p:spPr>
          <a:xfrm>
            <a:off x="671757" y="1682990"/>
            <a:ext cx="7992446" cy="2597545"/>
          </a:xfrm>
          <a:prstGeom prst="rect">
            <a:avLst/>
          </a:prstGeom>
        </p:spPr>
      </p:pic>
    </p:spTree>
    <p:extLst>
      <p:ext uri="{BB962C8B-B14F-4D97-AF65-F5344CB8AC3E}">
        <p14:creationId xmlns:p14="http://schemas.microsoft.com/office/powerpoint/2010/main" val="110134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404764"/>
            <a:ext cx="8254208" cy="779440"/>
          </a:xfrm>
        </p:spPr>
        <p:txBody>
          <a:bodyPr anchor="b">
            <a:noAutofit/>
          </a:bodyPr>
          <a:lstStyle/>
          <a:p>
            <a:r>
              <a:rPr lang="en-US" sz="4000" dirty="0">
                <a:solidFill>
                  <a:srgbClr val="0B4183"/>
                </a:solidFill>
                <a:ea typeface="+mj-lt"/>
                <a:cs typeface="Calibri Light"/>
              </a:rPr>
              <a:t>Bias Statistics – Transformed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pic>
        <p:nvPicPr>
          <p:cNvPr id="3" name="Picture 2">
            <a:extLst>
              <a:ext uri="{FF2B5EF4-FFF2-40B4-BE49-F238E27FC236}">
                <a16:creationId xmlns:a16="http://schemas.microsoft.com/office/drawing/2014/main" id="{2B018868-9B62-805F-C8BD-4ADF2E12B113}"/>
              </a:ext>
            </a:extLst>
          </p:cNvPr>
          <p:cNvPicPr>
            <a:picLocks noChangeAspect="1"/>
          </p:cNvPicPr>
          <p:nvPr/>
        </p:nvPicPr>
        <p:blipFill>
          <a:blip r:embed="rId3"/>
          <a:stretch>
            <a:fillRect/>
          </a:stretch>
        </p:blipFill>
        <p:spPr>
          <a:xfrm>
            <a:off x="860612" y="1234286"/>
            <a:ext cx="6107790" cy="4006956"/>
          </a:xfrm>
          <a:prstGeom prst="rect">
            <a:avLst/>
          </a:prstGeom>
        </p:spPr>
      </p:pic>
    </p:spTree>
    <p:extLst>
      <p:ext uri="{BB962C8B-B14F-4D97-AF65-F5344CB8AC3E}">
        <p14:creationId xmlns:p14="http://schemas.microsoft.com/office/powerpoint/2010/main" val="2697435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Results – Bank Churn Dataset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graphicFrame>
        <p:nvGraphicFramePr>
          <p:cNvPr id="7" name="Table 7">
            <a:extLst>
              <a:ext uri="{FF2B5EF4-FFF2-40B4-BE49-F238E27FC236}">
                <a16:creationId xmlns:a16="http://schemas.microsoft.com/office/drawing/2014/main" id="{13E183CA-4A4E-22D6-205D-92724D8C2A8C}"/>
              </a:ext>
            </a:extLst>
          </p:cNvPr>
          <p:cNvGraphicFramePr>
            <a:graphicFrameLocks noGrp="1"/>
          </p:cNvGraphicFramePr>
          <p:nvPr>
            <p:extLst>
              <p:ext uri="{D42A27DB-BD31-4B8C-83A1-F6EECF244321}">
                <p14:modId xmlns:p14="http://schemas.microsoft.com/office/powerpoint/2010/main" val="3944321430"/>
              </p:ext>
            </p:extLst>
          </p:nvPr>
        </p:nvGraphicFramePr>
        <p:xfrm>
          <a:off x="1524000" y="1949450"/>
          <a:ext cx="6096000" cy="1630680"/>
        </p:xfrm>
        <a:graphic>
          <a:graphicData uri="http://schemas.openxmlformats.org/drawingml/2006/table">
            <a:tbl>
              <a:tblPr firstRow="1" bandRow="1">
                <a:tableStyleId>{7E9639D4-E3E2-4D34-9284-5A2195B3D0D7}</a:tableStyleId>
              </a:tblPr>
              <a:tblGrid>
                <a:gridCol w="2032000">
                  <a:extLst>
                    <a:ext uri="{9D8B030D-6E8A-4147-A177-3AD203B41FA5}">
                      <a16:colId xmlns:a16="http://schemas.microsoft.com/office/drawing/2014/main" val="2764300277"/>
                    </a:ext>
                  </a:extLst>
                </a:gridCol>
                <a:gridCol w="2032000">
                  <a:extLst>
                    <a:ext uri="{9D8B030D-6E8A-4147-A177-3AD203B41FA5}">
                      <a16:colId xmlns:a16="http://schemas.microsoft.com/office/drawing/2014/main" val="1377007926"/>
                    </a:ext>
                  </a:extLst>
                </a:gridCol>
                <a:gridCol w="2032000">
                  <a:extLst>
                    <a:ext uri="{9D8B030D-6E8A-4147-A177-3AD203B41FA5}">
                      <a16:colId xmlns:a16="http://schemas.microsoft.com/office/drawing/2014/main" val="3111702470"/>
                    </a:ext>
                  </a:extLst>
                </a:gridCol>
              </a:tblGrid>
              <a:tr h="370840">
                <a:tc gridSpan="3">
                  <a:txBody>
                    <a:bodyPr/>
                    <a:lstStyle/>
                    <a:p>
                      <a:pPr algn="ctr"/>
                      <a:r>
                        <a:rPr lang="en-US" dirty="0"/>
                        <a:t>BANK CHIRN DATASET</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139727245"/>
                  </a:ext>
                </a:extLst>
              </a:tr>
              <a:tr h="370840">
                <a:tc>
                  <a:txBody>
                    <a:bodyPr/>
                    <a:lstStyle/>
                    <a:p>
                      <a:pPr algn="ctr"/>
                      <a:r>
                        <a:rPr lang="en-US" dirty="0"/>
                        <a:t>ENTITY/DATASET</a:t>
                      </a:r>
                    </a:p>
                  </a:txBody>
                  <a:tcPr/>
                </a:tc>
                <a:tc>
                  <a:txBody>
                    <a:bodyPr/>
                    <a:lstStyle/>
                    <a:p>
                      <a:pPr algn="ctr"/>
                      <a:r>
                        <a:rPr lang="en-US" dirty="0"/>
                        <a:t>ORIGINAL</a:t>
                      </a:r>
                    </a:p>
                  </a:txBody>
                  <a:tcPr/>
                </a:tc>
                <a:tc>
                  <a:txBody>
                    <a:bodyPr/>
                    <a:lstStyle/>
                    <a:p>
                      <a:pPr algn="ctr"/>
                      <a:r>
                        <a:rPr lang="en-US" dirty="0"/>
                        <a:t>TRANSFORMED</a:t>
                      </a:r>
                    </a:p>
                  </a:txBody>
                  <a:tcPr/>
                </a:tc>
                <a:extLst>
                  <a:ext uri="{0D108BD9-81ED-4DB2-BD59-A6C34878D82A}">
                    <a16:rowId xmlns:a16="http://schemas.microsoft.com/office/drawing/2014/main" val="995225028"/>
                  </a:ext>
                </a:extLst>
              </a:tr>
              <a:tr h="370840">
                <a:tc>
                  <a:txBody>
                    <a:bodyPr/>
                    <a:lstStyle/>
                    <a:p>
                      <a:pPr algn="ctr"/>
                      <a:r>
                        <a:rPr lang="en-US" dirty="0"/>
                        <a:t>DISPARATE IMPACT</a:t>
                      </a:r>
                    </a:p>
                  </a:txBody>
                  <a:tcPr/>
                </a:tc>
                <a:tc>
                  <a:txBody>
                    <a:bodyPr/>
                    <a:lstStyle/>
                    <a:p>
                      <a:pPr algn="ctr"/>
                      <a:r>
                        <a:rPr lang="en-US" dirty="0"/>
                        <a:t>1.53</a:t>
                      </a:r>
                    </a:p>
                  </a:txBody>
                  <a:tcPr/>
                </a:tc>
                <a:tc>
                  <a:txBody>
                    <a:bodyPr/>
                    <a:lstStyle/>
                    <a:p>
                      <a:pPr algn="ctr"/>
                      <a:r>
                        <a:rPr lang="en-US" dirty="0"/>
                        <a:t>1.27</a:t>
                      </a:r>
                    </a:p>
                  </a:txBody>
                  <a:tcPr/>
                </a:tc>
                <a:extLst>
                  <a:ext uri="{0D108BD9-81ED-4DB2-BD59-A6C34878D82A}">
                    <a16:rowId xmlns:a16="http://schemas.microsoft.com/office/drawing/2014/main" val="3708095269"/>
                  </a:ext>
                </a:extLst>
              </a:tr>
              <a:tr h="370840">
                <a:tc>
                  <a:txBody>
                    <a:bodyPr/>
                    <a:lstStyle/>
                    <a:p>
                      <a:pPr algn="ctr"/>
                      <a:r>
                        <a:rPr lang="en-US" dirty="0"/>
                        <a:t>ACCURACY -LOGISTIC</a:t>
                      </a:r>
                    </a:p>
                  </a:txBody>
                  <a:tcPr/>
                </a:tc>
                <a:tc>
                  <a:txBody>
                    <a:bodyPr/>
                    <a:lstStyle/>
                    <a:p>
                      <a:pPr algn="ctr"/>
                      <a:r>
                        <a:rPr lang="en-US" dirty="0"/>
                        <a:t>0.789</a:t>
                      </a:r>
                    </a:p>
                  </a:txBody>
                  <a:tcPr/>
                </a:tc>
                <a:tc>
                  <a:txBody>
                    <a:bodyPr/>
                    <a:lstStyle/>
                    <a:p>
                      <a:pPr algn="ctr"/>
                      <a:r>
                        <a:rPr lang="en-US" dirty="0"/>
                        <a:t>0.789</a:t>
                      </a:r>
                    </a:p>
                  </a:txBody>
                  <a:tcPr/>
                </a:tc>
                <a:extLst>
                  <a:ext uri="{0D108BD9-81ED-4DB2-BD59-A6C34878D82A}">
                    <a16:rowId xmlns:a16="http://schemas.microsoft.com/office/drawing/2014/main" val="4220266194"/>
                  </a:ext>
                </a:extLst>
              </a:tr>
            </a:tbl>
          </a:graphicData>
        </a:graphic>
      </p:graphicFrame>
    </p:spTree>
    <p:extLst>
      <p:ext uri="{BB962C8B-B14F-4D97-AF65-F5344CB8AC3E}">
        <p14:creationId xmlns:p14="http://schemas.microsoft.com/office/powerpoint/2010/main" val="1012691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Bias Algorithm Trade-offs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Trade-Off between accuracy vs bias statistics.</a:t>
            </a:r>
          </a:p>
          <a:p>
            <a:pPr indent="-349250"/>
            <a:r>
              <a:rPr lang="en-US" sz="2400" dirty="0">
                <a:latin typeface="Helvetica" panose="020B0604020202020204" pitchFamily="34" charset="0"/>
                <a:ea typeface="+mn-lt"/>
                <a:cs typeface="Helvetica" panose="020B0604020202020204" pitchFamily="34" charset="0"/>
              </a:rPr>
              <a:t>Dataset and business case must be well-defined.</a:t>
            </a:r>
          </a:p>
          <a:p>
            <a:pPr indent="-349250"/>
            <a:r>
              <a:rPr lang="en-US" sz="2400" dirty="0">
                <a:latin typeface="Helvetica" panose="020B0604020202020204" pitchFamily="34" charset="0"/>
                <a:ea typeface="+mn-lt"/>
                <a:cs typeface="Helvetica" panose="020B0604020202020204" pitchFamily="34" charset="0"/>
              </a:rPr>
              <a:t>Needs careful judgment of which algorithm to follow.</a:t>
            </a: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49613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397236"/>
            <a:ext cx="8157007" cy="765810"/>
          </a:xfrm>
        </p:spPr>
        <p:txBody>
          <a:bodyPr>
            <a:noAutofit/>
          </a:bodyPr>
          <a:lstStyle/>
          <a:p>
            <a:r>
              <a:rPr lang="en-US" sz="4000" dirty="0">
                <a:cs typeface="Calibri Light"/>
              </a:rPr>
              <a:t>Amazon AI Hiring System</a:t>
            </a:r>
          </a:p>
        </p:txBody>
      </p:sp>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315471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AI against women as per Amazon experimental hiring algorithm</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Disparity is more conspicuous  in tech roles</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Amazon’s experimental AI system followed the existing disparity</a:t>
            </a:r>
          </a:p>
          <a:p>
            <a:pPr marR="0" lvl="0" algn="l" defTabSz="914400" rtl="0" eaLnBrk="1" fontAlgn="auto" latinLnBrk="0" hangingPunct="1">
              <a:lnSpc>
                <a:spcPct val="100000"/>
              </a:lnSpc>
              <a:spcBef>
                <a:spcPts val="0"/>
              </a:spcBef>
              <a:spcAft>
                <a:spcPts val="0"/>
              </a:spcAft>
              <a:buClr>
                <a:srgbClr val="A93023">
                  <a:lumMod val="75000"/>
                </a:srgbClr>
              </a:buClr>
              <a:buSzTx/>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a:p>
            <a:pPr marL="257175" marR="0" lvl="0" indent="-257175" algn="l" defTabSz="914400" rtl="0" eaLnBrk="1" fontAlgn="auto" latinLnBrk="0" hangingPunct="1">
              <a:lnSpc>
                <a:spcPct val="100000"/>
              </a:lnSpc>
              <a:spcBef>
                <a:spcPts val="0"/>
              </a:spcBef>
              <a:spcAft>
                <a:spcPts val="0"/>
              </a:spcAft>
              <a:buClrTx/>
              <a:buSzTx/>
              <a:buFontTx/>
              <a:buAutoNum type="arabicPeriod"/>
              <a:tabLst/>
              <a:defRPr/>
            </a:pPr>
            <a:endParaRPr kumimoji="0" lang="en-US" sz="1050" b="0" i="0" u="none" strike="noStrike" kern="0" cap="none" spc="0" normalizeH="0" baseline="0" noProof="0" dirty="0">
              <a:ln>
                <a:noFill/>
              </a:ln>
              <a:solidFill>
                <a:srgbClr val="000000"/>
              </a:solidFill>
              <a:effectLst/>
              <a:uLnTx/>
              <a:uFillTx/>
              <a:latin typeface="Arial"/>
              <a:cs typeface="Calibri Light"/>
              <a:sym typeface="Arial"/>
            </a:endParaRPr>
          </a:p>
        </p:txBody>
      </p:sp>
      <p:pic>
        <p:nvPicPr>
          <p:cNvPr id="11" name="Picture 10">
            <a:extLst>
              <a:ext uri="{FF2B5EF4-FFF2-40B4-BE49-F238E27FC236}">
                <a16:creationId xmlns:a16="http://schemas.microsoft.com/office/drawing/2014/main" id="{4C5533DA-9662-7E91-1276-52E1670A7359}"/>
              </a:ext>
            </a:extLst>
          </p:cNvPr>
          <p:cNvPicPr>
            <a:picLocks noChangeAspect="1"/>
          </p:cNvPicPr>
          <p:nvPr/>
        </p:nvPicPr>
        <p:blipFill>
          <a:blip r:embed="rId3"/>
          <a:stretch>
            <a:fillRect/>
          </a:stretch>
        </p:blipFill>
        <p:spPr>
          <a:xfrm>
            <a:off x="4842792" y="1684080"/>
            <a:ext cx="3835282" cy="3226833"/>
          </a:xfrm>
          <a:prstGeom prst="rect">
            <a:avLst/>
          </a:prstGeom>
        </p:spPr>
      </p:pic>
    </p:spTree>
    <p:extLst>
      <p:ext uri="{BB962C8B-B14F-4D97-AF65-F5344CB8AC3E}">
        <p14:creationId xmlns:p14="http://schemas.microsoft.com/office/powerpoint/2010/main" val="1283195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Bias Algorithm Trade-offs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Continue/Expand on models using in-processing and post processing algorithms.</a:t>
            </a:r>
          </a:p>
          <a:p>
            <a:pPr indent="-349250"/>
            <a:r>
              <a:rPr lang="en-US" sz="2400" dirty="0">
                <a:latin typeface="Helvetica" panose="020B0604020202020204" pitchFamily="34" charset="0"/>
                <a:ea typeface="+mn-lt"/>
                <a:cs typeface="Helvetica" panose="020B0604020202020204" pitchFamily="34" charset="0"/>
              </a:rPr>
              <a:t>Focus on comparison between the three models of pre-processing, in-processing and post-processing algorithms.</a:t>
            </a:r>
          </a:p>
          <a:p>
            <a:pPr indent="-349250"/>
            <a:r>
              <a:rPr lang="en-US" sz="2400" dirty="0">
                <a:latin typeface="Helvetica" panose="020B0604020202020204" pitchFamily="34" charset="0"/>
                <a:ea typeface="+mn-lt"/>
                <a:cs typeface="Helvetica" panose="020B0604020202020204" pitchFamily="34" charset="0"/>
              </a:rPr>
              <a:t>Test Algorithm on other datasets.</a:t>
            </a: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1746771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59484" y="394007"/>
            <a:ext cx="8254208" cy="779440"/>
          </a:xfrm>
        </p:spPr>
        <p:txBody>
          <a:bodyPr anchor="b">
            <a:noAutofit/>
          </a:bodyPr>
          <a:lstStyle/>
          <a:p>
            <a:r>
              <a:rPr lang="en-US" sz="4000" dirty="0">
                <a:solidFill>
                  <a:srgbClr val="0B4183"/>
                </a:solidFill>
                <a:ea typeface="+mj-lt"/>
                <a:cs typeface="Calibri Light"/>
              </a:rPr>
              <a:t>Web Resources </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all" spc="100" normalizeH="0" baseline="0" noProof="0">
              <a:ln>
                <a:noFill/>
              </a:ln>
              <a:solidFill>
                <a:srgbClr val="7F7F7F"/>
              </a:solidFill>
              <a:effectLst/>
              <a:uLnTx/>
              <a:uFillTx/>
              <a:latin typeface="Calibri" panose="020F0502020204030204" pitchFamily="34" charset="0"/>
              <a:ea typeface="+mn-lt"/>
              <a:cs typeface="Calibri" panose="020F0502020204030204" pitchFamily="34" charset="0"/>
              <a:sym typeface="Arial"/>
            </a:endParaRPr>
          </a:p>
        </p:txBody>
      </p:sp>
      <p:sp>
        <p:nvSpPr>
          <p:cNvPr id="9" name="Content Placeholder 2">
            <a:extLst>
              <a:ext uri="{FF2B5EF4-FFF2-40B4-BE49-F238E27FC236}">
                <a16:creationId xmlns:a16="http://schemas.microsoft.com/office/drawing/2014/main" id="{0F7C58C2-4D0C-78FA-D658-E5FDC2BDCC08}"/>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it-IT" sz="2400" dirty="0">
                <a:latin typeface="Helvetica" panose="020B0604020202020204" pitchFamily="34" charset="0"/>
                <a:ea typeface="+mn-lt"/>
                <a:cs typeface="Helvetica" panose="020B0604020202020204" pitchFamily="34" charset="0"/>
              </a:rPr>
              <a:t>OpenDS4All</a:t>
            </a:r>
          </a:p>
          <a:p>
            <a:pPr lvl="1" indent="-349250"/>
            <a:r>
              <a:rPr lang="it-IT" sz="2400" dirty="0">
                <a:latin typeface="Helvetica" panose="020B0604020202020204" pitchFamily="34" charset="0"/>
                <a:ea typeface="+mn-lt"/>
                <a:cs typeface="Helvetica" panose="020B0604020202020204" pitchFamily="34" charset="0"/>
                <a:hlinkClick r:id="rId3"/>
              </a:rPr>
              <a:t>https://github.com/odpi/OpenDS4All</a:t>
            </a:r>
            <a:endParaRPr lang="it-IT" sz="2400" dirty="0">
              <a:latin typeface="Helvetica" panose="020B0604020202020204" pitchFamily="34" charset="0"/>
              <a:ea typeface="+mn-lt"/>
              <a:cs typeface="Helvetica" panose="020B0604020202020204" pitchFamily="34" charset="0"/>
            </a:endParaRPr>
          </a:p>
          <a:p>
            <a:pPr lvl="1" indent="-349250"/>
            <a:r>
              <a:rPr lang="it-IT" sz="2400" dirty="0">
                <a:latin typeface="Helvetica" panose="020B0604020202020204" pitchFamily="34" charset="0"/>
                <a:ea typeface="+mn-lt"/>
                <a:cs typeface="Helvetica" panose="020B0604020202020204" pitchFamily="34" charset="0"/>
                <a:hlinkClick r:id="rId4"/>
              </a:rPr>
              <a:t>https://github.com/odpi/OpenDS4All/tree/master/opends4all-resources/opends4all-ethics</a:t>
            </a:r>
            <a:endParaRPr lang="it-IT" sz="2400" dirty="0">
              <a:latin typeface="Helvetica" panose="020B0604020202020204" pitchFamily="34" charset="0"/>
              <a:ea typeface="+mn-lt"/>
              <a:cs typeface="Helvetica" panose="020B0604020202020204" pitchFamily="34" charset="0"/>
            </a:endParaRPr>
          </a:p>
          <a:p>
            <a:pPr indent="-349250"/>
            <a:endParaRPr lang="it-IT" sz="2400" dirty="0">
              <a:latin typeface="Helvetica" panose="020B0604020202020204" pitchFamily="34" charset="0"/>
              <a:ea typeface="+mn-lt"/>
              <a:cs typeface="Helvetica" panose="020B0604020202020204" pitchFamily="34" charset="0"/>
            </a:endParaRPr>
          </a:p>
          <a:p>
            <a:pPr indent="-349250"/>
            <a:r>
              <a:rPr lang="it-IT" sz="2400" dirty="0">
                <a:latin typeface="Helvetica" panose="020B0604020202020204" pitchFamily="34" charset="0"/>
                <a:ea typeface="+mn-lt"/>
                <a:cs typeface="Helvetica" panose="020B0604020202020204" pitchFamily="34" charset="0"/>
              </a:rPr>
              <a:t>View AI Fairness 360 website</a:t>
            </a:r>
          </a:p>
          <a:p>
            <a:pPr lvl="1" indent="-349250"/>
            <a:r>
              <a:rPr lang="it-IT" sz="2400" dirty="0">
                <a:latin typeface="Helvetica" panose="020B0604020202020204" pitchFamily="34" charset="0"/>
                <a:ea typeface="+mn-lt"/>
                <a:cs typeface="Helvetica" panose="020B0604020202020204" pitchFamily="34" charset="0"/>
                <a:hlinkClick r:id="rId5"/>
              </a:rPr>
              <a:t>https://aif360.mybluemix.net/</a:t>
            </a:r>
            <a:endParaRPr lang="it-IT" sz="2400" dirty="0">
              <a:latin typeface="Helvetica" panose="020B0604020202020204" pitchFamily="34" charset="0"/>
              <a:ea typeface="+mn-lt"/>
              <a:cs typeface="Helvetica" panose="020B0604020202020204" pitchFamily="34" charset="0"/>
            </a:endParaRPr>
          </a:p>
          <a:p>
            <a:pPr marL="52388" indent="0">
              <a:buNone/>
            </a:pPr>
            <a:endParaRPr lang="it-IT" sz="2400" dirty="0">
              <a:latin typeface="Helvetica" panose="020B0604020202020204" pitchFamily="34" charset="0"/>
              <a:ea typeface="+mn-lt"/>
              <a:cs typeface="Helvetica" panose="020B0604020202020204" pitchFamily="34" charset="0"/>
            </a:endParaRPr>
          </a:p>
          <a:p>
            <a:pPr indent="-349250"/>
            <a:endParaRPr lang="en-US" sz="2400" dirty="0">
              <a:latin typeface="Helvetica" panose="020B0604020202020204" pitchFamily="34" charset="0"/>
              <a:ea typeface="+mn-lt"/>
              <a:cs typeface="Helvetica" panose="020B0604020202020204" pitchFamily="34" charset="0"/>
            </a:endParaRPr>
          </a:p>
        </p:txBody>
      </p:sp>
    </p:spTree>
    <p:extLst>
      <p:ext uri="{BB962C8B-B14F-4D97-AF65-F5344CB8AC3E}">
        <p14:creationId xmlns:p14="http://schemas.microsoft.com/office/powerpoint/2010/main" val="41422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400269"/>
            <a:ext cx="8157007" cy="765810"/>
          </a:xfrm>
        </p:spPr>
        <p:txBody>
          <a:bodyPr>
            <a:noAutofit/>
          </a:bodyPr>
          <a:lstStyle/>
          <a:p>
            <a:r>
              <a:rPr lang="en-US" sz="4000" dirty="0">
                <a:cs typeface="Calibri Light"/>
              </a:rPr>
              <a:t>Microsoft AI Chatbot</a:t>
            </a:r>
          </a:p>
        </p:txBody>
      </p:sp>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248786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Microsoft AI Chatbot – Tay</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rPr>
              <a:t>Learned not only online language, but also the racial and discriminatory traits as well</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Tx/>
              <a:buAutoNum type="arabicPeriod"/>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ea typeface="+mn-lt"/>
              <a:cs typeface="Helvetica" panose="020B0604020202020204" pitchFamily="34" charset="0"/>
              <a:sym typeface="Arial"/>
            </a:endParaRPr>
          </a:p>
          <a:p>
            <a:pPr marR="0" lvl="0" algn="l" defTabSz="914400" rtl="0" eaLnBrk="1" fontAlgn="auto" latinLnBrk="0" hangingPunct="1">
              <a:lnSpc>
                <a:spcPct val="100000"/>
              </a:lnSpc>
              <a:spcBef>
                <a:spcPts val="0"/>
              </a:spcBef>
              <a:spcAft>
                <a:spcPts val="0"/>
              </a:spcAft>
              <a:buClr>
                <a:srgbClr val="A93023">
                  <a:lumMod val="75000"/>
                </a:srgbClr>
              </a:buClr>
              <a:buSzTx/>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a:p>
            <a:pPr marL="257175" marR="0" lvl="0" indent="-257175" algn="l" defTabSz="914400" rtl="0" eaLnBrk="1" fontAlgn="auto" latinLnBrk="0" hangingPunct="1">
              <a:lnSpc>
                <a:spcPct val="100000"/>
              </a:lnSpc>
              <a:spcBef>
                <a:spcPts val="0"/>
              </a:spcBef>
              <a:spcAft>
                <a:spcPts val="0"/>
              </a:spcAft>
              <a:buClrTx/>
              <a:buSzTx/>
              <a:buFontTx/>
              <a:buAutoNum type="arabicPeriod"/>
              <a:tabLst/>
              <a:defRPr/>
            </a:pPr>
            <a:endParaRPr kumimoji="0" lang="en-US" sz="1050" b="0" i="0" u="none" strike="noStrike" kern="0" cap="none" spc="0" normalizeH="0" baseline="0" noProof="0" dirty="0">
              <a:ln>
                <a:noFill/>
              </a:ln>
              <a:solidFill>
                <a:srgbClr val="000000"/>
              </a:solidFill>
              <a:effectLst/>
              <a:uLnTx/>
              <a:uFillTx/>
              <a:latin typeface="Arial"/>
              <a:cs typeface="Calibri Light"/>
              <a:sym typeface="Arial"/>
            </a:endParaRPr>
          </a:p>
        </p:txBody>
      </p:sp>
      <p:pic>
        <p:nvPicPr>
          <p:cNvPr id="5" name="Picture 2" descr="In 2016, Microsoft's Racist Chatbot Revealed the Dangers of Online  Conversation - IEEE Spectrum">
            <a:extLst>
              <a:ext uri="{FF2B5EF4-FFF2-40B4-BE49-F238E27FC236}">
                <a16:creationId xmlns:a16="http://schemas.microsoft.com/office/drawing/2014/main" id="{A02D9F93-1219-54FD-29C6-3269307A8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765" y="1739165"/>
            <a:ext cx="4477801" cy="335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50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409149"/>
            <a:ext cx="8157007" cy="765810"/>
          </a:xfrm>
        </p:spPr>
        <p:txBody>
          <a:bodyPr>
            <a:noAutofit/>
          </a:bodyPr>
          <a:lstStyle/>
          <a:p>
            <a:r>
              <a:rPr lang="en-US" sz="4000" dirty="0">
                <a:cs typeface="Calibri Light"/>
              </a:rPr>
              <a:t>AI Powered </a:t>
            </a:r>
            <a:r>
              <a:rPr lang="en-US" sz="4000" dirty="0" err="1">
                <a:cs typeface="Calibri Light"/>
              </a:rPr>
              <a:t>Genderify</a:t>
            </a:r>
            <a:r>
              <a:rPr lang="en-US" sz="4000" dirty="0">
                <a:cs typeface="Calibri Light"/>
              </a:rPr>
              <a:t> Application</a:t>
            </a:r>
          </a:p>
        </p:txBody>
      </p:sp>
      <p:sp>
        <p:nvSpPr>
          <p:cNvPr id="6" name="TextBox 5">
            <a:extLst>
              <a:ext uri="{FF2B5EF4-FFF2-40B4-BE49-F238E27FC236}">
                <a16:creationId xmlns:a16="http://schemas.microsoft.com/office/drawing/2014/main" id="{CF8CC055-16C5-511E-E35C-ADF0DA95201C}"/>
              </a:ext>
            </a:extLst>
          </p:cNvPr>
          <p:cNvSpPr txBox="1"/>
          <p:nvPr/>
        </p:nvSpPr>
        <p:spPr>
          <a:xfrm>
            <a:off x="527412" y="1382239"/>
            <a:ext cx="8099857" cy="171072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err="1">
                <a:ln>
                  <a:noFill/>
                </a:ln>
                <a:solidFill>
                  <a:srgbClr val="084183"/>
                </a:solidFill>
                <a:effectLst/>
                <a:uLnTx/>
                <a:uFillTx/>
                <a:latin typeface="Helvetica" panose="020B0604020202020204" pitchFamily="34" charset="0"/>
                <a:cs typeface="Helvetica" panose="020B0604020202020204" pitchFamily="34" charset="0"/>
                <a:sym typeface="Arial"/>
              </a:rPr>
              <a:t>Genderify</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predictions: Scientist ~ 95% male, Stupid ~ 61% female</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err="1">
                <a:ln>
                  <a:noFill/>
                </a:ln>
                <a:solidFill>
                  <a:srgbClr val="084183"/>
                </a:solidFill>
                <a:effectLst/>
                <a:uLnTx/>
                <a:uFillTx/>
                <a:latin typeface="Helvetica" panose="020B0604020202020204" pitchFamily="34" charset="0"/>
                <a:cs typeface="Helvetica" panose="020B0604020202020204" pitchFamily="34" charset="0"/>
                <a:sym typeface="Arial"/>
              </a:rPr>
              <a:t>Genderify</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team tweeted “Since AI trained on the existing data, this is an excellent example to show how bias is the data available around us.”</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 typeface="Calibri" panose="020F0502020204030204" pitchFamily="34" charset="0"/>
              <a:buChar char="●"/>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p:txBody>
      </p:sp>
      <p:pic>
        <p:nvPicPr>
          <p:cNvPr id="7" name="Picture 2" descr="AI-Powered 'Genderify' Platform Shut Down After Bias-Based Backlash | Synced">
            <a:extLst>
              <a:ext uri="{FF2B5EF4-FFF2-40B4-BE49-F238E27FC236}">
                <a16:creationId xmlns:a16="http://schemas.microsoft.com/office/drawing/2014/main" id="{6C1510A4-4A36-0F65-4569-9F4EFC240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14" y="2780967"/>
            <a:ext cx="4823870" cy="25693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quot;stupid&quot; returning male: 38.30% and female 61.70%">
            <a:extLst>
              <a:ext uri="{FF2B5EF4-FFF2-40B4-BE49-F238E27FC236}">
                <a16:creationId xmlns:a16="http://schemas.microsoft.com/office/drawing/2014/main" id="{10204CB4-2BD3-EA0F-3759-93B2BDAB2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284" y="2780967"/>
            <a:ext cx="3719547" cy="238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70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Introduction to AI Trust and AI Fairness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6498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36490" y="430928"/>
            <a:ext cx="8691059" cy="1810416"/>
          </a:xfrm>
        </p:spPr>
        <p:txBody>
          <a:bodyPr anchor="t">
            <a:normAutofit/>
          </a:bodyPr>
          <a:lstStyle/>
          <a:p>
            <a:r>
              <a:rPr lang="en-US" sz="4000" dirty="0"/>
              <a:t>Five Aspects of AI Trust</a:t>
            </a:r>
          </a:p>
        </p:txBody>
      </p:sp>
      <p:grpSp>
        <p:nvGrpSpPr>
          <p:cNvPr id="4" name="Group 3">
            <a:extLst>
              <a:ext uri="{FF2B5EF4-FFF2-40B4-BE49-F238E27FC236}">
                <a16:creationId xmlns:a16="http://schemas.microsoft.com/office/drawing/2014/main" id="{635A06FB-C36D-FD78-61AC-A3006B174F1C}"/>
              </a:ext>
            </a:extLst>
          </p:cNvPr>
          <p:cNvGrpSpPr/>
          <p:nvPr/>
        </p:nvGrpSpPr>
        <p:grpSpPr>
          <a:xfrm>
            <a:off x="717942" y="1431056"/>
            <a:ext cx="7841749" cy="3715530"/>
            <a:chOff x="599301" y="1016701"/>
            <a:chExt cx="10455669" cy="4954039"/>
          </a:xfrm>
        </p:grpSpPr>
        <p:grpSp>
          <p:nvGrpSpPr>
            <p:cNvPr id="5" name="Group 4">
              <a:extLst>
                <a:ext uri="{FF2B5EF4-FFF2-40B4-BE49-F238E27FC236}">
                  <a16:creationId xmlns:a16="http://schemas.microsoft.com/office/drawing/2014/main" id="{B5797599-1B79-6BCC-E2E3-A1C25CB6F0C1}"/>
                </a:ext>
              </a:extLst>
            </p:cNvPr>
            <p:cNvGrpSpPr/>
            <p:nvPr/>
          </p:nvGrpSpPr>
          <p:grpSpPr>
            <a:xfrm>
              <a:off x="599301" y="1016701"/>
              <a:ext cx="10455669" cy="4954039"/>
              <a:chOff x="635369" y="992366"/>
              <a:chExt cx="10225680" cy="4557330"/>
            </a:xfrm>
          </p:grpSpPr>
          <p:grpSp>
            <p:nvGrpSpPr>
              <p:cNvPr id="9" name="Group 8">
                <a:extLst>
                  <a:ext uri="{FF2B5EF4-FFF2-40B4-BE49-F238E27FC236}">
                    <a16:creationId xmlns:a16="http://schemas.microsoft.com/office/drawing/2014/main" id="{FFBA8A28-5123-32B5-B1C3-B865C705A273}"/>
                  </a:ext>
                </a:extLst>
              </p:cNvPr>
              <p:cNvGrpSpPr/>
              <p:nvPr/>
            </p:nvGrpSpPr>
            <p:grpSpPr>
              <a:xfrm>
                <a:off x="635369" y="992366"/>
                <a:ext cx="10225680" cy="4557330"/>
                <a:chOff x="561478" y="900002"/>
                <a:chExt cx="10225680" cy="4557330"/>
              </a:xfrm>
            </p:grpSpPr>
            <p:grpSp>
              <p:nvGrpSpPr>
                <p:cNvPr id="12" name="Group 11" descr="Folder icon.">
                  <a:extLst>
                    <a:ext uri="{FF2B5EF4-FFF2-40B4-BE49-F238E27FC236}">
                      <a16:creationId xmlns:a16="http://schemas.microsoft.com/office/drawing/2014/main" id="{574E5D3C-6D2D-EB32-254A-7EB2B58272E0}"/>
                    </a:ext>
                  </a:extLst>
                </p:cNvPr>
                <p:cNvGrpSpPr/>
                <p:nvPr/>
              </p:nvGrpSpPr>
              <p:grpSpPr>
                <a:xfrm>
                  <a:off x="5604120" y="1817146"/>
                  <a:ext cx="2571344" cy="624774"/>
                  <a:chOff x="5602531" y="1817145"/>
                  <a:chExt cx="2571344" cy="624774"/>
                </a:xfrm>
              </p:grpSpPr>
              <p:sp>
                <p:nvSpPr>
                  <p:cNvPr id="54" name="Freeform 171">
                    <a:extLst>
                      <a:ext uri="{FF2B5EF4-FFF2-40B4-BE49-F238E27FC236}">
                        <a16:creationId xmlns:a16="http://schemas.microsoft.com/office/drawing/2014/main" id="{C769D3CC-26BA-495B-96F9-2544E0E12236}"/>
                      </a:ext>
                      <a:ext uri="{C183D7F6-B498-43B3-948B-1728B52AA6E4}">
                        <adec:decorative xmlns:adec="http://schemas.microsoft.com/office/drawing/2017/decorative" val="1"/>
                      </a:ext>
                    </a:extLst>
                  </p:cNvPr>
                  <p:cNvSpPr>
                    <a:spLocks/>
                  </p:cNvSpPr>
                  <p:nvPr/>
                </p:nvSpPr>
                <p:spPr bwMode="auto">
                  <a:xfrm rot="2726488">
                    <a:off x="6524614" y="895062"/>
                    <a:ext cx="428327" cy="2272493"/>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CD6B1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55" name="Freeform 172">
                    <a:extLst>
                      <a:ext uri="{FF2B5EF4-FFF2-40B4-BE49-F238E27FC236}">
                        <a16:creationId xmlns:a16="http://schemas.microsoft.com/office/drawing/2014/main" id="{1E5CDBB3-AAED-1A84-51D4-ACCF6F7435C1}"/>
                      </a:ext>
                      <a:ext uri="{C183D7F6-B498-43B3-948B-1728B52AA6E4}">
                        <adec:decorative xmlns:adec="http://schemas.microsoft.com/office/drawing/2017/decorative" val="1"/>
                      </a:ext>
                    </a:extLst>
                  </p:cNvPr>
                  <p:cNvSpPr>
                    <a:spLocks/>
                  </p:cNvSpPr>
                  <p:nvPr/>
                </p:nvSpPr>
                <p:spPr bwMode="auto">
                  <a:xfrm rot="2726488">
                    <a:off x="6815516" y="1083560"/>
                    <a:ext cx="428327" cy="228839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E3800F"/>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grpSp>
              <p:nvGrpSpPr>
                <p:cNvPr id="13" name="Group 12" descr="Puzzle icon.">
                  <a:extLst>
                    <a:ext uri="{FF2B5EF4-FFF2-40B4-BE49-F238E27FC236}">
                      <a16:creationId xmlns:a16="http://schemas.microsoft.com/office/drawing/2014/main" id="{83AC70B9-2678-A1E3-0AD1-39F840783626}"/>
                    </a:ext>
                  </a:extLst>
                </p:cNvPr>
                <p:cNvGrpSpPr/>
                <p:nvPr/>
              </p:nvGrpSpPr>
              <p:grpSpPr>
                <a:xfrm>
                  <a:off x="6186002" y="3120230"/>
                  <a:ext cx="2256202" cy="785788"/>
                  <a:chOff x="6184413" y="3089250"/>
                  <a:chExt cx="2256202" cy="785788"/>
                </a:xfrm>
              </p:grpSpPr>
              <p:sp>
                <p:nvSpPr>
                  <p:cNvPr id="52" name="Freeform 181">
                    <a:extLst>
                      <a:ext uri="{FF2B5EF4-FFF2-40B4-BE49-F238E27FC236}">
                        <a16:creationId xmlns:a16="http://schemas.microsoft.com/office/drawing/2014/main" id="{AAF84AE2-AC41-121B-F3EC-241BD6AEFED5}"/>
                      </a:ext>
                      <a:ext uri="{C183D7F6-B498-43B3-948B-1728B52AA6E4}">
                        <adec:decorative xmlns:adec="http://schemas.microsoft.com/office/drawing/2017/decorative" val="1"/>
                      </a:ext>
                    </a:extLst>
                  </p:cNvPr>
                  <p:cNvSpPr>
                    <a:spLocks/>
                  </p:cNvSpPr>
                  <p:nvPr/>
                </p:nvSpPr>
                <p:spPr bwMode="auto">
                  <a:xfrm rot="6333061">
                    <a:off x="7144164" y="2248170"/>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45B669"/>
                  </a:solidFill>
                  <a:ln>
                    <a:noFill/>
                  </a:ln>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53" name="Freeform 187">
                    <a:extLst>
                      <a:ext uri="{FF2B5EF4-FFF2-40B4-BE49-F238E27FC236}">
                        <a16:creationId xmlns:a16="http://schemas.microsoft.com/office/drawing/2014/main" id="{08E3CF14-87F1-B8AC-4607-AE1A1C8F3979}"/>
                      </a:ext>
                      <a:ext uri="{C183D7F6-B498-43B3-948B-1728B52AA6E4}">
                        <adec:decorative xmlns:adec="http://schemas.microsoft.com/office/drawing/2017/decorative" val="1"/>
                      </a:ext>
                    </a:extLst>
                  </p:cNvPr>
                  <p:cNvSpPr>
                    <a:spLocks/>
                  </p:cNvSpPr>
                  <p:nvPr/>
                </p:nvSpPr>
                <p:spPr bwMode="auto">
                  <a:xfrm rot="6333061">
                    <a:off x="7032970" y="2571110"/>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48D17E"/>
                  </a:solidFill>
                  <a:ln>
                    <a:noFill/>
                  </a:ln>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grpSp>
              <p:nvGrpSpPr>
                <p:cNvPr id="14" name="Group 13" descr="Globe icon.">
                  <a:extLst>
                    <a:ext uri="{FF2B5EF4-FFF2-40B4-BE49-F238E27FC236}">
                      <a16:creationId xmlns:a16="http://schemas.microsoft.com/office/drawing/2014/main" id="{7B84E50B-79EA-339B-AD29-FE915B6F4653}"/>
                    </a:ext>
                  </a:extLst>
                </p:cNvPr>
                <p:cNvGrpSpPr/>
                <p:nvPr/>
              </p:nvGrpSpPr>
              <p:grpSpPr>
                <a:xfrm>
                  <a:off x="5493806" y="3546657"/>
                  <a:ext cx="794611" cy="1899406"/>
                  <a:chOff x="5492218" y="3546656"/>
                  <a:chExt cx="794611" cy="1899406"/>
                </a:xfrm>
              </p:grpSpPr>
              <p:sp>
                <p:nvSpPr>
                  <p:cNvPr id="47" name="Freeform 201">
                    <a:extLst>
                      <a:ext uri="{FF2B5EF4-FFF2-40B4-BE49-F238E27FC236}">
                        <a16:creationId xmlns:a16="http://schemas.microsoft.com/office/drawing/2014/main" id="{496DEDB0-A5EE-F7BE-A05D-A6574B89E640}"/>
                      </a:ext>
                      <a:ext uri="{C183D7F6-B498-43B3-948B-1728B52AA6E4}">
                        <adec:decorative xmlns:adec="http://schemas.microsoft.com/office/drawing/2017/decorative" val="1"/>
                      </a:ext>
                    </a:extLst>
                  </p:cNvPr>
                  <p:cNvSpPr>
                    <a:spLocks/>
                  </p:cNvSpPr>
                  <p:nvPr/>
                </p:nvSpPr>
                <p:spPr bwMode="auto">
                  <a:xfrm rot="10596466" flipH="1">
                    <a:off x="5492218" y="3576164"/>
                    <a:ext cx="463809" cy="1869898"/>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245DA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48" name="Freeform 202">
                    <a:extLst>
                      <a:ext uri="{FF2B5EF4-FFF2-40B4-BE49-F238E27FC236}">
                        <a16:creationId xmlns:a16="http://schemas.microsoft.com/office/drawing/2014/main" id="{B9669918-72C2-7E35-9D9D-B218E1E11705}"/>
                      </a:ext>
                      <a:ext uri="{C183D7F6-B498-43B3-948B-1728B52AA6E4}">
                        <adec:decorative xmlns:adec="http://schemas.microsoft.com/office/drawing/2017/decorative" val="1"/>
                      </a:ext>
                    </a:extLst>
                  </p:cNvPr>
                  <p:cNvSpPr>
                    <a:spLocks/>
                  </p:cNvSpPr>
                  <p:nvPr/>
                </p:nvSpPr>
                <p:spPr bwMode="auto">
                  <a:xfrm rot="10583447" flipH="1">
                    <a:off x="5823020" y="3546656"/>
                    <a:ext cx="463809" cy="188298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3770B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nvGrpSpPr>
                  <p:cNvPr id="49" name="Group 48">
                    <a:extLst>
                      <a:ext uri="{FF2B5EF4-FFF2-40B4-BE49-F238E27FC236}">
                        <a16:creationId xmlns:a16="http://schemas.microsoft.com/office/drawing/2014/main" id="{53DCD882-A92E-3E36-0CB7-3E9BA0D8FA6C}"/>
                      </a:ext>
                    </a:extLst>
                  </p:cNvPr>
                  <p:cNvGrpSpPr/>
                  <p:nvPr/>
                </p:nvGrpSpPr>
                <p:grpSpPr>
                  <a:xfrm>
                    <a:off x="5549321" y="4191976"/>
                    <a:ext cx="678326" cy="503318"/>
                    <a:chOff x="8791683" y="3871803"/>
                    <a:chExt cx="594244" cy="440928"/>
                  </a:xfrm>
                  <a:solidFill>
                    <a:srgbClr val="FFFFFF"/>
                  </a:solidFill>
                  <a:effectLst/>
                </p:grpSpPr>
                <p:sp>
                  <p:nvSpPr>
                    <p:cNvPr id="50" name="Freeform 729">
                      <a:extLst>
                        <a:ext uri="{FF2B5EF4-FFF2-40B4-BE49-F238E27FC236}">
                          <a16:creationId xmlns:a16="http://schemas.microsoft.com/office/drawing/2014/main" id="{1FA89554-2685-F3C8-C5B5-60B4AD9092E4}"/>
                        </a:ext>
                        <a:ext uri="{C183D7F6-B498-43B3-948B-1728B52AA6E4}">
                          <adec:decorative xmlns:adec="http://schemas.microsoft.com/office/drawing/2017/decorative" val="1"/>
                        </a:ext>
                      </a:extLst>
                    </p:cNvPr>
                    <p:cNvSpPr>
                      <a:spLocks noEditPoints="1"/>
                    </p:cNvSpPr>
                    <p:nvPr/>
                  </p:nvSpPr>
                  <p:spPr bwMode="auto">
                    <a:xfrm>
                      <a:off x="8791683" y="3871803"/>
                      <a:ext cx="303213" cy="363538"/>
                    </a:xfrm>
                    <a:custGeom>
                      <a:avLst/>
                      <a:gdLst/>
                      <a:ahLst/>
                      <a:cxnLst>
                        <a:cxn ang="0">
                          <a:pos x="66" y="177"/>
                        </a:cxn>
                        <a:cxn ang="0">
                          <a:pos x="46" y="162"/>
                        </a:cxn>
                        <a:cxn ang="0">
                          <a:pos x="92" y="346"/>
                        </a:cxn>
                        <a:cxn ang="0">
                          <a:pos x="138" y="325"/>
                        </a:cxn>
                        <a:cxn ang="0">
                          <a:pos x="83" y="241"/>
                        </a:cxn>
                        <a:cxn ang="0">
                          <a:pos x="35" y="218"/>
                        </a:cxn>
                        <a:cxn ang="0">
                          <a:pos x="56" y="319"/>
                        </a:cxn>
                        <a:cxn ang="0">
                          <a:pos x="188" y="343"/>
                        </a:cxn>
                        <a:cxn ang="0">
                          <a:pos x="273" y="377"/>
                        </a:cxn>
                        <a:cxn ang="0">
                          <a:pos x="293" y="343"/>
                        </a:cxn>
                        <a:cxn ang="0">
                          <a:pos x="257" y="276"/>
                        </a:cxn>
                        <a:cxn ang="0">
                          <a:pos x="175" y="334"/>
                        </a:cxn>
                        <a:cxn ang="0">
                          <a:pos x="337" y="380"/>
                        </a:cxn>
                        <a:cxn ang="0">
                          <a:pos x="270" y="411"/>
                        </a:cxn>
                        <a:cxn ang="0">
                          <a:pos x="327" y="399"/>
                        </a:cxn>
                        <a:cxn ang="0">
                          <a:pos x="81" y="378"/>
                        </a:cxn>
                        <a:cxn ang="0">
                          <a:pos x="23" y="269"/>
                        </a:cxn>
                        <a:cxn ang="0">
                          <a:pos x="35" y="150"/>
                        </a:cxn>
                        <a:cxn ang="0">
                          <a:pos x="96" y="66"/>
                        </a:cxn>
                        <a:cxn ang="0">
                          <a:pos x="199" y="20"/>
                        </a:cxn>
                        <a:cxn ang="0">
                          <a:pos x="311" y="34"/>
                        </a:cxn>
                        <a:cxn ang="0">
                          <a:pos x="381" y="57"/>
                        </a:cxn>
                        <a:cxn ang="0">
                          <a:pos x="286" y="7"/>
                        </a:cxn>
                        <a:cxn ang="0">
                          <a:pos x="160" y="10"/>
                        </a:cxn>
                        <a:cxn ang="0">
                          <a:pos x="68" y="66"/>
                        </a:cxn>
                        <a:cxn ang="0">
                          <a:pos x="4" y="185"/>
                        </a:cxn>
                        <a:cxn ang="0">
                          <a:pos x="18" y="315"/>
                        </a:cxn>
                        <a:cxn ang="0">
                          <a:pos x="85" y="406"/>
                        </a:cxn>
                        <a:cxn ang="0">
                          <a:pos x="202" y="456"/>
                        </a:cxn>
                        <a:cxn ang="0">
                          <a:pos x="328" y="435"/>
                        </a:cxn>
                        <a:cxn ang="0">
                          <a:pos x="362" y="392"/>
                        </a:cxn>
                        <a:cxn ang="0">
                          <a:pos x="276" y="434"/>
                        </a:cxn>
                        <a:cxn ang="0">
                          <a:pos x="163" y="429"/>
                        </a:cxn>
                        <a:cxn ang="0">
                          <a:pos x="81" y="378"/>
                        </a:cxn>
                        <a:cxn ang="0">
                          <a:pos x="183" y="38"/>
                        </a:cxn>
                        <a:cxn ang="0">
                          <a:pos x="162" y="64"/>
                        </a:cxn>
                        <a:cxn ang="0">
                          <a:pos x="144" y="174"/>
                        </a:cxn>
                        <a:cxn ang="0">
                          <a:pos x="99" y="234"/>
                        </a:cxn>
                        <a:cxn ang="0">
                          <a:pos x="151" y="312"/>
                        </a:cxn>
                        <a:cxn ang="0">
                          <a:pos x="232" y="277"/>
                        </a:cxn>
                        <a:cxn ang="0">
                          <a:pos x="250" y="215"/>
                        </a:cxn>
                        <a:cxn ang="0">
                          <a:pos x="269" y="148"/>
                        </a:cxn>
                        <a:cxn ang="0">
                          <a:pos x="203" y="94"/>
                        </a:cxn>
                        <a:cxn ang="0">
                          <a:pos x="160" y="159"/>
                        </a:cxn>
                        <a:cxn ang="0">
                          <a:pos x="252" y="390"/>
                        </a:cxn>
                        <a:cxn ang="0">
                          <a:pos x="169" y="352"/>
                        </a:cxn>
                        <a:cxn ang="0">
                          <a:pos x="88" y="364"/>
                        </a:cxn>
                        <a:cxn ang="0">
                          <a:pos x="133" y="399"/>
                        </a:cxn>
                        <a:cxn ang="0">
                          <a:pos x="212" y="424"/>
                        </a:cxn>
                        <a:cxn ang="0">
                          <a:pos x="209" y="78"/>
                        </a:cxn>
                        <a:cxn ang="0">
                          <a:pos x="284" y="124"/>
                        </a:cxn>
                        <a:cxn ang="0">
                          <a:pos x="345" y="71"/>
                        </a:cxn>
                        <a:cxn ang="0">
                          <a:pos x="253" y="34"/>
                        </a:cxn>
                        <a:cxn ang="0">
                          <a:pos x="87" y="94"/>
                        </a:cxn>
                        <a:cxn ang="0">
                          <a:pos x="86" y="188"/>
                        </a:cxn>
                        <a:cxn ang="0">
                          <a:pos x="160" y="134"/>
                        </a:cxn>
                        <a:cxn ang="0">
                          <a:pos x="148" y="79"/>
                        </a:cxn>
                        <a:cxn ang="0">
                          <a:pos x="91" y="90"/>
                        </a:cxn>
                      </a:cxnLst>
                      <a:rect l="0" t="0" r="r" b="b"/>
                      <a:pathLst>
                        <a:path w="383" h="458">
                          <a:moveTo>
                            <a:pt x="36" y="201"/>
                          </a:moveTo>
                          <a:lnTo>
                            <a:pt x="36" y="201"/>
                          </a:lnTo>
                          <a:lnTo>
                            <a:pt x="52" y="198"/>
                          </a:lnTo>
                          <a:lnTo>
                            <a:pt x="69" y="195"/>
                          </a:lnTo>
                          <a:lnTo>
                            <a:pt x="69" y="195"/>
                          </a:lnTo>
                          <a:lnTo>
                            <a:pt x="66" y="177"/>
                          </a:lnTo>
                          <a:lnTo>
                            <a:pt x="64" y="160"/>
                          </a:lnTo>
                          <a:lnTo>
                            <a:pt x="64" y="142"/>
                          </a:lnTo>
                          <a:lnTo>
                            <a:pt x="65" y="124"/>
                          </a:lnTo>
                          <a:lnTo>
                            <a:pt x="65" y="124"/>
                          </a:lnTo>
                          <a:lnTo>
                            <a:pt x="54" y="143"/>
                          </a:lnTo>
                          <a:lnTo>
                            <a:pt x="46" y="162"/>
                          </a:lnTo>
                          <a:lnTo>
                            <a:pt x="40" y="181"/>
                          </a:lnTo>
                          <a:lnTo>
                            <a:pt x="36" y="201"/>
                          </a:lnTo>
                          <a:lnTo>
                            <a:pt x="36" y="201"/>
                          </a:lnTo>
                          <a:close/>
                          <a:moveTo>
                            <a:pt x="75" y="349"/>
                          </a:moveTo>
                          <a:lnTo>
                            <a:pt x="75" y="349"/>
                          </a:lnTo>
                          <a:lnTo>
                            <a:pt x="92" y="346"/>
                          </a:lnTo>
                          <a:lnTo>
                            <a:pt x="110" y="341"/>
                          </a:lnTo>
                          <a:lnTo>
                            <a:pt x="126" y="336"/>
                          </a:lnTo>
                          <a:lnTo>
                            <a:pt x="143" y="330"/>
                          </a:lnTo>
                          <a:lnTo>
                            <a:pt x="143" y="330"/>
                          </a:lnTo>
                          <a:lnTo>
                            <a:pt x="138" y="325"/>
                          </a:lnTo>
                          <a:lnTo>
                            <a:pt x="138" y="325"/>
                          </a:lnTo>
                          <a:lnTo>
                            <a:pt x="126" y="313"/>
                          </a:lnTo>
                          <a:lnTo>
                            <a:pt x="115" y="298"/>
                          </a:lnTo>
                          <a:lnTo>
                            <a:pt x="106" y="285"/>
                          </a:lnTo>
                          <a:lnTo>
                            <a:pt x="97" y="271"/>
                          </a:lnTo>
                          <a:lnTo>
                            <a:pt x="89" y="256"/>
                          </a:lnTo>
                          <a:lnTo>
                            <a:pt x="83" y="241"/>
                          </a:lnTo>
                          <a:lnTo>
                            <a:pt x="77" y="226"/>
                          </a:lnTo>
                          <a:lnTo>
                            <a:pt x="72" y="211"/>
                          </a:lnTo>
                          <a:lnTo>
                            <a:pt x="72" y="211"/>
                          </a:lnTo>
                          <a:lnTo>
                            <a:pt x="54" y="215"/>
                          </a:lnTo>
                          <a:lnTo>
                            <a:pt x="35" y="218"/>
                          </a:lnTo>
                          <a:lnTo>
                            <a:pt x="35" y="218"/>
                          </a:lnTo>
                          <a:lnTo>
                            <a:pt x="34" y="235"/>
                          </a:lnTo>
                          <a:lnTo>
                            <a:pt x="36" y="252"/>
                          </a:lnTo>
                          <a:lnTo>
                            <a:pt x="39" y="269"/>
                          </a:lnTo>
                          <a:lnTo>
                            <a:pt x="43" y="286"/>
                          </a:lnTo>
                          <a:lnTo>
                            <a:pt x="49" y="303"/>
                          </a:lnTo>
                          <a:lnTo>
                            <a:pt x="56" y="319"/>
                          </a:lnTo>
                          <a:lnTo>
                            <a:pt x="65" y="335"/>
                          </a:lnTo>
                          <a:lnTo>
                            <a:pt x="75" y="349"/>
                          </a:lnTo>
                          <a:lnTo>
                            <a:pt x="75" y="349"/>
                          </a:lnTo>
                          <a:close/>
                          <a:moveTo>
                            <a:pt x="175" y="334"/>
                          </a:moveTo>
                          <a:lnTo>
                            <a:pt x="175" y="334"/>
                          </a:lnTo>
                          <a:lnTo>
                            <a:pt x="188" y="343"/>
                          </a:lnTo>
                          <a:lnTo>
                            <a:pt x="201" y="351"/>
                          </a:lnTo>
                          <a:lnTo>
                            <a:pt x="216" y="358"/>
                          </a:lnTo>
                          <a:lnTo>
                            <a:pt x="229" y="364"/>
                          </a:lnTo>
                          <a:lnTo>
                            <a:pt x="244" y="369"/>
                          </a:lnTo>
                          <a:lnTo>
                            <a:pt x="258" y="373"/>
                          </a:lnTo>
                          <a:lnTo>
                            <a:pt x="273" y="377"/>
                          </a:lnTo>
                          <a:lnTo>
                            <a:pt x="287" y="379"/>
                          </a:lnTo>
                          <a:lnTo>
                            <a:pt x="287" y="379"/>
                          </a:lnTo>
                          <a:lnTo>
                            <a:pt x="310" y="361"/>
                          </a:lnTo>
                          <a:lnTo>
                            <a:pt x="310" y="361"/>
                          </a:lnTo>
                          <a:lnTo>
                            <a:pt x="301" y="352"/>
                          </a:lnTo>
                          <a:lnTo>
                            <a:pt x="293" y="343"/>
                          </a:lnTo>
                          <a:lnTo>
                            <a:pt x="285" y="333"/>
                          </a:lnTo>
                          <a:lnTo>
                            <a:pt x="278" y="323"/>
                          </a:lnTo>
                          <a:lnTo>
                            <a:pt x="271" y="312"/>
                          </a:lnTo>
                          <a:lnTo>
                            <a:pt x="266" y="301"/>
                          </a:lnTo>
                          <a:lnTo>
                            <a:pt x="261" y="288"/>
                          </a:lnTo>
                          <a:lnTo>
                            <a:pt x="257" y="276"/>
                          </a:lnTo>
                          <a:lnTo>
                            <a:pt x="257" y="276"/>
                          </a:lnTo>
                          <a:lnTo>
                            <a:pt x="238" y="293"/>
                          </a:lnTo>
                          <a:lnTo>
                            <a:pt x="218" y="309"/>
                          </a:lnTo>
                          <a:lnTo>
                            <a:pt x="196" y="322"/>
                          </a:lnTo>
                          <a:lnTo>
                            <a:pt x="175" y="334"/>
                          </a:lnTo>
                          <a:lnTo>
                            <a:pt x="175" y="334"/>
                          </a:lnTo>
                          <a:close/>
                          <a:moveTo>
                            <a:pt x="323" y="371"/>
                          </a:moveTo>
                          <a:lnTo>
                            <a:pt x="323" y="371"/>
                          </a:lnTo>
                          <a:lnTo>
                            <a:pt x="312" y="381"/>
                          </a:lnTo>
                          <a:lnTo>
                            <a:pt x="312" y="381"/>
                          </a:lnTo>
                          <a:lnTo>
                            <a:pt x="325" y="381"/>
                          </a:lnTo>
                          <a:lnTo>
                            <a:pt x="337" y="380"/>
                          </a:lnTo>
                          <a:lnTo>
                            <a:pt x="337" y="380"/>
                          </a:lnTo>
                          <a:lnTo>
                            <a:pt x="323" y="371"/>
                          </a:lnTo>
                          <a:lnTo>
                            <a:pt x="323" y="371"/>
                          </a:lnTo>
                          <a:close/>
                          <a:moveTo>
                            <a:pt x="290" y="398"/>
                          </a:moveTo>
                          <a:lnTo>
                            <a:pt x="290" y="398"/>
                          </a:lnTo>
                          <a:lnTo>
                            <a:pt x="270" y="411"/>
                          </a:lnTo>
                          <a:lnTo>
                            <a:pt x="249" y="424"/>
                          </a:lnTo>
                          <a:lnTo>
                            <a:pt x="249" y="424"/>
                          </a:lnTo>
                          <a:lnTo>
                            <a:pt x="270" y="421"/>
                          </a:lnTo>
                          <a:lnTo>
                            <a:pt x="289" y="416"/>
                          </a:lnTo>
                          <a:lnTo>
                            <a:pt x="309" y="408"/>
                          </a:lnTo>
                          <a:lnTo>
                            <a:pt x="327" y="399"/>
                          </a:lnTo>
                          <a:lnTo>
                            <a:pt x="327" y="399"/>
                          </a:lnTo>
                          <a:lnTo>
                            <a:pt x="309" y="399"/>
                          </a:lnTo>
                          <a:lnTo>
                            <a:pt x="290" y="398"/>
                          </a:lnTo>
                          <a:lnTo>
                            <a:pt x="290" y="398"/>
                          </a:lnTo>
                          <a:close/>
                          <a:moveTo>
                            <a:pt x="81" y="378"/>
                          </a:moveTo>
                          <a:lnTo>
                            <a:pt x="81" y="378"/>
                          </a:lnTo>
                          <a:lnTo>
                            <a:pt x="67" y="362"/>
                          </a:lnTo>
                          <a:lnTo>
                            <a:pt x="54" y="345"/>
                          </a:lnTo>
                          <a:lnTo>
                            <a:pt x="44" y="327"/>
                          </a:lnTo>
                          <a:lnTo>
                            <a:pt x="35" y="308"/>
                          </a:lnTo>
                          <a:lnTo>
                            <a:pt x="28" y="288"/>
                          </a:lnTo>
                          <a:lnTo>
                            <a:pt x="23" y="269"/>
                          </a:lnTo>
                          <a:lnTo>
                            <a:pt x="21" y="249"/>
                          </a:lnTo>
                          <a:lnTo>
                            <a:pt x="20" y="229"/>
                          </a:lnTo>
                          <a:lnTo>
                            <a:pt x="21" y="208"/>
                          </a:lnTo>
                          <a:lnTo>
                            <a:pt x="23" y="189"/>
                          </a:lnTo>
                          <a:lnTo>
                            <a:pt x="28" y="169"/>
                          </a:lnTo>
                          <a:lnTo>
                            <a:pt x="35" y="150"/>
                          </a:lnTo>
                          <a:lnTo>
                            <a:pt x="44" y="131"/>
                          </a:lnTo>
                          <a:lnTo>
                            <a:pt x="54" y="113"/>
                          </a:lnTo>
                          <a:lnTo>
                            <a:pt x="67" y="95"/>
                          </a:lnTo>
                          <a:lnTo>
                            <a:pt x="81" y="79"/>
                          </a:lnTo>
                          <a:lnTo>
                            <a:pt x="81" y="79"/>
                          </a:lnTo>
                          <a:lnTo>
                            <a:pt x="96" y="66"/>
                          </a:lnTo>
                          <a:lnTo>
                            <a:pt x="111" y="54"/>
                          </a:lnTo>
                          <a:lnTo>
                            <a:pt x="128" y="44"/>
                          </a:lnTo>
                          <a:lnTo>
                            <a:pt x="145" y="36"/>
                          </a:lnTo>
                          <a:lnTo>
                            <a:pt x="163" y="29"/>
                          </a:lnTo>
                          <a:lnTo>
                            <a:pt x="181" y="24"/>
                          </a:lnTo>
                          <a:lnTo>
                            <a:pt x="199" y="20"/>
                          </a:lnTo>
                          <a:lnTo>
                            <a:pt x="219" y="18"/>
                          </a:lnTo>
                          <a:lnTo>
                            <a:pt x="238" y="18"/>
                          </a:lnTo>
                          <a:lnTo>
                            <a:pt x="256" y="20"/>
                          </a:lnTo>
                          <a:lnTo>
                            <a:pt x="275" y="23"/>
                          </a:lnTo>
                          <a:lnTo>
                            <a:pt x="293" y="28"/>
                          </a:lnTo>
                          <a:lnTo>
                            <a:pt x="311" y="34"/>
                          </a:lnTo>
                          <a:lnTo>
                            <a:pt x="328" y="42"/>
                          </a:lnTo>
                          <a:lnTo>
                            <a:pt x="345" y="52"/>
                          </a:lnTo>
                          <a:lnTo>
                            <a:pt x="360" y="64"/>
                          </a:lnTo>
                          <a:lnTo>
                            <a:pt x="360" y="64"/>
                          </a:lnTo>
                          <a:lnTo>
                            <a:pt x="371" y="60"/>
                          </a:lnTo>
                          <a:lnTo>
                            <a:pt x="381" y="57"/>
                          </a:lnTo>
                          <a:lnTo>
                            <a:pt x="381" y="57"/>
                          </a:lnTo>
                          <a:lnTo>
                            <a:pt x="364" y="43"/>
                          </a:lnTo>
                          <a:lnTo>
                            <a:pt x="346" y="31"/>
                          </a:lnTo>
                          <a:lnTo>
                            <a:pt x="326" y="21"/>
                          </a:lnTo>
                          <a:lnTo>
                            <a:pt x="307" y="13"/>
                          </a:lnTo>
                          <a:lnTo>
                            <a:pt x="286" y="7"/>
                          </a:lnTo>
                          <a:lnTo>
                            <a:pt x="266" y="2"/>
                          </a:lnTo>
                          <a:lnTo>
                            <a:pt x="245" y="0"/>
                          </a:lnTo>
                          <a:lnTo>
                            <a:pt x="224" y="0"/>
                          </a:lnTo>
                          <a:lnTo>
                            <a:pt x="202" y="1"/>
                          </a:lnTo>
                          <a:lnTo>
                            <a:pt x="181" y="5"/>
                          </a:lnTo>
                          <a:lnTo>
                            <a:pt x="160" y="10"/>
                          </a:lnTo>
                          <a:lnTo>
                            <a:pt x="140" y="17"/>
                          </a:lnTo>
                          <a:lnTo>
                            <a:pt x="121" y="27"/>
                          </a:lnTo>
                          <a:lnTo>
                            <a:pt x="102" y="38"/>
                          </a:lnTo>
                          <a:lnTo>
                            <a:pt x="84" y="51"/>
                          </a:lnTo>
                          <a:lnTo>
                            <a:pt x="68" y="66"/>
                          </a:lnTo>
                          <a:lnTo>
                            <a:pt x="68" y="66"/>
                          </a:lnTo>
                          <a:lnTo>
                            <a:pt x="52" y="84"/>
                          </a:lnTo>
                          <a:lnTo>
                            <a:pt x="38" y="103"/>
                          </a:lnTo>
                          <a:lnTo>
                            <a:pt x="27" y="122"/>
                          </a:lnTo>
                          <a:lnTo>
                            <a:pt x="18" y="143"/>
                          </a:lnTo>
                          <a:lnTo>
                            <a:pt x="9" y="164"/>
                          </a:lnTo>
                          <a:lnTo>
                            <a:pt x="4" y="185"/>
                          </a:lnTo>
                          <a:lnTo>
                            <a:pt x="1" y="207"/>
                          </a:lnTo>
                          <a:lnTo>
                            <a:pt x="0" y="229"/>
                          </a:lnTo>
                          <a:lnTo>
                            <a:pt x="1" y="250"/>
                          </a:lnTo>
                          <a:lnTo>
                            <a:pt x="4" y="272"/>
                          </a:lnTo>
                          <a:lnTo>
                            <a:pt x="9" y="294"/>
                          </a:lnTo>
                          <a:lnTo>
                            <a:pt x="18" y="315"/>
                          </a:lnTo>
                          <a:lnTo>
                            <a:pt x="27" y="336"/>
                          </a:lnTo>
                          <a:lnTo>
                            <a:pt x="38" y="355"/>
                          </a:lnTo>
                          <a:lnTo>
                            <a:pt x="52" y="374"/>
                          </a:lnTo>
                          <a:lnTo>
                            <a:pt x="68" y="391"/>
                          </a:lnTo>
                          <a:lnTo>
                            <a:pt x="68" y="391"/>
                          </a:lnTo>
                          <a:lnTo>
                            <a:pt x="85" y="406"/>
                          </a:lnTo>
                          <a:lnTo>
                            <a:pt x="102" y="419"/>
                          </a:lnTo>
                          <a:lnTo>
                            <a:pt x="121" y="431"/>
                          </a:lnTo>
                          <a:lnTo>
                            <a:pt x="141" y="440"/>
                          </a:lnTo>
                          <a:lnTo>
                            <a:pt x="161" y="447"/>
                          </a:lnTo>
                          <a:lnTo>
                            <a:pt x="181" y="453"/>
                          </a:lnTo>
                          <a:lnTo>
                            <a:pt x="202" y="456"/>
                          </a:lnTo>
                          <a:lnTo>
                            <a:pt x="225" y="458"/>
                          </a:lnTo>
                          <a:lnTo>
                            <a:pt x="246" y="457"/>
                          </a:lnTo>
                          <a:lnTo>
                            <a:pt x="267" y="455"/>
                          </a:lnTo>
                          <a:lnTo>
                            <a:pt x="288" y="450"/>
                          </a:lnTo>
                          <a:lnTo>
                            <a:pt x="308" y="444"/>
                          </a:lnTo>
                          <a:lnTo>
                            <a:pt x="328" y="435"/>
                          </a:lnTo>
                          <a:lnTo>
                            <a:pt x="347" y="425"/>
                          </a:lnTo>
                          <a:lnTo>
                            <a:pt x="366" y="413"/>
                          </a:lnTo>
                          <a:lnTo>
                            <a:pt x="383" y="399"/>
                          </a:lnTo>
                          <a:lnTo>
                            <a:pt x="383" y="399"/>
                          </a:lnTo>
                          <a:lnTo>
                            <a:pt x="372" y="396"/>
                          </a:lnTo>
                          <a:lnTo>
                            <a:pt x="362" y="392"/>
                          </a:lnTo>
                          <a:lnTo>
                            <a:pt x="362" y="392"/>
                          </a:lnTo>
                          <a:lnTo>
                            <a:pt x="346" y="404"/>
                          </a:lnTo>
                          <a:lnTo>
                            <a:pt x="330" y="414"/>
                          </a:lnTo>
                          <a:lnTo>
                            <a:pt x="312" y="422"/>
                          </a:lnTo>
                          <a:lnTo>
                            <a:pt x="295" y="429"/>
                          </a:lnTo>
                          <a:lnTo>
                            <a:pt x="276" y="434"/>
                          </a:lnTo>
                          <a:lnTo>
                            <a:pt x="258" y="437"/>
                          </a:lnTo>
                          <a:lnTo>
                            <a:pt x="239" y="439"/>
                          </a:lnTo>
                          <a:lnTo>
                            <a:pt x="220" y="439"/>
                          </a:lnTo>
                          <a:lnTo>
                            <a:pt x="200" y="437"/>
                          </a:lnTo>
                          <a:lnTo>
                            <a:pt x="182" y="434"/>
                          </a:lnTo>
                          <a:lnTo>
                            <a:pt x="163" y="429"/>
                          </a:lnTo>
                          <a:lnTo>
                            <a:pt x="146" y="422"/>
                          </a:lnTo>
                          <a:lnTo>
                            <a:pt x="128" y="413"/>
                          </a:lnTo>
                          <a:lnTo>
                            <a:pt x="112" y="403"/>
                          </a:lnTo>
                          <a:lnTo>
                            <a:pt x="96" y="391"/>
                          </a:lnTo>
                          <a:lnTo>
                            <a:pt x="81" y="378"/>
                          </a:lnTo>
                          <a:lnTo>
                            <a:pt x="81" y="378"/>
                          </a:lnTo>
                          <a:close/>
                          <a:moveTo>
                            <a:pt x="193" y="72"/>
                          </a:moveTo>
                          <a:lnTo>
                            <a:pt x="193" y="72"/>
                          </a:lnTo>
                          <a:lnTo>
                            <a:pt x="198" y="54"/>
                          </a:lnTo>
                          <a:lnTo>
                            <a:pt x="202" y="35"/>
                          </a:lnTo>
                          <a:lnTo>
                            <a:pt x="202" y="35"/>
                          </a:lnTo>
                          <a:lnTo>
                            <a:pt x="183" y="38"/>
                          </a:lnTo>
                          <a:lnTo>
                            <a:pt x="165" y="44"/>
                          </a:lnTo>
                          <a:lnTo>
                            <a:pt x="147" y="51"/>
                          </a:lnTo>
                          <a:lnTo>
                            <a:pt x="130" y="60"/>
                          </a:lnTo>
                          <a:lnTo>
                            <a:pt x="130" y="60"/>
                          </a:lnTo>
                          <a:lnTo>
                            <a:pt x="146" y="62"/>
                          </a:lnTo>
                          <a:lnTo>
                            <a:pt x="162" y="64"/>
                          </a:lnTo>
                          <a:lnTo>
                            <a:pt x="178" y="68"/>
                          </a:lnTo>
                          <a:lnTo>
                            <a:pt x="193" y="72"/>
                          </a:lnTo>
                          <a:lnTo>
                            <a:pt x="193" y="72"/>
                          </a:lnTo>
                          <a:close/>
                          <a:moveTo>
                            <a:pt x="160" y="159"/>
                          </a:moveTo>
                          <a:lnTo>
                            <a:pt x="160" y="159"/>
                          </a:lnTo>
                          <a:lnTo>
                            <a:pt x="144" y="174"/>
                          </a:lnTo>
                          <a:lnTo>
                            <a:pt x="127" y="186"/>
                          </a:lnTo>
                          <a:lnTo>
                            <a:pt x="108" y="197"/>
                          </a:lnTo>
                          <a:lnTo>
                            <a:pt x="90" y="205"/>
                          </a:lnTo>
                          <a:lnTo>
                            <a:pt x="90" y="205"/>
                          </a:lnTo>
                          <a:lnTo>
                            <a:pt x="94" y="219"/>
                          </a:lnTo>
                          <a:lnTo>
                            <a:pt x="99" y="234"/>
                          </a:lnTo>
                          <a:lnTo>
                            <a:pt x="105" y="248"/>
                          </a:lnTo>
                          <a:lnTo>
                            <a:pt x="112" y="261"/>
                          </a:lnTo>
                          <a:lnTo>
                            <a:pt x="121" y="274"/>
                          </a:lnTo>
                          <a:lnTo>
                            <a:pt x="130" y="287"/>
                          </a:lnTo>
                          <a:lnTo>
                            <a:pt x="140" y="301"/>
                          </a:lnTo>
                          <a:lnTo>
                            <a:pt x="151" y="312"/>
                          </a:lnTo>
                          <a:lnTo>
                            <a:pt x="151" y="312"/>
                          </a:lnTo>
                          <a:lnTo>
                            <a:pt x="161" y="322"/>
                          </a:lnTo>
                          <a:lnTo>
                            <a:pt x="161" y="322"/>
                          </a:lnTo>
                          <a:lnTo>
                            <a:pt x="185" y="309"/>
                          </a:lnTo>
                          <a:lnTo>
                            <a:pt x="208" y="294"/>
                          </a:lnTo>
                          <a:lnTo>
                            <a:pt x="232" y="277"/>
                          </a:lnTo>
                          <a:lnTo>
                            <a:pt x="253" y="258"/>
                          </a:lnTo>
                          <a:lnTo>
                            <a:pt x="253" y="258"/>
                          </a:lnTo>
                          <a:lnTo>
                            <a:pt x="251" y="243"/>
                          </a:lnTo>
                          <a:lnTo>
                            <a:pt x="250" y="228"/>
                          </a:lnTo>
                          <a:lnTo>
                            <a:pt x="250" y="228"/>
                          </a:lnTo>
                          <a:lnTo>
                            <a:pt x="250" y="215"/>
                          </a:lnTo>
                          <a:lnTo>
                            <a:pt x="252" y="204"/>
                          </a:lnTo>
                          <a:lnTo>
                            <a:pt x="254" y="192"/>
                          </a:lnTo>
                          <a:lnTo>
                            <a:pt x="256" y="181"/>
                          </a:lnTo>
                          <a:lnTo>
                            <a:pt x="260" y="169"/>
                          </a:lnTo>
                          <a:lnTo>
                            <a:pt x="264" y="159"/>
                          </a:lnTo>
                          <a:lnTo>
                            <a:pt x="269" y="148"/>
                          </a:lnTo>
                          <a:lnTo>
                            <a:pt x="275" y="138"/>
                          </a:lnTo>
                          <a:lnTo>
                            <a:pt x="275" y="138"/>
                          </a:lnTo>
                          <a:lnTo>
                            <a:pt x="258" y="125"/>
                          </a:lnTo>
                          <a:lnTo>
                            <a:pt x="241" y="113"/>
                          </a:lnTo>
                          <a:lnTo>
                            <a:pt x="223" y="103"/>
                          </a:lnTo>
                          <a:lnTo>
                            <a:pt x="203" y="94"/>
                          </a:lnTo>
                          <a:lnTo>
                            <a:pt x="203" y="94"/>
                          </a:lnTo>
                          <a:lnTo>
                            <a:pt x="195" y="112"/>
                          </a:lnTo>
                          <a:lnTo>
                            <a:pt x="185" y="129"/>
                          </a:lnTo>
                          <a:lnTo>
                            <a:pt x="173" y="144"/>
                          </a:lnTo>
                          <a:lnTo>
                            <a:pt x="160" y="159"/>
                          </a:lnTo>
                          <a:lnTo>
                            <a:pt x="160" y="159"/>
                          </a:lnTo>
                          <a:close/>
                          <a:moveTo>
                            <a:pt x="212" y="424"/>
                          </a:moveTo>
                          <a:lnTo>
                            <a:pt x="212" y="424"/>
                          </a:lnTo>
                          <a:lnTo>
                            <a:pt x="240" y="410"/>
                          </a:lnTo>
                          <a:lnTo>
                            <a:pt x="266" y="394"/>
                          </a:lnTo>
                          <a:lnTo>
                            <a:pt x="266" y="394"/>
                          </a:lnTo>
                          <a:lnTo>
                            <a:pt x="252" y="390"/>
                          </a:lnTo>
                          <a:lnTo>
                            <a:pt x="237" y="386"/>
                          </a:lnTo>
                          <a:lnTo>
                            <a:pt x="223" y="381"/>
                          </a:lnTo>
                          <a:lnTo>
                            <a:pt x="209" y="375"/>
                          </a:lnTo>
                          <a:lnTo>
                            <a:pt x="195" y="368"/>
                          </a:lnTo>
                          <a:lnTo>
                            <a:pt x="182" y="360"/>
                          </a:lnTo>
                          <a:lnTo>
                            <a:pt x="169" y="352"/>
                          </a:lnTo>
                          <a:lnTo>
                            <a:pt x="157" y="342"/>
                          </a:lnTo>
                          <a:lnTo>
                            <a:pt x="157" y="342"/>
                          </a:lnTo>
                          <a:lnTo>
                            <a:pt x="140" y="349"/>
                          </a:lnTo>
                          <a:lnTo>
                            <a:pt x="123" y="355"/>
                          </a:lnTo>
                          <a:lnTo>
                            <a:pt x="105" y="360"/>
                          </a:lnTo>
                          <a:lnTo>
                            <a:pt x="88" y="364"/>
                          </a:lnTo>
                          <a:lnTo>
                            <a:pt x="88" y="364"/>
                          </a:lnTo>
                          <a:lnTo>
                            <a:pt x="91" y="368"/>
                          </a:lnTo>
                          <a:lnTo>
                            <a:pt x="91" y="368"/>
                          </a:lnTo>
                          <a:lnTo>
                            <a:pt x="104" y="380"/>
                          </a:lnTo>
                          <a:lnTo>
                            <a:pt x="118" y="390"/>
                          </a:lnTo>
                          <a:lnTo>
                            <a:pt x="133" y="399"/>
                          </a:lnTo>
                          <a:lnTo>
                            <a:pt x="148" y="407"/>
                          </a:lnTo>
                          <a:lnTo>
                            <a:pt x="164" y="413"/>
                          </a:lnTo>
                          <a:lnTo>
                            <a:pt x="180" y="418"/>
                          </a:lnTo>
                          <a:lnTo>
                            <a:pt x="196" y="422"/>
                          </a:lnTo>
                          <a:lnTo>
                            <a:pt x="212" y="424"/>
                          </a:lnTo>
                          <a:lnTo>
                            <a:pt x="212" y="424"/>
                          </a:lnTo>
                          <a:close/>
                          <a:moveTo>
                            <a:pt x="219" y="33"/>
                          </a:moveTo>
                          <a:lnTo>
                            <a:pt x="219" y="33"/>
                          </a:lnTo>
                          <a:lnTo>
                            <a:pt x="218" y="44"/>
                          </a:lnTo>
                          <a:lnTo>
                            <a:pt x="216" y="56"/>
                          </a:lnTo>
                          <a:lnTo>
                            <a:pt x="212" y="67"/>
                          </a:lnTo>
                          <a:lnTo>
                            <a:pt x="209" y="78"/>
                          </a:lnTo>
                          <a:lnTo>
                            <a:pt x="209" y="78"/>
                          </a:lnTo>
                          <a:lnTo>
                            <a:pt x="229" y="87"/>
                          </a:lnTo>
                          <a:lnTo>
                            <a:pt x="248" y="97"/>
                          </a:lnTo>
                          <a:lnTo>
                            <a:pt x="266" y="111"/>
                          </a:lnTo>
                          <a:lnTo>
                            <a:pt x="284" y="124"/>
                          </a:lnTo>
                          <a:lnTo>
                            <a:pt x="284" y="124"/>
                          </a:lnTo>
                          <a:lnTo>
                            <a:pt x="297" y="109"/>
                          </a:lnTo>
                          <a:lnTo>
                            <a:pt x="311" y="93"/>
                          </a:lnTo>
                          <a:lnTo>
                            <a:pt x="328" y="81"/>
                          </a:lnTo>
                          <a:lnTo>
                            <a:pt x="336" y="76"/>
                          </a:lnTo>
                          <a:lnTo>
                            <a:pt x="345" y="71"/>
                          </a:lnTo>
                          <a:lnTo>
                            <a:pt x="345" y="71"/>
                          </a:lnTo>
                          <a:lnTo>
                            <a:pt x="331" y="61"/>
                          </a:lnTo>
                          <a:lnTo>
                            <a:pt x="316" y="53"/>
                          </a:lnTo>
                          <a:lnTo>
                            <a:pt x="301" y="46"/>
                          </a:lnTo>
                          <a:lnTo>
                            <a:pt x="285" y="41"/>
                          </a:lnTo>
                          <a:lnTo>
                            <a:pt x="269" y="37"/>
                          </a:lnTo>
                          <a:lnTo>
                            <a:pt x="253" y="34"/>
                          </a:lnTo>
                          <a:lnTo>
                            <a:pt x="236" y="33"/>
                          </a:lnTo>
                          <a:lnTo>
                            <a:pt x="219" y="33"/>
                          </a:lnTo>
                          <a:lnTo>
                            <a:pt x="219" y="33"/>
                          </a:lnTo>
                          <a:close/>
                          <a:moveTo>
                            <a:pt x="91" y="90"/>
                          </a:moveTo>
                          <a:lnTo>
                            <a:pt x="91" y="90"/>
                          </a:lnTo>
                          <a:lnTo>
                            <a:pt x="87" y="94"/>
                          </a:lnTo>
                          <a:lnTo>
                            <a:pt x="87" y="94"/>
                          </a:lnTo>
                          <a:lnTo>
                            <a:pt x="83" y="118"/>
                          </a:lnTo>
                          <a:lnTo>
                            <a:pt x="82" y="142"/>
                          </a:lnTo>
                          <a:lnTo>
                            <a:pt x="83" y="165"/>
                          </a:lnTo>
                          <a:lnTo>
                            <a:pt x="86" y="188"/>
                          </a:lnTo>
                          <a:lnTo>
                            <a:pt x="86" y="188"/>
                          </a:lnTo>
                          <a:lnTo>
                            <a:pt x="103" y="181"/>
                          </a:lnTo>
                          <a:lnTo>
                            <a:pt x="119" y="171"/>
                          </a:lnTo>
                          <a:lnTo>
                            <a:pt x="134" y="160"/>
                          </a:lnTo>
                          <a:lnTo>
                            <a:pt x="148" y="148"/>
                          </a:lnTo>
                          <a:lnTo>
                            <a:pt x="148" y="148"/>
                          </a:lnTo>
                          <a:lnTo>
                            <a:pt x="160" y="134"/>
                          </a:lnTo>
                          <a:lnTo>
                            <a:pt x="171" y="120"/>
                          </a:lnTo>
                          <a:lnTo>
                            <a:pt x="180" y="105"/>
                          </a:lnTo>
                          <a:lnTo>
                            <a:pt x="187" y="88"/>
                          </a:lnTo>
                          <a:lnTo>
                            <a:pt x="187" y="88"/>
                          </a:lnTo>
                          <a:lnTo>
                            <a:pt x="168" y="83"/>
                          </a:lnTo>
                          <a:lnTo>
                            <a:pt x="148" y="79"/>
                          </a:lnTo>
                          <a:lnTo>
                            <a:pt x="127" y="76"/>
                          </a:lnTo>
                          <a:lnTo>
                            <a:pt x="107" y="76"/>
                          </a:lnTo>
                          <a:lnTo>
                            <a:pt x="107" y="76"/>
                          </a:lnTo>
                          <a:lnTo>
                            <a:pt x="99" y="83"/>
                          </a:lnTo>
                          <a:lnTo>
                            <a:pt x="91" y="90"/>
                          </a:lnTo>
                          <a:lnTo>
                            <a:pt x="91" y="9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51" name="Freeform 13">
                      <a:extLst>
                        <a:ext uri="{FF2B5EF4-FFF2-40B4-BE49-F238E27FC236}">
                          <a16:creationId xmlns:a16="http://schemas.microsoft.com/office/drawing/2014/main" id="{FD28F5CF-6B34-F75A-C623-DF2A195F6867}"/>
                        </a:ext>
                        <a:ext uri="{C183D7F6-B498-43B3-948B-1728B52AA6E4}">
                          <adec:decorative xmlns:adec="http://schemas.microsoft.com/office/drawing/2017/decorative" val="1"/>
                        </a:ext>
                      </a:extLst>
                    </p:cNvPr>
                    <p:cNvSpPr>
                      <a:spLocks noEditPoints="1"/>
                    </p:cNvSpPr>
                    <p:nvPr/>
                  </p:nvSpPr>
                  <p:spPr bwMode="auto">
                    <a:xfrm>
                      <a:off x="9004692" y="3933254"/>
                      <a:ext cx="381235" cy="379477"/>
                    </a:xfrm>
                    <a:custGeom>
                      <a:avLst/>
                      <a:gdLst/>
                      <a:ahLst/>
                      <a:cxnLst>
                        <a:cxn ang="0">
                          <a:pos x="777" y="94"/>
                        </a:cxn>
                        <a:cxn ang="0">
                          <a:pos x="672" y="36"/>
                        </a:cxn>
                        <a:cxn ang="0">
                          <a:pos x="558" y="5"/>
                        </a:cxn>
                        <a:cxn ang="0">
                          <a:pos x="442" y="2"/>
                        </a:cxn>
                        <a:cxn ang="0">
                          <a:pos x="326" y="27"/>
                        </a:cxn>
                        <a:cxn ang="0">
                          <a:pos x="219" y="80"/>
                        </a:cxn>
                        <a:cxn ang="0">
                          <a:pos x="143" y="143"/>
                        </a:cxn>
                        <a:cxn ang="0">
                          <a:pos x="68" y="241"/>
                        </a:cxn>
                        <a:cxn ang="0">
                          <a:pos x="20" y="349"/>
                        </a:cxn>
                        <a:cxn ang="0">
                          <a:pos x="1" y="465"/>
                        </a:cxn>
                        <a:cxn ang="0">
                          <a:pos x="9" y="581"/>
                        </a:cxn>
                        <a:cxn ang="0">
                          <a:pos x="46" y="694"/>
                        </a:cxn>
                        <a:cxn ang="0">
                          <a:pos x="110" y="796"/>
                        </a:cxn>
                        <a:cxn ang="0">
                          <a:pos x="177" y="864"/>
                        </a:cxn>
                        <a:cxn ang="0">
                          <a:pos x="270" y="925"/>
                        </a:cxn>
                        <a:cxn ang="0">
                          <a:pos x="372" y="962"/>
                        </a:cxn>
                        <a:cxn ang="0">
                          <a:pos x="478" y="976"/>
                        </a:cxn>
                        <a:cxn ang="0">
                          <a:pos x="584" y="966"/>
                        </a:cxn>
                        <a:cxn ang="0">
                          <a:pos x="688" y="933"/>
                        </a:cxn>
                        <a:cxn ang="0">
                          <a:pos x="783" y="877"/>
                        </a:cxn>
                        <a:cxn ang="0">
                          <a:pos x="980" y="790"/>
                        </a:cxn>
                        <a:cxn ang="0">
                          <a:pos x="903" y="746"/>
                        </a:cxn>
                        <a:cxn ang="0">
                          <a:pos x="949" y="647"/>
                        </a:cxn>
                        <a:cxn ang="0">
                          <a:pos x="973" y="542"/>
                        </a:cxn>
                        <a:cxn ang="0">
                          <a:pos x="973" y="435"/>
                        </a:cxn>
                        <a:cxn ang="0">
                          <a:pos x="950" y="330"/>
                        </a:cxn>
                        <a:cxn ang="0">
                          <a:pos x="903" y="232"/>
                        </a:cxn>
                        <a:cxn ang="0">
                          <a:pos x="834" y="143"/>
                        </a:cxn>
                        <a:cxn ang="0">
                          <a:pos x="185" y="735"/>
                        </a:cxn>
                        <a:cxn ang="0">
                          <a:pos x="134" y="653"/>
                        </a:cxn>
                        <a:cxn ang="0">
                          <a:pos x="105" y="562"/>
                        </a:cxn>
                        <a:cxn ang="0">
                          <a:pos x="98" y="469"/>
                        </a:cxn>
                        <a:cxn ang="0">
                          <a:pos x="114" y="377"/>
                        </a:cxn>
                        <a:cxn ang="0">
                          <a:pos x="152" y="290"/>
                        </a:cxn>
                        <a:cxn ang="0">
                          <a:pos x="212" y="213"/>
                        </a:cxn>
                        <a:cxn ang="0">
                          <a:pos x="273" y="162"/>
                        </a:cxn>
                        <a:cxn ang="0">
                          <a:pos x="360" y="120"/>
                        </a:cxn>
                        <a:cxn ang="0">
                          <a:pos x="451" y="100"/>
                        </a:cxn>
                        <a:cxn ang="0">
                          <a:pos x="544" y="102"/>
                        </a:cxn>
                        <a:cxn ang="0">
                          <a:pos x="635" y="126"/>
                        </a:cxn>
                        <a:cxn ang="0">
                          <a:pos x="720" y="173"/>
                        </a:cxn>
                        <a:cxn ang="0">
                          <a:pos x="779" y="227"/>
                        </a:cxn>
                        <a:cxn ang="0">
                          <a:pos x="834" y="307"/>
                        </a:cxn>
                        <a:cxn ang="0">
                          <a:pos x="867" y="395"/>
                        </a:cxn>
                        <a:cxn ang="0">
                          <a:pos x="879" y="488"/>
                        </a:cxn>
                        <a:cxn ang="0">
                          <a:pos x="867" y="581"/>
                        </a:cxn>
                        <a:cxn ang="0">
                          <a:pos x="834" y="670"/>
                        </a:cxn>
                        <a:cxn ang="0">
                          <a:pos x="779" y="750"/>
                        </a:cxn>
                        <a:cxn ang="0">
                          <a:pos x="720" y="803"/>
                        </a:cxn>
                        <a:cxn ang="0">
                          <a:pos x="635" y="850"/>
                        </a:cxn>
                        <a:cxn ang="0">
                          <a:pos x="544" y="874"/>
                        </a:cxn>
                        <a:cxn ang="0">
                          <a:pos x="451" y="877"/>
                        </a:cxn>
                        <a:cxn ang="0">
                          <a:pos x="360" y="857"/>
                        </a:cxn>
                        <a:cxn ang="0">
                          <a:pos x="273" y="814"/>
                        </a:cxn>
                        <a:cxn ang="0">
                          <a:pos x="212" y="764"/>
                        </a:cxn>
                      </a:cxnLst>
                      <a:rect l="0" t="0" r="r" b="b"/>
                      <a:pathLst>
                        <a:path w="1516" h="1515">
                          <a:moveTo>
                            <a:pt x="834" y="143"/>
                          </a:moveTo>
                          <a:lnTo>
                            <a:pt x="834" y="143"/>
                          </a:lnTo>
                          <a:lnTo>
                            <a:pt x="815" y="125"/>
                          </a:lnTo>
                          <a:lnTo>
                            <a:pt x="797" y="109"/>
                          </a:lnTo>
                          <a:lnTo>
                            <a:pt x="777" y="94"/>
                          </a:lnTo>
                          <a:lnTo>
                            <a:pt x="757" y="80"/>
                          </a:lnTo>
                          <a:lnTo>
                            <a:pt x="737" y="68"/>
                          </a:lnTo>
                          <a:lnTo>
                            <a:pt x="716" y="56"/>
                          </a:lnTo>
                          <a:lnTo>
                            <a:pt x="694" y="45"/>
                          </a:lnTo>
                          <a:lnTo>
                            <a:pt x="672" y="36"/>
                          </a:lnTo>
                          <a:lnTo>
                            <a:pt x="649" y="27"/>
                          </a:lnTo>
                          <a:lnTo>
                            <a:pt x="627" y="20"/>
                          </a:lnTo>
                          <a:lnTo>
                            <a:pt x="604" y="14"/>
                          </a:lnTo>
                          <a:lnTo>
                            <a:pt x="581" y="9"/>
                          </a:lnTo>
                          <a:lnTo>
                            <a:pt x="558" y="5"/>
                          </a:lnTo>
                          <a:lnTo>
                            <a:pt x="535" y="2"/>
                          </a:lnTo>
                          <a:lnTo>
                            <a:pt x="512" y="1"/>
                          </a:lnTo>
                          <a:lnTo>
                            <a:pt x="488" y="0"/>
                          </a:lnTo>
                          <a:lnTo>
                            <a:pt x="465" y="1"/>
                          </a:lnTo>
                          <a:lnTo>
                            <a:pt x="442" y="2"/>
                          </a:lnTo>
                          <a:lnTo>
                            <a:pt x="418" y="5"/>
                          </a:lnTo>
                          <a:lnTo>
                            <a:pt x="395" y="9"/>
                          </a:lnTo>
                          <a:lnTo>
                            <a:pt x="372" y="14"/>
                          </a:lnTo>
                          <a:lnTo>
                            <a:pt x="350" y="20"/>
                          </a:lnTo>
                          <a:lnTo>
                            <a:pt x="326" y="27"/>
                          </a:lnTo>
                          <a:lnTo>
                            <a:pt x="304" y="36"/>
                          </a:lnTo>
                          <a:lnTo>
                            <a:pt x="282" y="45"/>
                          </a:lnTo>
                          <a:lnTo>
                            <a:pt x="261" y="56"/>
                          </a:lnTo>
                          <a:lnTo>
                            <a:pt x="240" y="68"/>
                          </a:lnTo>
                          <a:lnTo>
                            <a:pt x="219" y="80"/>
                          </a:lnTo>
                          <a:lnTo>
                            <a:pt x="199" y="94"/>
                          </a:lnTo>
                          <a:lnTo>
                            <a:pt x="180" y="109"/>
                          </a:lnTo>
                          <a:lnTo>
                            <a:pt x="161" y="125"/>
                          </a:lnTo>
                          <a:lnTo>
                            <a:pt x="143" y="143"/>
                          </a:lnTo>
                          <a:lnTo>
                            <a:pt x="143" y="143"/>
                          </a:lnTo>
                          <a:lnTo>
                            <a:pt x="126" y="161"/>
                          </a:lnTo>
                          <a:lnTo>
                            <a:pt x="110" y="180"/>
                          </a:lnTo>
                          <a:lnTo>
                            <a:pt x="95" y="199"/>
                          </a:lnTo>
                          <a:lnTo>
                            <a:pt x="81" y="220"/>
                          </a:lnTo>
                          <a:lnTo>
                            <a:pt x="68" y="241"/>
                          </a:lnTo>
                          <a:lnTo>
                            <a:pt x="56" y="262"/>
                          </a:lnTo>
                          <a:lnTo>
                            <a:pt x="46" y="283"/>
                          </a:lnTo>
                          <a:lnTo>
                            <a:pt x="36" y="305"/>
                          </a:lnTo>
                          <a:lnTo>
                            <a:pt x="28" y="327"/>
                          </a:lnTo>
                          <a:lnTo>
                            <a:pt x="20" y="349"/>
                          </a:lnTo>
                          <a:lnTo>
                            <a:pt x="14" y="372"/>
                          </a:lnTo>
                          <a:lnTo>
                            <a:pt x="9" y="395"/>
                          </a:lnTo>
                          <a:lnTo>
                            <a:pt x="5" y="418"/>
                          </a:lnTo>
                          <a:lnTo>
                            <a:pt x="3" y="441"/>
                          </a:lnTo>
                          <a:lnTo>
                            <a:pt x="1" y="465"/>
                          </a:lnTo>
                          <a:lnTo>
                            <a:pt x="0" y="488"/>
                          </a:lnTo>
                          <a:lnTo>
                            <a:pt x="1" y="511"/>
                          </a:lnTo>
                          <a:lnTo>
                            <a:pt x="3" y="535"/>
                          </a:lnTo>
                          <a:lnTo>
                            <a:pt x="5" y="558"/>
                          </a:lnTo>
                          <a:lnTo>
                            <a:pt x="9" y="581"/>
                          </a:lnTo>
                          <a:lnTo>
                            <a:pt x="14" y="604"/>
                          </a:lnTo>
                          <a:lnTo>
                            <a:pt x="20" y="628"/>
                          </a:lnTo>
                          <a:lnTo>
                            <a:pt x="28" y="650"/>
                          </a:lnTo>
                          <a:lnTo>
                            <a:pt x="36" y="672"/>
                          </a:lnTo>
                          <a:lnTo>
                            <a:pt x="46" y="694"/>
                          </a:lnTo>
                          <a:lnTo>
                            <a:pt x="56" y="715"/>
                          </a:lnTo>
                          <a:lnTo>
                            <a:pt x="68" y="736"/>
                          </a:lnTo>
                          <a:lnTo>
                            <a:pt x="81" y="757"/>
                          </a:lnTo>
                          <a:lnTo>
                            <a:pt x="95" y="777"/>
                          </a:lnTo>
                          <a:lnTo>
                            <a:pt x="110" y="796"/>
                          </a:lnTo>
                          <a:lnTo>
                            <a:pt x="126" y="815"/>
                          </a:lnTo>
                          <a:lnTo>
                            <a:pt x="143" y="833"/>
                          </a:lnTo>
                          <a:lnTo>
                            <a:pt x="143" y="833"/>
                          </a:lnTo>
                          <a:lnTo>
                            <a:pt x="160" y="849"/>
                          </a:lnTo>
                          <a:lnTo>
                            <a:pt x="177" y="864"/>
                          </a:lnTo>
                          <a:lnTo>
                            <a:pt x="194" y="878"/>
                          </a:lnTo>
                          <a:lnTo>
                            <a:pt x="213" y="891"/>
                          </a:lnTo>
                          <a:lnTo>
                            <a:pt x="231" y="903"/>
                          </a:lnTo>
                          <a:lnTo>
                            <a:pt x="250" y="914"/>
                          </a:lnTo>
                          <a:lnTo>
                            <a:pt x="270" y="925"/>
                          </a:lnTo>
                          <a:lnTo>
                            <a:pt x="289" y="934"/>
                          </a:lnTo>
                          <a:lnTo>
                            <a:pt x="309" y="942"/>
                          </a:lnTo>
                          <a:lnTo>
                            <a:pt x="330" y="950"/>
                          </a:lnTo>
                          <a:lnTo>
                            <a:pt x="351" y="956"/>
                          </a:lnTo>
                          <a:lnTo>
                            <a:pt x="372" y="962"/>
                          </a:lnTo>
                          <a:lnTo>
                            <a:pt x="393" y="966"/>
                          </a:lnTo>
                          <a:lnTo>
                            <a:pt x="414" y="970"/>
                          </a:lnTo>
                          <a:lnTo>
                            <a:pt x="435" y="973"/>
                          </a:lnTo>
                          <a:lnTo>
                            <a:pt x="457" y="975"/>
                          </a:lnTo>
                          <a:lnTo>
                            <a:pt x="478" y="976"/>
                          </a:lnTo>
                          <a:lnTo>
                            <a:pt x="499" y="975"/>
                          </a:lnTo>
                          <a:lnTo>
                            <a:pt x="521" y="974"/>
                          </a:lnTo>
                          <a:lnTo>
                            <a:pt x="542" y="973"/>
                          </a:lnTo>
                          <a:lnTo>
                            <a:pt x="563" y="970"/>
                          </a:lnTo>
                          <a:lnTo>
                            <a:pt x="584" y="966"/>
                          </a:lnTo>
                          <a:lnTo>
                            <a:pt x="605" y="961"/>
                          </a:lnTo>
                          <a:lnTo>
                            <a:pt x="626" y="956"/>
                          </a:lnTo>
                          <a:lnTo>
                            <a:pt x="647" y="949"/>
                          </a:lnTo>
                          <a:lnTo>
                            <a:pt x="667" y="942"/>
                          </a:lnTo>
                          <a:lnTo>
                            <a:pt x="688" y="933"/>
                          </a:lnTo>
                          <a:lnTo>
                            <a:pt x="708" y="924"/>
                          </a:lnTo>
                          <a:lnTo>
                            <a:pt x="727" y="913"/>
                          </a:lnTo>
                          <a:lnTo>
                            <a:pt x="746" y="902"/>
                          </a:lnTo>
                          <a:lnTo>
                            <a:pt x="764" y="890"/>
                          </a:lnTo>
                          <a:lnTo>
                            <a:pt x="783" y="877"/>
                          </a:lnTo>
                          <a:lnTo>
                            <a:pt x="838" y="932"/>
                          </a:lnTo>
                          <a:lnTo>
                            <a:pt x="791" y="980"/>
                          </a:lnTo>
                          <a:lnTo>
                            <a:pt x="1325" y="1515"/>
                          </a:lnTo>
                          <a:lnTo>
                            <a:pt x="1516" y="1325"/>
                          </a:lnTo>
                          <a:lnTo>
                            <a:pt x="980" y="790"/>
                          </a:lnTo>
                          <a:lnTo>
                            <a:pt x="933" y="838"/>
                          </a:lnTo>
                          <a:lnTo>
                            <a:pt x="877" y="782"/>
                          </a:lnTo>
                          <a:lnTo>
                            <a:pt x="877" y="782"/>
                          </a:lnTo>
                          <a:lnTo>
                            <a:pt x="890" y="764"/>
                          </a:lnTo>
                          <a:lnTo>
                            <a:pt x="903" y="746"/>
                          </a:lnTo>
                          <a:lnTo>
                            <a:pt x="914" y="727"/>
                          </a:lnTo>
                          <a:lnTo>
                            <a:pt x="924" y="707"/>
                          </a:lnTo>
                          <a:lnTo>
                            <a:pt x="933" y="688"/>
                          </a:lnTo>
                          <a:lnTo>
                            <a:pt x="942" y="668"/>
                          </a:lnTo>
                          <a:lnTo>
                            <a:pt x="949" y="647"/>
                          </a:lnTo>
                          <a:lnTo>
                            <a:pt x="956" y="627"/>
                          </a:lnTo>
                          <a:lnTo>
                            <a:pt x="962" y="605"/>
                          </a:lnTo>
                          <a:lnTo>
                            <a:pt x="966" y="584"/>
                          </a:lnTo>
                          <a:lnTo>
                            <a:pt x="970" y="563"/>
                          </a:lnTo>
                          <a:lnTo>
                            <a:pt x="973" y="542"/>
                          </a:lnTo>
                          <a:lnTo>
                            <a:pt x="975" y="520"/>
                          </a:lnTo>
                          <a:lnTo>
                            <a:pt x="976" y="499"/>
                          </a:lnTo>
                          <a:lnTo>
                            <a:pt x="976" y="478"/>
                          </a:lnTo>
                          <a:lnTo>
                            <a:pt x="975" y="456"/>
                          </a:lnTo>
                          <a:lnTo>
                            <a:pt x="973" y="435"/>
                          </a:lnTo>
                          <a:lnTo>
                            <a:pt x="970" y="414"/>
                          </a:lnTo>
                          <a:lnTo>
                            <a:pt x="967" y="393"/>
                          </a:lnTo>
                          <a:lnTo>
                            <a:pt x="962" y="372"/>
                          </a:lnTo>
                          <a:lnTo>
                            <a:pt x="956" y="351"/>
                          </a:lnTo>
                          <a:lnTo>
                            <a:pt x="950" y="330"/>
                          </a:lnTo>
                          <a:lnTo>
                            <a:pt x="943" y="310"/>
                          </a:lnTo>
                          <a:lnTo>
                            <a:pt x="934" y="290"/>
                          </a:lnTo>
                          <a:lnTo>
                            <a:pt x="925" y="270"/>
                          </a:lnTo>
                          <a:lnTo>
                            <a:pt x="915" y="251"/>
                          </a:lnTo>
                          <a:lnTo>
                            <a:pt x="903" y="232"/>
                          </a:lnTo>
                          <a:lnTo>
                            <a:pt x="891" y="213"/>
                          </a:lnTo>
                          <a:lnTo>
                            <a:pt x="878" y="194"/>
                          </a:lnTo>
                          <a:lnTo>
                            <a:pt x="864" y="176"/>
                          </a:lnTo>
                          <a:lnTo>
                            <a:pt x="849" y="159"/>
                          </a:lnTo>
                          <a:lnTo>
                            <a:pt x="834" y="143"/>
                          </a:lnTo>
                          <a:lnTo>
                            <a:pt x="834" y="143"/>
                          </a:lnTo>
                          <a:close/>
                          <a:moveTo>
                            <a:pt x="212" y="764"/>
                          </a:moveTo>
                          <a:lnTo>
                            <a:pt x="212" y="764"/>
                          </a:lnTo>
                          <a:lnTo>
                            <a:pt x="198" y="750"/>
                          </a:lnTo>
                          <a:lnTo>
                            <a:pt x="185" y="735"/>
                          </a:lnTo>
                          <a:lnTo>
                            <a:pt x="173" y="719"/>
                          </a:lnTo>
                          <a:lnTo>
                            <a:pt x="162" y="703"/>
                          </a:lnTo>
                          <a:lnTo>
                            <a:pt x="152" y="687"/>
                          </a:lnTo>
                          <a:lnTo>
                            <a:pt x="143" y="670"/>
                          </a:lnTo>
                          <a:lnTo>
                            <a:pt x="134" y="653"/>
                          </a:lnTo>
                          <a:lnTo>
                            <a:pt x="126" y="636"/>
                          </a:lnTo>
                          <a:lnTo>
                            <a:pt x="120" y="618"/>
                          </a:lnTo>
                          <a:lnTo>
                            <a:pt x="114" y="599"/>
                          </a:lnTo>
                          <a:lnTo>
                            <a:pt x="109" y="581"/>
                          </a:lnTo>
                          <a:lnTo>
                            <a:pt x="105" y="562"/>
                          </a:lnTo>
                          <a:lnTo>
                            <a:pt x="102" y="544"/>
                          </a:lnTo>
                          <a:lnTo>
                            <a:pt x="100" y="525"/>
                          </a:lnTo>
                          <a:lnTo>
                            <a:pt x="98" y="507"/>
                          </a:lnTo>
                          <a:lnTo>
                            <a:pt x="98" y="488"/>
                          </a:lnTo>
                          <a:lnTo>
                            <a:pt x="98" y="469"/>
                          </a:lnTo>
                          <a:lnTo>
                            <a:pt x="100" y="451"/>
                          </a:lnTo>
                          <a:lnTo>
                            <a:pt x="102" y="432"/>
                          </a:lnTo>
                          <a:lnTo>
                            <a:pt x="105" y="414"/>
                          </a:lnTo>
                          <a:lnTo>
                            <a:pt x="109" y="395"/>
                          </a:lnTo>
                          <a:lnTo>
                            <a:pt x="114" y="377"/>
                          </a:lnTo>
                          <a:lnTo>
                            <a:pt x="120" y="359"/>
                          </a:lnTo>
                          <a:lnTo>
                            <a:pt x="126" y="342"/>
                          </a:lnTo>
                          <a:lnTo>
                            <a:pt x="134" y="324"/>
                          </a:lnTo>
                          <a:lnTo>
                            <a:pt x="143" y="307"/>
                          </a:lnTo>
                          <a:lnTo>
                            <a:pt x="152" y="290"/>
                          </a:lnTo>
                          <a:lnTo>
                            <a:pt x="162" y="274"/>
                          </a:lnTo>
                          <a:lnTo>
                            <a:pt x="173" y="258"/>
                          </a:lnTo>
                          <a:lnTo>
                            <a:pt x="185" y="242"/>
                          </a:lnTo>
                          <a:lnTo>
                            <a:pt x="198" y="227"/>
                          </a:lnTo>
                          <a:lnTo>
                            <a:pt x="212" y="213"/>
                          </a:lnTo>
                          <a:lnTo>
                            <a:pt x="212" y="213"/>
                          </a:lnTo>
                          <a:lnTo>
                            <a:pt x="226" y="198"/>
                          </a:lnTo>
                          <a:lnTo>
                            <a:pt x="242" y="185"/>
                          </a:lnTo>
                          <a:lnTo>
                            <a:pt x="257" y="173"/>
                          </a:lnTo>
                          <a:lnTo>
                            <a:pt x="273" y="162"/>
                          </a:lnTo>
                          <a:lnTo>
                            <a:pt x="289" y="152"/>
                          </a:lnTo>
                          <a:lnTo>
                            <a:pt x="306" y="142"/>
                          </a:lnTo>
                          <a:lnTo>
                            <a:pt x="323" y="134"/>
                          </a:lnTo>
                          <a:lnTo>
                            <a:pt x="342" y="126"/>
                          </a:lnTo>
                          <a:lnTo>
                            <a:pt x="360" y="120"/>
                          </a:lnTo>
                          <a:lnTo>
                            <a:pt x="377" y="114"/>
                          </a:lnTo>
                          <a:lnTo>
                            <a:pt x="396" y="109"/>
                          </a:lnTo>
                          <a:lnTo>
                            <a:pt x="414" y="105"/>
                          </a:lnTo>
                          <a:lnTo>
                            <a:pt x="432" y="102"/>
                          </a:lnTo>
                          <a:lnTo>
                            <a:pt x="451" y="100"/>
                          </a:lnTo>
                          <a:lnTo>
                            <a:pt x="470" y="98"/>
                          </a:lnTo>
                          <a:lnTo>
                            <a:pt x="488" y="98"/>
                          </a:lnTo>
                          <a:lnTo>
                            <a:pt x="507" y="98"/>
                          </a:lnTo>
                          <a:lnTo>
                            <a:pt x="526" y="100"/>
                          </a:lnTo>
                          <a:lnTo>
                            <a:pt x="544" y="102"/>
                          </a:lnTo>
                          <a:lnTo>
                            <a:pt x="563" y="105"/>
                          </a:lnTo>
                          <a:lnTo>
                            <a:pt x="581" y="109"/>
                          </a:lnTo>
                          <a:lnTo>
                            <a:pt x="599" y="114"/>
                          </a:lnTo>
                          <a:lnTo>
                            <a:pt x="617" y="120"/>
                          </a:lnTo>
                          <a:lnTo>
                            <a:pt x="635" y="126"/>
                          </a:lnTo>
                          <a:lnTo>
                            <a:pt x="652" y="134"/>
                          </a:lnTo>
                          <a:lnTo>
                            <a:pt x="669" y="142"/>
                          </a:lnTo>
                          <a:lnTo>
                            <a:pt x="687" y="152"/>
                          </a:lnTo>
                          <a:lnTo>
                            <a:pt x="704" y="162"/>
                          </a:lnTo>
                          <a:lnTo>
                            <a:pt x="720" y="173"/>
                          </a:lnTo>
                          <a:lnTo>
                            <a:pt x="735" y="185"/>
                          </a:lnTo>
                          <a:lnTo>
                            <a:pt x="750" y="198"/>
                          </a:lnTo>
                          <a:lnTo>
                            <a:pt x="765" y="213"/>
                          </a:lnTo>
                          <a:lnTo>
                            <a:pt x="765" y="213"/>
                          </a:lnTo>
                          <a:lnTo>
                            <a:pt x="779" y="227"/>
                          </a:lnTo>
                          <a:lnTo>
                            <a:pt x="791" y="242"/>
                          </a:lnTo>
                          <a:lnTo>
                            <a:pt x="803" y="258"/>
                          </a:lnTo>
                          <a:lnTo>
                            <a:pt x="815" y="274"/>
                          </a:lnTo>
                          <a:lnTo>
                            <a:pt x="825" y="290"/>
                          </a:lnTo>
                          <a:lnTo>
                            <a:pt x="834" y="307"/>
                          </a:lnTo>
                          <a:lnTo>
                            <a:pt x="843" y="324"/>
                          </a:lnTo>
                          <a:lnTo>
                            <a:pt x="850" y="342"/>
                          </a:lnTo>
                          <a:lnTo>
                            <a:pt x="857" y="359"/>
                          </a:lnTo>
                          <a:lnTo>
                            <a:pt x="863" y="377"/>
                          </a:lnTo>
                          <a:lnTo>
                            <a:pt x="867" y="395"/>
                          </a:lnTo>
                          <a:lnTo>
                            <a:pt x="871" y="414"/>
                          </a:lnTo>
                          <a:lnTo>
                            <a:pt x="875" y="432"/>
                          </a:lnTo>
                          <a:lnTo>
                            <a:pt x="877" y="451"/>
                          </a:lnTo>
                          <a:lnTo>
                            <a:pt x="878" y="469"/>
                          </a:lnTo>
                          <a:lnTo>
                            <a:pt x="879" y="488"/>
                          </a:lnTo>
                          <a:lnTo>
                            <a:pt x="878" y="507"/>
                          </a:lnTo>
                          <a:lnTo>
                            <a:pt x="877" y="525"/>
                          </a:lnTo>
                          <a:lnTo>
                            <a:pt x="875" y="544"/>
                          </a:lnTo>
                          <a:lnTo>
                            <a:pt x="871" y="562"/>
                          </a:lnTo>
                          <a:lnTo>
                            <a:pt x="867" y="581"/>
                          </a:lnTo>
                          <a:lnTo>
                            <a:pt x="863" y="599"/>
                          </a:lnTo>
                          <a:lnTo>
                            <a:pt x="857" y="618"/>
                          </a:lnTo>
                          <a:lnTo>
                            <a:pt x="850" y="636"/>
                          </a:lnTo>
                          <a:lnTo>
                            <a:pt x="843" y="653"/>
                          </a:lnTo>
                          <a:lnTo>
                            <a:pt x="834" y="670"/>
                          </a:lnTo>
                          <a:lnTo>
                            <a:pt x="825" y="687"/>
                          </a:lnTo>
                          <a:lnTo>
                            <a:pt x="815" y="703"/>
                          </a:lnTo>
                          <a:lnTo>
                            <a:pt x="803" y="719"/>
                          </a:lnTo>
                          <a:lnTo>
                            <a:pt x="791" y="735"/>
                          </a:lnTo>
                          <a:lnTo>
                            <a:pt x="779" y="750"/>
                          </a:lnTo>
                          <a:lnTo>
                            <a:pt x="765" y="764"/>
                          </a:lnTo>
                          <a:lnTo>
                            <a:pt x="765" y="764"/>
                          </a:lnTo>
                          <a:lnTo>
                            <a:pt x="750" y="778"/>
                          </a:lnTo>
                          <a:lnTo>
                            <a:pt x="735" y="791"/>
                          </a:lnTo>
                          <a:lnTo>
                            <a:pt x="720" y="803"/>
                          </a:lnTo>
                          <a:lnTo>
                            <a:pt x="704" y="814"/>
                          </a:lnTo>
                          <a:lnTo>
                            <a:pt x="687" y="824"/>
                          </a:lnTo>
                          <a:lnTo>
                            <a:pt x="669" y="834"/>
                          </a:lnTo>
                          <a:lnTo>
                            <a:pt x="652" y="842"/>
                          </a:lnTo>
                          <a:lnTo>
                            <a:pt x="635" y="850"/>
                          </a:lnTo>
                          <a:lnTo>
                            <a:pt x="617" y="857"/>
                          </a:lnTo>
                          <a:lnTo>
                            <a:pt x="599" y="862"/>
                          </a:lnTo>
                          <a:lnTo>
                            <a:pt x="581" y="867"/>
                          </a:lnTo>
                          <a:lnTo>
                            <a:pt x="563" y="871"/>
                          </a:lnTo>
                          <a:lnTo>
                            <a:pt x="544" y="874"/>
                          </a:lnTo>
                          <a:lnTo>
                            <a:pt x="526" y="877"/>
                          </a:lnTo>
                          <a:lnTo>
                            <a:pt x="507" y="878"/>
                          </a:lnTo>
                          <a:lnTo>
                            <a:pt x="488" y="878"/>
                          </a:lnTo>
                          <a:lnTo>
                            <a:pt x="470" y="878"/>
                          </a:lnTo>
                          <a:lnTo>
                            <a:pt x="451" y="877"/>
                          </a:lnTo>
                          <a:lnTo>
                            <a:pt x="432" y="874"/>
                          </a:lnTo>
                          <a:lnTo>
                            <a:pt x="414" y="871"/>
                          </a:lnTo>
                          <a:lnTo>
                            <a:pt x="396" y="867"/>
                          </a:lnTo>
                          <a:lnTo>
                            <a:pt x="377" y="862"/>
                          </a:lnTo>
                          <a:lnTo>
                            <a:pt x="360" y="857"/>
                          </a:lnTo>
                          <a:lnTo>
                            <a:pt x="342" y="850"/>
                          </a:lnTo>
                          <a:lnTo>
                            <a:pt x="323" y="842"/>
                          </a:lnTo>
                          <a:lnTo>
                            <a:pt x="306" y="834"/>
                          </a:lnTo>
                          <a:lnTo>
                            <a:pt x="289" y="824"/>
                          </a:lnTo>
                          <a:lnTo>
                            <a:pt x="273" y="814"/>
                          </a:lnTo>
                          <a:lnTo>
                            <a:pt x="257" y="803"/>
                          </a:lnTo>
                          <a:lnTo>
                            <a:pt x="242" y="791"/>
                          </a:lnTo>
                          <a:lnTo>
                            <a:pt x="226" y="778"/>
                          </a:lnTo>
                          <a:lnTo>
                            <a:pt x="212" y="764"/>
                          </a:lnTo>
                          <a:lnTo>
                            <a:pt x="212" y="76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grpSp>
            <p:grpSp>
              <p:nvGrpSpPr>
                <p:cNvPr id="16" name="Group 15" descr="Calendar icon.">
                  <a:extLst>
                    <a:ext uri="{FF2B5EF4-FFF2-40B4-BE49-F238E27FC236}">
                      <a16:creationId xmlns:a16="http://schemas.microsoft.com/office/drawing/2014/main" id="{10B18632-5BAD-C8FE-7373-67D6A167E3E6}"/>
                    </a:ext>
                  </a:extLst>
                </p:cNvPr>
                <p:cNvGrpSpPr/>
                <p:nvPr/>
              </p:nvGrpSpPr>
              <p:grpSpPr>
                <a:xfrm>
                  <a:off x="3384544" y="3100116"/>
                  <a:ext cx="2176613" cy="804965"/>
                  <a:chOff x="3356405" y="3108232"/>
                  <a:chExt cx="2176613" cy="804965"/>
                </a:xfrm>
              </p:grpSpPr>
              <p:sp>
                <p:nvSpPr>
                  <p:cNvPr id="45" name="Freeform 204">
                    <a:extLst>
                      <a:ext uri="{FF2B5EF4-FFF2-40B4-BE49-F238E27FC236}">
                        <a16:creationId xmlns:a16="http://schemas.microsoft.com/office/drawing/2014/main" id="{27AFD960-16AA-D314-E61E-0F95E107FDFC}"/>
                      </a:ext>
                      <a:ext uri="{C183D7F6-B498-43B3-948B-1728B52AA6E4}">
                        <adec:decorative xmlns:adec="http://schemas.microsoft.com/office/drawing/2017/decorative" val="1"/>
                      </a:ext>
                    </a:extLst>
                  </p:cNvPr>
                  <p:cNvSpPr>
                    <a:spLocks/>
                  </p:cNvSpPr>
                  <p:nvPr/>
                </p:nvSpPr>
                <p:spPr bwMode="auto">
                  <a:xfrm rot="15361044" flipH="1">
                    <a:off x="4197485" y="2267152"/>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7252B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46" name="Freeform 205">
                    <a:extLst>
                      <a:ext uri="{FF2B5EF4-FFF2-40B4-BE49-F238E27FC236}">
                        <a16:creationId xmlns:a16="http://schemas.microsoft.com/office/drawing/2014/main" id="{EED8E422-3920-798E-8FF6-F675D4FBDE22}"/>
                      </a:ext>
                      <a:ext uri="{C183D7F6-B498-43B3-948B-1728B52AA6E4}">
                        <adec:decorative xmlns:adec="http://schemas.microsoft.com/office/drawing/2017/decorative" val="1"/>
                      </a:ext>
                    </a:extLst>
                  </p:cNvPr>
                  <p:cNvSpPr>
                    <a:spLocks/>
                  </p:cNvSpPr>
                  <p:nvPr/>
                </p:nvSpPr>
                <p:spPr bwMode="auto">
                  <a:xfrm rot="15361044" flipH="1">
                    <a:off x="4229089" y="2609269"/>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8663C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grpSp>
              <p:nvGrpSpPr>
                <p:cNvPr id="17" name="Group 16" descr="Clock icon.">
                  <a:extLst>
                    <a:ext uri="{FF2B5EF4-FFF2-40B4-BE49-F238E27FC236}">
                      <a16:creationId xmlns:a16="http://schemas.microsoft.com/office/drawing/2014/main" id="{83E90252-BDE0-BF1A-A103-0AE6E166BD49}"/>
                    </a:ext>
                  </a:extLst>
                </p:cNvPr>
                <p:cNvGrpSpPr/>
                <p:nvPr/>
              </p:nvGrpSpPr>
              <p:grpSpPr>
                <a:xfrm>
                  <a:off x="4433964" y="1057326"/>
                  <a:ext cx="823734" cy="2165637"/>
                  <a:chOff x="4432376" y="1057326"/>
                  <a:chExt cx="823734" cy="2165637"/>
                </a:xfrm>
              </p:grpSpPr>
              <p:sp>
                <p:nvSpPr>
                  <p:cNvPr id="43" name="Freeform 174">
                    <a:extLst>
                      <a:ext uri="{FF2B5EF4-FFF2-40B4-BE49-F238E27FC236}">
                        <a16:creationId xmlns:a16="http://schemas.microsoft.com/office/drawing/2014/main" id="{EF1C79FA-08CC-3B03-F875-A7ED743A71ED}"/>
                      </a:ext>
                      <a:ext uri="{C183D7F6-B498-43B3-948B-1728B52AA6E4}">
                        <adec:decorative xmlns:adec="http://schemas.microsoft.com/office/drawing/2017/decorative" val="1"/>
                      </a:ext>
                    </a:extLst>
                  </p:cNvPr>
                  <p:cNvSpPr>
                    <a:spLocks/>
                  </p:cNvSpPr>
                  <p:nvPr/>
                </p:nvSpPr>
                <p:spPr bwMode="auto">
                  <a:xfrm rot="19293823">
                    <a:off x="4432376" y="1212377"/>
                    <a:ext cx="484122" cy="2010586"/>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B7AB0A"/>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44" name="Freeform 179">
                    <a:extLst>
                      <a:ext uri="{FF2B5EF4-FFF2-40B4-BE49-F238E27FC236}">
                        <a16:creationId xmlns:a16="http://schemas.microsoft.com/office/drawing/2014/main" id="{29A4FCF9-B614-1908-B304-854C4F04F3BC}"/>
                      </a:ext>
                      <a:ext uri="{C183D7F6-B498-43B3-948B-1728B52AA6E4}">
                        <adec:decorative xmlns:adec="http://schemas.microsoft.com/office/drawing/2017/decorative" val="1"/>
                      </a:ext>
                    </a:extLst>
                  </p:cNvPr>
                  <p:cNvSpPr>
                    <a:spLocks/>
                  </p:cNvSpPr>
                  <p:nvPr/>
                </p:nvSpPr>
                <p:spPr bwMode="auto">
                  <a:xfrm rot="19293823">
                    <a:off x="4771987" y="1057326"/>
                    <a:ext cx="484123" cy="2024652"/>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7BA0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grpSp>
            <p:sp>
              <p:nvSpPr>
                <p:cNvPr id="41" name="Rectangle 70">
                  <a:extLst>
                    <a:ext uri="{FF2B5EF4-FFF2-40B4-BE49-F238E27FC236}">
                      <a16:creationId xmlns:a16="http://schemas.microsoft.com/office/drawing/2014/main" id="{C2D262D5-57E4-1801-9099-D7B97927FBE9}"/>
                    </a:ext>
                  </a:extLst>
                </p:cNvPr>
                <p:cNvSpPr>
                  <a:spLocks noChangeArrowheads="1"/>
                </p:cNvSpPr>
                <p:nvPr/>
              </p:nvSpPr>
              <p:spPr bwMode="auto">
                <a:xfrm>
                  <a:off x="7945838" y="900002"/>
                  <a:ext cx="2841320" cy="977733"/>
                </a:xfrm>
                <a:prstGeom prst="rect">
                  <a:avLst/>
                </a:prstGeom>
                <a:noFill/>
                <a:ln w="38100">
                  <a:solidFill>
                    <a:schemeClr val="tx1"/>
                  </a:solidFill>
                  <a:miter lim="800000"/>
                  <a:headEnd/>
                  <a:tailEnd/>
                </a:ln>
              </p:spPr>
              <p:txBody>
                <a:bodyPr lIns="34290" tIns="13716" rIns="20574" bIns="13716" anchor="ctr" anchorCtr="0"/>
                <a:lstStyle/>
                <a:p>
                  <a:pPr marL="83344" indent="-83344">
                    <a:lnSpc>
                      <a:spcPct val="85000"/>
                    </a:lnSpc>
                    <a:spcBef>
                      <a:spcPts val="150"/>
                    </a:spcBef>
                    <a:buFontTx/>
                    <a:buChar char="•"/>
                  </a:pPr>
                  <a:r>
                    <a:rPr lang="en-US" sz="1200" b="1" u="sng" dirty="0">
                      <a:latin typeface="Arial" panose="020B0604020202020204" pitchFamily="34" charset="0"/>
                      <a:cs typeface="Arial" panose="020B0604020202020204" pitchFamily="34" charset="0"/>
                    </a:rPr>
                    <a:t>Robustness</a:t>
                  </a:r>
                  <a:r>
                    <a:rPr lang="en-US" sz="1200" dirty="0">
                      <a:latin typeface="Arial" panose="020B0604020202020204" pitchFamily="34" charset="0"/>
                      <a:cs typeface="Arial" panose="020B0604020202020204" pitchFamily="34" charset="0"/>
                    </a:rPr>
                    <a:t>: Can the AI be free of threats. Can we evaluate and defend against threats?</a:t>
                  </a:r>
                </a:p>
              </p:txBody>
            </p:sp>
            <p:sp>
              <p:nvSpPr>
                <p:cNvPr id="36" name="Rectangle 70">
                  <a:extLst>
                    <a:ext uri="{FF2B5EF4-FFF2-40B4-BE49-F238E27FC236}">
                      <a16:creationId xmlns:a16="http://schemas.microsoft.com/office/drawing/2014/main" id="{F385485E-3984-6ACA-AC9E-ECB91E63BC58}"/>
                    </a:ext>
                  </a:extLst>
                </p:cNvPr>
                <p:cNvSpPr>
                  <a:spLocks noChangeArrowheads="1"/>
                </p:cNvSpPr>
                <p:nvPr/>
              </p:nvSpPr>
              <p:spPr bwMode="auto">
                <a:xfrm>
                  <a:off x="561478" y="2819854"/>
                  <a:ext cx="2678192" cy="1116606"/>
                </a:xfrm>
                <a:prstGeom prst="rect">
                  <a:avLst/>
                </a:prstGeom>
                <a:noFill/>
                <a:ln w="38100">
                  <a:solidFill>
                    <a:schemeClr val="tx1"/>
                  </a:solidFill>
                  <a:miter lim="800000"/>
                  <a:headEnd/>
                  <a:tailEnd/>
                </a:ln>
              </p:spPr>
              <p:txBody>
                <a:bodyPr lIns="34290" tIns="13716" rIns="20574" bIns="13716" anchor="ctr" anchorCtr="0"/>
                <a:lstStyle/>
                <a:p>
                  <a:pPr marL="83344" indent="-83344">
                    <a:lnSpc>
                      <a:spcPct val="85000"/>
                    </a:lnSpc>
                    <a:spcBef>
                      <a:spcPts val="150"/>
                    </a:spcBef>
                    <a:buFontTx/>
                    <a:buChar char="•"/>
                  </a:pPr>
                  <a:r>
                    <a:rPr lang="en-US" sz="1200" b="1" u="sng" dirty="0" err="1">
                      <a:latin typeface="Arial" panose="020B0604020202020204" pitchFamily="34" charset="0"/>
                      <a:cs typeface="Arial" panose="020B0604020202020204" pitchFamily="34" charset="0"/>
                    </a:rPr>
                    <a:t>Explainability</a:t>
                  </a:r>
                  <a:r>
                    <a:rPr lang="en-US" sz="1200" dirty="0">
                      <a:latin typeface="Arial" panose="020B0604020202020204" pitchFamily="34" charset="0"/>
                      <a:cs typeface="Arial" panose="020B0604020202020204" pitchFamily="34" charset="0"/>
                    </a:rPr>
                    <a:t>: Can the AI explain how it arrived at the outcome. What is the AI doing?</a:t>
                  </a:r>
                </a:p>
              </p:txBody>
            </p:sp>
            <p:sp>
              <p:nvSpPr>
                <p:cNvPr id="32" name="Rectangle 70">
                  <a:extLst>
                    <a:ext uri="{FF2B5EF4-FFF2-40B4-BE49-F238E27FC236}">
                      <a16:creationId xmlns:a16="http://schemas.microsoft.com/office/drawing/2014/main" id="{C6A5FF84-9538-2560-0D02-DDC7A39F52EE}"/>
                    </a:ext>
                  </a:extLst>
                </p:cNvPr>
                <p:cNvSpPr>
                  <a:spLocks noChangeArrowheads="1"/>
                </p:cNvSpPr>
                <p:nvPr/>
              </p:nvSpPr>
              <p:spPr bwMode="auto">
                <a:xfrm>
                  <a:off x="2248519" y="4477881"/>
                  <a:ext cx="2923483" cy="979451"/>
                </a:xfrm>
                <a:prstGeom prst="rect">
                  <a:avLst/>
                </a:prstGeom>
                <a:noFill/>
                <a:ln w="38100">
                  <a:solidFill>
                    <a:schemeClr val="tx1"/>
                  </a:solidFill>
                  <a:miter lim="800000"/>
                  <a:headEnd/>
                  <a:tailEnd/>
                </a:ln>
              </p:spPr>
              <p:txBody>
                <a:bodyPr lIns="34290" tIns="13716" rIns="20574" bIns="13716" anchor="ctr" anchorCtr="0"/>
                <a:lstStyle/>
                <a:p>
                  <a:pPr marL="83344" indent="-83344">
                    <a:lnSpc>
                      <a:spcPct val="85000"/>
                    </a:lnSpc>
                    <a:spcBef>
                      <a:spcPts val="150"/>
                    </a:spcBef>
                    <a:buFontTx/>
                    <a:buChar char="•"/>
                  </a:pPr>
                  <a:r>
                    <a:rPr lang="en-US" sz="1200" b="1" u="sng" dirty="0">
                      <a:latin typeface="Arial" panose="020B0604020202020204" pitchFamily="34" charset="0"/>
                      <a:cs typeface="Arial" panose="020B0604020202020204" pitchFamily="34" charset="0"/>
                    </a:rPr>
                    <a:t>Transparency</a:t>
                  </a:r>
                  <a:r>
                    <a:rPr lang="en-US" sz="1200" dirty="0">
                      <a:latin typeface="Arial" panose="020B0604020202020204" pitchFamily="34" charset="0"/>
                      <a:cs typeface="Arial" panose="020B0604020202020204" pitchFamily="34" charset="0"/>
                    </a:rPr>
                    <a:t>: Is the understanding of the AI transparent. Why and how was the AI created?</a:t>
                  </a:r>
                </a:p>
              </p:txBody>
            </p:sp>
            <p:sp>
              <p:nvSpPr>
                <p:cNvPr id="28" name="Rectangle 70">
                  <a:extLst>
                    <a:ext uri="{FF2B5EF4-FFF2-40B4-BE49-F238E27FC236}">
                      <a16:creationId xmlns:a16="http://schemas.microsoft.com/office/drawing/2014/main" id="{C74FF413-447A-8770-914C-7468C8D280C5}"/>
                    </a:ext>
                  </a:extLst>
                </p:cNvPr>
                <p:cNvSpPr>
                  <a:spLocks noChangeArrowheads="1"/>
                </p:cNvSpPr>
                <p:nvPr/>
              </p:nvSpPr>
              <p:spPr bwMode="auto">
                <a:xfrm>
                  <a:off x="807294" y="1175246"/>
                  <a:ext cx="3077322" cy="1260047"/>
                </a:xfrm>
                <a:prstGeom prst="rect">
                  <a:avLst/>
                </a:prstGeom>
                <a:noFill/>
                <a:ln w="38100">
                  <a:solidFill>
                    <a:srgbClr val="4B2E83"/>
                  </a:solidFill>
                  <a:miter lim="800000"/>
                  <a:headEnd/>
                  <a:tailEnd/>
                </a:ln>
              </p:spPr>
              <p:txBody>
                <a:bodyPr lIns="34290" tIns="13716" rIns="20574" bIns="13716" anchor="ctr" anchorCtr="0"/>
                <a:lstStyle/>
                <a:p>
                  <a:pPr marL="83344" indent="-83344">
                    <a:lnSpc>
                      <a:spcPct val="85000"/>
                    </a:lnSpc>
                    <a:spcBef>
                      <a:spcPts val="150"/>
                    </a:spcBef>
                    <a:buFontTx/>
                    <a:buChar char="•"/>
                  </a:pPr>
                  <a:r>
                    <a:rPr lang="en-US" sz="1200" b="1" u="sng" dirty="0">
                      <a:latin typeface="Arial" panose="020B0604020202020204" pitchFamily="34" charset="0"/>
                      <a:cs typeface="Arial" panose="020B0604020202020204" pitchFamily="34" charset="0"/>
                    </a:rPr>
                    <a:t>Fairness</a:t>
                  </a:r>
                  <a:r>
                    <a:rPr lang="en-US" sz="1200" dirty="0">
                      <a:latin typeface="Arial" panose="020B0604020202020204" pitchFamily="34" charset="0"/>
                      <a:cs typeface="Arial" panose="020B0604020202020204" pitchFamily="34" charset="0"/>
                    </a:rPr>
                    <a:t>: Are certain groups at a systematic disadvantage compared to other groups. Is the AI biased towards certain groups?</a:t>
                  </a:r>
                </a:p>
              </p:txBody>
            </p:sp>
            <p:sp>
              <p:nvSpPr>
                <p:cNvPr id="26" name="Rectangle 70">
                  <a:extLst>
                    <a:ext uri="{FF2B5EF4-FFF2-40B4-BE49-F238E27FC236}">
                      <a16:creationId xmlns:a16="http://schemas.microsoft.com/office/drawing/2014/main" id="{C005A2C1-7E9D-38EC-D902-D579957BAC4A}"/>
                    </a:ext>
                  </a:extLst>
                </p:cNvPr>
                <p:cNvSpPr>
                  <a:spLocks noChangeArrowheads="1"/>
                </p:cNvSpPr>
                <p:nvPr/>
              </p:nvSpPr>
              <p:spPr bwMode="auto">
                <a:xfrm>
                  <a:off x="8051492" y="4062876"/>
                  <a:ext cx="2735666" cy="1216809"/>
                </a:xfrm>
                <a:prstGeom prst="rect">
                  <a:avLst/>
                </a:prstGeom>
                <a:noFill/>
                <a:ln w="38100">
                  <a:solidFill>
                    <a:schemeClr val="tx1"/>
                  </a:solidFill>
                  <a:miter lim="800000"/>
                  <a:headEnd/>
                  <a:tailEnd/>
                </a:ln>
              </p:spPr>
              <p:txBody>
                <a:bodyPr lIns="34290" tIns="13716" rIns="20574" bIns="13716" anchor="ctr" anchorCtr="0"/>
                <a:lstStyle/>
                <a:p>
                  <a:pPr marL="83344" indent="-83344">
                    <a:lnSpc>
                      <a:spcPct val="85000"/>
                    </a:lnSpc>
                    <a:spcBef>
                      <a:spcPts val="150"/>
                    </a:spcBef>
                    <a:buFontTx/>
                    <a:buChar char="•"/>
                  </a:pPr>
                  <a:r>
                    <a:rPr lang="en-US" sz="1200" b="1" u="sng" dirty="0">
                      <a:latin typeface="Arial" panose="020B0604020202020204" pitchFamily="34" charset="0"/>
                      <a:cs typeface="Arial" panose="020B0604020202020204" pitchFamily="34" charset="0"/>
                    </a:rPr>
                    <a:t>Privacy</a:t>
                  </a:r>
                  <a:r>
                    <a:rPr lang="en-US" sz="1200" dirty="0">
                      <a:latin typeface="Arial" panose="020B0604020202020204" pitchFamily="34" charset="0"/>
                      <a:cs typeface="Arial" panose="020B0604020202020204" pitchFamily="34" charset="0"/>
                    </a:rPr>
                    <a:t>: Do product owners retain control of the data. Does the AI ensure privacy and control of data and insights?</a:t>
                  </a:r>
                </a:p>
              </p:txBody>
            </p:sp>
            <p:sp>
              <p:nvSpPr>
                <p:cNvPr id="24" name="Oval 23">
                  <a:extLst>
                    <a:ext uri="{FF2B5EF4-FFF2-40B4-BE49-F238E27FC236}">
                      <a16:creationId xmlns:a16="http://schemas.microsoft.com/office/drawing/2014/main" id="{ADA78BA5-78BC-F011-5455-2449E6CD463F}"/>
                    </a:ext>
                    <a:ext uri="{C183D7F6-B498-43B3-948B-1728B52AA6E4}">
                      <adec:decorative xmlns:adec="http://schemas.microsoft.com/office/drawing/2017/decorative" val="1"/>
                    </a:ext>
                  </a:extLst>
                </p:cNvPr>
                <p:cNvSpPr/>
                <p:nvPr/>
              </p:nvSpPr>
              <p:spPr>
                <a:xfrm rot="21207068">
                  <a:off x="5396535" y="2727299"/>
                  <a:ext cx="926774" cy="926774"/>
                </a:xfrm>
                <a:prstGeom prst="ellipse">
                  <a:avLst/>
                </a:prstGeom>
                <a:gradFill flip="none" rotWithShape="1">
                  <a:gsLst>
                    <a:gs pos="100000">
                      <a:srgbClr val="974E0E"/>
                    </a:gs>
                    <a:gs pos="21000">
                      <a:srgbClr val="E29A3A"/>
                    </a:gs>
                  </a:gsLst>
                  <a:path path="circle">
                    <a:fillToRect r="100000" b="100000"/>
                  </a:path>
                  <a:tileRect l="-100000" t="-100000"/>
                </a:gradFill>
                <a:ln w="9525">
                  <a:noFill/>
                  <a:prstDash val="sysDash"/>
                  <a:miter lim="800000"/>
                  <a:headEnd/>
                  <a:tailEnd/>
                </a:ln>
              </p:spPr>
              <p:txBody>
                <a:bodyPr lIns="13716" tIns="13716" rIns="13716" bIns="13716" anchor="ctr" anchorCtr="1"/>
                <a:lstStyle/>
                <a:p>
                  <a:pPr algn="ctr">
                    <a:lnSpc>
                      <a:spcPct val="85000"/>
                    </a:lnSpc>
                    <a:spcBef>
                      <a:spcPct val="20000"/>
                    </a:spcBef>
                  </a:pPr>
                  <a:endParaRPr lang="en-US" sz="1200" b="1" dirty="0">
                    <a:latin typeface="Arial" panose="020B0604020202020204" pitchFamily="34" charset="0"/>
                    <a:cs typeface="Arial" panose="020B0604020202020204" pitchFamily="34" charset="0"/>
                  </a:endParaRPr>
                </a:p>
              </p:txBody>
            </p:sp>
          </p:grpSp>
          <p:pic>
            <p:nvPicPr>
              <p:cNvPr id="10" name="Graphic 9" descr="Lock">
                <a:extLst>
                  <a:ext uri="{FF2B5EF4-FFF2-40B4-BE49-F238E27FC236}">
                    <a16:creationId xmlns:a16="http://schemas.microsoft.com/office/drawing/2014/main" id="{C50C3A91-1E16-DB3A-2383-F22E5DCBA4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72257">
                <a:off x="6823052" y="3224270"/>
                <a:ext cx="540940" cy="540940"/>
              </a:xfrm>
              <a:prstGeom prst="rect">
                <a:avLst/>
              </a:prstGeom>
            </p:spPr>
          </p:pic>
          <p:pic>
            <p:nvPicPr>
              <p:cNvPr id="11" name="Graphic 10" descr="Unlock">
                <a:extLst>
                  <a:ext uri="{FF2B5EF4-FFF2-40B4-BE49-F238E27FC236}">
                    <a16:creationId xmlns:a16="http://schemas.microsoft.com/office/drawing/2014/main" id="{77297E0F-EBF6-C4F2-B1B3-825ADA6FF5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72257">
                <a:off x="7312422" y="3357752"/>
                <a:ext cx="579366" cy="579364"/>
              </a:xfrm>
              <a:prstGeom prst="rect">
                <a:avLst/>
              </a:prstGeom>
            </p:spPr>
          </p:pic>
        </p:grpSp>
        <p:pic>
          <p:nvPicPr>
            <p:cNvPr id="6" name="Graphic 5" descr="Scales of justice">
              <a:extLst>
                <a:ext uri="{FF2B5EF4-FFF2-40B4-BE49-F238E27FC236}">
                  <a16:creationId xmlns:a16="http://schemas.microsoft.com/office/drawing/2014/main" id="{EC3D12DE-249C-3829-9D53-116AB01A74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72486">
              <a:off x="4590370" y="2020174"/>
              <a:ext cx="914400" cy="914400"/>
            </a:xfrm>
            <a:prstGeom prst="rect">
              <a:avLst/>
            </a:prstGeom>
          </p:spPr>
        </p:pic>
        <p:pic>
          <p:nvPicPr>
            <p:cNvPr id="7" name="Graphic 6" descr="Radioactive">
              <a:extLst>
                <a:ext uri="{FF2B5EF4-FFF2-40B4-BE49-F238E27FC236}">
                  <a16:creationId xmlns:a16="http://schemas.microsoft.com/office/drawing/2014/main" id="{CDAF3C76-3D80-E506-3BB1-8A777C65D7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601608">
              <a:off x="6548621" y="1996508"/>
              <a:ext cx="914400" cy="914400"/>
            </a:xfrm>
            <a:prstGeom prst="rect">
              <a:avLst/>
            </a:prstGeom>
          </p:spPr>
        </p:pic>
        <p:pic>
          <p:nvPicPr>
            <p:cNvPr id="8" name="Graphic 7" descr="Playbook">
              <a:extLst>
                <a:ext uri="{FF2B5EF4-FFF2-40B4-BE49-F238E27FC236}">
                  <a16:creationId xmlns:a16="http://schemas.microsoft.com/office/drawing/2014/main" id="{25BE9127-2D2B-CA23-0720-5C86182445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1153976">
              <a:off x="4207254" y="3403283"/>
              <a:ext cx="887985" cy="887985"/>
            </a:xfrm>
            <a:prstGeom prst="rect">
              <a:avLst/>
            </a:prstGeom>
          </p:spPr>
        </p:pic>
      </p:grpSp>
    </p:spTree>
    <p:extLst>
      <p:ext uri="{BB962C8B-B14F-4D97-AF65-F5344CB8AC3E}">
        <p14:creationId xmlns:p14="http://schemas.microsoft.com/office/powerpoint/2010/main" val="57796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a:xfrm>
            <a:off x="470263" y="453750"/>
            <a:ext cx="8157007" cy="643703"/>
          </a:xfrm>
        </p:spPr>
        <p:txBody>
          <a:bodyPr>
            <a:noAutofit/>
          </a:bodyPr>
          <a:lstStyle/>
          <a:p>
            <a:r>
              <a:rPr lang="en-US" sz="4000" dirty="0">
                <a:cs typeface="Calibri Light"/>
              </a:rPr>
              <a:t>Articles: Ethics Trends</a:t>
            </a:r>
          </a:p>
        </p:txBody>
      </p:sp>
      <p:sp>
        <p:nvSpPr>
          <p:cNvPr id="5" name="TextBox 4">
            <a:extLst>
              <a:ext uri="{FF2B5EF4-FFF2-40B4-BE49-F238E27FC236}">
                <a16:creationId xmlns:a16="http://schemas.microsoft.com/office/drawing/2014/main" id="{FB8E4B0A-CEA4-0169-61A9-AB344FF6E7CA}"/>
              </a:ext>
            </a:extLst>
          </p:cNvPr>
          <p:cNvSpPr txBox="1"/>
          <p:nvPr/>
        </p:nvSpPr>
        <p:spPr>
          <a:xfrm>
            <a:off x="527413" y="1382239"/>
            <a:ext cx="7611950" cy="109517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Why do we care </a:t>
            </a:r>
            <a:r>
              <a:rPr lang="en-US" sz="2000" dirty="0">
                <a:solidFill>
                  <a:srgbClr val="084183"/>
                </a:solidFill>
                <a:latin typeface="Helvetica" panose="020B0604020202020204" pitchFamily="34" charset="0"/>
                <a:cs typeface="Helvetica" panose="020B0604020202020204" pitchFamily="34" charset="0"/>
              </a:rPr>
              <a:t>about</a:t>
            </a: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 AI fairness?</a:t>
            </a:r>
          </a:p>
          <a:p>
            <a:pPr marL="342900" marR="0" lvl="0" indent="-342900" algn="l" defTabSz="914400" rtl="0" eaLnBrk="1" fontAlgn="auto" latinLnBrk="0" hangingPunct="1">
              <a:lnSpc>
                <a:spcPct val="100000"/>
              </a:lnSpc>
              <a:spcBef>
                <a:spcPts val="0"/>
              </a:spcBef>
              <a:spcAft>
                <a:spcPts val="375"/>
              </a:spcAft>
              <a:buClr>
                <a:srgbClr val="A93023">
                  <a:lumMod val="75000"/>
                </a:srgbClr>
              </a:buClr>
              <a:buSzTx/>
              <a:buFont typeface="Calibri" panose="020F0502020204030204" pitchFamily="34" charset="0"/>
              <a:buChar char="●"/>
              <a:tabLst/>
              <a:defRPr/>
            </a:pPr>
            <a:r>
              <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rPr>
              <a:t>Why is it now more important than ever?</a:t>
            </a:r>
          </a:p>
          <a:p>
            <a:pPr marL="342900" marR="0" lvl="0" indent="-342900" algn="l" defTabSz="914400" rtl="0" eaLnBrk="1" fontAlgn="auto" latinLnBrk="0" hangingPunct="1">
              <a:lnSpc>
                <a:spcPct val="100000"/>
              </a:lnSpc>
              <a:spcBef>
                <a:spcPts val="0"/>
              </a:spcBef>
              <a:spcAft>
                <a:spcPts val="0"/>
              </a:spcAft>
              <a:buClr>
                <a:srgbClr val="A93023">
                  <a:lumMod val="75000"/>
                </a:srgbClr>
              </a:buClr>
              <a:buSzTx/>
              <a:buFont typeface="Calibri" panose="020F0502020204030204" pitchFamily="34" charset="0"/>
              <a:buChar char="●"/>
              <a:tabLst/>
              <a:defRPr/>
            </a:pPr>
            <a:endParaRPr kumimoji="0" lang="en-US" sz="2000" b="0" i="0" u="none" strike="noStrike" kern="0" cap="none" spc="0" normalizeH="0" baseline="0" noProof="0" dirty="0">
              <a:ln>
                <a:noFill/>
              </a:ln>
              <a:solidFill>
                <a:srgbClr val="084183"/>
              </a:solidFill>
              <a:effectLst/>
              <a:uLnTx/>
              <a:uFillTx/>
              <a:latin typeface="Helvetica" panose="020B0604020202020204" pitchFamily="34" charset="0"/>
              <a:cs typeface="Helvetica" panose="020B0604020202020204" pitchFamily="34" charset="0"/>
              <a:sym typeface="Arial"/>
            </a:endParaRPr>
          </a:p>
        </p:txBody>
      </p:sp>
      <p:pic>
        <p:nvPicPr>
          <p:cNvPr id="7" name="Picture 2" descr="Web of Science literature search on AI ethics and roboethics between 2005 and 2020. Search queries used are ((“AI” OR “artificial intelligence”) AND (“ethics” OR “ethical”)) and (((“robot” OR “robotics” OR “robots” OR “robotic”) AND (“ethics” OR “ethical”)) OR “roboethics”), respectively. The term roboethics started being used since the First International Symposium on Roboethics in 2004">
            <a:extLst>
              <a:ext uri="{FF2B5EF4-FFF2-40B4-BE49-F238E27FC236}">
                <a16:creationId xmlns:a16="http://schemas.microsoft.com/office/drawing/2014/main" id="{F4A61408-BBBD-981B-D101-E1A34A0D8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21" y="2381319"/>
            <a:ext cx="5038632" cy="292240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CD6DB0CA-D88F-4ED7-D8F1-C4C9B9EEC33F}"/>
              </a:ext>
            </a:extLst>
          </p:cNvPr>
          <p:cNvGrpSpPr/>
          <p:nvPr/>
        </p:nvGrpSpPr>
        <p:grpSpPr>
          <a:xfrm>
            <a:off x="5155411" y="2335988"/>
            <a:ext cx="3651309" cy="3009836"/>
            <a:chOff x="285642" y="1447517"/>
            <a:chExt cx="6495951" cy="5340049"/>
          </a:xfrm>
        </p:grpSpPr>
        <p:sp>
          <p:nvSpPr>
            <p:cNvPr id="14" name="Oval 13" descr="High Tier Cricle">
              <a:extLst>
                <a:ext uri="{FF2B5EF4-FFF2-40B4-BE49-F238E27FC236}">
                  <a16:creationId xmlns:a16="http://schemas.microsoft.com/office/drawing/2014/main" id="{1BB5817E-152E-5850-27E5-FC6E46B6D86B}"/>
                </a:ext>
              </a:extLst>
            </p:cNvPr>
            <p:cNvSpPr/>
            <p:nvPr/>
          </p:nvSpPr>
          <p:spPr>
            <a:xfrm>
              <a:off x="2703601" y="2801688"/>
              <a:ext cx="2304302" cy="2328517"/>
            </a:xfrm>
            <a:prstGeom prst="ellips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Oval 8" descr="Mid Tier Circle">
              <a:extLst>
                <a:ext uri="{FF2B5EF4-FFF2-40B4-BE49-F238E27FC236}">
                  <a16:creationId xmlns:a16="http://schemas.microsoft.com/office/drawing/2014/main" id="{4068E79D-35FB-D6C6-924A-6F62A5F927A7}"/>
                </a:ext>
              </a:extLst>
            </p:cNvPr>
            <p:cNvSpPr/>
            <p:nvPr/>
          </p:nvSpPr>
          <p:spPr>
            <a:xfrm>
              <a:off x="1140478" y="1447517"/>
              <a:ext cx="5495440" cy="4992286"/>
            </a:xfrm>
            <a:prstGeom prst="ellipse">
              <a:avLst/>
            </a:prstGeom>
            <a:solidFill>
              <a:srgbClr val="FFFFFF">
                <a:lumMod val="95000"/>
                <a:alpha val="68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25" name="Oval 24" descr="Second Tier Hierarchy Color Large Circle">
              <a:extLst>
                <a:ext uri="{FF2B5EF4-FFF2-40B4-BE49-F238E27FC236}">
                  <a16:creationId xmlns:a16="http://schemas.microsoft.com/office/drawing/2014/main" id="{A36E711C-B22B-5E87-97E6-FF7D7AC18805}"/>
                </a:ext>
              </a:extLst>
            </p:cNvPr>
            <p:cNvSpPr/>
            <p:nvPr/>
          </p:nvSpPr>
          <p:spPr>
            <a:xfrm>
              <a:off x="1196735" y="3173302"/>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Oval 10" descr="Second Tier Hierarchy Color Large Circle">
              <a:extLst>
                <a:ext uri="{FF2B5EF4-FFF2-40B4-BE49-F238E27FC236}">
                  <a16:creationId xmlns:a16="http://schemas.microsoft.com/office/drawing/2014/main" id="{675B3BEC-4EAB-9316-E28F-1123366341B7}"/>
                </a:ext>
              </a:extLst>
            </p:cNvPr>
            <p:cNvSpPr/>
            <p:nvPr/>
          </p:nvSpPr>
          <p:spPr>
            <a:xfrm>
              <a:off x="4937219" y="3197632"/>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Oval 9" descr="Second Tier Hierarchy Color Large Circle">
              <a:extLst>
                <a:ext uri="{FF2B5EF4-FFF2-40B4-BE49-F238E27FC236}">
                  <a16:creationId xmlns:a16="http://schemas.microsoft.com/office/drawing/2014/main" id="{0FC678C3-60B0-F190-381B-42095C7BA09C}"/>
                </a:ext>
              </a:extLst>
            </p:cNvPr>
            <p:cNvSpPr/>
            <p:nvPr/>
          </p:nvSpPr>
          <p:spPr>
            <a:xfrm>
              <a:off x="3144047" y="4878118"/>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3" name="Oval 12" descr="Second Tier Hierarchy Color Large Circle">
              <a:extLst>
                <a:ext uri="{FF2B5EF4-FFF2-40B4-BE49-F238E27FC236}">
                  <a16:creationId xmlns:a16="http://schemas.microsoft.com/office/drawing/2014/main" id="{96596DCC-A463-0F29-3E6A-D3C189AFAF85}"/>
                </a:ext>
              </a:extLst>
            </p:cNvPr>
            <p:cNvSpPr/>
            <p:nvPr/>
          </p:nvSpPr>
          <p:spPr>
            <a:xfrm>
              <a:off x="3000243" y="1477285"/>
              <a:ext cx="1620239" cy="1579245"/>
            </a:xfrm>
            <a:prstGeom prst="ellipse">
              <a:avLst/>
            </a:prstGeom>
            <a:solidFill>
              <a:srgbClr val="7030A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01AA8CBC-803C-400B-CDE8-7C3733C72AF4}"/>
                </a:ext>
              </a:extLst>
            </p:cNvPr>
            <p:cNvSpPr/>
            <p:nvPr/>
          </p:nvSpPr>
          <p:spPr>
            <a:xfrm>
              <a:off x="3073849" y="1961691"/>
              <a:ext cx="1473027" cy="438039"/>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Bias/</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Discrimination</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16" name="Rectangle 15">
              <a:extLst>
                <a:ext uri="{FF2B5EF4-FFF2-40B4-BE49-F238E27FC236}">
                  <a16:creationId xmlns:a16="http://schemas.microsoft.com/office/drawing/2014/main" id="{1CBC13AC-90DE-A1FA-1B6A-76357843FE4E}"/>
                </a:ext>
              </a:extLst>
            </p:cNvPr>
            <p:cNvSpPr/>
            <p:nvPr/>
          </p:nvSpPr>
          <p:spPr>
            <a:xfrm>
              <a:off x="5087169" y="3659216"/>
              <a:ext cx="1364570" cy="1280161"/>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Ethical</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 Decision </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Making</a:t>
              </a:r>
            </a:p>
            <a:p>
              <a:pPr marL="0" marR="0" lvl="0" indent="0" algn="ctr" defTabSz="466725" eaLnBrk="1" fontAlgn="auto" latinLnBrk="0" hangingPunct="1">
                <a:lnSpc>
                  <a:spcPct val="100000"/>
                </a:lnSpc>
                <a:spcBef>
                  <a:spcPct val="0"/>
                </a:spcBef>
                <a:spcAft>
                  <a:spcPct val="35000"/>
                </a:spcAft>
                <a:buClrTx/>
                <a:buSzTx/>
                <a:buFontTx/>
                <a:buNone/>
                <a:tabLst/>
                <a:defRPr/>
              </a:pPr>
              <a:br>
                <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b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17" name="Rectangle 16">
              <a:extLst>
                <a:ext uri="{FF2B5EF4-FFF2-40B4-BE49-F238E27FC236}">
                  <a16:creationId xmlns:a16="http://schemas.microsoft.com/office/drawing/2014/main" id="{043569BA-A1C5-466F-0C0C-ABEEE51B8AD0}"/>
                </a:ext>
              </a:extLst>
            </p:cNvPr>
            <p:cNvSpPr/>
            <p:nvPr/>
          </p:nvSpPr>
          <p:spPr>
            <a:xfrm>
              <a:off x="3313414" y="5490180"/>
              <a:ext cx="1238341" cy="430703"/>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Transparency</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23" name="Oval 22" descr="Third Tier Hierarchy Color Connectors">
              <a:extLst>
                <a:ext uri="{FF2B5EF4-FFF2-40B4-BE49-F238E27FC236}">
                  <a16:creationId xmlns:a16="http://schemas.microsoft.com/office/drawing/2014/main" id="{4268BAF7-4F77-8D3E-0A13-F90B3847E2F2}"/>
                </a:ext>
              </a:extLst>
            </p:cNvPr>
            <p:cNvSpPr/>
            <p:nvPr/>
          </p:nvSpPr>
          <p:spPr>
            <a:xfrm>
              <a:off x="285642" y="5245510"/>
              <a:ext cx="67354" cy="65650"/>
            </a:xfrm>
            <a:prstGeom prst="ellipse">
              <a:avLst/>
            </a:prstGeom>
            <a:solidFill>
              <a:srgbClr val="7F7F7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8A76521E-8D92-D645-7394-EF98E59C969F}"/>
                </a:ext>
              </a:extLst>
            </p:cNvPr>
            <p:cNvSpPr/>
            <p:nvPr/>
          </p:nvSpPr>
          <p:spPr>
            <a:xfrm rot="16200000">
              <a:off x="1694631" y="1700605"/>
              <a:ext cx="4920913" cy="5253010"/>
            </a:xfrm>
            <a:prstGeom prst="rect">
              <a:avLst/>
            </a:prstGeom>
            <a:noFill/>
          </p:spPr>
          <p:txBody>
            <a:bodyPr spcFirstLastPara="1" wrap="none" lIns="68580" tIns="34290" rIns="68580" bIns="34290" numCol="1">
              <a:prstTxWarp prst="textCircl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w="0"/>
                <a:solidFill>
                  <a:srgbClr val="7030A0"/>
                </a:solidFill>
                <a:effectLst>
                  <a:outerShdw blurRad="38100" dist="38100" dir="2700000" algn="tl">
                    <a:srgbClr val="000000">
                      <a:alpha val="43137"/>
                    </a:srgbClr>
                  </a:outerShdw>
                </a:effectLst>
                <a:uLnTx/>
                <a:uFillTx/>
              </a:endParaRPr>
            </a:p>
          </p:txBody>
        </p:sp>
        <p:sp>
          <p:nvSpPr>
            <p:cNvPr id="28" name="Rectangle 27">
              <a:extLst>
                <a:ext uri="{FF2B5EF4-FFF2-40B4-BE49-F238E27FC236}">
                  <a16:creationId xmlns:a16="http://schemas.microsoft.com/office/drawing/2014/main" id="{4565DAB4-3045-108F-4C1B-7283963D8EAF}"/>
                </a:ext>
              </a:extLst>
            </p:cNvPr>
            <p:cNvSpPr/>
            <p:nvPr/>
          </p:nvSpPr>
          <p:spPr>
            <a:xfrm>
              <a:off x="3127327" y="3665815"/>
              <a:ext cx="1456850" cy="545556"/>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90000"/>
                </a:lnSpc>
                <a:spcBef>
                  <a:spcPct val="0"/>
                </a:spcBef>
                <a:spcAft>
                  <a:spcPct val="35000"/>
                </a:spcAft>
                <a:buClrTx/>
                <a:buSzTx/>
                <a:buFontTx/>
                <a:buNone/>
                <a:tabLst/>
                <a:defRPr/>
              </a:pPr>
              <a:r>
                <a:rPr kumimoji="0" lang="en-US" sz="975" b="1"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AI/ML</a:t>
              </a:r>
            </a:p>
            <a:p>
              <a:pPr marL="0" marR="0" lvl="0" indent="0" algn="ctr" defTabSz="466725" eaLnBrk="1" fontAlgn="auto" latinLnBrk="0" hangingPunct="1">
                <a:lnSpc>
                  <a:spcPct val="90000"/>
                </a:lnSpc>
                <a:spcBef>
                  <a:spcPct val="0"/>
                </a:spcBef>
                <a:spcAft>
                  <a:spcPct val="35000"/>
                </a:spcAft>
                <a:buClrTx/>
                <a:buSzTx/>
                <a:buFontTx/>
                <a:buNone/>
                <a:tabLst/>
                <a:defRPr/>
              </a:pPr>
              <a:r>
                <a:rPr kumimoji="0" lang="en-US" sz="975" b="1"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FAIRNESS</a:t>
              </a:r>
              <a:endParaRPr kumimoji="0" lang="en-US" sz="900" b="0" i="0" u="none" strike="noStrike" kern="120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sp>
          <p:nvSpPr>
            <p:cNvPr id="26" name="Rectangle 25">
              <a:extLst>
                <a:ext uri="{FF2B5EF4-FFF2-40B4-BE49-F238E27FC236}">
                  <a16:creationId xmlns:a16="http://schemas.microsoft.com/office/drawing/2014/main" id="{E4D61212-EDBF-33D5-9033-69CA05AF4AF4}"/>
                </a:ext>
              </a:extLst>
            </p:cNvPr>
            <p:cNvSpPr/>
            <p:nvPr/>
          </p:nvSpPr>
          <p:spPr>
            <a:xfrm>
              <a:off x="1285181" y="3761678"/>
              <a:ext cx="1280914" cy="430703"/>
            </a:xfrm>
            <a:prstGeom prst="rect">
              <a:avLst/>
            </a:prstGeom>
            <a:noFill/>
            <a:ln w="25400" cap="flat" cmpd="sng" algn="ctr">
              <a:noFill/>
              <a:prstDash val="solid"/>
            </a:ln>
            <a:effectLst/>
          </p:spPr>
          <p:txBody>
            <a:bodyPr spcFirstLastPara="0" vert="horz" wrap="square" lIns="0" tIns="0" rIns="0" bIns="0" numCol="1" spcCol="1270" anchor="ctr" anchorCtr="0">
              <a:noAutofit/>
            </a:bodyPr>
            <a:lstStyle/>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Privacy</a:t>
              </a:r>
            </a:p>
            <a:p>
              <a:pPr marL="0" marR="0" lvl="0" indent="0" algn="ctr" defTabSz="466725" eaLnBrk="1" fontAlgn="auto" latinLnBrk="0" hangingPunct="1">
                <a:lnSpc>
                  <a:spcPct val="100000"/>
                </a:lnSpc>
                <a:spcBef>
                  <a:spcPct val="0"/>
                </a:spcBef>
                <a:spcAft>
                  <a:spcPct val="35000"/>
                </a:spcAft>
                <a:buClrTx/>
                <a:buSzTx/>
                <a:buFontTx/>
                <a:buNone/>
                <a:tabLst/>
                <a:defRPr/>
              </a:pPr>
              <a:r>
                <a:rPr kumimoji="0" lang="en-IN"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rPr>
                <a:t> Violations</a:t>
              </a:r>
              <a:endParaRPr kumimoji="0" lang="en-US" sz="825" b="1" i="0" u="none" strike="noStrike" kern="0" cap="none" spc="0" normalizeH="0" baseline="0" noProof="0" dirty="0">
                <a:ln>
                  <a:noFill/>
                </a:ln>
                <a:solidFill>
                  <a:srgbClr val="0B4183">
                    <a:lumMod val="75000"/>
                    <a:lumOff val="25000"/>
                  </a:srgbClr>
                </a:solidFill>
                <a:effectLst/>
                <a:uLnTx/>
                <a:uFillTx/>
                <a:latin typeface="Arial"/>
                <a:ea typeface="+mn-ea"/>
                <a:cs typeface="Arial" panose="020B0604020202020204" pitchFamily="34" charset="0"/>
              </a:endParaRPr>
            </a:p>
          </p:txBody>
        </p:sp>
      </p:grpSp>
    </p:spTree>
    <p:extLst>
      <p:ext uri="{BB962C8B-B14F-4D97-AF65-F5344CB8AC3E}">
        <p14:creationId xmlns:p14="http://schemas.microsoft.com/office/powerpoint/2010/main" val="584377451"/>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19124</TotalTime>
  <Words>4675</Words>
  <Application>Microsoft Office PowerPoint</Application>
  <PresentationFormat>On-screen Show (16:10)</PresentationFormat>
  <Paragraphs>407</Paragraphs>
  <Slides>41</Slides>
  <Notes>41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41</vt:i4>
      </vt:variant>
    </vt:vector>
  </HeadingPairs>
  <TitlesOfParts>
    <vt:vector size="57" baseType="lpstr">
      <vt:lpstr>Abadi Extra Light</vt:lpstr>
      <vt:lpstr>Arial</vt:lpstr>
      <vt:lpstr>Arial Narrow</vt:lpstr>
      <vt:lpstr>Calibri</vt:lpstr>
      <vt:lpstr>Constantia</vt:lpstr>
      <vt:lpstr>Corbel</vt:lpstr>
      <vt:lpstr>Franklin Gothic</vt:lpstr>
      <vt:lpstr>Helvetica</vt:lpstr>
      <vt:lpstr>Helvetica Neue</vt:lpstr>
      <vt:lpstr>Noto Sans Symbols</vt:lpstr>
      <vt:lpstr>Open Sans</vt:lpstr>
      <vt:lpstr>Tahoma</vt:lpstr>
      <vt:lpstr>Times New Roman</vt:lpstr>
      <vt:lpstr>Penn</vt:lpstr>
      <vt:lpstr>1_Penn</vt:lpstr>
      <vt:lpstr>2_Penn</vt:lpstr>
      <vt:lpstr>Building AI Trust: AI Fairness 360</vt:lpstr>
      <vt:lpstr>Contents</vt:lpstr>
      <vt:lpstr>AI Failures</vt:lpstr>
      <vt:lpstr>Amazon AI Hiring System</vt:lpstr>
      <vt:lpstr>Microsoft AI Chatbot</vt:lpstr>
      <vt:lpstr>AI Powered Genderify Application</vt:lpstr>
      <vt:lpstr>Introduction to AI Trust and AI Fairness</vt:lpstr>
      <vt:lpstr>Five Aspects of AI Trust</vt:lpstr>
      <vt:lpstr>Articles: Ethics Trends</vt:lpstr>
      <vt:lpstr>PowerPoint Presentation</vt:lpstr>
      <vt:lpstr>AIF360 Toolkit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Bank Churn Modeling</vt:lpstr>
      <vt:lpstr>Churn Modeling Dataset</vt:lpstr>
      <vt:lpstr>Installing Required Packages</vt:lpstr>
      <vt:lpstr>Importing Libraries</vt:lpstr>
      <vt:lpstr>Data Exploration</vt:lpstr>
      <vt:lpstr>Data Visualization</vt:lpstr>
      <vt:lpstr>Correlation Matrix</vt:lpstr>
      <vt:lpstr>Data Preparation</vt:lpstr>
      <vt:lpstr>Encode Categorical Variables</vt:lpstr>
      <vt:lpstr>Data Partitioning</vt:lpstr>
      <vt:lpstr>Original Dataset: Bias Statistics</vt:lpstr>
      <vt:lpstr>Disparate Impact Ratio</vt:lpstr>
      <vt:lpstr>Train Model</vt:lpstr>
      <vt:lpstr>Bias Mitigation – Disparate Impact Remover</vt:lpstr>
      <vt:lpstr>Train Model – Transformed Dataset</vt:lpstr>
      <vt:lpstr>Bias Statistics – Transformed Dataset</vt:lpstr>
      <vt:lpstr>Results – Bank Churn Dataset </vt:lpstr>
      <vt:lpstr>Bias Algorithm Trade-offs </vt:lpstr>
      <vt:lpstr>Bias Algorithm Trade-offs </vt:lpstr>
      <vt:lpstr>Web Resources </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443</cp:revision>
  <dcterms:modified xsi:type="dcterms:W3CDTF">2022-07-19T20:09:23Z</dcterms:modified>
</cp:coreProperties>
</file>