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955" r:id="rId2"/>
    <p:sldId id="1120" r:id="rId3"/>
    <p:sldId id="1121" r:id="rId4"/>
    <p:sldId id="1122" r:id="rId5"/>
    <p:sldId id="1123" r:id="rId6"/>
    <p:sldId id="1124" r:id="rId7"/>
    <p:sldId id="1125" r:id="rId8"/>
    <p:sldId id="1101" r:id="rId9"/>
    <p:sldId id="1126" r:id="rId10"/>
    <p:sldId id="1127" r:id="rId11"/>
    <p:sldId id="1128" r:id="rId12"/>
    <p:sldId id="1130" r:id="rId13"/>
    <p:sldId id="1131" r:id="rId14"/>
    <p:sldId id="1132" r:id="rId15"/>
    <p:sldId id="1133" r:id="rId16"/>
    <p:sldId id="1134" r:id="rId17"/>
    <p:sldId id="1135" r:id="rId18"/>
    <p:sldId id="1136" r:id="rId19"/>
    <p:sldId id="1137" r:id="rId20"/>
    <p:sldId id="1138" r:id="rId21"/>
    <p:sldId id="1140" r:id="rId22"/>
    <p:sldId id="1142" r:id="rId23"/>
    <p:sldId id="1143" r:id="rId24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 autoAdjust="0"/>
    <p:restoredTop sz="95097" autoAdjust="0"/>
  </p:normalViewPr>
  <p:slideViewPr>
    <p:cSldViewPr snapToGrid="0" snapToObjects="1">
      <p:cViewPr varScale="1">
        <p:scale>
          <a:sx n="91" d="100"/>
          <a:sy n="91" d="100"/>
        </p:scale>
        <p:origin x="840" y="53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22 24575,'-13'0'0,"-2"0"0,-1 0 0,-11 0 0,15 0 0,-21 0 0,15 0 0,-10 0 0,7 0 0,0 0 0,0 0 0,-8 0 0,7 0 0,-1 0 0,3 0 0,4-10 0,-5 8 0,0-7 0,6 9 0,-5 0 0,10 0 0,-10 0 0,10 0 0,-5 0 0,6 0 0,-5 0 0,4 0 0,-4 0 0,5 0 0,-5 0 0,3 0 0,-3 0 0,5 0 0,1 0 0,-1 0 0,-5 0 0,3 0 0,-3 0 0,5 0 0,1 0 0,-1 0 0,0 0 0,0 0 0,0 0 0,0 0 0,1 0 0,-1 0 0,0 0 0,1 0 0,-1 0 0,0 0 0,1 4 0,3 0 0,-3 1 0,7 2 0,-7-1 0,7 2 0,-6 1 0,5-1 0,-2 1 0,1-1 0,2 1 0,-4 0 0,2 0 0,2 0 0,-3 0 0,4 0 0,-4 0 0,3 0 0,-3 0 0,4-1 0,0 1 0,0 0 0,0 0 0,0 0 0,0-1 0,0 1 0,0 0 0,0 5 0,0-3 0,0 8 0,0-3 0,0 0 0,0 3 0,0-8 0,4 3 0,-3 0 0,7-3 0,-4 3 0,5-6 0,0 1 0,0 0 0,0 0 0,0 0 0,0-4 0,0-1 0,0 0 0,-1-3 0,1 6 0,5-5 0,-3 2 0,3-1 0,0-1 0,-3 2 0,3-4 0,0 0 0,-4 0 0,5 3 0,-1-2 0,-4 4 0,10-5 0,-10 0 0,4 0 0,0 0 0,-3 0 0,8 0 0,-8 0 0,8 0 0,-8 0 0,8 0 0,-8 0 0,8 0 0,-3 0 0,5 0 0,1 0 0,-1 0 0,-5 0 0,3 0 0,-3 0 0,0 0 0,3 0 0,-8 0 0,3 0 0,0 0 0,-4 0 0,5 0 0,-1 0 0,-4 0 0,10-6 0,0 6 0,-4-6 0,8 2 0,-14 3 0,4-4 0,0 0 0,-3 5 0,8-6 0,-8 3 0,3 2 0,-5-3 0,-1 0 0,1 3 0,0-7 0,0 7 0,0-7 0,0 7 0,-4-7 0,2 3 0,-1-3 0,3-1 0,0-5 0,0 3 0,0-3 0,0 5 0,0 0 0,0 1 0,-4-1 0,-1 0 0,-4 2 0,0-1 0,0-1 0,0 0 0,0 0 0,0 0 0,0 0 0,0 0 0,0 1 0,0-1 0,0 0 0,0 0 0,-4 0 0,-1 1 0,-4 3 0,0-3 0,5 3 0,-4-4 0,3 0 0,-4 1 0,0-1 0,0 0 0,0 0 0,5 0 0,-5 0 0,5 0 0,-1 0 0,-3 5 0,7-4 0,-7 7 0,7-7 0,-7 7 0,7-7 0,-6 7 0,6-7 0,-6 8 0,6-4 0,-3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24575,'20'0'0,"-3"0"0,26 0 0,-10 0 0,5 0 0,5 0 0,-2 0 0,15 0 0,-9 0 0,-1 0 0,-1 0 0,-6 0 0,0 0 0,-4 0 0,-5 0 0,0 0 0,-2 0 0,0 0 0,-5 0 0,5 0 0,-12 0 0,3 0 0,-3 0 0,0 0 0,4 0 0,-5 0 0,1 0 0,4 0 0,-1 0 0,3 0 0,4 0 0,-11 0 0,5 0 0,-4 0 0,-1 0 0,5 0 0,-10 0 0,10 0 0,-10 0 0,10 0 0,-4 0 0,-1 0 0,5 0 0,-4-10 0,5 8 0,0-7 0,0 9 0,0 0 0,-5-4 0,4 3 0,-5-7 0,6 6 0,0-2 0,1-1 0,-1 4 0,0-4 0,-5 1 0,3 3 0,-8-3 0,8 4 0,-8-4 0,8 3 0,-8-3 0,3 4 0,-5 0 0,-1-4 0,1 4 0,0-5 0,0 5 0,0 0 0,0 0 0,0 0 0,-1 0 0,-4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24575,'9'0'0,"-1"0"0,1 0 0,-1 0 0,1 0 0,0 0 0,0 0 0,5 0 0,-4 0 0,5 0 0,-7 0 0,7 0 0,-5 4 0,10-3 0,-10 7 0,10-7 0,-10 7 0,10-7 0,-10 7 0,4-8 0,-5 9 0,0-9 0,0 4 0,0 1 0,0-5 0,0 4 0,0-4 0,-5 4 0,-3-3 0,-6 6 0,-3-2 0,-1 4 0,-5 0 0,3 0 0,-8 2 0,8-2 0,-8 6 0,3-4 0,0 3 0,-3 1 0,3-3 0,-5 7 0,0-7 0,0 8 0,5-9 0,2 3 0,0-4 0,3-1 0,-3 1 0,5-1 0,0-1 0,1 1 0,3 0 0,-4 0 0,5 0 0,-5-1 0,4 1 0,-3 0 0,4 0 0,-5 0 0,0-1 0,0 1 0,0-4 0,5 2 0,-4-6 0,7 3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24575,'8'8'0,"6"6"0,8 3 0,8 6 0,9 9 0,-1-5 0,3 13 0,-1-6 0,2 8 0,10 2 0,-8-1-259,-17-16 0,-1-1 259,17 19 0,1 6 0,-2-9 0,0 0 0,0 0 0,-9-9 0,7 7 0,-17-17 0,9 15 0,-11-16 0,9 8 518,-7-8-518,5 1 0,-7-2 0,-4 0 0,3 0 0,-3 0 0,4 0 0,0 0 0,0 0 0,0-4 0,0 3 0,-5-4 0,4 6 0,-3-1 0,4 0 0,-5 0 0,5-5 0,-10 4 0,9-8 0,-9 3 0,4 0 0,-6-6 0,0 6 0,0-10 0,-3 2 0,-3-5 0,-3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24575,'0'-7'0,"0"6"0,0 6 0,0 4 0,0 3 0,5-3 0,-1-1 0,5 1 0,0 0 0,0 0 0,-1 0 0,-2-1 0,-3 1 0,1-4 0,-2 3 0,1-4 0,-3 4 0,4 0 0,1 1 0,4 0 0,-4 0 0,3-1 0,-7 1 0,3 0 0,-1 0 0,-1 0 0,2-1 0,-4 0 0,3 0 0,3 1 0,-2 0 0,4 0 0,-2 5 0,-1-4 0,4 5 0,-8-6 0,2 0 0,-3-1 0,5-3 0,-4-1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24575,'12'0'0,"5"0"0,-7 0 0,10 0 0,2 0 0,-4 0 0,8 0 0,-15 0 0,8 0 0,-3 0 0,5 0 0,-5 0 0,-2 0 0,0 0 0,-3 0 0,8 0 0,-8 0 0,3 0 0,-5 0 0,0 0 0,0 4 0,-1-3 0,1 7 0,0-7 0,-1 2 0,0-3 0,0 0 0,-1 0 0,-2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0 871 24575,'5'-18'0,"1"0"0,9-3 0,3-7 0,3 5 0,3-5 0,-2 0 0,-5 5 0,4-5 0,-9 7 0,8 4 0,-8-3 0,3 4 0,1-1 0,-5-2 0,4 7 0,0-3 0,-5 1 0,5 3 0,-6-3 0,6 4 0,-4-4 0,3 2 0,-4-2 0,4 4 0,-3 1 0,8-6 0,-8 6 0,3-6 0,-5 6 0,5 0 0,-4 0 0,6-6 0,-7 4 0,6-4 0,-6 6 0,6-6 0,-6 5 0,1-5 0,-1 6 0,1-5 0,-1 4 0,1-4 0,-1 5 0,-1 0 0,1 0 0,1-5 0,-1 4 0,0-5 0,0 11 0,0-5 0,-4 5 0,2-5 0,-1 0 0,-1 1 0,2-1 0,-6 0 0,7 3 0,-7-1 0,7 2 0,-3 0 0,0-3 0,3 3 0,-7-4 0,7 0 0,-3 5 0,-1-4 0,4 7 0,-7-7 0,2 7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24575,'8'0'0,"0"0"0,1 0 0,0 0 0,0 0 0,0 0 0,-1 0 0,6-9 0,1 6 0,0-6 0,0 9 0,-6 0 0,0 0 0,-1 0 0,1-4 0,0 3 0,0-3 0,0 4 0,-1 0 0,-3-4 0,4 3 0,-6-3 0,6 4 0,-5-3 0,3 2 0,-6 0 0,3 6 0,-4 3 0,5 7 0,0-5 0,5 9 0,-5-3 0,4 0 0,-4-2 0,0-5 0,3 0 0,-7 0 0,2 0 0,1-1 0,-2 1 0,5 0 0,-6 0 0,7 0 0,-7-1 0,7 1 0,-7 0 0,7 0 0,-7 0 0,6 0 0,-5 0 0,2 0 0,-1-1 0,-2-4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2006 1569 24575,'-8'0'0,"-1"0"0,-4-5 0,-10-8 0,0-3 0,-14-16 0,7 7 0,-12-15 0,5 13 0,-5-13 0,3 6 0,-1-1 0,0 3 0,-8-2 0,9 7 0,-12-16 0,13 17 0,-3-14 0,3 13 0,6-4 0,-5 0 0,6 5 0,-1-5 0,4 9 0,7 1 0,-8-2 0,7 2 0,-7-2 0,14 7 0,-12-5 0,15 5 0,-15-2 0,10-2 0,-4 8 0,0-8 0,-1 8 0,1-7 0,0 7 0,-6-9 0,3 3 0,-3 0 0,5-1 0,1 7 0,0-8 0,-7 8 0,5-9 0,-5 9 0,6-9 0,-5 9 0,3-8 0,-3 7 0,-2-8 0,7 9 0,-7-5 0,8 7 0,5 0 0,-3-5 0,3 4 0,-5-4 0,5 5 0,-3-1 0,8 2 0,-3 0 0,0-1 0,3 1 0,-8-2 0,8 2 0,-8-1 0,8 1 0,-8-1 0,8-5 0,-9 4 0,9-4 0,-3 5 0,-1 1 0,5 0 0,-4-1 0,5 1 0,-4-3 0,3 2 0,-3-3 0,4 4 0,5 0 0,-4 5 0,3-5 0,-4 5 0,4-5 0,-3 4 0,8-3 0,-9 3 0,5-3 0,-4-1 0,3 1 0,-2 3 0,6-3 0,-7 8 0,7-9 0,-7 9 0,7-8 0,-3 10 0,4 0 0,0 11 0,0 3 0,0 20 0,0-4 0,5 14 0,-3-9 0,9 0 0,-10-7 0,5-3 0,-2-11 0,-4-2 0,4-5 0,-4 0 0,0 0 0,4-5 0,-3 0 0,2-4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24575,'17'0'0,"1"0"0,3 0 0,0 0 0,-5 0 0,-2 0 0,1 0 0,-5 0 0,4 0 0,-5 0 0,0 0 0,0 0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3:2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2177 2180 24575,'-10'-4'0,"3"-8"0,-13 4 0,4-11 0,0 8 0,-4-4 0,10 6 0,-4-1 0,5 1 0,0 0 0,0 1 0,0-1 0,0 0 0,1 0 0,-6-1 0,3 1 0,-3 0 0,4-6 0,-4 4 0,3-4 0,-4 0 0,1 5 0,2-10 0,-9 3 0,11 1 0,-5-3 0,0 3 0,-2-5 0,1 0 0,-4 0 0,4-1 0,-1-5 0,-4 3 0,3-10 0,-4 11 0,-2-13 0,1 6 0,0 1 0,-2-6 0,4 12 0,-3-13 0,3 14 0,-3-13 0,2 11 0,-1-3 0,0-2 0,2 7 0,-2-7 0,7 8 0,-4 5 0,3-4 0,1 4 0,-4-5 0,9 5 0,-8-4 0,8 10 0,-8-10 0,7 5 0,-8-2 0,4-3 0,-1 3 0,-2 1 0,7-4 0,-8 4 0,4-1 0,-1-3 0,1 4 0,1-5 0,4 5 0,-8-4 0,7 5 0,-2-1 0,-1-4 0,5 10 0,-5-10 0,0 9 0,4-3 0,-4-1 0,6 4 0,-6-8 0,5 8 0,-5-3 0,7 5 0,-7-1 0,5-4 0,-5 3 0,6-3 0,0 5 0,-6 0 0,5 0 0,-4-1 0,4-4 0,-4 2 0,2-2 0,-2 4 0,5 1 0,-5 0 0,4 0 0,-4-1 0,0 1 0,2-6 0,-2 4 0,4-3 0,-4 4 0,4 1 0,-5 0 0,6 0 0,0 0 0,1 0 0,-6 0 0,3 0 0,-3-1 0,5 1 0,-5-1 0,3 1 0,-3-1 0,1 2 0,4-1 0,-4 0 0,4 0 0,1 0 0,-1 5 0,0-5 0,3 5 0,-1-1 0,2-3 0,-4 4 0,0-2 0,5-1 0,-4 6 0,3-7 0,-3 3 0,-6-4 0,5 0 0,-4 1 0,4-1 0,1 0 0,-1 0 0,0 0 0,-6 0 0,5-1 0,-4 1 0,-1 0 0,6 0 0,-6-1 0,6 1 0,0 0 0,0 1 0,0-1 0,1 0 0,-1 3 0,0-1 0,1 2 0,-1 0 0,4-2 0,-3 6 0,4-7 0,-5 4 0,0-1 0,5-3 0,-4 4 0,3-2 0,-3-1 0,-1 6 0,4-6 0,-3 6 0,7-7 0,-6 7 0,2-7 0,-4 7 0,5 0 0,0 6 0,4 2 0,0 1 0,0 1 0,0 0 0,0 0 0,0 0 0,5 5 0,-4 2 0,8 5 0,-7 6 0,6-9 0,-7 9 0,8-12 0,-8 1 0,4-2 0,-5-5 0,0 0 0,-3-4 0,2-1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55 24575,'-8'0'0,"0"0"0,-5 0 0,-3 0 0,-5 0 0,0 0 0,0 0 0,-8 0 0,7 0 0,-7 0 0,2 0 0,3 0 0,-3 0 0,6 4 0,-8 3 0,7-1 0,-7 4 0,8-9 0,0 9 0,0-5 0,-1 1 0,7 3 0,-5-8 0,10 7 0,-5-3 0,1 0 0,4 3 0,-4-8 0,0 9 0,3-8 0,-3 8 0,5-8 0,0 7 0,1-7 0,-1 6 0,4-2 0,2 2 0,3 2 0,0-1 0,0 1 0,0 0 0,0 5 0,0 1 0,-5 7 0,4 6 0,-4-5 0,5 5 0,0-7 0,0 0 0,0 0 0,0-6 0,0 6 0,0-12 0,0 12 0,0-12 0,0 6 0,5 0 0,1 0 0,3 0 0,2 6 0,-1-6 0,-1 1 0,2 4 0,-2-11 0,6 7 0,-4-2 0,3-2 0,-4 2 0,4-5 0,-3 1 0,3-5 0,0 4 0,2-8 0,5 3 0,-5-4 0,3 0 0,-3 0 0,5 0 0,0 0 0,8 0 0,-7 0 0,7 0 0,-8 0 0,0 0 0,0 0 0,7 0 0,-5 0 0,5 0 0,-7 0 0,0 0 0,1-4 0,-1-2 0,0 0 0,0-8 0,0 7 0,0-8 0,1 4 0,-7 1 0,5 0 0,-4 0 0,-1 0 0,0 1 0,-6 0 0,-1 0 0,1 0 0,0 4 0,0-2 0,-5-4 0,0 1 0,1-5 0,-5 1 0,4-2 0,-4-5 0,0 0 0,6-7 0,-5 5 0,5-12 0,-6 12 0,0-5 0,0 7 0,0 0 0,0-1 0,0 1 0,0 0 0,0 6 0,0-5 0,0 4 0,0 1 0,0 0 0,-5 1 0,-1-2 0,-3 1 0,3 0 0,-3 1 0,4 4 0,-5-5 0,1 6 0,0 5 0,0-4 0,1 3 0,-1 0 0,1 1 0,3 0 0,-3 3 0,4-3 0,-5 4 0,0 0 0,1 0 0,1 0 0,2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3:2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24575,'11'0'0,"7"0"0,-3 0 0,1 0 0,4 0 0,-5 0 0,1 0 0,4 0 0,-10 0 0,10 0 0,-10 0 0,4 0 0,1 0 0,-5 0 0,4 0 0,-5 0 0,0 0 0,0 0 0,0 0 0,0 0 0,3 0 0,-2 0 0,2 4 0,-3-3 0,-1 2 0,-3-3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1585 24575,'0'-11'0,"0"3"0,0-3 0,0 3 0,0-5 0,0-1 0,0 0 0,0-4 0,0-4 0,0 1 0,0-12 0,0 12 0,0-10 0,0 4 0,5-6 0,1 0 0,5 0 0,-1 7 0,1-6 0,-5 12 0,3-6 0,-3 1 0,-1-1 0,4-1 0,-3-5 0,5 6 0,-5-1 0,3-5 0,-3 6 0,5-1 0,-6 2 0,5 0 0,-5 5 0,5-6 0,0 7 0,-1 1 0,0 3 0,0-2 0,-4 3 0,3-5 0,-3 0 0,4 5 0,0 1 0,-1 1 0,-4 3 0,5-9 0,-4 0 0,3 3 0,1-6 0,-4 12 0,2-4 0,-6 0 0,6 4 0,-2-8 0,-1 3 0,5-1 0,-4-2 0,2 7 0,-1-7 0,0 8 0,0-9 0,2 9 0,1-9 0,0 5 0,1-6 0,-1-1 0,0 2 0,0-1 0,1 0 0,0 0 0,-1 0 0,1 0 0,-1 0 0,0 5 0,0-3 0,0 3 0,0 0 0,-1 1 0,1 0 0,-2 4 0,2 0 0,-1 2 0,0 3 0,0-4 0,-1 0 0,1 0 0,0 4 0,0-3 0,0 3 0,0-1 0,-4-2 0,3 7 0,-6-8 0,3 16 0,-4-9 0,0 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24575,'7'0'0,"5"0"0,1 0 0,2 0 0,3 0 0,-5 0 0,1 0 0,4 0 0,2 0 0,1 0 0,10 0 0,-10 0 0,10 0 0,-11 0 0,6 0 0,-13 0 0,5 0 0,-9 0 0,4 0 0,-5 0 0,-1 0 0,1 0 0,-2 0 0,-4 0 0,-7 4 0,-7 0 0,-6 5 0,3 5 0,-3-4 0,4 5 0,-1-2 0,-3-2 0,8 1 0,-2-3 0,7-1 0,-2 0 0,3 0 0,-1 0 0,2-1 0,0 2 0,2-2 0,-3 0 0,4-3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24575,'12'0'0,"2"0"0,0 0 0,3 0 0,3 0 0,1 0 0,4 0 0,1 0 0,0 0 0,14 0 0,-4 0 0,12 0 0,-6 0 0,0-5 0,7 4 0,-14-9 0,13 9 0,-13-9 0,13 3 0,-13 1 0,13 1 0,-13 0 0,6 3 0,-1-8 0,-5 9 0,5-5 0,-7 6 0,0-5 0,-6 4 0,5-4 0,-12 5 0,5 0 0,-6-4 0,0 3 0,0-3 0,0-1 0,-5 4 0,3-7 0,-7 4 0,7-6 0,-3 2 0,5-2 0,0 0 0,-5 2 0,3-2 0,-2 2 0,3-2 0,2 0 0,-7 2 0,5-2 0,-4 2 0,0 3 0,4-3 0,-9 2 0,8-3 0,-7 1 0,3 4 0,0-5 0,-4 9 0,3-8 0,-4 7 0,5-2 0,-4-1 0,4 3 0,-5-3 0,4 1 0,-2 1 0,3-2 0,0 4 0,-4-3 0,3 2 0,-4-3 0,0 4 0,0 0 0,0 0 0,0-4 0,0 4 0,0-4 0,-1 4 0,10-4 0,-7 3 0,6-3 0,-8 0 0,0 3 0,0-2 0,0 3 0,-1 0 0,1 0 0,0 0 0,-1 0 0,2 0 0,-2 0 0,1-3 0,-7 1 0,2-1 0,-6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24575,'12'0'0,"-4"0"0,9 0 0,-4 0 0,0 0 0,0 3 0,-5-1 0,0 4 0,0-5 0,0 7 0,0-8 0,-1 3 0,1 1 0,-2-3 0,1 2 0,1-3 0,-2 3 0,1-2 0,1 5 0,-2-6 0,3 8 0,-2-4 0,1 0 0,-1 3 0,1-6 0,0 5 0,0-1 0,0-1 0,0 4 0,-1-7 0,2 2 0,-2-3 0,-5 0 0,1 3 0,-9 2 0,0 8 0,-3 1 0,-4 5 0,2-1 0,-7 1 0,8 0 0,-7 0 0,6 0 0,-3 0 0,5 0 0,0-5 0,1-1 0,-1-6 0,5 1 0,1 1 0,-1-2 0,3 1 0,-2 0 0,3 0 0,0 0 0,0-5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1322 428 24575,'-12'0'0,"3"0"0,-15 0 0,9 0 0,-11 0 0,1 0 0,10 0 0,-9 0 0,3 0 0,1 0 0,0 0 0,2 0 0,-10 0 0,11 0 0,-21-5 0,23 4 0,-11-8 0,1 8 0,-2-8 0,0 8 0,-3-9 0,9 5 0,-4-1 0,6-3 0,0 8 0,0-7 0,5 7 0,-4-8 0,4 8 0,-5-7 0,5 6 0,-3-6 0,3 7 0,-5-7 0,0 3 0,0 0 0,0-4 0,0 4 0,0-5 0,1 1 0,-1 0 0,5 0 0,-4 0 0,4 0 0,0 0 0,-3 0 0,7 0 0,-7 0 0,8 1 0,-9-1 0,9 1 0,-9-1 0,9 1 0,-4 2 0,5 0 0,0 1 0,0 1 0,0-3 0,0 2 0,1 1 0,-2 0 0,5 0 0,-3 4 0,3-7 0,-4 2 0,1 2 0,-1-1 0,4 1 0,-4 2 0,4-6 0,-4 6 0,0-3 0,3 1 0,-1 2 0,1-6 0,-2 6 0,-2-3 0,2 1 0,-1 2 0,0-2 0,0-1 0,0 3 0,0-5 0,1 4 0,-2-1 0,3-1 0,-2 4 0,1-3 0,0-1 0,-1 3 0,1-6 0,-1 7 0,1-3 0,0 0 0,0 2 0,0-2 0,3-5 0,-3 5 0,4-5 0,1 8 0,3 0 0,6 0 0,2 3 0,-2 2 0,1 3 0,0-1 0,0 2 0,0-2 0,0 1 0,-4 0 0,3-4 0,-6 4 0,6-4 0,-2 4 0,-1 0 0,3 0 0,-6 0 0,6-1 0,-6 2 0,6-2 0,-6 6 0,5-3 0,-1 2 0,-1 1 0,4-4 0,-7 4 0,5-6 0,-5 2 0,7-1 0,-8-1 0,7-3 0,-6 3 0,6-6 0,-6 6 0,6-3 0,-6 0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24575,'8'0'0,"-2"0"0,3 0 0,-2 0 0,1 0 0,-1 0 0,1 0 0,-2 0 0,2 0 0,-1 0 0,1 0 0,-1 0 0,1 0 0,-1 0 0,2 0 0,-1 0 0,-1 0 0,2 0 0,-2 0 0,1 0 0,-2 0 0,2 0 0,-1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21 24575,'-11'0'0,"0"0"0,-4 0 0,5 4 0,-10 1 0,10 4 0,-10 2 0,5-6 0,-1 3 0,-4-2 0,10 0 0,-10-2 0,10 0 0,-10-3 0,10 3 0,-10-4 0,10 0 0,-10 5 0,10-4 0,-4 4 0,-1-5 0,6 0 0,-6 0 0,6 0 0,0 0 0,0 3 0,0-2 0,1 4 0,-1-5 0,0 0 0,0 0 0,0 0 0,1 3 0,-1-2 0,0 3 0,0-4 0,0 0 0,4 4 0,-3-3 0,7 7 0,-6-8 0,6 7 0,-3-2 0,1-1 0,2 4 0,-4-3 0,2 4 0,2 0 0,-7 0 0,7 5 0,-7-4 0,7 5 0,-7-7 0,7 6 0,-3-3 0,4 3 0,0-5 0,0 0 0,0 0 0,0-1 0,0 1 0,0 6 0,0-5 0,0 4 0,0 1 0,0-5 0,0 10 0,0-10 0,0 10 0,4-10 0,2 10 0,3-10 0,1 4 0,-1 1 0,0-6 0,1 6 0,-2-6 0,7 0 0,-5 0 0,4 1 0,1-5 0,-5 3 0,10-7 0,-5 2 0,1-3 0,4 0 0,-10 0 0,10 0 0,-10 0 0,10 0 0,-10 0 0,10 0 0,-10 0 0,10 0 0,-10 0 0,10 0 0,-10 0 0,10 0 0,-5 0 0,1 0 0,4 0 0,-10 0 0,10 0 0,-10-3 0,4 2 0,1-8 0,-5 4 0,4-4 0,-5 3 0,0-1 0,0 5 0,0-5 0,0 2 0,-5-4 0,4 4 0,-7-2 0,3 1 0,0-3 0,-3 0 0,7 1 0,-7-1 0,7 0 0,-2-5 0,-1 3 0,3-3 0,-7 5 0,3 1 0,0-1 0,-3 0 0,7 4 0,-7-3 0,6 3 0,-5-9 0,2 4 0,-1-4 0,-1 5 0,2 0 0,-4 0 0,0 0 0,0 0 0,0 0 0,0 0 0,0-5 0,0 4 0,0-8 0,0 8 0,0-3 0,0 4 0,0 0 0,0 1 0,0-1 0,0 1 0,0-1 0,0 0 0,0 0 0,0 0 0,0 0 0,0 0 0,0-3 0,0 2 0,0-3 0,0 4 0,-4 0 0,-1 1 0,-4-1 0,0 1 0,1-1 0,0 4 0,0 2 0,0 3 0,1 0 0,2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8 24575,'-6'-4'0,"-5"0"0,-7 4 0,-4 0 0,1 0 0,0 0 0,0 0 0,0 0 0,0 0 0,6 0 0,-6 0 0,6 0 0,-6 0 0,5 0 0,-4 0 0,10 0 0,-10 0 0,10 0 0,-10 0 0,10 0 0,-4 0 0,5 0 0,0 0 0,0 0 0,0 0 0,0 0 0,0 0 0,1 0 0,-1 0 0,1 0 0,-1 0 0,1 0 0,-1 0 0,1 0 0,4 4 0,-3 0 0,2 2 0,-4 1 0,4-2 0,-8 4 0,7 0 0,-5 1 0,3-1 0,3 0 0,-4 0 0,5-1 0,-4-2 0,7 1 0,-3-2 0,4 4 0,0 0 0,0-1 0,0 1 0,0 0 0,0 0 0,0-1 0,0 1 0,0 0 0,0 5 0,0-3 0,0 3 0,0-5 0,0-1 0,0 1 0,0 0 0,0 0 0,0 0 0,0 0 0,4-4 0,-3 2 0,7-5 0,-4 2 0,5-1 0,0-1 0,0 2 0,0-4 0,5 4 0,-4-2 0,10 2 0,-10-4 0,10 0 0,-4 5 0,-1-4 0,5 4 0,-4-5 0,5 0 0,0 0 0,0 0 0,0 0 0,0 0 0,0 0 0,1 0 0,-1 4 0,0-2 0,0 2 0,0-4 0,1 0 0,-1 0 0,0 0 0,0 0 0,0 0 0,-5 0 0,4 0 0,-10 0 0,4 0 0,0 0 0,-3 0 0,3 0 0,-5 0 0,0 0 0,-1 0 0,1 0 0,0 0 0,0 0 0,0-4 0,-1 4 0,1-9 0,0 4 0,0-3 0,0-1 0,0 0 0,0 0 0,-1 1 0,-3-1 0,-1 0 0,-4 1 0,0-1 0,0 1 0,0-1 0,0-5 0,0 3 0,0-3 0,0 0 0,0 3 0,0-8 0,-5 9 0,1-5 0,-6 1 0,1 4 0,-1-1 0,1 3 0,1 4 0,3-5 0,-3 4 0,3-3 0,-4 3 0,1-4 0,-1 5 0,4-4 0,-2 7 0,5-7 0,-5 8 0,6-9 0,-6 9 0,2-4 0,-2 4 0,-1 0 0,4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0 24575,'-12'0'0,"0"0"0,-2 0 0,-2 0 0,-5 0 0,0 0 0,0 0 0,0 0 0,0 0 0,0 0 0,0 0 0,0 0 0,0 0 0,-1 0 0,1 0 0,0 0 0,0 0 0,5 0 0,-3 0 0,3 0 0,0 0 0,-4 0 0,10 0 0,-4 0 0,0 0 0,3 0 0,-8 0 0,3 0 0,0 0 0,-3 0 0,8 0 0,-8 0 0,8 0 0,-3 5 0,0-5 0,3 4 0,-3-4 0,0 0 0,3 0 0,-3 4 0,6-3 0,-1 3 0,3 0 0,-1-3 0,5 7 0,-5-4 0,2 5 0,1 0 0,-4 0 0,3 0 0,-5 5 0,5-4 0,-4 9 0,4-8 0,-1 8 0,-2-8 0,8 8 0,-5-8 0,5 3 0,0 0 0,0-4 0,0 10 0,0-10 0,0 4 0,0 0 0,0-3 0,0 8 0,0-8 0,0 3 0,0-5 0,0 0 0,5 0 0,-1-1 0,5 1 0,0 0 0,0 0 0,5 0 0,-4 1 0,10-5 0,-5 4 0,14-3 0,-6 1 0,12 4 0,-12-5 0,5 0 0,0-1 0,-5 0 0,5-4 0,0 3 0,-5-4 0,5 0 0,-6 0 0,-1 0 0,6 0 0,-3 0 0,3 0 0,2 0 0,-7-4 0,7-2 0,-8-5 0,0 1 0,0 4 0,-5-2 0,4 2 0,-10 0 0,4-2 0,-5 3 0,0 0 0,0-3 0,-1 7 0,1-6 0,-4 2 0,3-4 0,-7 1 0,2 0 0,1-1 0,1 0 0,0-5 0,3 4 0,-7-5 0,7 1 0,-3 4 0,6-10 0,-6 10 0,0-4 0,-5 5 0,3 0 0,-1 0 0,2 0 0,-4 1 0,0-1 0,0 0 0,0 1 0,0-1 0,0 0 0,0 0 0,0 0 0,-4 1 0,2-1 0,-5 3 0,6-1 0,-7 2 0,3-4 0,0 0 0,-3 4 0,7-2 0,-6 2 0,6-3 0,-6 3 0,6 2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 24575,'-8'0'0,"1"0"0,-8 0 0,6 0 0,-11 0 0,4 0 0,1 0 0,-5 0 0,4 0 0,1 0 0,-5 0 0,10 0 0,-10 0 0,10 0 0,-10 0 0,10 0 0,-10 0 0,10 0 0,-10 0 0,10 0 0,-5 0 0,1 0 0,4 0 0,-5 0 0,7 0 0,-1 0 0,0 0 0,1 0 0,-1 0 0,1 0 0,-1 0 0,0 0 0,0 0 0,0 0 0,4 4 0,-2-3 0,-4 2 0,1-3 0,-4 5 0,5-4 0,1 2 0,-1 1 0,1-3 0,-1 6 0,0-6 0,5 7 0,-4-2 0,3-2 0,0 4 0,-3-3 0,3 4 0,-3 0 0,-1-1 0,0 1 0,-5 1 0,8-1 0,-8 1 0,8 4 0,2-4 0,-5 5 0,8-7 0,-7 1 0,7 0 0,-3 0 0,4 0 0,-4-1 0,3 1 0,-3 0 0,4 0 0,0 0 0,0-1 0,0 1 0,0 0 0,0 0 0,0 0 0,0 0 0,0 5 0,0-4 0,4 5 0,2-1 0,3-4 0,1 10 0,5-9 0,1 4 0,5 1 0,0-5 0,0 5 0,-5-6 0,4-1 0,-4 2 0,-1-6 0,5 0 0,-10-1 0,10-3 0,-4 3 0,5-4 0,0 0 0,0 0 0,-5 0 0,3 0 0,-3 0 0,6 0 0,-7 0 0,5 0 0,-4 0 0,-1 0 0,5 0 0,-10 0 0,10 0 0,-4 0 0,-1 0 0,5 0 0,-1 0 0,4 0 0,-4 0 0,1-5 0,-10 4 0,5-8 0,-6 9 0,-1-4 0,1-1 0,0 5 0,-4-8 0,3 7 0,-8-7 0,5 3 0,-1-4 0,0 1 0,1-1 0,3 0 0,-3 0 0,0 0 0,3 0 0,-7 0 0,7 0 0,-7 1 0,7 3 0,-7-3 0,2 0 0,-3-2 0,0-2 0,5-2 0,-4 4 0,4-5 0,-5 1 0,0 4 0,0-5 0,0 6 0,0 1 0,0 0 0,0 0 0,0-1 0,0-5 0,0 4 0,0-4 0,0 5 0,0 0 0,0 0 0,0 1 0,0-1 0,-3 1 0,1-1 0,-5 0 0,6 0 0,-6 4 0,1-2 0,1 1 0,-2 2 0,1-4 0,-2 3 0,-1-4 0,1 5 0,3-4 0,-3 7 0,4-3 0,-2 0 0,-1 3 0,5-7 0,-5 7 0,2-2 0,0 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0 24575,'-7'0'0,"-1"0"0,-1 0 0,0 0 0,-6 0 0,6 0 0,-12 0 0,12 0 0,-12 0 0,-1 0 0,5 0 0,-10 0 0,11 0 0,-5 0 0,5 0 0,-3 0 0,3 0 0,0 0 0,-3 0 0,8 0 0,-8 0 0,8 0 0,-8 0 0,8 0 0,-8 0 0,8 0 0,-8 0 0,8 0 0,-3 0 0,5 0 0,0 0 0,-5 0 0,4 0 0,-4 0 0,5 0 0,0 0 0,0 0 0,0 0 0,1 0 0,0 0 0,0 0 0,4 4 0,-3 1 0,2 4 0,0-1 0,-3 1 0,4 0 0,-6 6 0,5-5 0,-4 4 0,8 1 0,-7-6 0,7 12 0,-3-12 0,4 12 0,0-12 0,0 12 0,0-12 0,0 12 0,0-12 0,0 12 0,0-6 0,0 0 0,0 6 0,0-6 0,0 6 0,0 0 0,0-5 0,0 4 0,5-5 0,1 6 0,3-5 0,1-2 0,0 1 0,-1-5 0,1 4 0,-1-5 0,5 1 0,-4-1 0,10 2 0,-5-2 0,7 2 0,-1-5 0,6-2 0,-3 1 0,3-4 0,2 4 0,-7-5 0,14 0 0,-13 0 0,12 0 0,-6 0 0,1 0 0,-1 0 0,-1 0 0,-5 0 0,5-5 0,-7-1 0,-6-3 0,6-2 0,-6 1 0,0 1 0,6 3 0,-12-2 0,6 3 0,-6 0 0,0-3 0,0 7 0,0-7 0,-1 4 0,1-9 0,-4 3 0,-1-9 0,-4 4 0,0-6 0,0 0 0,0-8 0,0 7 0,0-7 0,0 8 0,0 5 0,0-3 0,0 8 0,0-8 0,0 8 0,0-3 0,0 6 0,0-1 0,0 0 0,0 1 0,0-1 0,0 0 0,0 2 0,-4-2 0,-1 4 0,0-3 0,-3 4 0,4-5 0,-5 3 0,0-1 0,0 2 0,0 0 0,0-3 0,0 7 0,1-6 0,-1 6 0,5-7 0,-3 8 0,6-4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0 24575,'-8'0'0,"-1"0"0,-3 0 0,2 0 0,-3 0 0,4 0 0,-5 0 0,4 0 0,-5 0 0,7 0 0,-1 0 0,0 0 0,0 0 0,-5 0 0,4 0 0,-4 0 0,5 0 0,-6 0 0,5 0 0,-10 0 0,10 0 0,-10 0 0,5 0 0,-6 0 0,-1 0 0,7 0 0,-5 0 0,4 0 0,-5 0 0,5 0 0,-3 0 0,8 0 0,-8 0 0,8 0 0,-3 0 0,5 0 0,1 0 0,-1 0 0,0 0 0,0 0 0,0 0 0,0 4 0,0-3 0,1 7 0,0-4 0,0 5 0,3-1 0,-2-4 0,6 5 0,-7-5 0,3 5 0,0-1 0,-3 1 0,7 0 0,-3 0 0,4-2 0,0 2 0,0-1 0,0 1 0,0 0 0,0 0 0,0 0 0,0 6 0,0-6 0,0 12 0,0-12 0,0 12 0,0-12 0,0 11 0,0-10 0,0 10 0,0-4 0,4-1 0,2 6 0,3-12 0,1 12 0,-1-12 0,1 6 0,-1-6 0,-1 0 0,7 0 0,-5 0 0,10-3 0,-5 3 0,6-9 0,1 6 0,-1-6 0,0 0 0,7 0 0,-5 0 0,12 0 0,-12 0 0,12 0 0,-12 0 0,5 0 0,-7 0 0,8 0 0,-7-6 0,7 6 0,-8-10 0,0 9 0,0-9 0,0 10 0,0-6 0,0 2 0,-5 3 0,4-9 0,-5 9 0,1-7 0,4 7 0,-6-7 0,2 3 0,-4 0 0,-3 1 0,0 4 0,0-4 0,-1 3 0,-3-7 0,3 4 0,-8-4 0,9-1 0,-9 0 0,4 0 0,-4 0 0,4 0 0,-3 1 0,3-1 0,-4 1 0,0-1 0,0 0 0,0 0 0,0 1 0,0-1 0,0 0 0,-4 0 0,-1 0 0,-4 0 0,0 0 0,1 0 0,-1 0 0,4 0 0,-3 5 0,3-4 0,0 3 0,-3 1 0,7-4 0,-7 7 0,4-6 0,-5 6 0,1-3 0,1 1 0,-2 2 0,0-3 0,1 4 0,0-3 0,-1 2 0,1-6 0,-1 6 0,0-3 0,0 4 0,5-3 0,-4 1 0,3-2 0,0 1 0,-3 2 0,4-3 0,-1 1 0,2 2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28 24575,'-8'0'0,"1"0"0,-8 0 0,5 0 0,-8 0 0,3 0 0,-5 0 0,-1 0 0,5 0 0,-4 0 0,5 0 0,-6 0 0,0 0 0,0 0 0,-1 0 0,7 0 0,0 4 0,1-4 0,4 5 0,-4-5 0,5 4 0,0-4 0,0 9 0,-6-9 0,6 4 0,-6 0 0,6-3 0,0 3 0,0-4 0,0 0 0,5 4 0,-4-3 0,3 3 0,1 0 0,-4-3 0,7 7 0,-6-4 0,2 5 0,-4 0 0,0 0 0,0 0 0,0 6 0,0-6 0,-1 12 0,1-12 0,-1 6 0,5-6 0,1 0 0,4 0 0,-4-1 0,3 1 0,-3 0 0,4 0 0,0 0 0,0-1 0,0 1 0,0 5 0,0-3 0,0 8 0,0-3 0,0 0 0,0-2 0,0 0 0,0-3 0,0 3 0,0 0 0,0-3 0,0 3 0,4-6 0,2 7 0,3-5 0,1 4 0,-1-5 0,5 1 0,2 0 0,5 0 0,0-4 0,0 3 0,0-7 0,0 2 0,7 2 0,-5-5 0,5 5 0,0-6 0,-5 0 0,12 0 0,-12 0 0,12 0 0,-12 0 0,5 0 0,1 0 0,-7 0 0,7 0 0,-8 0 0,0 0 0,0 0 0,0 0 0,0 0 0,0 0 0,0-5 0,-5 4 0,4-9 0,-10 10 0,10-10 0,-10 5 0,4-1 0,-5-2 0,0 7 0,0-7 0,0 7 0,0-6 0,0 2 0,-1-4 0,2-6 0,-1 1 0,-3-6 0,-3 0 0,2-1 0,-4 0 0,4 0 0,-5 0 0,0 5 0,0-4 0,0 10 0,0-4 0,0 5 0,0-6 0,0 5 0,0-4 0,0 5 0,0 0 0,0-5 0,0 4 0,0-5 0,0 6 0,0 0 0,0 1 0,0-1 0,0 0 0,0 0 0,-4 0 0,-1 5 0,0-5 0,-3 5 0,7-5 0,-6 4 0,2-3 0,-4 4 0,0-5 0,1 4 0,-1-2 0,0 5 0,0-5 0,1 6 0,-1-7 0,-5 7 0,3-7 0,-3 3 0,0 0 0,3 1 0,-3 0 0,6 4 0,-1-5 0,0 5 0,0 0 0,1 0 0,0 0 0,0 0 0,-1 0 0,0 0 0,1 0 0,0 0 0,0 0 0,-1 0 0,0 0 0,1 0 0,0 0 0,0 0 0,-1 0 0,5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74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check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73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35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dataframe.dropna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records/columns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‘</a:t>
            </a:r>
            <a:r>
              <a:rPr lang="en-US" altLang="zh-CN" dirty="0" err="1">
                <a:ea typeface="Calibri" panose="020F0502020204030204"/>
                <a:cs typeface="Calibri"/>
              </a:rPr>
              <a:t>inplace</a:t>
            </a:r>
            <a:r>
              <a:rPr lang="en-US" altLang="zh-CN" dirty="0">
                <a:ea typeface="Calibri" panose="020F0502020204030204"/>
                <a:cs typeface="Calibri"/>
              </a:rPr>
              <a:t>‘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parameter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’how’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parameter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removal,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whether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any),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all).</a:t>
            </a:r>
          </a:p>
          <a:p>
            <a:r>
              <a:rPr lang="en-US" dirty="0">
                <a:ea typeface="Calibri" panose="020F0502020204030204"/>
                <a:cs typeface="Calibri"/>
              </a:rPr>
              <a:t>https://</a:t>
            </a:r>
            <a:r>
              <a:rPr lang="en-US" dirty="0" err="1">
                <a:ea typeface="Calibri" panose="020F0502020204030204"/>
                <a:cs typeface="Calibri"/>
              </a:rPr>
              <a:t>pandas.pydata.org</a:t>
            </a:r>
            <a:r>
              <a:rPr lang="en-US" dirty="0">
                <a:ea typeface="Calibri" panose="020F0502020204030204"/>
                <a:cs typeface="Calibri"/>
              </a:rPr>
              <a:t>/docs/reference/</a:t>
            </a:r>
            <a:r>
              <a:rPr lang="en-US" dirty="0" err="1">
                <a:ea typeface="Calibri" panose="020F0502020204030204"/>
                <a:cs typeface="Calibri"/>
              </a:rPr>
              <a:t>api</a:t>
            </a:r>
            <a:r>
              <a:rPr lang="en-US" dirty="0">
                <a:ea typeface="Calibri" panose="020F0502020204030204"/>
                <a:cs typeface="Calibri"/>
              </a:rPr>
              <a:t>/</a:t>
            </a:r>
            <a:r>
              <a:rPr lang="en-US" dirty="0" err="1">
                <a:ea typeface="Calibri" panose="020F0502020204030204"/>
                <a:cs typeface="Calibri"/>
              </a:rPr>
              <a:t>pandas.DataFrame.dropna.html</a:t>
            </a:r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53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‘thresh‘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removal:</a:t>
            </a:r>
            <a:r>
              <a:rPr lang="zh-CN" altLang="en-US" dirty="0">
                <a:ea typeface="Calibri" panose="020F0502020204030204"/>
                <a:cs typeface="Calibri"/>
              </a:rPr>
              <a:t>  </a:t>
            </a:r>
            <a:r>
              <a:rPr lang="en-US" altLang="zh-CN" dirty="0">
                <a:ea typeface="Calibri" panose="020F0502020204030204"/>
                <a:cs typeface="Calibri"/>
              </a:rPr>
              <a:t>minimum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‘subset’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which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look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into.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4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‘axis’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rows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dropped.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87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57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black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include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median,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replace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dataframe.fillna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https://</a:t>
            </a:r>
            <a:r>
              <a:rPr lang="en-US" altLang="zh-CN" dirty="0" err="1">
                <a:ea typeface="Calibri" panose="020F0502020204030204"/>
                <a:cs typeface="Calibri"/>
              </a:rPr>
              <a:t>pandas.pydata.org</a:t>
            </a:r>
            <a:r>
              <a:rPr lang="en-US" altLang="zh-CN" dirty="0">
                <a:ea typeface="Calibri" panose="020F0502020204030204"/>
                <a:cs typeface="Calibri"/>
              </a:rPr>
              <a:t>/docs/reference/</a:t>
            </a:r>
            <a:r>
              <a:rPr lang="en-US" altLang="zh-CN" dirty="0" err="1">
                <a:ea typeface="Calibri" panose="020F0502020204030204"/>
                <a:cs typeface="Calibri"/>
              </a:rPr>
              <a:t>api</a:t>
            </a:r>
            <a:r>
              <a:rPr lang="en-US" altLang="zh-CN" dirty="0">
                <a:ea typeface="Calibri" panose="020F0502020204030204"/>
                <a:cs typeface="Calibri"/>
              </a:rPr>
              <a:t>/</a:t>
            </a:r>
            <a:r>
              <a:rPr lang="en-US" altLang="zh-CN" dirty="0" err="1">
                <a:ea typeface="Calibri" panose="020F0502020204030204"/>
                <a:cs typeface="Calibri"/>
              </a:rPr>
              <a:t>pandas.DataFrame.fillna.html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68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Duplication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should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avoided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distorting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distribution,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misleading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machine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wrong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sz="1200" dirty="0" err="1"/>
              <a:t>dataframe.duplicated</a:t>
            </a:r>
            <a:r>
              <a:rPr lang="en-US" sz="1200" dirty="0"/>
              <a:t>()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detect</a:t>
            </a:r>
            <a:r>
              <a:rPr lang="zh-CN" altLang="en-US" sz="1200" dirty="0"/>
              <a:t> </a:t>
            </a:r>
            <a:r>
              <a:rPr lang="en-US" altLang="zh-CN" sz="1200" dirty="0"/>
              <a:t>duplicates: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</a:t>
            </a:r>
            <a:r>
              <a:rPr lang="en-US" altLang="zh-CN" sz="1200" dirty="0" err="1"/>
              <a:t>pandas.pydata.org</a:t>
            </a:r>
            <a:r>
              <a:rPr lang="en-US" altLang="zh-CN" sz="1200" dirty="0"/>
              <a:t>/docs/reference/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/</a:t>
            </a:r>
            <a:r>
              <a:rPr lang="en-US" altLang="zh-CN" sz="1200" dirty="0" err="1"/>
              <a:t>pandas.DataFrame.duplicated.html</a:t>
            </a:r>
            <a:endParaRPr lang="en-US" altLang="zh-CN" sz="1200" dirty="0"/>
          </a:p>
          <a:p>
            <a:r>
              <a:rPr lang="en-US" altLang="zh-CN" sz="1200" dirty="0">
                <a:ea typeface="Calibri" panose="020F0502020204030204"/>
                <a:cs typeface="Calibri"/>
              </a:rPr>
              <a:t>Use</a:t>
            </a:r>
            <a:r>
              <a:rPr lang="zh-CN" altLang="en-US" sz="1200" dirty="0">
                <a:ea typeface="Calibri" panose="020F0502020204030204"/>
                <a:cs typeface="Calibri"/>
              </a:rPr>
              <a:t> </a:t>
            </a:r>
            <a:r>
              <a:rPr lang="en-US" sz="1200" dirty="0" err="1"/>
              <a:t>dataframe.</a:t>
            </a:r>
            <a:r>
              <a:rPr lang="en-US" altLang="zh-CN" sz="1200" dirty="0" err="1"/>
              <a:t>drop_</a:t>
            </a:r>
            <a:r>
              <a:rPr lang="en-US" sz="1200" dirty="0" err="1"/>
              <a:t>duplicate</a:t>
            </a:r>
            <a:r>
              <a:rPr lang="en-US" altLang="zh-CN" sz="1200" dirty="0" err="1"/>
              <a:t>s</a:t>
            </a:r>
            <a:r>
              <a:rPr lang="en-US" sz="1200" dirty="0"/>
              <a:t>()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remove</a:t>
            </a:r>
            <a:r>
              <a:rPr lang="zh-CN" altLang="en-US" sz="1200" dirty="0"/>
              <a:t> </a:t>
            </a:r>
            <a:r>
              <a:rPr lang="en-US" altLang="zh-CN" sz="1200" dirty="0" err="1"/>
              <a:t>dupliates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</a:t>
            </a:r>
            <a:r>
              <a:rPr lang="en-US" altLang="zh-CN" sz="1200" dirty="0" err="1"/>
              <a:t>pandas.pydata.org</a:t>
            </a:r>
            <a:r>
              <a:rPr lang="en-US" altLang="zh-CN" sz="1200" dirty="0"/>
              <a:t>/docs/reference/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/</a:t>
            </a:r>
            <a:r>
              <a:rPr lang="en-US" altLang="zh-CN" sz="1200" dirty="0" err="1"/>
              <a:t>pandas.DataFrame.drop_duplicates.html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523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0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 this lecture, we use </a:t>
            </a:r>
            <a:r>
              <a:rPr lang="en-US" altLang="zh-CN" dirty="0">
                <a:ea typeface="Calibri"/>
                <a:cs typeface="Calibri"/>
              </a:rPr>
              <a:t>Titanic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dataset in the examples: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/competitions/titanic/data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noises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should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mislead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process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193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Unlike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considered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identify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them.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way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follow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principle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trimmed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Another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approach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project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through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visualization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spotted.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identified,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dataframe.drop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https://</a:t>
            </a:r>
            <a:r>
              <a:rPr lang="en-US" altLang="zh-CN" dirty="0" err="1">
                <a:ea typeface="Calibri" panose="020F0502020204030204"/>
                <a:cs typeface="Calibri"/>
              </a:rPr>
              <a:t>pandas.pydata.org</a:t>
            </a:r>
            <a:r>
              <a:rPr lang="en-US" altLang="zh-CN" dirty="0">
                <a:ea typeface="Calibri" panose="020F0502020204030204"/>
                <a:cs typeface="Calibri"/>
              </a:rPr>
              <a:t>/docs/reference/</a:t>
            </a:r>
            <a:r>
              <a:rPr lang="en-US" altLang="zh-CN" dirty="0" err="1">
                <a:ea typeface="Calibri" panose="020F0502020204030204"/>
                <a:cs typeface="Calibri"/>
              </a:rPr>
              <a:t>api</a:t>
            </a:r>
            <a:r>
              <a:rPr lang="en-US" altLang="zh-CN" dirty="0">
                <a:ea typeface="Calibri" panose="020F0502020204030204"/>
                <a:cs typeface="Calibri"/>
              </a:rPr>
              <a:t>/</a:t>
            </a:r>
            <a:r>
              <a:rPr lang="en-US" altLang="zh-CN" dirty="0" err="1">
                <a:ea typeface="Calibri" panose="020F0502020204030204"/>
                <a:cs typeface="Calibri"/>
              </a:rPr>
              <a:t>pandas.DataFrame.drop.html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3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inconsistent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syntactic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semantic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level.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application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874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legal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through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regular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expression.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entries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violate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replaced.</a:t>
            </a:r>
            <a:r>
              <a:rPr lang="zh-CN" altLang="en-US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88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process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focuses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important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step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science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task.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hard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avoid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world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scenarios.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dirty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predications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dangerous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outcomes.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addition,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machine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algorithms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work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properly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36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21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6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factors.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step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collection.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92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include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object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multiple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times,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irregular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noise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inconsistent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violate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predefined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semantic/data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69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Missing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very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easily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8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4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4"/>
              </a:rPr>
              <a:t>Xumin</a:t>
            </a:r>
            <a:r>
              <a:rPr lang="en-US" sz="800" dirty="0">
                <a:uFillTx/>
                <a:hlinkClick r:id="rId14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4.xml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1.xml"/><Relationship Id="rId11" Type="http://schemas.openxmlformats.org/officeDocument/2006/relationships/customXml" Target="../ink/ink13.xml"/><Relationship Id="rId5" Type="http://schemas.openxmlformats.org/officeDocument/2006/relationships/image" Target="../media/image150.png"/><Relationship Id="rId10" Type="http://schemas.openxmlformats.org/officeDocument/2006/relationships/image" Target="../media/image180.png"/><Relationship Id="rId4" Type="http://schemas.openxmlformats.org/officeDocument/2006/relationships/customXml" Target="../ink/ink10.xml"/><Relationship Id="rId9" Type="http://schemas.openxmlformats.org/officeDocument/2006/relationships/customXml" Target="../ink/ink12.xml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customXml" Target="../ink/ink16.xml"/><Relationship Id="rId12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10" Type="http://schemas.openxmlformats.org/officeDocument/2006/relationships/customXml" Target="../ink/ink17.xml"/><Relationship Id="rId4" Type="http://schemas.openxmlformats.org/officeDocument/2006/relationships/customXml" Target="../ink/ink15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customXml" Target="../ink/ink24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1.xml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customXml" Target="../ink/ink23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Cleaning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7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62426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 err="1"/>
              <a:t>df.isnull</a:t>
            </a:r>
            <a:r>
              <a:rPr lang="en-US" sz="2000" dirty="0"/>
              <a:t>() or </a:t>
            </a:r>
            <a:r>
              <a:rPr lang="en-US" sz="2000" dirty="0" err="1"/>
              <a:t>pd.isnull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Summary: </a:t>
            </a:r>
            <a:r>
              <a:rPr lang="en-US" sz="2000" dirty="0" err="1"/>
              <a:t>df.isnull</a:t>
            </a:r>
            <a:r>
              <a:rPr lang="en-US" sz="2000" dirty="0"/>
              <a:t>().sum() or </a:t>
            </a:r>
            <a:r>
              <a:rPr lang="en-US" sz="2000" dirty="0" err="1"/>
              <a:t>pd.isnull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).sum()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Detect Missing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0C9CA-A932-06BE-DB38-9DD75B1A0A58}"/>
              </a:ext>
            </a:extLst>
          </p:cNvPr>
          <p:cNvGrpSpPr/>
          <p:nvPr/>
        </p:nvGrpSpPr>
        <p:grpSpPr>
          <a:xfrm>
            <a:off x="871556" y="1936547"/>
            <a:ext cx="5093880" cy="2742859"/>
            <a:chOff x="1153947" y="1486071"/>
            <a:chExt cx="5093880" cy="27428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38498-25C9-5019-969A-F268D510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47" y="1486071"/>
              <a:ext cx="5093880" cy="274285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F73676-5FD6-8C5E-395F-076687DBB933}"/>
                    </a:ext>
                  </a:extLst>
                </p14:cNvPr>
                <p14:cNvContentPartPr/>
                <p14:nvPr/>
              </p14:nvContentPartPr>
              <p14:xfrm>
                <a:off x="5368236" y="1940915"/>
                <a:ext cx="361800" cy="16821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F73676-5FD6-8C5E-395F-076687DBB9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9236" y="1931929"/>
                  <a:ext cx="379440" cy="185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D75FE4-6FDD-AAFE-5FD6-12695786F87A}"/>
                    </a:ext>
                  </a:extLst>
                </p14:cNvPr>
                <p14:cNvContentPartPr/>
                <p14:nvPr/>
              </p14:nvContentPartPr>
              <p14:xfrm>
                <a:off x="5368506" y="2312727"/>
                <a:ext cx="313740" cy="26163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D75FE4-6FDD-AAFE-5FD6-12695786F8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59511" y="2303730"/>
                  <a:ext cx="331370" cy="279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519192-265E-874E-444A-B2A51DE1885A}"/>
                    </a:ext>
                  </a:extLst>
                </p14:cNvPr>
                <p14:cNvContentPartPr/>
                <p14:nvPr/>
              </p14:nvContentPartPr>
              <p14:xfrm>
                <a:off x="5065397" y="2304096"/>
                <a:ext cx="240570" cy="20763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519192-265E-874E-444A-B2A51DE188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6407" y="2295084"/>
                  <a:ext cx="258190" cy="225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FE71F3-42C9-39FD-DEFC-633331E63A29}"/>
                    </a:ext>
                  </a:extLst>
                </p14:cNvPr>
                <p14:cNvContentPartPr/>
                <p14:nvPr/>
              </p14:nvContentPartPr>
              <p14:xfrm>
                <a:off x="5043473" y="2538416"/>
                <a:ext cx="278100" cy="12447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FE71F3-42C9-39FD-DEFC-633331E63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4479" y="2529423"/>
                  <a:ext cx="295729" cy="142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849887-EC88-F30B-7A78-62E8C719BE91}"/>
                    </a:ext>
                  </a:extLst>
                </p14:cNvPr>
                <p14:cNvContentPartPr/>
                <p14:nvPr/>
              </p14:nvContentPartPr>
              <p14:xfrm>
                <a:off x="5399063" y="2709866"/>
                <a:ext cx="303210" cy="17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849887-EC88-F30B-7A78-62E8C719BE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0071" y="2700866"/>
                  <a:ext cx="320834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6A2CC3-BB0A-1E07-6DC8-AB60FCDD3775}"/>
                    </a:ext>
                  </a:extLst>
                </p14:cNvPr>
                <p14:cNvContentPartPr/>
                <p14:nvPr/>
              </p14:nvContentPartPr>
              <p14:xfrm>
                <a:off x="3700887" y="2701226"/>
                <a:ext cx="284580" cy="18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6A2CC3-BB0A-1E07-6DC8-AB60FCDD37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1893" y="2692226"/>
                  <a:ext cx="302209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06221-DB59-7DB5-9C5E-D7664CD29A14}"/>
                    </a:ext>
                  </a:extLst>
                </p14:cNvPr>
                <p14:cNvContentPartPr/>
                <p14:nvPr/>
              </p14:nvContentPartPr>
              <p14:xfrm>
                <a:off x="5414730" y="3073979"/>
                <a:ext cx="271620" cy="2079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06221-DB59-7DB5-9C5E-D7664CD29A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5736" y="3064987"/>
                  <a:ext cx="289248" cy="225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9D52FB-E546-386F-7922-3A56CC6E6D5A}"/>
                    </a:ext>
                  </a:extLst>
                </p14:cNvPr>
                <p14:cNvContentPartPr/>
                <p14:nvPr/>
              </p14:nvContentPartPr>
              <p14:xfrm>
                <a:off x="5373906" y="3470568"/>
                <a:ext cx="299430" cy="16281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9D52FB-E546-386F-7922-3A56CC6E6D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64909" y="3461583"/>
                  <a:ext cx="317065" cy="1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EA136C-5A76-4D9A-4139-BD875963DD20}"/>
                    </a:ext>
                  </a:extLst>
                </p14:cNvPr>
                <p14:cNvContentPartPr/>
                <p14:nvPr/>
              </p14:nvContentPartPr>
              <p14:xfrm>
                <a:off x="5363340" y="3843419"/>
                <a:ext cx="311580" cy="20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EA136C-5A76-4D9A-4139-BD875963DD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4345" y="3834435"/>
                  <a:ext cx="329210" cy="222809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2600E64-9883-FBD1-EAAC-292ED1FF17F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44225" y="2446709"/>
            <a:ext cx="2623276" cy="25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column_name</a:t>
            </a:r>
            <a:r>
              <a:rPr lang="en-US" dirty="0"/>
              <a:t>].</a:t>
            </a:r>
            <a:r>
              <a:rPr lang="en-US" dirty="0" err="1"/>
              <a:t>isnull</a:t>
            </a:r>
            <a:r>
              <a:rPr lang="en-US" dirty="0"/>
              <a:t>() or </a:t>
            </a:r>
            <a:r>
              <a:rPr lang="en-US" dirty="0" err="1"/>
              <a:t>pd.isnull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column_name</a:t>
            </a:r>
            <a:r>
              <a:rPr lang="en-US" dirty="0"/>
              <a:t>])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Summary: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Checking Missing Data for a Column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9D9248-C644-4689-8171-DB6382D2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86" y="1404889"/>
            <a:ext cx="4192505" cy="24409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0712F4-E2F5-E471-3CB8-2628111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27" y="4625036"/>
            <a:ext cx="2825681" cy="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Eliminate data objects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Fill in the blank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the Missing Data</a:t>
            </a:r>
          </a:p>
        </p:txBody>
      </p:sp>
    </p:spTree>
    <p:extLst>
      <p:ext uri="{BB962C8B-B14F-4D97-AF65-F5344CB8AC3E}">
        <p14:creationId xmlns:p14="http://schemas.microsoft.com/office/powerpoint/2010/main" val="33320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841614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rows – use </a:t>
            </a:r>
            <a:r>
              <a:rPr lang="en-US" dirty="0" err="1"/>
              <a:t>dropna</a:t>
            </a:r>
            <a:r>
              <a:rPr lang="en-US" dirty="0"/>
              <a:t>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rows where all elements are missing (empty entries)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935B94-45C6-0F80-0183-EF13A5901B16}"/>
              </a:ext>
            </a:extLst>
          </p:cNvPr>
          <p:cNvGrpSpPr/>
          <p:nvPr/>
        </p:nvGrpSpPr>
        <p:grpSpPr>
          <a:xfrm>
            <a:off x="1116930" y="1977971"/>
            <a:ext cx="6308763" cy="1316143"/>
            <a:chOff x="804959" y="1869995"/>
            <a:chExt cx="6308763" cy="13161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D8884-D936-76C2-5032-59A0DE71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157" y="1869995"/>
              <a:ext cx="5854565" cy="131614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4D61B5-A095-9221-84E9-D7D35E5E5BE9}"/>
                </a:ext>
              </a:extLst>
            </p:cNvPr>
            <p:cNvGrpSpPr/>
            <p:nvPr/>
          </p:nvGrpSpPr>
          <p:grpSpPr>
            <a:xfrm>
              <a:off x="804959" y="2362312"/>
              <a:ext cx="626940" cy="151200"/>
              <a:chOff x="377555" y="2790696"/>
              <a:chExt cx="83592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1FEEBAE-F0FA-8EA7-5109-1CAD6C950546}"/>
                      </a:ext>
                    </a:extLst>
                  </p14:cNvPr>
                  <p14:cNvContentPartPr/>
                  <p14:nvPr/>
                </p14:nvContentPartPr>
                <p14:xfrm>
                  <a:off x="377555" y="2832816"/>
                  <a:ext cx="756360" cy="378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DE5B9D9C-45DE-DF4B-BA12-54EF09A8DF4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8915" y="2823816"/>
                    <a:ext cx="7740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8414D8D1-69DE-6FD6-2585-1AA851936BE8}"/>
                      </a:ext>
                    </a:extLst>
                  </p14:cNvPr>
                  <p14:cNvContentPartPr/>
                  <p14:nvPr/>
                </p14:nvContentPartPr>
                <p14:xfrm>
                  <a:off x="1012595" y="2790696"/>
                  <a:ext cx="200880" cy="2016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48A0E3E-B0CC-9B49-8E27-772C23D5B8B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03955" y="2781696"/>
                    <a:ext cx="21852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59700-C64B-982C-113A-306109DE9F27}"/>
              </a:ext>
            </a:extLst>
          </p:cNvPr>
          <p:cNvGrpSpPr/>
          <p:nvPr/>
        </p:nvGrpSpPr>
        <p:grpSpPr>
          <a:xfrm>
            <a:off x="1593210" y="4065576"/>
            <a:ext cx="5854565" cy="1372904"/>
            <a:chOff x="1259157" y="3782503"/>
            <a:chExt cx="5854565" cy="13729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031A75-3F1E-108D-DF2F-1AFBCF41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9157" y="3782503"/>
              <a:ext cx="5854565" cy="137290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4555B4-18B9-3DF3-8D20-8FA9DEEAF3A3}"/>
                </a:ext>
              </a:extLst>
            </p:cNvPr>
            <p:cNvGrpSpPr/>
            <p:nvPr/>
          </p:nvGrpSpPr>
          <p:grpSpPr>
            <a:xfrm>
              <a:off x="4748426" y="4326282"/>
              <a:ext cx="468180" cy="444690"/>
              <a:chOff x="6331235" y="5387376"/>
              <a:chExt cx="624240" cy="59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75018F80-DB9E-8667-3338-2C0BB7B35FD1}"/>
                      </a:ext>
                    </a:extLst>
                  </p14:cNvPr>
                  <p14:cNvContentPartPr/>
                  <p14:nvPr/>
                </p14:nvContentPartPr>
                <p14:xfrm>
                  <a:off x="6354995" y="5387376"/>
                  <a:ext cx="600480" cy="5929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4AB78FA-27CA-CA49-9010-8A41AD8AE37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46355" y="5378736"/>
                    <a:ext cx="618120" cy="61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760639-67C9-407B-5D22-E3650F883915}"/>
                      </a:ext>
                    </a:extLst>
                  </p14:cNvPr>
                  <p14:cNvContentPartPr/>
                  <p14:nvPr/>
                </p14:nvContentPartPr>
                <p14:xfrm>
                  <a:off x="6331235" y="5396736"/>
                  <a:ext cx="77760" cy="1562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11A3B9E-94BC-8248-AB1B-C1DC88A7BB1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322235" y="5387736"/>
                    <a:ext cx="9540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84AE00F-F988-9FEE-B108-78BD08F7B17F}"/>
                      </a:ext>
                    </a:extLst>
                  </p14:cNvPr>
                  <p14:cNvContentPartPr/>
                  <p14:nvPr/>
                </p14:nvContentPartPr>
                <p14:xfrm>
                  <a:off x="6367595" y="5389176"/>
                  <a:ext cx="183960" cy="90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6A98AF6-5649-AD4A-ABD4-B227DE09942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58955" y="5380536"/>
                    <a:ext cx="20160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808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235255"/>
            <a:ext cx="7912519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Drop the rows with a threshold </a:t>
            </a:r>
            <a:r>
              <a:rPr lang="en-US" sz="2000" dirty="0" err="1"/>
              <a:t>dropna</a:t>
            </a:r>
            <a:r>
              <a:rPr lang="en-US" sz="2000" dirty="0"/>
              <a:t>(thresh=10) – have at least 10 not null values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Define in which columns to look for null values </a:t>
            </a:r>
            <a:r>
              <a:rPr lang="en-US" sz="2000" dirty="0" err="1"/>
              <a:t>dropna</a:t>
            </a:r>
            <a:r>
              <a:rPr lang="en-US" sz="2000" dirty="0"/>
              <a:t>(subset=[‘col1’,’col2’]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C1EF91-C4A9-13F0-1231-7EFFF762707F}"/>
              </a:ext>
            </a:extLst>
          </p:cNvPr>
          <p:cNvGrpSpPr/>
          <p:nvPr/>
        </p:nvGrpSpPr>
        <p:grpSpPr>
          <a:xfrm>
            <a:off x="828004" y="1855869"/>
            <a:ext cx="7343919" cy="1557801"/>
            <a:chOff x="707513" y="1590626"/>
            <a:chExt cx="7343919" cy="15578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EC29A1-AB0E-1A26-354D-0E76DCF83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13" y="1590626"/>
              <a:ext cx="7343919" cy="1557801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F125AB-6FB9-C027-2B25-47742AB34301}"/>
                </a:ext>
              </a:extLst>
            </p:cNvPr>
            <p:cNvGrpSpPr/>
            <p:nvPr/>
          </p:nvGrpSpPr>
          <p:grpSpPr>
            <a:xfrm>
              <a:off x="3342536" y="2288862"/>
              <a:ext cx="301050" cy="313470"/>
              <a:chOff x="4456715" y="2670816"/>
              <a:chExt cx="40140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524C121-7315-CE4A-0A1D-4E5D88B0B3F8}"/>
                      </a:ext>
                    </a:extLst>
                  </p14:cNvPr>
                  <p14:cNvContentPartPr/>
                  <p14:nvPr/>
                </p14:nvContentPartPr>
                <p14:xfrm>
                  <a:off x="4456715" y="2670816"/>
                  <a:ext cx="355680" cy="417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9812634-07D3-F44F-A82A-21407BCD07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47715" y="2662176"/>
                    <a:ext cx="373320" cy="43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0EAAE7E-DA2F-A2B7-63CD-C9B621F7A50A}"/>
                      </a:ext>
                    </a:extLst>
                  </p14:cNvPr>
                  <p14:cNvContentPartPr/>
                  <p14:nvPr/>
                </p14:nvContentPartPr>
                <p14:xfrm>
                  <a:off x="4690715" y="2681616"/>
                  <a:ext cx="167400" cy="1299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008E8CF-5894-594B-B60C-D930B98CE3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81715" y="2672616"/>
                    <a:ext cx="185040" cy="147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21B96D-C191-B3FC-262A-94A468BA769F}"/>
              </a:ext>
            </a:extLst>
          </p:cNvPr>
          <p:cNvGrpSpPr/>
          <p:nvPr/>
        </p:nvGrpSpPr>
        <p:grpSpPr>
          <a:xfrm>
            <a:off x="901444" y="4056302"/>
            <a:ext cx="7341112" cy="1508447"/>
            <a:chOff x="710321" y="3803247"/>
            <a:chExt cx="7341112" cy="15084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742D76-7AC8-1FDD-D05D-0C850181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321" y="3803247"/>
              <a:ext cx="7341112" cy="150844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94C283-3881-D2EB-9591-F2AA53469536}"/>
                </a:ext>
              </a:extLst>
            </p:cNvPr>
            <p:cNvGrpSpPr/>
            <p:nvPr/>
          </p:nvGrpSpPr>
          <p:grpSpPr>
            <a:xfrm>
              <a:off x="4834286" y="4484502"/>
              <a:ext cx="721980" cy="564570"/>
              <a:chOff x="6445715" y="5598336"/>
              <a:chExt cx="962640" cy="75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4435DF7-3C2C-272D-9241-FF9DF835A7E0}"/>
                      </a:ext>
                    </a:extLst>
                  </p14:cNvPr>
                  <p14:cNvContentPartPr/>
                  <p14:nvPr/>
                </p14:nvContentPartPr>
                <p14:xfrm>
                  <a:off x="6445715" y="5598336"/>
                  <a:ext cx="962640" cy="752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2F856B2-4410-BE43-A865-051157D30D8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437075" y="5589696"/>
                    <a:ext cx="980280" cy="77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4520F77-50E2-206C-9B16-E290BBE505BC}"/>
                      </a:ext>
                    </a:extLst>
                  </p14:cNvPr>
                  <p14:cNvContentPartPr/>
                  <p14:nvPr/>
                </p14:nvContentPartPr>
                <p14:xfrm>
                  <a:off x="6465515" y="5600856"/>
                  <a:ext cx="8784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A94C7AE-A1D0-0948-9FF0-D41A648E35C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456875" y="5591856"/>
                    <a:ext cx="10548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981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12092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columns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8BEDCE-16DF-11FF-5B17-4E46B011B7C6}"/>
              </a:ext>
            </a:extLst>
          </p:cNvPr>
          <p:cNvGrpSpPr/>
          <p:nvPr/>
        </p:nvGrpSpPr>
        <p:grpSpPr>
          <a:xfrm>
            <a:off x="1806908" y="1982467"/>
            <a:ext cx="5386112" cy="1325510"/>
            <a:chOff x="1285909" y="1566615"/>
            <a:chExt cx="5386112" cy="13255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4BBDA4-CCA5-6E39-2383-539A328D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909" y="1566615"/>
              <a:ext cx="5386112" cy="1290886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59C2F3-30D2-D176-6DB0-00E177CE920A}"/>
                </a:ext>
              </a:extLst>
            </p:cNvPr>
            <p:cNvGrpSpPr/>
            <p:nvPr/>
          </p:nvGrpSpPr>
          <p:grpSpPr>
            <a:xfrm>
              <a:off x="3559425" y="2101835"/>
              <a:ext cx="783540" cy="790290"/>
              <a:chOff x="4658315" y="2166096"/>
              <a:chExt cx="1044720" cy="10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257C517-E09A-357C-D694-4868926C0006}"/>
                      </a:ext>
                    </a:extLst>
                  </p14:cNvPr>
                  <p14:cNvContentPartPr/>
                  <p14:nvPr/>
                </p14:nvContentPartPr>
                <p14:xfrm>
                  <a:off x="4658315" y="2172936"/>
                  <a:ext cx="1044720" cy="10468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D1D8F96-FD87-3844-A2AB-A21C322A458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49675" y="2163936"/>
                    <a:ext cx="1062360" cy="10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FC10E65-09C4-EE16-5188-17435CC9314D}"/>
                      </a:ext>
                    </a:extLst>
                  </p14:cNvPr>
                  <p14:cNvContentPartPr/>
                  <p14:nvPr/>
                </p14:nvContentPartPr>
                <p14:xfrm>
                  <a:off x="4669475" y="2166096"/>
                  <a:ext cx="158040" cy="4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7BA3EE89-41D0-6E46-86DB-8CF0E9A8386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60835" y="2157456"/>
                    <a:ext cx="17568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3138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12092"/>
            <a:ext cx="779389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Eliminate data objects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Fill in the blank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the Missing Data</a:t>
            </a:r>
          </a:p>
        </p:txBody>
      </p:sp>
    </p:spTree>
    <p:extLst>
      <p:ext uri="{BB962C8B-B14F-4D97-AF65-F5344CB8AC3E}">
        <p14:creationId xmlns:p14="http://schemas.microsoft.com/office/powerpoint/2010/main" val="99184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35" y="1133575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Candidate values: 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Mean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[column].mean()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Median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[column].median()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Mode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[column].mode()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Specified value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Fill in the values: -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[column].</a:t>
            </a:r>
            <a:r>
              <a:rPr lang="en-US" dirty="0" err="1">
                <a:solidFill>
                  <a:srgbClr val="FF0000"/>
                </a:solidFill>
              </a:rPr>
              <a:t>fillna</a:t>
            </a:r>
            <a:r>
              <a:rPr lang="en-US" dirty="0">
                <a:solidFill>
                  <a:srgbClr val="FF0000"/>
                </a:solidFill>
              </a:rPr>
              <a:t>(value, </a:t>
            </a:r>
            <a:r>
              <a:rPr lang="en-US" dirty="0" err="1">
                <a:solidFill>
                  <a:srgbClr val="FF0000"/>
                </a:solidFill>
              </a:rPr>
              <a:t>inplace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80223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Fill in the Blank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ECE3A-E7C0-5E26-E380-FAAAD1F3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16" y="3403203"/>
            <a:ext cx="4959201" cy="20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235255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What is duplicated data?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1800" dirty="0"/>
              <a:t>If two data rows have the same value for every column (by default), or for some certain columns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1800" dirty="0"/>
              <a:t>Could be caused by data collection error or merge data from heterogeneous sources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Detect duplication </a:t>
            </a:r>
            <a:r>
              <a:rPr lang="en-US" sz="2000" dirty="0" err="1"/>
              <a:t>dataframe.duplicated</a:t>
            </a:r>
            <a:r>
              <a:rPr lang="en-US" sz="2000" dirty="0"/>
              <a:t>() or </a:t>
            </a:r>
            <a:r>
              <a:rPr lang="en-US" sz="2000" dirty="0" err="1"/>
              <a:t>dataframe.duplicated</a:t>
            </a:r>
            <a:r>
              <a:rPr lang="en-US" sz="2000" dirty="0"/>
              <a:t>().any()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Remove duplicates </a:t>
            </a:r>
            <a:r>
              <a:rPr lang="en-US" sz="2000" dirty="0" err="1"/>
              <a:t>dataframe.drop_duplicates</a:t>
            </a:r>
            <a:r>
              <a:rPr lang="en-US" sz="2000" dirty="0"/>
              <a:t>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Duplicated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345A5-9090-5E43-D10A-5B186281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72" y="3306819"/>
            <a:ext cx="20383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73DBD-B092-C3F6-2245-5AE49C4B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979" y="3303117"/>
            <a:ext cx="203835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49A75-AC64-BB94-D705-6D02EBD40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86" y="4938968"/>
            <a:ext cx="2904070" cy="5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Check if a columns is unique (such as </a:t>
            </a:r>
            <a:r>
              <a:rPr lang="en-US" dirty="0" err="1"/>
              <a:t>studentID</a:t>
            </a:r>
            <a:r>
              <a:rPr lang="en-US" dirty="0"/>
              <a:t> to student) </a:t>
            </a:r>
            <a:r>
              <a:rPr lang="en-US" dirty="0" err="1"/>
              <a:t>dataframe</a:t>
            </a:r>
            <a:r>
              <a:rPr lang="en-US" dirty="0"/>
              <a:t>[column].</a:t>
            </a:r>
            <a:r>
              <a:rPr lang="en-US" dirty="0" err="1"/>
              <a:t>is_unique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7999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Duplicated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78E01-63B1-943A-EC11-0ADB12A7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01" y="2418238"/>
            <a:ext cx="4500997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6" y="37177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57" y="1507227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Data Cleaning</a:t>
            </a:r>
          </a:p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Data Quality Issues</a:t>
            </a:r>
          </a:p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Handling the Data</a:t>
            </a:r>
          </a:p>
        </p:txBody>
      </p:sp>
    </p:spTree>
    <p:extLst>
      <p:ext uri="{BB962C8B-B14F-4D97-AF65-F5344CB8AC3E}">
        <p14:creationId xmlns:p14="http://schemas.microsoft.com/office/powerpoint/2010/main" val="141479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4210307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Noises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Modification of original data</a:t>
            </a:r>
          </a:p>
          <a:p>
            <a:pPr marL="741362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Distortion of a person’s voice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Objects that are significantly different than most of others</a:t>
            </a:r>
          </a:p>
          <a:p>
            <a:pPr marL="741362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A weather temperature reading of 75F on someday in January in Rochester area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Irregular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E3F08-DE28-AE79-76C4-827D1B06EDE2}"/>
              </a:ext>
            </a:extLst>
          </p:cNvPr>
          <p:cNvGrpSpPr/>
          <p:nvPr/>
        </p:nvGrpSpPr>
        <p:grpSpPr>
          <a:xfrm>
            <a:off x="4843163" y="1349203"/>
            <a:ext cx="2149079" cy="2006653"/>
            <a:chOff x="4005695" y="1280068"/>
            <a:chExt cx="2149079" cy="2006653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B4FA990-6F61-B9CB-B670-117979CE1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>
              <a:fillRect/>
            </a:stretch>
          </p:blipFill>
          <p:spPr bwMode="auto">
            <a:xfrm>
              <a:off x="4005695" y="1280068"/>
              <a:ext cx="2149079" cy="1719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BF570-7FF0-9C31-4D87-A453D5951115}"/>
                </a:ext>
              </a:extLst>
            </p:cNvPr>
            <p:cNvSpPr/>
            <p:nvPr/>
          </p:nvSpPr>
          <p:spPr>
            <a:xfrm>
              <a:off x="4407607" y="3009722"/>
              <a:ext cx="13372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Two Sine Waves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68365-C821-3491-4CF4-4B692164E79E}"/>
              </a:ext>
            </a:extLst>
          </p:cNvPr>
          <p:cNvGrpSpPr/>
          <p:nvPr/>
        </p:nvGrpSpPr>
        <p:grpSpPr>
          <a:xfrm>
            <a:off x="6960126" y="1338812"/>
            <a:ext cx="1951496" cy="2036918"/>
            <a:chOff x="6359314" y="1269677"/>
            <a:chExt cx="1951496" cy="2036918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D33C8EA4-D79E-AF09-1020-1DC70CBC9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2" r="6250"/>
            <a:stretch>
              <a:fillRect/>
            </a:stretch>
          </p:blipFill>
          <p:spPr bwMode="auto">
            <a:xfrm>
              <a:off x="6359314" y="1269677"/>
              <a:ext cx="1951496" cy="171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725E7-C7EF-DDBD-C78F-3DE562282E3D}"/>
                </a:ext>
              </a:extLst>
            </p:cNvPr>
            <p:cNvSpPr/>
            <p:nvPr/>
          </p:nvSpPr>
          <p:spPr>
            <a:xfrm>
              <a:off x="6382717" y="3029596"/>
              <a:ext cx="1904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Two Sine Waves + Noise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C46E51-D289-18E9-106D-E651194013B1}"/>
              </a:ext>
            </a:extLst>
          </p:cNvPr>
          <p:cNvGrpSpPr/>
          <p:nvPr/>
        </p:nvGrpSpPr>
        <p:grpSpPr>
          <a:xfrm>
            <a:off x="5215318" y="3412247"/>
            <a:ext cx="2736180" cy="1858616"/>
            <a:chOff x="5622488" y="3328930"/>
            <a:chExt cx="2736180" cy="1858616"/>
          </a:xfrm>
        </p:grpSpPr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1CA98190-0979-A4E5-6782-A37A6D06C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6564" y="3328930"/>
              <a:ext cx="2149079" cy="1858616"/>
              <a:chOff x="3648" y="2448"/>
              <a:chExt cx="2112" cy="1872"/>
            </a:xfrm>
          </p:grpSpPr>
          <p:pic>
            <p:nvPicPr>
              <p:cNvPr id="24" name="Picture 5">
                <a:extLst>
                  <a:ext uri="{FF2B5EF4-FFF2-40B4-BE49-F238E27FC236}">
                    <a16:creationId xmlns:a16="http://schemas.microsoft.com/office/drawing/2014/main" id="{DD9397AF-4985-CC90-8541-98B5079C3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2448"/>
                <a:ext cx="211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F6269222-166C-18B3-60DF-D0AFE0741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2961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17EE8136-4451-B96A-9046-3FBADB1F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224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120B2FD9-1EB4-04EE-66FA-07E843F1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3871"/>
                <a:ext cx="86" cy="85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5685284F-0030-8230-8931-07D84650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937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dirty="0"/>
              </a:p>
            </p:txBody>
          </p:sp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E59D1779-7BBC-E033-251E-1BD11AAE8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id="{A9BA8E9D-6117-485A-495A-04551BF46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12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2197B9-2685-52C7-1A81-54E868321FA8}"/>
                </a:ext>
              </a:extLst>
            </p:cNvPr>
            <p:cNvGrpSpPr/>
            <p:nvPr/>
          </p:nvGrpSpPr>
          <p:grpSpPr>
            <a:xfrm>
              <a:off x="5622488" y="3986525"/>
              <a:ext cx="266220" cy="578340"/>
              <a:chOff x="7496651" y="4934367"/>
              <a:chExt cx="354960" cy="77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8CCD116-85E3-04F4-EBF9-B96795AF0807}"/>
                      </a:ext>
                    </a:extLst>
                  </p14:cNvPr>
                  <p14:cNvContentPartPr/>
                  <p14:nvPr/>
                </p14:nvContentPartPr>
                <p14:xfrm>
                  <a:off x="7496651" y="4944447"/>
                  <a:ext cx="291960" cy="7610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73DA35E-D8A6-E04F-89C1-E9576722203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88011" y="4935447"/>
                    <a:ext cx="309600" cy="77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EF2B72D-F863-4C6D-B354-A8F65FDBB53F}"/>
                      </a:ext>
                    </a:extLst>
                  </p14:cNvPr>
                  <p14:cNvContentPartPr/>
                  <p14:nvPr/>
                </p14:nvContentPartPr>
                <p14:xfrm>
                  <a:off x="7676651" y="4934367"/>
                  <a:ext cx="174960" cy="82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AE20D29-0835-0E4D-A618-AEB0663CA8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68011" y="4925367"/>
                    <a:ext cx="19260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A8E11A-7F6F-30C8-0509-6A74DE2CCDE2}"/>
                </a:ext>
              </a:extLst>
            </p:cNvPr>
            <p:cNvGrpSpPr/>
            <p:nvPr/>
          </p:nvGrpSpPr>
          <p:grpSpPr>
            <a:xfrm>
              <a:off x="5739938" y="4832165"/>
              <a:ext cx="659070" cy="162540"/>
              <a:chOff x="7653251" y="6061887"/>
              <a:chExt cx="878760" cy="21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AC9EF86-62A8-5801-B8FE-5416E81A5E55}"/>
                      </a:ext>
                    </a:extLst>
                  </p14:cNvPr>
                  <p14:cNvContentPartPr/>
                  <p14:nvPr/>
                </p14:nvContentPartPr>
                <p14:xfrm>
                  <a:off x="7653251" y="6116607"/>
                  <a:ext cx="858600" cy="1620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6A8EE84-1A60-924B-8C1F-AEAFB35C669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644251" y="6107967"/>
                    <a:ext cx="8762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997BEA54-EE4A-F78B-8FB9-C01B39E764F7}"/>
                      </a:ext>
                    </a:extLst>
                  </p14:cNvPr>
                  <p14:cNvContentPartPr/>
                  <p14:nvPr/>
                </p14:nvContentPartPr>
                <p14:xfrm>
                  <a:off x="8398451" y="6061887"/>
                  <a:ext cx="133560" cy="180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4D15283-B3B5-D74F-95A0-382798C1BAF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389451" y="6053247"/>
                    <a:ext cx="151200" cy="19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8611B6-9835-F2B4-330E-7707DFD1A11F}"/>
                </a:ext>
              </a:extLst>
            </p:cNvPr>
            <p:cNvGrpSpPr/>
            <p:nvPr/>
          </p:nvGrpSpPr>
          <p:grpSpPr>
            <a:xfrm>
              <a:off x="7882658" y="4798955"/>
              <a:ext cx="476010" cy="167670"/>
              <a:chOff x="10510211" y="6017607"/>
              <a:chExt cx="6346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7DB0094-252A-8372-66FC-E36D99D09E12}"/>
                      </a:ext>
                    </a:extLst>
                  </p14:cNvPr>
                  <p14:cNvContentPartPr/>
                  <p14:nvPr/>
                </p14:nvContentPartPr>
                <p14:xfrm>
                  <a:off x="10510211" y="6035607"/>
                  <a:ext cx="634680" cy="205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D3920C32-90B1-A643-9DD6-FD8505CB3BB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501211" y="6026967"/>
                    <a:ext cx="65232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8CD1A28-EA24-057A-A2B5-0ABFF370E2F8}"/>
                      </a:ext>
                    </a:extLst>
                  </p14:cNvPr>
                  <p14:cNvContentPartPr/>
                  <p14:nvPr/>
                </p14:nvContentPartPr>
                <p14:xfrm>
                  <a:off x="10541171" y="6017607"/>
                  <a:ext cx="867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68157C7-6E19-DF4B-9CAD-81A32367C84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532171" y="6008967"/>
                    <a:ext cx="1044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884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Define 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Specify ranges using simple univariate statistics such as standard deviation and interquartile range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Through visualization (later in this semester)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Remove 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Use </a:t>
            </a:r>
            <a:r>
              <a:rPr lang="en-US" sz="2000" dirty="0" err="1"/>
              <a:t>dataframe.drop</a:t>
            </a:r>
            <a:r>
              <a:rPr lang="en-US" sz="2000" dirty="0"/>
              <a:t>(condition)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Outliers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CE5ADF3-866A-BEFF-F5E2-396732C3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70" y="3632902"/>
            <a:ext cx="4000660" cy="17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inconsistency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issue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Inconsistent data type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Inconsistent data format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semantic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issue:</a:t>
            </a: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e.g.,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SSN should have 9 digits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age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cannot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negative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Address data should have street number and name, city, state, zip code</a:t>
            </a: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“computer” is not an accepted value for color attribute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Others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Typo: “RTIT” instead of “RIT”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Extra space, illegal characters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altLang="zh-CN" sz="4000" dirty="0"/>
              <a:t>Inconsistent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47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Determine what is consistency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Specify the legal values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Use regular expressions (</a:t>
            </a:r>
            <a:r>
              <a:rPr lang="en-US" dirty="0">
                <a:hlinkClick r:id="rId3"/>
              </a:rPr>
              <a:t>https://docs.python.org/3/howto/regex.html</a:t>
            </a:r>
            <a:r>
              <a:rPr lang="en-US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</a:t>
            </a:r>
            <a:r>
              <a:rPr lang="en-US" altLang="zh-CN" dirty="0"/>
              <a:t>correct</a:t>
            </a:r>
            <a:endParaRPr lang="en-US" dirty="0"/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Remove the illegal entries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Replace with a specified value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Fix the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40324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7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Wiki: the process of </a:t>
            </a:r>
            <a:r>
              <a:rPr lang="en-US" dirty="0">
                <a:solidFill>
                  <a:srgbClr val="FF0000"/>
                </a:solidFill>
              </a:rPr>
              <a:t>detecting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correcting</a:t>
            </a:r>
            <a:r>
              <a:rPr lang="en-US" dirty="0"/>
              <a:t> (or removing) corrupt or inaccurate records from a record set, table, or database and refers to identifying </a:t>
            </a:r>
            <a:r>
              <a:rPr lang="en-US" dirty="0">
                <a:solidFill>
                  <a:srgbClr val="FF0000"/>
                </a:solidFill>
              </a:rPr>
              <a:t>incomplete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incorrect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inaccurate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parts of the data and then </a:t>
            </a:r>
            <a:r>
              <a:rPr lang="en-US" dirty="0">
                <a:solidFill>
                  <a:srgbClr val="FF0000"/>
                </a:solidFill>
              </a:rPr>
              <a:t>replacing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modifying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the dirty or coarse data.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 important step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GIGO: Garbage In, Garbage Out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64994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1" y="1520481"/>
            <a:ext cx="7047937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Quality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detect quality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address the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2819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Issues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5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Measurement error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value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deviated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true value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Caused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humans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and/or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devices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r>
              <a:rPr lang="zh-CN" alt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error:</a:t>
            </a:r>
            <a:r>
              <a:rPr lang="zh-CN" alt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Omit or duplicate data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error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Others 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Unavailable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information,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problematic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Noises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What can cause data quality issues?</a:t>
            </a:r>
          </a:p>
        </p:txBody>
      </p:sp>
    </p:spTree>
    <p:extLst>
      <p:ext uri="{BB962C8B-B14F-4D97-AF65-F5344CB8AC3E}">
        <p14:creationId xmlns:p14="http://schemas.microsoft.com/office/powerpoint/2010/main" val="39994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20481"/>
            <a:ext cx="7056326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Missing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Duplicated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Irregular data: Noise + Outliers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Inconsistent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Quality Issues</a:t>
            </a:r>
          </a:p>
        </p:txBody>
      </p:sp>
    </p:spTree>
    <p:extLst>
      <p:ext uri="{BB962C8B-B14F-4D97-AF65-F5344CB8AC3E}">
        <p14:creationId xmlns:p14="http://schemas.microsoft.com/office/powerpoint/2010/main" val="29820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20481"/>
            <a:ext cx="703954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common data quality issue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caused by collection error or the information is not available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machine learning models do not accept missing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easily detected and corrected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507907594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18518</TotalTime>
  <Words>1455</Words>
  <Application>Microsoft Office PowerPoint</Application>
  <PresentationFormat>On-screen Show (16:10)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Abadi Extra Light</vt:lpstr>
      <vt:lpstr>-apple-system</vt:lpstr>
      <vt:lpstr>Arial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Cleaning</vt:lpstr>
      <vt:lpstr>Contents</vt:lpstr>
      <vt:lpstr>Data Cleaning</vt:lpstr>
      <vt:lpstr>PowerPoint Presentation</vt:lpstr>
      <vt:lpstr>PowerPoint Presentation</vt:lpstr>
      <vt:lpstr>Data Quality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352</cp:revision>
  <dcterms:modified xsi:type="dcterms:W3CDTF">2022-08-04T16:40:09Z</dcterms:modified>
</cp:coreProperties>
</file>