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7"/>
  </p:notesMasterIdLst>
  <p:sldIdLst>
    <p:sldId id="926" r:id="rId2"/>
    <p:sldId id="951" r:id="rId3"/>
    <p:sldId id="927" r:id="rId4"/>
    <p:sldId id="952" r:id="rId5"/>
    <p:sldId id="929" r:id="rId6"/>
    <p:sldId id="953" r:id="rId7"/>
    <p:sldId id="931" r:id="rId8"/>
    <p:sldId id="932" r:id="rId9"/>
    <p:sldId id="933" r:id="rId10"/>
    <p:sldId id="934" r:id="rId11"/>
    <p:sldId id="936" r:id="rId12"/>
    <p:sldId id="937" r:id="rId13"/>
    <p:sldId id="938" r:id="rId14"/>
    <p:sldId id="940" r:id="rId15"/>
    <p:sldId id="939" r:id="rId16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="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FF4434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 autoAdjust="0"/>
    <p:restoredTop sz="82956" autoAdjust="0"/>
  </p:normalViewPr>
  <p:slideViewPr>
    <p:cSldViewPr snapToGrid="0" snapToObjects="1">
      <p:cViewPr varScale="1">
        <p:scale>
          <a:sx n="94" d="100"/>
          <a:sy n="94" d="100"/>
        </p:scale>
        <p:origin x="1404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Initial release,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Xumin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Liu, Rochester Institute of Technology, 2022.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Visualize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three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compared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together.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Professional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Now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look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gender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Women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makes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sense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attributes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correlated/dependent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8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racial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weak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“Black”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seems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observable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highest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population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Pacific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lowest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UnEmployed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”Professional”,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“Service”,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“Office”,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slightly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“Construction”,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slightly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“Production”.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5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Employment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FamilyWork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SelfEmployed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slightly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PublicWork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PrivateWork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plotting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together,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compare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employments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private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work,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public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work.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FmailyWork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percentage.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 demo code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used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in the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. </a:t>
            </a:r>
            <a:endParaRPr lang="en-US" b="0" dirty="0">
              <a:effectLst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study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exploration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techniques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analyze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covid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make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sense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steps/answering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questions.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0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ChildPoverty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exist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performing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quick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found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targeted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attribute,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rough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idea.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histogram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roughly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normal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above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40,000.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boxplot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confirms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outliers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Displa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richest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poorest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charts.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gap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instead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separately,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y-axis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8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richest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poorest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state.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average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aggregate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formula: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sum(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county_income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*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county_TotalPop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)/sum(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county_TotalPop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).</a:t>
            </a:r>
          </a:p>
          <a:p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aggregated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here,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gaps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significant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smoothier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Both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histogram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skewness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slightly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tely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tail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right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side.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Examine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population,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employment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poverty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related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factors.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TotalPop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positive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Employed,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correlation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Poverty.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3"/>
              </a:rPr>
              <a:t>Xumin</a:t>
            </a:r>
            <a:r>
              <a:rPr lang="en-US" sz="800" dirty="0">
                <a:uFillTx/>
                <a:hlinkClick r:id="rId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 marL="401638" indent="-182563">
              <a:buSzPct val="150000"/>
              <a:defRPr sz="2000">
                <a:latin typeface="Helvetica"/>
                <a:cs typeface="Helvetica"/>
              </a:defRPr>
            </a:lvl1pPr>
            <a:lvl2pPr marL="630238" indent="-149225">
              <a:buSzPct val="150000"/>
              <a:defRPr sz="1800">
                <a:latin typeface="Helvetica"/>
                <a:cs typeface="Helvetica"/>
              </a:defRPr>
            </a:lvl2pPr>
            <a:lvl3pPr marL="914400" indent="-171450">
              <a:buSzPct val="150000"/>
              <a:defRPr sz="1600">
                <a:latin typeface="Helvetica"/>
                <a:cs typeface="Helvetica"/>
              </a:defRPr>
            </a:lvl3pPr>
            <a:lvl4pPr marL="1143000" indent="-128588">
              <a:buSzPct val="150000"/>
              <a:defRPr sz="1400">
                <a:latin typeface="Helvetica"/>
                <a:cs typeface="Helvetica"/>
              </a:defRPr>
            </a:lvl4pPr>
            <a:lvl5pPr marL="1371600" indent="-95250">
              <a:buSzPct val="150000"/>
              <a:defRPr sz="12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51CE7D-B5D7-5745-8C89-C9AB849DC130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00000000-1234-1234-1234-123412341234}" type="slidenum">
              <a:rPr lang="en-US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pPr>
                <a:defRPr/>
              </a:pPr>
              <a:t>‹#›</a:t>
            </a:fld>
            <a:endParaRPr lang="en-US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9430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cs.rit.edu/~xl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494639"/>
            <a:ext cx="6862232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13"/>
              </a:rPr>
              <a:t>Xumin</a:t>
            </a:r>
            <a:r>
              <a:rPr lang="en-US" sz="800" dirty="0">
                <a:uFillTx/>
                <a:hlinkClick r:id="rId1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1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84183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uonneutrino/us-census-demographic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Data Exploration and Visualization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357769" y="351064"/>
            <a:ext cx="22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AB09F-5946-E02D-02E7-212437C1979B}"/>
              </a:ext>
            </a:extLst>
          </p:cNvPr>
          <p:cNvSpPr txBox="1"/>
          <p:nvPr/>
        </p:nvSpPr>
        <p:spPr>
          <a:xfrm>
            <a:off x="592459" y="2543568"/>
            <a:ext cx="790378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Case Study I: </a:t>
            </a:r>
            <a:r>
              <a:rPr lang="en-US" sz="1600" dirty="0" err="1"/>
              <a:t>Census_data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86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What determines if a county is rich or not?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2. The correlations between Income and other features</a:t>
            </a:r>
          </a:p>
          <a:p>
            <a:pPr marL="5080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rabicPeriod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11AD0-273D-4822-D086-D2EB6DA9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76" y="2060480"/>
            <a:ext cx="4466063" cy="28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8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2961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Population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Gender Groups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93341-3B61-7173-D361-32C4BB7A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43" y="2082839"/>
            <a:ext cx="4972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2961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Population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Racial Groups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DD046-2EF1-4BE8-84BE-9156891D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4" y="2227957"/>
            <a:ext cx="4622473" cy="2360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2D956-1727-5E7F-A180-F3F31C85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18" y="2294862"/>
            <a:ext cx="3615783" cy="23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8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Employment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Employment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07BF6-9CBF-0AF2-616F-DEB37855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388" y="2124535"/>
            <a:ext cx="4797193" cy="30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4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Employment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Position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0B55B-8B7F-C4E5-56CA-73EE3A41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48" y="1971040"/>
            <a:ext cx="4983903" cy="31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9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A95FF04-EFF9-904E-6E9D-2AFE26EF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98" y="1876955"/>
            <a:ext cx="5169404" cy="3248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Income vs Employment features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Employment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4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Dataset Description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2840347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 Census Demographic Data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buClr>
                <a:srgbClr val="084183"/>
              </a:buClr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Contains the information about demographic and economic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 source: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buClr>
                <a:srgbClr val="084183"/>
              </a:buClr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Kaggle: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https://www.kaggle.com/muonneutrino/us-census-demographic-data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Acknowledgement: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buClr>
                <a:srgbClr val="084183"/>
              </a:buClr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data were collected by the US Census Bureau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6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0" y="457725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Tell a story about economic status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8" y="1264745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Steps to answer some interesting questions: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Load and clean the data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Poke around the data:</a:t>
            </a:r>
          </a:p>
          <a:p>
            <a:pPr marL="969962" lvl="2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richest and poorest counties? What are the gaps?</a:t>
            </a:r>
          </a:p>
          <a:p>
            <a:pPr marL="969962" lvl="2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richest and poorest states? What are the gaps?</a:t>
            </a:r>
          </a:p>
          <a:p>
            <a:pPr marL="969962" lvl="2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Income value distribution? 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determines if a county is rich or not?</a:t>
            </a:r>
          </a:p>
          <a:p>
            <a:pPr marL="736600" lvl="1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Show the distribution of Incomes and check if it follows normal distribution, and study the skewness of the data</a:t>
            </a:r>
          </a:p>
          <a:p>
            <a:pPr marL="736600" lvl="1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Visualize the correlation between Incomes and some other features, such as population related, employment type related, poverty related, and so on. Explain the visualization result.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endParaRPr kumimoji="0" lang="en-US" altLang="zh-CN" sz="1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Clean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Check if there are any null values</a:t>
            </a:r>
            <a:endParaRPr lang="en-US" altLang="zh-CN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zh-CN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Check the records where there are null values 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481CC-7C84-62C0-F15B-2C798855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6" y="3270359"/>
            <a:ext cx="6054154" cy="958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E5B9D-D07D-0292-272D-1A70D732A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289" y="1498425"/>
            <a:ext cx="2303133" cy="332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Poke around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Income values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563F7-89C4-8D96-E46A-7543336A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4" y="2197100"/>
            <a:ext cx="4177314" cy="2193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DE444-CEA9-ECF2-4EDA-94983AB07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008" y="2305038"/>
            <a:ext cx="36385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5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Poke around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richest and poorest counties and their gaps?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C5ED7B-4A95-BB6F-E44F-AEBFDEFAD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98" y="2760309"/>
            <a:ext cx="2672180" cy="1847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B0BAE-6A20-FD44-C255-829D8655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77" y="2603751"/>
            <a:ext cx="3046823" cy="2408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884A3-179F-EC14-B3A2-52F095398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33" y="2769695"/>
            <a:ext cx="2885521" cy="20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Poke around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4183"/>
              </a:buClr>
              <a:buSzPts val="2800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richest and poorest states and their gaps?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C17C2-0793-E61B-D5D5-8E2840F3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37" y="2205841"/>
            <a:ext cx="4774741" cy="30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3400" dirty="0">
                <a:ea typeface="+mj-lt"/>
                <a:cs typeface="+mj-lt"/>
              </a:rPr>
              <a:t>What determines if a county is rich or not?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366345"/>
            <a:ext cx="8191589" cy="423181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1.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Show the distribution of Incomes and check if it follows normal</a:t>
            </a:r>
            <a:b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</a:b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   distribution, and study the skewness of the data</a:t>
            </a:r>
          </a:p>
          <a:p>
            <a:pPr marL="5080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rabicPeriod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 dirty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DB061-B721-1752-E7DB-CD4B29F7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7" y="2255915"/>
            <a:ext cx="5420408" cy="3043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1BE19-36AD-60B9-EAEA-2EBA4C636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874" y="3428070"/>
            <a:ext cx="3928009" cy="8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7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1945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3400" dirty="0">
                <a:ea typeface="+mj-lt"/>
                <a:cs typeface="+mj-lt"/>
              </a:rPr>
              <a:t>What determines if a county is rich or not?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2. The correlations between Income and other features</a:t>
            </a:r>
          </a:p>
          <a:p>
            <a:pPr marL="5080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rabicPeriod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1D358-699B-789E-F9DA-F8AA0B34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50" y="2416780"/>
            <a:ext cx="2741516" cy="1911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2FA32-5BDE-FCF5-8467-72BC47E6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3" y="2416780"/>
            <a:ext cx="2784140" cy="1802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A0691-6217-620C-DE63-446FDD178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845" y="2416780"/>
            <a:ext cx="2946737" cy="20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21444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18319</TotalTime>
  <Words>940</Words>
  <Application>Microsoft Office PowerPoint</Application>
  <PresentationFormat>On-screen Show (16:10)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Abadi Extra Light</vt:lpstr>
      <vt:lpstr>-apple-system</vt:lpstr>
      <vt:lpstr>Arial</vt:lpstr>
      <vt:lpstr>Calibri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Data Exploration and Visualization</vt:lpstr>
      <vt:lpstr>Dataset Description</vt:lpstr>
      <vt:lpstr>Tell a story about economic status</vt:lpstr>
      <vt:lpstr>Clean the data</vt:lpstr>
      <vt:lpstr>Poke around the data</vt:lpstr>
      <vt:lpstr>Poke around the data</vt:lpstr>
      <vt:lpstr>Poke around the data</vt:lpstr>
      <vt:lpstr>What determines if a county is rich or not?</vt:lpstr>
      <vt:lpstr>What determines if a county is rich or not?</vt:lpstr>
      <vt:lpstr>What determines if a county is rich or not?</vt:lpstr>
      <vt:lpstr>Income vs Population features</vt:lpstr>
      <vt:lpstr>Income vs Population features</vt:lpstr>
      <vt:lpstr>Income vs Employment features</vt:lpstr>
      <vt:lpstr>Income vs Employment features</vt:lpstr>
      <vt:lpstr>Income vs Employment features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322</cp:revision>
  <dcterms:modified xsi:type="dcterms:W3CDTF">2022-07-29T16:19:51Z</dcterms:modified>
</cp:coreProperties>
</file>