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0EC7A-7369-2F00-88AC-E6E060576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A829A-CD48-5D0A-F60D-1446D1D5D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F6951-FC06-75BC-B50C-5D4CDBC5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34BF-128E-4A9D-A693-B13B7F14E7E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5C570-D04F-891A-07B2-FA3F9255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7A6D4-1A7B-3C18-AB4A-2E050BFC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3AEA-DF13-4E51-8B23-16C5D232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3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1CDB-ACC2-BAE0-4C93-15E5B13B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FAA4C-7E63-0227-679F-684BE0A11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4071A-C8DD-D8A8-959B-305305F2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34BF-128E-4A9D-A693-B13B7F14E7E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F5FB1-7362-926C-2622-2AA973CA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98B45-D528-EF22-2FC0-049FC382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3AEA-DF13-4E51-8B23-16C5D232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5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AA2BC-7564-AE51-92FD-7214919AD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89D9-1D5F-5975-E468-A9935A0EB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1D5CB-B34B-F0CF-7529-F179CF71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34BF-128E-4A9D-A693-B13B7F14E7E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DFBAB-5FB3-DF95-2D76-7B5660B8A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1ADB5-6558-0BD1-308A-27947FF5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3AEA-DF13-4E51-8B23-16C5D232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1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C456A-47DD-B134-7C45-01A5D43CA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28170-2533-7857-9C7C-7A3C4071B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ECAE5-9CF7-54F5-B9B6-55CEE7CE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34BF-128E-4A9D-A693-B13B7F14E7E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135D1-9596-EF7E-85D0-A3570745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59A6A-798D-C463-7557-BC70E104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3AEA-DF13-4E51-8B23-16C5D232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3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6BBD-92F3-5157-91D2-477AB134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44761-9AB1-4818-C4D6-7EB2EF126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7D385-9CBF-65A2-025A-D7637DBFC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34BF-128E-4A9D-A693-B13B7F14E7E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F20ED-C5B6-6F76-7315-49BA51F7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A97C0-7908-6D4F-B8DD-7B0A4AEE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3AEA-DF13-4E51-8B23-16C5D232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3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A9A2-092B-6EF2-E84A-C65E0203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82E1E-7EBA-AC18-ABA0-E64A31D26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0B1A5-CF0E-15C5-D27E-B533AA9F6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5EC6D-B594-C5D9-B371-689E5F072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34BF-128E-4A9D-A693-B13B7F14E7E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1F51D-6E41-8DBC-9FEC-3AA6EC20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1339A-D346-7F29-8D0F-95839579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3AEA-DF13-4E51-8B23-16C5D232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5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854B-56F0-9DFF-DA9A-D8420D0C2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B4FC4-998C-532E-0A93-934E0CF37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958AB-B891-794C-016B-103022245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6FEA8-650E-8862-0AFB-5AD188C9E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4CBDA-0070-BE4A-3017-0B2BEF091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A1DCB-24B8-6D68-CEBA-048B1A10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34BF-128E-4A9D-A693-B13B7F14E7E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7E928D-D042-CC27-DD62-0A889986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383708-7667-2B5A-1315-08370A7F3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3AEA-DF13-4E51-8B23-16C5D232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5E26-7F94-30E4-D4DA-9A6B6507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EB893-A41D-0C2C-E22A-584665C7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34BF-128E-4A9D-A693-B13B7F14E7E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5AC8E-ED6A-732E-9150-D566EB7A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5513E-8C8B-4658-C437-2D1A1D48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3AEA-DF13-4E51-8B23-16C5D232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4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292EEB-57E9-4B07-A23A-96D7D23D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34BF-128E-4A9D-A693-B13B7F14E7E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2165C6-A72A-9B71-D13D-11954C0F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9C430-991B-CB18-DB89-B9413122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3AEA-DF13-4E51-8B23-16C5D232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6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6F413-206C-CEB0-3407-13DD1B534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D7E0B-653B-AFF2-6459-B51EF0ADF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831D9-EC99-CB28-469C-6E1F5BB22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50764-2C04-62BE-0A90-F0BA4737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34BF-128E-4A9D-A693-B13B7F14E7E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4C6AC-EF9D-6B02-93E9-E68D16E1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48473-9E02-D7D2-1921-DE7753B3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3AEA-DF13-4E51-8B23-16C5D232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1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1186-89E9-0BD3-1878-C76CD098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70FA5-165F-93DE-10FE-7DB8537FE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52F1A-F661-A924-586D-C8404A575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D66F9-F123-CC9E-A771-F99857C3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34BF-128E-4A9D-A693-B13B7F14E7E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707A4-BAE9-F333-6456-73084686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01B89-C86B-AD3C-61B0-44F19998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53AEA-DF13-4E51-8B23-16C5D232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0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BF9C5-3D5E-B108-5D72-237B9BF1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F0144-02EC-417A-57A8-10C4A40A6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523BF-7EC9-F94D-F5D4-3FA862076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434BF-128E-4A9D-A693-B13B7F14E7E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93F3B-BE4F-70AF-7FD9-FC7FC3FDD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4F256-008C-D76A-F2C8-A541726C7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53AEA-DF13-4E51-8B23-16C5D232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9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16EB-A6CC-062B-F982-D8FD3B0A17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Generative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8CB33-E89B-9C7E-332B-30C6F3F3BC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Modules coming soon!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46D62-CF2A-DE28-4EFE-F05ECF695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4060752"/>
            <a:ext cx="78867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4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Generative 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AI</dc:title>
  <dc:creator>Andre de Waal</dc:creator>
  <cp:lastModifiedBy>Andre de Waal</cp:lastModifiedBy>
  <cp:revision>2</cp:revision>
  <dcterms:created xsi:type="dcterms:W3CDTF">2023-10-18T14:42:04Z</dcterms:created>
  <dcterms:modified xsi:type="dcterms:W3CDTF">2023-10-18T15:27:31Z</dcterms:modified>
</cp:coreProperties>
</file>