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60" r:id="rId8"/>
    <p:sldId id="270" r:id="rId9"/>
    <p:sldId id="269" r:id="rId10"/>
    <p:sldId id="261" r:id="rId11"/>
    <p:sldId id="274" r:id="rId12"/>
    <p:sldId id="281" r:id="rId13"/>
    <p:sldId id="275" r:id="rId14"/>
    <p:sldId id="283" r:id="rId15"/>
    <p:sldId id="276" r:id="rId16"/>
    <p:sldId id="282" r:id="rId17"/>
    <p:sldId id="277" r:id="rId18"/>
    <p:sldId id="278" r:id="rId19"/>
    <p:sldId id="279" r:id="rId20"/>
    <p:sldId id="300" r:id="rId21"/>
    <p:sldId id="301" r:id="rId22"/>
    <p:sldId id="302" r:id="rId23"/>
    <p:sldId id="303" r:id="rId24"/>
    <p:sldId id="304" r:id="rId25"/>
    <p:sldId id="259" r:id="rId26"/>
    <p:sldId id="280" r:id="rId27"/>
    <p:sldId id="284" r:id="rId28"/>
    <p:sldId id="299" r:id="rId29"/>
    <p:sldId id="297" r:id="rId30"/>
    <p:sldId id="298" r:id="rId31"/>
    <p:sldId id="305" r:id="rId32"/>
    <p:sldId id="306" r:id="rId33"/>
    <p:sldId id="262" r:id="rId34"/>
    <p:sldId id="285" r:id="rId35"/>
    <p:sldId id="263" r:id="rId36"/>
    <p:sldId id="293" r:id="rId37"/>
    <p:sldId id="288" r:id="rId38"/>
    <p:sldId id="291" r:id="rId39"/>
    <p:sldId id="294" r:id="rId40"/>
    <p:sldId id="289" r:id="rId41"/>
    <p:sldId id="292" r:id="rId42"/>
    <p:sldId id="295" r:id="rId43"/>
    <p:sldId id="290" r:id="rId44"/>
    <p:sldId id="287" r:id="rId45"/>
    <p:sldId id="296" r:id="rId46"/>
    <p:sldId id="264" r:id="rId47"/>
    <p:sldId id="26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600B-A16C-42C1-B052-15E35596B426}" type="doc">
      <dgm:prSet loTypeId="urn:microsoft.com/office/officeart/2005/8/layout/hProcess10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74239397-483D-4BB0-BD9A-3ED9E34B52CF}">
      <dgm:prSet phldrT="[Text]"/>
      <dgm:spPr/>
      <dgm:t>
        <a:bodyPr/>
        <a:lstStyle/>
        <a:p>
          <a:r>
            <a:rPr lang="en-GB" dirty="0" smtClean="0"/>
            <a:t>Windows</a:t>
          </a:r>
          <a:endParaRPr lang="en-GB" dirty="0"/>
        </a:p>
      </dgm:t>
    </dgm:pt>
    <dgm:pt modelId="{EA7A39A1-4D50-4673-B579-D90962D4DCE4}" type="parTrans" cxnId="{410A5B21-D61C-41A8-8DF2-99095B4E5DFE}">
      <dgm:prSet/>
      <dgm:spPr/>
      <dgm:t>
        <a:bodyPr/>
        <a:lstStyle/>
        <a:p>
          <a:endParaRPr lang="en-GB"/>
        </a:p>
      </dgm:t>
    </dgm:pt>
    <dgm:pt modelId="{7E13CD21-5A10-4EFB-B126-F678A4A8E134}" type="sibTrans" cxnId="{410A5B21-D61C-41A8-8DF2-99095B4E5DFE}">
      <dgm:prSet/>
      <dgm:spPr/>
      <dgm:t>
        <a:bodyPr/>
        <a:lstStyle/>
        <a:p>
          <a:endParaRPr lang="en-GB"/>
        </a:p>
      </dgm:t>
    </dgm:pt>
    <dgm:pt modelId="{3AC4845A-7CA1-4542-93A1-5F708B709DA5}">
      <dgm:prSet phldrT="[Text]"/>
      <dgm:spPr/>
      <dgm:t>
        <a:bodyPr/>
        <a:lstStyle/>
        <a:p>
          <a:r>
            <a:rPr lang="en-GB" dirty="0" err="1" smtClean="0"/>
            <a:t>iOS</a:t>
          </a:r>
          <a:endParaRPr lang="en-GB" dirty="0"/>
        </a:p>
      </dgm:t>
    </dgm:pt>
    <dgm:pt modelId="{D4B5D34F-E82B-4D27-8987-815A09126BA3}" type="parTrans" cxnId="{83191339-A0B8-4EF4-84C2-36653E4C4C47}">
      <dgm:prSet/>
      <dgm:spPr/>
      <dgm:t>
        <a:bodyPr/>
        <a:lstStyle/>
        <a:p>
          <a:endParaRPr lang="en-GB"/>
        </a:p>
      </dgm:t>
    </dgm:pt>
    <dgm:pt modelId="{C985C064-F01A-4447-97F3-6B7E43BE0D98}" type="sibTrans" cxnId="{83191339-A0B8-4EF4-84C2-36653E4C4C47}">
      <dgm:prSet/>
      <dgm:spPr/>
      <dgm:t>
        <a:bodyPr/>
        <a:lstStyle/>
        <a:p>
          <a:endParaRPr lang="en-GB"/>
        </a:p>
      </dgm:t>
    </dgm:pt>
    <dgm:pt modelId="{0A2ED20D-0C78-4919-BCE5-FC99EAC14EDB}">
      <dgm:prSet phldrT="[Text]"/>
      <dgm:spPr/>
      <dgm:t>
        <a:bodyPr/>
        <a:lstStyle/>
        <a:p>
          <a:r>
            <a:rPr lang="en-GB" dirty="0" smtClean="0"/>
            <a:t>Android</a:t>
          </a:r>
          <a:endParaRPr lang="en-GB" dirty="0"/>
        </a:p>
      </dgm:t>
    </dgm:pt>
    <dgm:pt modelId="{390C25E4-D88D-4ADF-8DF5-D466245161A6}" type="sibTrans" cxnId="{C7F4B4A1-C4A2-4DA8-91B9-CCA62A32422B}">
      <dgm:prSet/>
      <dgm:spPr/>
      <dgm:t>
        <a:bodyPr/>
        <a:lstStyle/>
        <a:p>
          <a:endParaRPr lang="en-GB"/>
        </a:p>
      </dgm:t>
    </dgm:pt>
    <dgm:pt modelId="{090CE5E3-4C0D-460D-AA7E-4D9684729512}" type="parTrans" cxnId="{C7F4B4A1-C4A2-4DA8-91B9-CCA62A32422B}">
      <dgm:prSet/>
      <dgm:spPr/>
      <dgm:t>
        <a:bodyPr/>
        <a:lstStyle/>
        <a:p>
          <a:endParaRPr lang="en-GB"/>
        </a:p>
      </dgm:t>
    </dgm:pt>
    <dgm:pt modelId="{77F6471C-59C5-4BDD-8F5D-957AC7802E28}" type="pres">
      <dgm:prSet presAssocID="{C17E600B-A16C-42C1-B052-15E35596B42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E805006-BB0D-4747-B443-EC482A3E1224}" type="pres">
      <dgm:prSet presAssocID="{74239397-483D-4BB0-BD9A-3ED9E34B52CF}" presName="composite" presStyleCnt="0"/>
      <dgm:spPr/>
    </dgm:pt>
    <dgm:pt modelId="{E2C4BA41-6AC5-4BED-9BDF-BC45C735F6D6}" type="pres">
      <dgm:prSet presAssocID="{74239397-483D-4BB0-BD9A-3ED9E34B52CF}" presName="imagSh" presStyleLbl="bgImgPlace1" presStyleIdx="0" presStyleCnt="3"/>
      <dgm:spPr/>
    </dgm:pt>
    <dgm:pt modelId="{816BA2C9-9408-4A0A-9A92-9346D5CEF56A}" type="pres">
      <dgm:prSet presAssocID="{74239397-483D-4BB0-BD9A-3ED9E34B52CF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23F066-7AF1-4702-88BB-17898A381DD4}" type="pres">
      <dgm:prSet presAssocID="{7E13CD21-5A10-4EFB-B126-F678A4A8E134}" presName="sibTrans" presStyleLbl="sibTrans2D1" presStyleIdx="0" presStyleCnt="2"/>
      <dgm:spPr/>
      <dgm:t>
        <a:bodyPr/>
        <a:lstStyle/>
        <a:p>
          <a:endParaRPr lang="en-GB"/>
        </a:p>
      </dgm:t>
    </dgm:pt>
    <dgm:pt modelId="{B6C50557-1DF6-4192-9BA0-2F3A93197D8B}" type="pres">
      <dgm:prSet presAssocID="{7E13CD21-5A10-4EFB-B126-F678A4A8E134}" presName="connTx" presStyleLbl="sibTrans2D1" presStyleIdx="0" presStyleCnt="2"/>
      <dgm:spPr/>
      <dgm:t>
        <a:bodyPr/>
        <a:lstStyle/>
        <a:p>
          <a:endParaRPr lang="en-GB"/>
        </a:p>
      </dgm:t>
    </dgm:pt>
    <dgm:pt modelId="{CF1CBBA8-2B33-4ABF-9DDF-F5CB5BB64ACC}" type="pres">
      <dgm:prSet presAssocID="{3AC4845A-7CA1-4542-93A1-5F708B709DA5}" presName="composite" presStyleCnt="0"/>
      <dgm:spPr/>
    </dgm:pt>
    <dgm:pt modelId="{1CBB667E-339E-4F85-920B-5ABFA14826DD}" type="pres">
      <dgm:prSet presAssocID="{3AC4845A-7CA1-4542-93A1-5F708B709DA5}" presName="imagSh" presStyleLbl="bgImgPlace1" presStyleIdx="1" presStyleCnt="3"/>
      <dgm:spPr/>
    </dgm:pt>
    <dgm:pt modelId="{98A8F2DF-74BF-4AF2-80C8-1180A7F76501}" type="pres">
      <dgm:prSet presAssocID="{3AC4845A-7CA1-4542-93A1-5F708B709DA5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40DEB9E-2B79-461C-ABD2-230FDA53D6D7}" type="pres">
      <dgm:prSet presAssocID="{C985C064-F01A-4447-97F3-6B7E43BE0D98}" presName="sibTrans" presStyleLbl="sibTrans2D1" presStyleIdx="1" presStyleCnt="2"/>
      <dgm:spPr/>
      <dgm:t>
        <a:bodyPr/>
        <a:lstStyle/>
        <a:p>
          <a:endParaRPr lang="en-GB"/>
        </a:p>
      </dgm:t>
    </dgm:pt>
    <dgm:pt modelId="{C441B38E-9E30-4E6C-8D42-9AC5A4A6B86A}" type="pres">
      <dgm:prSet presAssocID="{C985C064-F01A-4447-97F3-6B7E43BE0D98}" presName="connTx" presStyleLbl="sibTrans2D1" presStyleIdx="1" presStyleCnt="2"/>
      <dgm:spPr/>
      <dgm:t>
        <a:bodyPr/>
        <a:lstStyle/>
        <a:p>
          <a:endParaRPr lang="en-GB"/>
        </a:p>
      </dgm:t>
    </dgm:pt>
    <dgm:pt modelId="{9E218673-9F8B-4066-9CBB-3821DFC9D71A}" type="pres">
      <dgm:prSet presAssocID="{0A2ED20D-0C78-4919-BCE5-FC99EAC14EDB}" presName="composite" presStyleCnt="0"/>
      <dgm:spPr/>
    </dgm:pt>
    <dgm:pt modelId="{56C01EA3-CCD4-4591-80BC-611006CB546C}" type="pres">
      <dgm:prSet presAssocID="{0A2ED20D-0C78-4919-BCE5-FC99EAC14EDB}" presName="imagSh" presStyleLbl="bgImgPlace1" presStyleIdx="2" presStyleCnt="3"/>
      <dgm:spPr/>
    </dgm:pt>
    <dgm:pt modelId="{BB235E43-0D3B-4B6E-8E3A-A9B3EDD97BA4}" type="pres">
      <dgm:prSet presAssocID="{0A2ED20D-0C78-4919-BCE5-FC99EAC14EDB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D43E26E-901D-44B1-89C7-6A75A207104A}" type="presOf" srcId="{C985C064-F01A-4447-97F3-6B7E43BE0D98}" destId="{C441B38E-9E30-4E6C-8D42-9AC5A4A6B86A}" srcOrd="1" destOrd="0" presId="urn:microsoft.com/office/officeart/2005/8/layout/hProcess10"/>
    <dgm:cxn modelId="{C7F4B4A1-C4A2-4DA8-91B9-CCA62A32422B}" srcId="{C17E600B-A16C-42C1-B052-15E35596B426}" destId="{0A2ED20D-0C78-4919-BCE5-FC99EAC14EDB}" srcOrd="2" destOrd="0" parTransId="{090CE5E3-4C0D-460D-AA7E-4D9684729512}" sibTransId="{390C25E4-D88D-4ADF-8DF5-D466245161A6}"/>
    <dgm:cxn modelId="{79428850-834D-413F-9580-6E8A61B74158}" type="presOf" srcId="{C17E600B-A16C-42C1-B052-15E35596B426}" destId="{77F6471C-59C5-4BDD-8F5D-957AC7802E28}" srcOrd="0" destOrd="0" presId="urn:microsoft.com/office/officeart/2005/8/layout/hProcess10"/>
    <dgm:cxn modelId="{1F4E2413-A73D-473E-BE14-9A4616A674A2}" type="presOf" srcId="{74239397-483D-4BB0-BD9A-3ED9E34B52CF}" destId="{816BA2C9-9408-4A0A-9A92-9346D5CEF56A}" srcOrd="0" destOrd="0" presId="urn:microsoft.com/office/officeart/2005/8/layout/hProcess10"/>
    <dgm:cxn modelId="{410A5B21-D61C-41A8-8DF2-99095B4E5DFE}" srcId="{C17E600B-A16C-42C1-B052-15E35596B426}" destId="{74239397-483D-4BB0-BD9A-3ED9E34B52CF}" srcOrd="0" destOrd="0" parTransId="{EA7A39A1-4D50-4673-B579-D90962D4DCE4}" sibTransId="{7E13CD21-5A10-4EFB-B126-F678A4A8E134}"/>
    <dgm:cxn modelId="{83191339-A0B8-4EF4-84C2-36653E4C4C47}" srcId="{C17E600B-A16C-42C1-B052-15E35596B426}" destId="{3AC4845A-7CA1-4542-93A1-5F708B709DA5}" srcOrd="1" destOrd="0" parTransId="{D4B5D34F-E82B-4D27-8987-815A09126BA3}" sibTransId="{C985C064-F01A-4447-97F3-6B7E43BE0D98}"/>
    <dgm:cxn modelId="{850553F4-3C98-4D68-B268-BA437D71D1AD}" type="presOf" srcId="{3AC4845A-7CA1-4542-93A1-5F708B709DA5}" destId="{98A8F2DF-74BF-4AF2-80C8-1180A7F76501}" srcOrd="0" destOrd="0" presId="urn:microsoft.com/office/officeart/2005/8/layout/hProcess10"/>
    <dgm:cxn modelId="{926136E2-6A4E-4C2E-88B5-4072414D6CAF}" type="presOf" srcId="{7E13CD21-5A10-4EFB-B126-F678A4A8E134}" destId="{1A23F066-7AF1-4702-88BB-17898A381DD4}" srcOrd="0" destOrd="0" presId="urn:microsoft.com/office/officeart/2005/8/layout/hProcess10"/>
    <dgm:cxn modelId="{B2471B16-3D70-4C15-8E1E-957F0E9A7CA7}" type="presOf" srcId="{C985C064-F01A-4447-97F3-6B7E43BE0D98}" destId="{340DEB9E-2B79-461C-ABD2-230FDA53D6D7}" srcOrd="0" destOrd="0" presId="urn:microsoft.com/office/officeart/2005/8/layout/hProcess10"/>
    <dgm:cxn modelId="{0DCF4289-965E-413E-939F-1D94E36B6AA1}" type="presOf" srcId="{7E13CD21-5A10-4EFB-B126-F678A4A8E134}" destId="{B6C50557-1DF6-4192-9BA0-2F3A93197D8B}" srcOrd="1" destOrd="0" presId="urn:microsoft.com/office/officeart/2005/8/layout/hProcess10"/>
    <dgm:cxn modelId="{8057A897-93B1-4756-AED3-9A93F3D98E66}" type="presOf" srcId="{0A2ED20D-0C78-4919-BCE5-FC99EAC14EDB}" destId="{BB235E43-0D3B-4B6E-8E3A-A9B3EDD97BA4}" srcOrd="0" destOrd="0" presId="urn:microsoft.com/office/officeart/2005/8/layout/hProcess10"/>
    <dgm:cxn modelId="{8AF2AA3B-D8D9-40D5-A46C-E931D8BDAD7A}" type="presParOf" srcId="{77F6471C-59C5-4BDD-8F5D-957AC7802E28}" destId="{FE805006-BB0D-4747-B443-EC482A3E1224}" srcOrd="0" destOrd="0" presId="urn:microsoft.com/office/officeart/2005/8/layout/hProcess10"/>
    <dgm:cxn modelId="{1A0266C3-F11A-43C0-9F75-13A6AD4F92C6}" type="presParOf" srcId="{FE805006-BB0D-4747-B443-EC482A3E1224}" destId="{E2C4BA41-6AC5-4BED-9BDF-BC45C735F6D6}" srcOrd="0" destOrd="0" presId="urn:microsoft.com/office/officeart/2005/8/layout/hProcess10"/>
    <dgm:cxn modelId="{8988B84C-6976-4EA0-B58B-3C3AB8C59F95}" type="presParOf" srcId="{FE805006-BB0D-4747-B443-EC482A3E1224}" destId="{816BA2C9-9408-4A0A-9A92-9346D5CEF56A}" srcOrd="1" destOrd="0" presId="urn:microsoft.com/office/officeart/2005/8/layout/hProcess10"/>
    <dgm:cxn modelId="{F4CB9D53-862B-4EFE-BD6C-29784B138FD0}" type="presParOf" srcId="{77F6471C-59C5-4BDD-8F5D-957AC7802E28}" destId="{1A23F066-7AF1-4702-88BB-17898A381DD4}" srcOrd="1" destOrd="0" presId="urn:microsoft.com/office/officeart/2005/8/layout/hProcess10"/>
    <dgm:cxn modelId="{1C4FE876-821B-48EF-B051-8FB99C6C7BF1}" type="presParOf" srcId="{1A23F066-7AF1-4702-88BB-17898A381DD4}" destId="{B6C50557-1DF6-4192-9BA0-2F3A93197D8B}" srcOrd="0" destOrd="0" presId="urn:microsoft.com/office/officeart/2005/8/layout/hProcess10"/>
    <dgm:cxn modelId="{3B2D0DC9-395B-498C-9C23-308CC2EB35FA}" type="presParOf" srcId="{77F6471C-59C5-4BDD-8F5D-957AC7802E28}" destId="{CF1CBBA8-2B33-4ABF-9DDF-F5CB5BB64ACC}" srcOrd="2" destOrd="0" presId="urn:microsoft.com/office/officeart/2005/8/layout/hProcess10"/>
    <dgm:cxn modelId="{4C37D1BD-B5A6-465E-9176-832558797455}" type="presParOf" srcId="{CF1CBBA8-2B33-4ABF-9DDF-F5CB5BB64ACC}" destId="{1CBB667E-339E-4F85-920B-5ABFA14826DD}" srcOrd="0" destOrd="0" presId="urn:microsoft.com/office/officeart/2005/8/layout/hProcess10"/>
    <dgm:cxn modelId="{13C0981A-226D-42AA-B66F-B8EF5F97594F}" type="presParOf" srcId="{CF1CBBA8-2B33-4ABF-9DDF-F5CB5BB64ACC}" destId="{98A8F2DF-74BF-4AF2-80C8-1180A7F76501}" srcOrd="1" destOrd="0" presId="urn:microsoft.com/office/officeart/2005/8/layout/hProcess10"/>
    <dgm:cxn modelId="{EE4A3BB5-69BF-4FA4-A2D3-08F45DB5599F}" type="presParOf" srcId="{77F6471C-59C5-4BDD-8F5D-957AC7802E28}" destId="{340DEB9E-2B79-461C-ABD2-230FDA53D6D7}" srcOrd="3" destOrd="0" presId="urn:microsoft.com/office/officeart/2005/8/layout/hProcess10"/>
    <dgm:cxn modelId="{2F5D4638-FCEC-4BD0-BA29-EFB18C5C271E}" type="presParOf" srcId="{340DEB9E-2B79-461C-ABD2-230FDA53D6D7}" destId="{C441B38E-9E30-4E6C-8D42-9AC5A4A6B86A}" srcOrd="0" destOrd="0" presId="urn:microsoft.com/office/officeart/2005/8/layout/hProcess10"/>
    <dgm:cxn modelId="{CF335A4C-D9FD-4939-8C44-A66E8D7D33DB}" type="presParOf" srcId="{77F6471C-59C5-4BDD-8F5D-957AC7802E28}" destId="{9E218673-9F8B-4066-9CBB-3821DFC9D71A}" srcOrd="4" destOrd="0" presId="urn:microsoft.com/office/officeart/2005/8/layout/hProcess10"/>
    <dgm:cxn modelId="{D3CC908B-D9D4-4285-B476-E67FA8F83A3E}" type="presParOf" srcId="{9E218673-9F8B-4066-9CBB-3821DFC9D71A}" destId="{56C01EA3-CCD4-4591-80BC-611006CB546C}" srcOrd="0" destOrd="0" presId="urn:microsoft.com/office/officeart/2005/8/layout/hProcess10"/>
    <dgm:cxn modelId="{DE847B44-1044-44C7-82D1-B1A448E26F49}" type="presParOf" srcId="{9E218673-9F8B-4066-9CBB-3821DFC9D71A}" destId="{BB235E43-0D3B-4B6E-8E3A-A9B3EDD97BA4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E5D715-0641-4E3F-A24C-CD31C9B831C8}" type="doc">
      <dgm:prSet loTypeId="urn:microsoft.com/office/officeart/2005/8/layout/hProcess7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35D81BC-AFFE-4399-B1BF-9F42A6D79231}">
      <dgm:prSet phldrT="[Text]"/>
      <dgm:spPr/>
      <dgm:t>
        <a:bodyPr/>
        <a:lstStyle/>
        <a:p>
          <a:r>
            <a:rPr lang="en-US" dirty="0" smtClean="0"/>
            <a:t>Windows Project</a:t>
          </a:r>
          <a:endParaRPr lang="en-GB" dirty="0"/>
        </a:p>
      </dgm:t>
    </dgm:pt>
    <dgm:pt modelId="{F61219A1-926E-4DA1-AAB2-B0AE94864F17}" type="parTrans" cxnId="{A3924310-0AB2-4496-8D04-6C8458151581}">
      <dgm:prSet/>
      <dgm:spPr/>
      <dgm:t>
        <a:bodyPr/>
        <a:lstStyle/>
        <a:p>
          <a:endParaRPr lang="en-GB"/>
        </a:p>
      </dgm:t>
    </dgm:pt>
    <dgm:pt modelId="{E91768E4-31E3-447A-B96B-26722EA0B0E7}" type="sibTrans" cxnId="{A3924310-0AB2-4496-8D04-6C8458151581}">
      <dgm:prSet/>
      <dgm:spPr/>
      <dgm:t>
        <a:bodyPr/>
        <a:lstStyle/>
        <a:p>
          <a:endParaRPr lang="en-GB"/>
        </a:p>
      </dgm:t>
    </dgm:pt>
    <dgm:pt modelId="{DD651FF6-7DBA-41D5-8DCA-C76BE5ED7340}">
      <dgm:prSet phldrT="[Text]"/>
      <dgm:spPr/>
      <dgm:t>
        <a:bodyPr/>
        <a:lstStyle/>
        <a:p>
          <a:r>
            <a:rPr lang="en-US" dirty="0" smtClean="0"/>
            <a:t>Windows Content</a:t>
          </a:r>
          <a:endParaRPr lang="en-GB" dirty="0"/>
        </a:p>
      </dgm:t>
    </dgm:pt>
    <dgm:pt modelId="{18D7F1A8-2A66-464D-A114-A2D28CDBC06C}" type="parTrans" cxnId="{6A04FF10-5FDD-412F-8940-86342DCBBE93}">
      <dgm:prSet/>
      <dgm:spPr/>
      <dgm:t>
        <a:bodyPr/>
        <a:lstStyle/>
        <a:p>
          <a:endParaRPr lang="en-GB"/>
        </a:p>
      </dgm:t>
    </dgm:pt>
    <dgm:pt modelId="{50394196-8977-40FA-96A3-063AA48DB58E}" type="sibTrans" cxnId="{6A04FF10-5FDD-412F-8940-86342DCBBE93}">
      <dgm:prSet/>
      <dgm:spPr/>
      <dgm:t>
        <a:bodyPr/>
        <a:lstStyle/>
        <a:p>
          <a:endParaRPr lang="en-GB"/>
        </a:p>
      </dgm:t>
    </dgm:pt>
    <dgm:pt modelId="{F39383FA-636D-4D8B-B60A-7D46E6182EEF}">
      <dgm:prSet phldrT="[Text]"/>
      <dgm:spPr/>
      <dgm:t>
        <a:bodyPr/>
        <a:lstStyle/>
        <a:p>
          <a:r>
            <a:rPr lang="en-US" dirty="0" smtClean="0"/>
            <a:t>Windows 8 Project</a:t>
          </a:r>
          <a:endParaRPr lang="en-GB" dirty="0"/>
        </a:p>
      </dgm:t>
    </dgm:pt>
    <dgm:pt modelId="{F81C4399-C08A-4565-8A9A-2339A174D339}" type="parTrans" cxnId="{D52DCACE-4E07-4DB0-95FF-83F976B680DA}">
      <dgm:prSet/>
      <dgm:spPr/>
      <dgm:t>
        <a:bodyPr/>
        <a:lstStyle/>
        <a:p>
          <a:endParaRPr lang="en-GB"/>
        </a:p>
      </dgm:t>
    </dgm:pt>
    <dgm:pt modelId="{BDA2BBC8-2FA6-464C-8C7D-04D21404649F}" type="sibTrans" cxnId="{D52DCACE-4E07-4DB0-95FF-83F976B680DA}">
      <dgm:prSet/>
      <dgm:spPr/>
      <dgm:t>
        <a:bodyPr/>
        <a:lstStyle/>
        <a:p>
          <a:endParaRPr lang="en-GB"/>
        </a:p>
      </dgm:t>
    </dgm:pt>
    <dgm:pt modelId="{D7FF0B44-AA7A-46D3-BDE8-17298D91485D}">
      <dgm:prSet phldrT="[Text]"/>
      <dgm:spPr/>
      <dgm:t>
        <a:bodyPr/>
        <a:lstStyle/>
        <a:p>
          <a:r>
            <a:rPr lang="en-US" dirty="0" smtClean="0"/>
            <a:t>Windows 8 Content</a:t>
          </a:r>
          <a:endParaRPr lang="en-GB" dirty="0"/>
        </a:p>
      </dgm:t>
    </dgm:pt>
    <dgm:pt modelId="{8B207EB1-77FD-4827-854C-A4E7EB6E2D2B}" type="parTrans" cxnId="{B3C6D1BE-73CE-4564-BBC2-67CAFFC2E7A8}">
      <dgm:prSet/>
      <dgm:spPr/>
      <dgm:t>
        <a:bodyPr/>
        <a:lstStyle/>
        <a:p>
          <a:endParaRPr lang="en-GB"/>
        </a:p>
      </dgm:t>
    </dgm:pt>
    <dgm:pt modelId="{AB555583-651B-4B66-B457-FAF00A860CEC}" type="sibTrans" cxnId="{B3C6D1BE-73CE-4564-BBC2-67CAFFC2E7A8}">
      <dgm:prSet/>
      <dgm:spPr/>
      <dgm:t>
        <a:bodyPr/>
        <a:lstStyle/>
        <a:p>
          <a:endParaRPr lang="en-GB"/>
        </a:p>
      </dgm:t>
    </dgm:pt>
    <dgm:pt modelId="{F43C3E37-81D3-4B9E-849F-151F7C47B349}">
      <dgm:prSet phldrT="[Text]"/>
      <dgm:spPr/>
      <dgm:t>
        <a:bodyPr/>
        <a:lstStyle/>
        <a:p>
          <a:r>
            <a:rPr lang="en-US" dirty="0" smtClean="0"/>
            <a:t>Windows Phone Content</a:t>
          </a:r>
          <a:endParaRPr lang="en-GB" dirty="0"/>
        </a:p>
      </dgm:t>
    </dgm:pt>
    <dgm:pt modelId="{FD7E56C1-0541-423B-999F-84D5D37FFAEF}" type="parTrans" cxnId="{1ECC4B69-5C81-461B-B355-BFC32415310D}">
      <dgm:prSet/>
      <dgm:spPr/>
      <dgm:t>
        <a:bodyPr/>
        <a:lstStyle/>
        <a:p>
          <a:endParaRPr lang="en-GB"/>
        </a:p>
      </dgm:t>
    </dgm:pt>
    <dgm:pt modelId="{99D71AB4-C3D7-4CF6-9D5B-996AE64AC84C}" type="sibTrans" cxnId="{1ECC4B69-5C81-461B-B355-BFC32415310D}">
      <dgm:prSet/>
      <dgm:spPr/>
      <dgm:t>
        <a:bodyPr/>
        <a:lstStyle/>
        <a:p>
          <a:endParaRPr lang="en-GB"/>
        </a:p>
      </dgm:t>
    </dgm:pt>
    <dgm:pt modelId="{3CD5EC96-9263-4A89-98EA-E1207AFCC6F9}">
      <dgm:prSet phldrT="[Text]"/>
      <dgm:spPr/>
      <dgm:t>
        <a:bodyPr/>
        <a:lstStyle/>
        <a:p>
          <a:r>
            <a:rPr lang="en-US" dirty="0" smtClean="0"/>
            <a:t>Windows Code</a:t>
          </a:r>
          <a:endParaRPr lang="en-GB" dirty="0"/>
        </a:p>
      </dgm:t>
    </dgm:pt>
    <dgm:pt modelId="{B56D5789-B254-4FE8-AE31-10F4130ADD29}" type="parTrans" cxnId="{F4CB0101-9493-41B7-97F3-A5AB3EDC9C26}">
      <dgm:prSet/>
      <dgm:spPr/>
      <dgm:t>
        <a:bodyPr/>
        <a:lstStyle/>
        <a:p>
          <a:endParaRPr lang="en-GB"/>
        </a:p>
      </dgm:t>
    </dgm:pt>
    <dgm:pt modelId="{6B256207-06D6-43D4-8809-F69757F96873}" type="sibTrans" cxnId="{F4CB0101-9493-41B7-97F3-A5AB3EDC9C26}">
      <dgm:prSet/>
      <dgm:spPr/>
      <dgm:t>
        <a:bodyPr/>
        <a:lstStyle/>
        <a:p>
          <a:endParaRPr lang="en-GB"/>
        </a:p>
      </dgm:t>
    </dgm:pt>
    <dgm:pt modelId="{AADA77DD-0DF9-4AC9-9FF0-6A95DA3C1F45}">
      <dgm:prSet phldrT="[Text]"/>
      <dgm:spPr/>
      <dgm:t>
        <a:bodyPr/>
        <a:lstStyle/>
        <a:p>
          <a:r>
            <a:rPr lang="en-US" dirty="0" smtClean="0"/>
            <a:t>Windows 8 Code</a:t>
          </a:r>
          <a:endParaRPr lang="en-GB" dirty="0"/>
        </a:p>
      </dgm:t>
    </dgm:pt>
    <dgm:pt modelId="{8AE91784-6E37-4FCB-91F0-DA89007A2255}" type="parTrans" cxnId="{32175E73-CE3E-4E5B-98BD-F2116F292D15}">
      <dgm:prSet/>
      <dgm:spPr/>
      <dgm:t>
        <a:bodyPr/>
        <a:lstStyle/>
        <a:p>
          <a:endParaRPr lang="en-GB"/>
        </a:p>
      </dgm:t>
    </dgm:pt>
    <dgm:pt modelId="{30270DE4-723C-42E6-8B45-E63A115BCB2B}" type="sibTrans" cxnId="{32175E73-CE3E-4E5B-98BD-F2116F292D15}">
      <dgm:prSet/>
      <dgm:spPr/>
      <dgm:t>
        <a:bodyPr/>
        <a:lstStyle/>
        <a:p>
          <a:endParaRPr lang="en-GB"/>
        </a:p>
      </dgm:t>
    </dgm:pt>
    <dgm:pt modelId="{C2AAACBC-4756-4616-8E00-C13E9A21165B}">
      <dgm:prSet phldrT="[Text]"/>
      <dgm:spPr/>
      <dgm:t>
        <a:bodyPr/>
        <a:lstStyle/>
        <a:p>
          <a:r>
            <a:rPr lang="en-US" dirty="0" smtClean="0"/>
            <a:t>Windows Phone Code</a:t>
          </a:r>
          <a:endParaRPr lang="en-GB" dirty="0"/>
        </a:p>
      </dgm:t>
    </dgm:pt>
    <dgm:pt modelId="{B1F93E71-76A3-4BD3-A901-D454DC1D853F}" type="parTrans" cxnId="{9354DEBD-D39C-4856-8204-37DE344C6423}">
      <dgm:prSet/>
      <dgm:spPr/>
      <dgm:t>
        <a:bodyPr/>
        <a:lstStyle/>
        <a:p>
          <a:endParaRPr lang="en-GB"/>
        </a:p>
      </dgm:t>
    </dgm:pt>
    <dgm:pt modelId="{59C0BBD0-BB6F-460D-ADC5-263AAEB4127E}" type="sibTrans" cxnId="{9354DEBD-D39C-4856-8204-37DE344C6423}">
      <dgm:prSet/>
      <dgm:spPr/>
      <dgm:t>
        <a:bodyPr/>
        <a:lstStyle/>
        <a:p>
          <a:endParaRPr lang="en-GB"/>
        </a:p>
      </dgm:t>
    </dgm:pt>
    <dgm:pt modelId="{97244212-DFA0-4EFA-B9E0-7BF56E8A8D5E}">
      <dgm:prSet phldrT="[Text]"/>
      <dgm:spPr/>
      <dgm:t>
        <a:bodyPr/>
        <a:lstStyle/>
        <a:p>
          <a:r>
            <a:rPr lang="en-US" dirty="0" smtClean="0"/>
            <a:t>Android Project</a:t>
          </a:r>
          <a:endParaRPr lang="en-GB" dirty="0"/>
        </a:p>
      </dgm:t>
    </dgm:pt>
    <dgm:pt modelId="{18C3DE2F-38E0-4135-84A6-24A6D471738D}" type="parTrans" cxnId="{75C1BC8C-C0BB-42F0-BAF1-AE3A198D29D2}">
      <dgm:prSet/>
      <dgm:spPr/>
      <dgm:t>
        <a:bodyPr/>
        <a:lstStyle/>
        <a:p>
          <a:endParaRPr lang="en-GB"/>
        </a:p>
      </dgm:t>
    </dgm:pt>
    <dgm:pt modelId="{2041E1B4-4A8F-4356-A84F-39FA0A9E97C2}" type="sibTrans" cxnId="{75C1BC8C-C0BB-42F0-BAF1-AE3A198D29D2}">
      <dgm:prSet/>
      <dgm:spPr/>
      <dgm:t>
        <a:bodyPr/>
        <a:lstStyle/>
        <a:p>
          <a:endParaRPr lang="en-GB"/>
        </a:p>
      </dgm:t>
    </dgm:pt>
    <dgm:pt modelId="{B9DB6382-F283-4AA9-9B5F-865FD917E708}">
      <dgm:prSet phldrT="[Text]"/>
      <dgm:spPr/>
      <dgm:t>
        <a:bodyPr/>
        <a:lstStyle/>
        <a:p>
          <a:r>
            <a:rPr lang="en-US" dirty="0" smtClean="0"/>
            <a:t>Android Content</a:t>
          </a:r>
          <a:endParaRPr lang="en-GB" dirty="0"/>
        </a:p>
      </dgm:t>
    </dgm:pt>
    <dgm:pt modelId="{6BDF57B3-2DA6-40CD-9C01-7F966D81AD73}" type="parTrans" cxnId="{4C76EF11-BB1D-495C-9E22-02F1C346C4C3}">
      <dgm:prSet/>
      <dgm:spPr/>
      <dgm:t>
        <a:bodyPr/>
        <a:lstStyle/>
        <a:p>
          <a:endParaRPr lang="en-GB"/>
        </a:p>
      </dgm:t>
    </dgm:pt>
    <dgm:pt modelId="{0C549B40-C5D8-49D8-8672-4884D1749DCC}" type="sibTrans" cxnId="{4C76EF11-BB1D-495C-9E22-02F1C346C4C3}">
      <dgm:prSet/>
      <dgm:spPr/>
      <dgm:t>
        <a:bodyPr/>
        <a:lstStyle/>
        <a:p>
          <a:endParaRPr lang="en-GB"/>
        </a:p>
      </dgm:t>
    </dgm:pt>
    <dgm:pt modelId="{38CC4E8A-05F7-43BC-AADE-E705FAD9AE5D}">
      <dgm:prSet phldrT="[Text]"/>
      <dgm:spPr/>
      <dgm:t>
        <a:bodyPr/>
        <a:lstStyle/>
        <a:p>
          <a:r>
            <a:rPr lang="en-US" dirty="0" smtClean="0"/>
            <a:t>Android Code</a:t>
          </a:r>
          <a:endParaRPr lang="en-GB" dirty="0"/>
        </a:p>
      </dgm:t>
    </dgm:pt>
    <dgm:pt modelId="{3B3FCDFE-D77A-4386-A419-7D622A1B4FCA}" type="parTrans" cxnId="{FEE6308F-1146-41FF-8AE8-13549D4AEE9B}">
      <dgm:prSet/>
      <dgm:spPr/>
      <dgm:t>
        <a:bodyPr/>
        <a:lstStyle/>
        <a:p>
          <a:endParaRPr lang="en-GB"/>
        </a:p>
      </dgm:t>
    </dgm:pt>
    <dgm:pt modelId="{DA2ACABC-050F-4A3D-A2B7-31E0C4E4EC61}" type="sibTrans" cxnId="{FEE6308F-1146-41FF-8AE8-13549D4AEE9B}">
      <dgm:prSet/>
      <dgm:spPr/>
      <dgm:t>
        <a:bodyPr/>
        <a:lstStyle/>
        <a:p>
          <a:endParaRPr lang="en-GB"/>
        </a:p>
      </dgm:t>
    </dgm:pt>
    <dgm:pt modelId="{60262768-8A02-45CE-9D0E-ABAB601B1667}">
      <dgm:prSet phldrT="[Text]"/>
      <dgm:spPr/>
      <dgm:t>
        <a:bodyPr/>
        <a:lstStyle/>
        <a:p>
          <a:r>
            <a:rPr lang="en-US" dirty="0" err="1" smtClean="0"/>
            <a:t>iOS</a:t>
          </a:r>
          <a:r>
            <a:rPr lang="en-US" dirty="0" smtClean="0"/>
            <a:t> Project</a:t>
          </a:r>
          <a:endParaRPr lang="en-GB" dirty="0"/>
        </a:p>
      </dgm:t>
    </dgm:pt>
    <dgm:pt modelId="{9FD0031A-2A71-405A-9C74-CEC4256F769B}" type="parTrans" cxnId="{4A7920E4-AD3E-44D5-9E89-4BA52A3B3AD3}">
      <dgm:prSet/>
      <dgm:spPr/>
      <dgm:t>
        <a:bodyPr/>
        <a:lstStyle/>
        <a:p>
          <a:endParaRPr lang="en-GB"/>
        </a:p>
      </dgm:t>
    </dgm:pt>
    <dgm:pt modelId="{B2A7BE76-6756-4590-8816-C159FFEE8CFB}" type="sibTrans" cxnId="{4A7920E4-AD3E-44D5-9E89-4BA52A3B3AD3}">
      <dgm:prSet/>
      <dgm:spPr/>
      <dgm:t>
        <a:bodyPr/>
        <a:lstStyle/>
        <a:p>
          <a:endParaRPr lang="en-GB"/>
        </a:p>
      </dgm:t>
    </dgm:pt>
    <dgm:pt modelId="{6435FB19-6A5B-47C3-A165-239B4544A3C2}">
      <dgm:prSet phldrT="[Text]"/>
      <dgm:spPr/>
      <dgm:t>
        <a:bodyPr/>
        <a:lstStyle/>
        <a:p>
          <a:r>
            <a:rPr lang="en-US" dirty="0" err="1" smtClean="0"/>
            <a:t>iOS</a:t>
          </a:r>
          <a:r>
            <a:rPr lang="en-US" dirty="0" smtClean="0"/>
            <a:t> Content</a:t>
          </a:r>
          <a:endParaRPr lang="en-GB" dirty="0"/>
        </a:p>
      </dgm:t>
    </dgm:pt>
    <dgm:pt modelId="{24B94EA7-8D5F-413F-993D-1801905BD31F}" type="parTrans" cxnId="{37CB933B-8A98-4781-9832-971D981FFECE}">
      <dgm:prSet/>
      <dgm:spPr/>
      <dgm:t>
        <a:bodyPr/>
        <a:lstStyle/>
        <a:p>
          <a:endParaRPr lang="en-GB"/>
        </a:p>
      </dgm:t>
    </dgm:pt>
    <dgm:pt modelId="{57090092-21BB-4EF0-918B-0ABBBB920EC7}" type="sibTrans" cxnId="{37CB933B-8A98-4781-9832-971D981FFECE}">
      <dgm:prSet/>
      <dgm:spPr/>
      <dgm:t>
        <a:bodyPr/>
        <a:lstStyle/>
        <a:p>
          <a:endParaRPr lang="en-GB"/>
        </a:p>
      </dgm:t>
    </dgm:pt>
    <dgm:pt modelId="{A58F4A09-3A47-437E-9068-12D2523AC5EE}">
      <dgm:prSet phldrT="[Text]"/>
      <dgm:spPr/>
      <dgm:t>
        <a:bodyPr/>
        <a:lstStyle/>
        <a:p>
          <a:r>
            <a:rPr lang="en-US" dirty="0" err="1" smtClean="0"/>
            <a:t>iOS</a:t>
          </a:r>
          <a:r>
            <a:rPr lang="en-US" dirty="0" smtClean="0"/>
            <a:t> Code</a:t>
          </a:r>
          <a:endParaRPr lang="en-GB" dirty="0"/>
        </a:p>
      </dgm:t>
    </dgm:pt>
    <dgm:pt modelId="{561DA5BB-223E-49D4-881A-CE93DBBD3EBF}" type="parTrans" cxnId="{F370DB2A-F1F9-4B7F-A1E0-3BD878370887}">
      <dgm:prSet/>
      <dgm:spPr/>
      <dgm:t>
        <a:bodyPr/>
        <a:lstStyle/>
        <a:p>
          <a:endParaRPr lang="en-GB"/>
        </a:p>
      </dgm:t>
    </dgm:pt>
    <dgm:pt modelId="{1AE4EAAC-ADFF-4749-B878-A8B934791DBB}" type="sibTrans" cxnId="{F370DB2A-F1F9-4B7F-A1E0-3BD878370887}">
      <dgm:prSet/>
      <dgm:spPr/>
      <dgm:t>
        <a:bodyPr/>
        <a:lstStyle/>
        <a:p>
          <a:endParaRPr lang="en-GB"/>
        </a:p>
      </dgm:t>
    </dgm:pt>
    <dgm:pt modelId="{ADFF9AD3-B20B-4435-9374-60F22593514A}">
      <dgm:prSet phldrT="[Text]"/>
      <dgm:spPr/>
      <dgm:t>
        <a:bodyPr/>
        <a:lstStyle/>
        <a:p>
          <a:r>
            <a:rPr lang="en-US" dirty="0" smtClean="0"/>
            <a:t>Windows Phone Project</a:t>
          </a:r>
          <a:endParaRPr lang="en-GB" dirty="0"/>
        </a:p>
      </dgm:t>
    </dgm:pt>
    <dgm:pt modelId="{479FB8A0-71F2-44B2-817A-C7E8F057512E}" type="sibTrans" cxnId="{B7F2B501-3DA7-4525-A35D-F46B8345A83E}">
      <dgm:prSet/>
      <dgm:spPr/>
      <dgm:t>
        <a:bodyPr/>
        <a:lstStyle/>
        <a:p>
          <a:endParaRPr lang="en-GB"/>
        </a:p>
      </dgm:t>
    </dgm:pt>
    <dgm:pt modelId="{7C75DD51-9E54-4E0E-867C-0E2C3AB305B4}" type="parTrans" cxnId="{B7F2B501-3DA7-4525-A35D-F46B8345A83E}">
      <dgm:prSet/>
      <dgm:spPr/>
      <dgm:t>
        <a:bodyPr/>
        <a:lstStyle/>
        <a:p>
          <a:endParaRPr lang="en-GB"/>
        </a:p>
      </dgm:t>
    </dgm:pt>
    <dgm:pt modelId="{528F60CB-D69A-401D-9396-87EA20E0E017}" type="pres">
      <dgm:prSet presAssocID="{BBE5D715-0641-4E3F-A24C-CD31C9B831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42372D5-B379-461F-9ED2-198F63DFCC60}" type="pres">
      <dgm:prSet presAssocID="{235D81BC-AFFE-4399-B1BF-9F42A6D79231}" presName="compositeNode" presStyleCnt="0">
        <dgm:presLayoutVars>
          <dgm:bulletEnabled val="1"/>
        </dgm:presLayoutVars>
      </dgm:prSet>
      <dgm:spPr/>
    </dgm:pt>
    <dgm:pt modelId="{E22B1746-F441-4171-BBB4-46FC99C5AE89}" type="pres">
      <dgm:prSet presAssocID="{235D81BC-AFFE-4399-B1BF-9F42A6D79231}" presName="bgRect" presStyleLbl="node1" presStyleIdx="0" presStyleCnt="5"/>
      <dgm:spPr/>
      <dgm:t>
        <a:bodyPr/>
        <a:lstStyle/>
        <a:p>
          <a:endParaRPr lang="en-GB"/>
        </a:p>
      </dgm:t>
    </dgm:pt>
    <dgm:pt modelId="{D4FBD514-3886-44D5-90BA-88AB3E24D257}" type="pres">
      <dgm:prSet presAssocID="{235D81BC-AFFE-4399-B1BF-9F42A6D7923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CB3DD7-71AE-41AC-BF5B-3EF86376CFA5}" type="pres">
      <dgm:prSet presAssocID="{235D81BC-AFFE-4399-B1BF-9F42A6D7923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D5D7307-071B-4C19-8F53-0EC79083D86B}" type="pres">
      <dgm:prSet presAssocID="{E91768E4-31E3-447A-B96B-26722EA0B0E7}" presName="hSp" presStyleCnt="0"/>
      <dgm:spPr/>
    </dgm:pt>
    <dgm:pt modelId="{2CF4F2CD-4FF4-4BDE-BC8A-4BE32D64F8C2}" type="pres">
      <dgm:prSet presAssocID="{E91768E4-31E3-447A-B96B-26722EA0B0E7}" presName="vProcSp" presStyleCnt="0"/>
      <dgm:spPr/>
    </dgm:pt>
    <dgm:pt modelId="{3C88C0B2-744C-42E9-BD4B-715A8A09ECCD}" type="pres">
      <dgm:prSet presAssocID="{E91768E4-31E3-447A-B96B-26722EA0B0E7}" presName="vSp1" presStyleCnt="0"/>
      <dgm:spPr/>
    </dgm:pt>
    <dgm:pt modelId="{E2B366AB-C240-4D55-AEFE-693181FC8D48}" type="pres">
      <dgm:prSet presAssocID="{E91768E4-31E3-447A-B96B-26722EA0B0E7}" presName="simulatedConn" presStyleLbl="solidFgAcc1" presStyleIdx="0" presStyleCnt="4"/>
      <dgm:spPr/>
    </dgm:pt>
    <dgm:pt modelId="{86202738-54D6-4AEE-AEF3-8D44AD7A17F7}" type="pres">
      <dgm:prSet presAssocID="{E91768E4-31E3-447A-B96B-26722EA0B0E7}" presName="vSp2" presStyleCnt="0"/>
      <dgm:spPr/>
    </dgm:pt>
    <dgm:pt modelId="{C2169FDA-B2A2-485D-A2DF-A26176DC9BD3}" type="pres">
      <dgm:prSet presAssocID="{E91768E4-31E3-447A-B96B-26722EA0B0E7}" presName="sibTrans" presStyleCnt="0"/>
      <dgm:spPr/>
    </dgm:pt>
    <dgm:pt modelId="{5193CD0D-9CD5-4D2A-A176-B603A7D4A05E}" type="pres">
      <dgm:prSet presAssocID="{F39383FA-636D-4D8B-B60A-7D46E6182EEF}" presName="compositeNode" presStyleCnt="0">
        <dgm:presLayoutVars>
          <dgm:bulletEnabled val="1"/>
        </dgm:presLayoutVars>
      </dgm:prSet>
      <dgm:spPr/>
    </dgm:pt>
    <dgm:pt modelId="{0EECA07E-4FED-4DA8-9815-905352B30328}" type="pres">
      <dgm:prSet presAssocID="{F39383FA-636D-4D8B-B60A-7D46E6182EEF}" presName="bgRect" presStyleLbl="node1" presStyleIdx="1" presStyleCnt="5"/>
      <dgm:spPr/>
      <dgm:t>
        <a:bodyPr/>
        <a:lstStyle/>
        <a:p>
          <a:endParaRPr lang="en-GB"/>
        </a:p>
      </dgm:t>
    </dgm:pt>
    <dgm:pt modelId="{18B7C416-0721-4789-A32D-A5F53A66969A}" type="pres">
      <dgm:prSet presAssocID="{F39383FA-636D-4D8B-B60A-7D46E6182EE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D1AAB97-8FBC-4DBD-999F-C70264E76D65}" type="pres">
      <dgm:prSet presAssocID="{F39383FA-636D-4D8B-B60A-7D46E6182EEF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03F4AF-8DF8-4C13-9C3A-447A2303BB3E}" type="pres">
      <dgm:prSet presAssocID="{BDA2BBC8-2FA6-464C-8C7D-04D21404649F}" presName="hSp" presStyleCnt="0"/>
      <dgm:spPr/>
    </dgm:pt>
    <dgm:pt modelId="{617A5569-31D2-4209-BCC6-2CB0BB27332D}" type="pres">
      <dgm:prSet presAssocID="{BDA2BBC8-2FA6-464C-8C7D-04D21404649F}" presName="vProcSp" presStyleCnt="0"/>
      <dgm:spPr/>
    </dgm:pt>
    <dgm:pt modelId="{4AA7F771-6043-4D9C-95A4-89B9A53F7DCB}" type="pres">
      <dgm:prSet presAssocID="{BDA2BBC8-2FA6-464C-8C7D-04D21404649F}" presName="vSp1" presStyleCnt="0"/>
      <dgm:spPr/>
    </dgm:pt>
    <dgm:pt modelId="{F268AF0F-8540-418C-8E99-86B350350324}" type="pres">
      <dgm:prSet presAssocID="{BDA2BBC8-2FA6-464C-8C7D-04D21404649F}" presName="simulatedConn" presStyleLbl="solidFgAcc1" presStyleIdx="1" presStyleCnt="4"/>
      <dgm:spPr/>
    </dgm:pt>
    <dgm:pt modelId="{99F7E125-0FE1-4D7B-A1FD-B8CC07D295C7}" type="pres">
      <dgm:prSet presAssocID="{BDA2BBC8-2FA6-464C-8C7D-04D21404649F}" presName="vSp2" presStyleCnt="0"/>
      <dgm:spPr/>
    </dgm:pt>
    <dgm:pt modelId="{DADFB435-2312-4CBF-A5B5-C95D61475DD1}" type="pres">
      <dgm:prSet presAssocID="{BDA2BBC8-2FA6-464C-8C7D-04D21404649F}" presName="sibTrans" presStyleCnt="0"/>
      <dgm:spPr/>
    </dgm:pt>
    <dgm:pt modelId="{ACEF3E34-4CF8-462F-901F-114823EDCC23}" type="pres">
      <dgm:prSet presAssocID="{ADFF9AD3-B20B-4435-9374-60F22593514A}" presName="compositeNode" presStyleCnt="0">
        <dgm:presLayoutVars>
          <dgm:bulletEnabled val="1"/>
        </dgm:presLayoutVars>
      </dgm:prSet>
      <dgm:spPr/>
    </dgm:pt>
    <dgm:pt modelId="{7897D567-8CA6-4FEE-954E-B04964DC9DBA}" type="pres">
      <dgm:prSet presAssocID="{ADFF9AD3-B20B-4435-9374-60F22593514A}" presName="bgRect" presStyleLbl="node1" presStyleIdx="2" presStyleCnt="5"/>
      <dgm:spPr/>
      <dgm:t>
        <a:bodyPr/>
        <a:lstStyle/>
        <a:p>
          <a:endParaRPr lang="en-GB"/>
        </a:p>
      </dgm:t>
    </dgm:pt>
    <dgm:pt modelId="{F48483BE-D96A-40BF-8692-82C02AB7243C}" type="pres">
      <dgm:prSet presAssocID="{ADFF9AD3-B20B-4435-9374-60F22593514A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1513AFE-42F7-4E3E-B33B-76F528A43EF2}" type="pres">
      <dgm:prSet presAssocID="{ADFF9AD3-B20B-4435-9374-60F22593514A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0F75A0-0DFF-42D0-949A-81622C21C98F}" type="pres">
      <dgm:prSet presAssocID="{479FB8A0-71F2-44B2-817A-C7E8F057512E}" presName="hSp" presStyleCnt="0"/>
      <dgm:spPr/>
    </dgm:pt>
    <dgm:pt modelId="{2919930D-1EAB-4849-ADFF-45297BD7E721}" type="pres">
      <dgm:prSet presAssocID="{479FB8A0-71F2-44B2-817A-C7E8F057512E}" presName="vProcSp" presStyleCnt="0"/>
      <dgm:spPr/>
    </dgm:pt>
    <dgm:pt modelId="{AE192C57-112E-408B-9164-34C7C96C4E1B}" type="pres">
      <dgm:prSet presAssocID="{479FB8A0-71F2-44B2-817A-C7E8F057512E}" presName="vSp1" presStyleCnt="0"/>
      <dgm:spPr/>
    </dgm:pt>
    <dgm:pt modelId="{5F0F19B4-B7CA-49D2-B115-FEBBC4657CB7}" type="pres">
      <dgm:prSet presAssocID="{479FB8A0-71F2-44B2-817A-C7E8F057512E}" presName="simulatedConn" presStyleLbl="solidFgAcc1" presStyleIdx="2" presStyleCnt="4"/>
      <dgm:spPr/>
    </dgm:pt>
    <dgm:pt modelId="{02438B21-8B7E-41FD-BF63-3C0540F027ED}" type="pres">
      <dgm:prSet presAssocID="{479FB8A0-71F2-44B2-817A-C7E8F057512E}" presName="vSp2" presStyleCnt="0"/>
      <dgm:spPr/>
    </dgm:pt>
    <dgm:pt modelId="{9F877752-26B3-4706-8E8B-65614108C46F}" type="pres">
      <dgm:prSet presAssocID="{479FB8A0-71F2-44B2-817A-C7E8F057512E}" presName="sibTrans" presStyleCnt="0"/>
      <dgm:spPr/>
    </dgm:pt>
    <dgm:pt modelId="{ECBB6218-5E03-4EDA-A0F3-B9C1060ED433}" type="pres">
      <dgm:prSet presAssocID="{97244212-DFA0-4EFA-B9E0-7BF56E8A8D5E}" presName="compositeNode" presStyleCnt="0">
        <dgm:presLayoutVars>
          <dgm:bulletEnabled val="1"/>
        </dgm:presLayoutVars>
      </dgm:prSet>
      <dgm:spPr/>
    </dgm:pt>
    <dgm:pt modelId="{7447B5B0-D3CA-4295-87B0-E24A022550FC}" type="pres">
      <dgm:prSet presAssocID="{97244212-DFA0-4EFA-B9E0-7BF56E8A8D5E}" presName="bgRect" presStyleLbl="node1" presStyleIdx="3" presStyleCnt="5"/>
      <dgm:spPr/>
      <dgm:t>
        <a:bodyPr/>
        <a:lstStyle/>
        <a:p>
          <a:endParaRPr lang="en-GB"/>
        </a:p>
      </dgm:t>
    </dgm:pt>
    <dgm:pt modelId="{CD34F4EA-A105-4254-9BC3-01615E3BDDC7}" type="pres">
      <dgm:prSet presAssocID="{97244212-DFA0-4EFA-B9E0-7BF56E8A8D5E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F3DAC56-DE07-47E8-9DAB-FB901367EAEA}" type="pres">
      <dgm:prSet presAssocID="{97244212-DFA0-4EFA-B9E0-7BF56E8A8D5E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373602-B4DE-43D6-9025-11E8C8816BB9}" type="pres">
      <dgm:prSet presAssocID="{2041E1B4-4A8F-4356-A84F-39FA0A9E97C2}" presName="hSp" presStyleCnt="0"/>
      <dgm:spPr/>
    </dgm:pt>
    <dgm:pt modelId="{58903EC5-6973-4E90-966A-56946E07345D}" type="pres">
      <dgm:prSet presAssocID="{2041E1B4-4A8F-4356-A84F-39FA0A9E97C2}" presName="vProcSp" presStyleCnt="0"/>
      <dgm:spPr/>
    </dgm:pt>
    <dgm:pt modelId="{06A3821E-6E2F-4932-88AA-37DA560610C3}" type="pres">
      <dgm:prSet presAssocID="{2041E1B4-4A8F-4356-A84F-39FA0A9E97C2}" presName="vSp1" presStyleCnt="0"/>
      <dgm:spPr/>
    </dgm:pt>
    <dgm:pt modelId="{18270A6B-1320-4227-A388-E560F7E37831}" type="pres">
      <dgm:prSet presAssocID="{2041E1B4-4A8F-4356-A84F-39FA0A9E97C2}" presName="simulatedConn" presStyleLbl="solidFgAcc1" presStyleIdx="3" presStyleCnt="4"/>
      <dgm:spPr/>
    </dgm:pt>
    <dgm:pt modelId="{7AF4FA46-8B9F-4F0F-9661-DBF20C0AC592}" type="pres">
      <dgm:prSet presAssocID="{2041E1B4-4A8F-4356-A84F-39FA0A9E97C2}" presName="vSp2" presStyleCnt="0"/>
      <dgm:spPr/>
    </dgm:pt>
    <dgm:pt modelId="{D6A9CC92-6EDE-401C-9289-F4F1C2181283}" type="pres">
      <dgm:prSet presAssocID="{2041E1B4-4A8F-4356-A84F-39FA0A9E97C2}" presName="sibTrans" presStyleCnt="0"/>
      <dgm:spPr/>
    </dgm:pt>
    <dgm:pt modelId="{DDCA7226-2C3F-44E6-8B00-C6742CBFBE40}" type="pres">
      <dgm:prSet presAssocID="{60262768-8A02-45CE-9D0E-ABAB601B1667}" presName="compositeNode" presStyleCnt="0">
        <dgm:presLayoutVars>
          <dgm:bulletEnabled val="1"/>
        </dgm:presLayoutVars>
      </dgm:prSet>
      <dgm:spPr/>
    </dgm:pt>
    <dgm:pt modelId="{FC362458-0CA0-4D76-A3B5-10AA923A24D7}" type="pres">
      <dgm:prSet presAssocID="{60262768-8A02-45CE-9D0E-ABAB601B1667}" presName="bgRect" presStyleLbl="node1" presStyleIdx="4" presStyleCnt="5"/>
      <dgm:spPr/>
      <dgm:t>
        <a:bodyPr/>
        <a:lstStyle/>
        <a:p>
          <a:endParaRPr lang="en-GB"/>
        </a:p>
      </dgm:t>
    </dgm:pt>
    <dgm:pt modelId="{38087BC8-4323-4A00-92B3-BF08B1354976}" type="pres">
      <dgm:prSet presAssocID="{60262768-8A02-45CE-9D0E-ABAB601B166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72F89A-B5E8-41E0-BC3A-528978FC488E}" type="pres">
      <dgm:prSet presAssocID="{60262768-8A02-45CE-9D0E-ABAB601B1667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5C1BC8C-C0BB-42F0-BAF1-AE3A198D29D2}" srcId="{BBE5D715-0641-4E3F-A24C-CD31C9B831C8}" destId="{97244212-DFA0-4EFA-B9E0-7BF56E8A8D5E}" srcOrd="3" destOrd="0" parTransId="{18C3DE2F-38E0-4135-84A6-24A6D471738D}" sibTransId="{2041E1B4-4A8F-4356-A84F-39FA0A9E97C2}"/>
    <dgm:cxn modelId="{7302174F-F3E4-4760-A604-4EE3AF2C517D}" type="presOf" srcId="{ADFF9AD3-B20B-4435-9374-60F22593514A}" destId="{7897D567-8CA6-4FEE-954E-B04964DC9DBA}" srcOrd="0" destOrd="0" presId="urn:microsoft.com/office/officeart/2005/8/layout/hProcess7"/>
    <dgm:cxn modelId="{5F096429-CB93-492D-B851-9A8A32AE74F7}" type="presOf" srcId="{C2AAACBC-4756-4616-8E00-C13E9A21165B}" destId="{81513AFE-42F7-4E3E-B33B-76F528A43EF2}" srcOrd="0" destOrd="1" presId="urn:microsoft.com/office/officeart/2005/8/layout/hProcess7"/>
    <dgm:cxn modelId="{6E575798-0800-4CA6-AB53-42E6544C14E5}" type="presOf" srcId="{3CD5EC96-9263-4A89-98EA-E1207AFCC6F9}" destId="{E2CB3DD7-71AE-41AC-BF5B-3EF86376CFA5}" srcOrd="0" destOrd="1" presId="urn:microsoft.com/office/officeart/2005/8/layout/hProcess7"/>
    <dgm:cxn modelId="{71E72204-1611-40F3-A241-440AF824FF63}" type="presOf" srcId="{A58F4A09-3A47-437E-9068-12D2523AC5EE}" destId="{4A72F89A-B5E8-41E0-BC3A-528978FC488E}" srcOrd="0" destOrd="1" presId="urn:microsoft.com/office/officeart/2005/8/layout/hProcess7"/>
    <dgm:cxn modelId="{279B3D5B-94E3-4A6E-9ACD-60BA92E2193D}" type="presOf" srcId="{BBE5D715-0641-4E3F-A24C-CD31C9B831C8}" destId="{528F60CB-D69A-401D-9396-87EA20E0E017}" srcOrd="0" destOrd="0" presId="urn:microsoft.com/office/officeart/2005/8/layout/hProcess7"/>
    <dgm:cxn modelId="{9354DEBD-D39C-4856-8204-37DE344C6423}" srcId="{ADFF9AD3-B20B-4435-9374-60F22593514A}" destId="{C2AAACBC-4756-4616-8E00-C13E9A21165B}" srcOrd="1" destOrd="0" parTransId="{B1F93E71-76A3-4BD3-A901-D454DC1D853F}" sibTransId="{59C0BBD0-BB6F-460D-ADC5-263AAEB4127E}"/>
    <dgm:cxn modelId="{5C527D9A-5DAF-41DF-9BA1-B64AD2F26427}" type="presOf" srcId="{60262768-8A02-45CE-9D0E-ABAB601B1667}" destId="{FC362458-0CA0-4D76-A3B5-10AA923A24D7}" srcOrd="0" destOrd="0" presId="urn:microsoft.com/office/officeart/2005/8/layout/hProcess7"/>
    <dgm:cxn modelId="{19FE86D7-4AFF-46ED-A8FF-5B674198B4B2}" type="presOf" srcId="{F43C3E37-81D3-4B9E-849F-151F7C47B349}" destId="{81513AFE-42F7-4E3E-B33B-76F528A43EF2}" srcOrd="0" destOrd="0" presId="urn:microsoft.com/office/officeart/2005/8/layout/hProcess7"/>
    <dgm:cxn modelId="{059DB711-9826-4114-8E14-23009EF61DB1}" type="presOf" srcId="{235D81BC-AFFE-4399-B1BF-9F42A6D79231}" destId="{D4FBD514-3886-44D5-90BA-88AB3E24D257}" srcOrd="1" destOrd="0" presId="urn:microsoft.com/office/officeart/2005/8/layout/hProcess7"/>
    <dgm:cxn modelId="{BC4F17AF-4098-453E-9D24-2ABE0C0C181B}" type="presOf" srcId="{60262768-8A02-45CE-9D0E-ABAB601B1667}" destId="{38087BC8-4323-4A00-92B3-BF08B1354976}" srcOrd="1" destOrd="0" presId="urn:microsoft.com/office/officeart/2005/8/layout/hProcess7"/>
    <dgm:cxn modelId="{F4CB0101-9493-41B7-97F3-A5AB3EDC9C26}" srcId="{235D81BC-AFFE-4399-B1BF-9F42A6D79231}" destId="{3CD5EC96-9263-4A89-98EA-E1207AFCC6F9}" srcOrd="1" destOrd="0" parTransId="{B56D5789-B254-4FE8-AE31-10F4130ADD29}" sibTransId="{6B256207-06D6-43D4-8809-F69757F96873}"/>
    <dgm:cxn modelId="{FEE6308F-1146-41FF-8AE8-13549D4AEE9B}" srcId="{97244212-DFA0-4EFA-B9E0-7BF56E8A8D5E}" destId="{38CC4E8A-05F7-43BC-AADE-E705FAD9AE5D}" srcOrd="1" destOrd="0" parTransId="{3B3FCDFE-D77A-4386-A419-7D622A1B4FCA}" sibTransId="{DA2ACABC-050F-4A3D-A2B7-31E0C4E4EC61}"/>
    <dgm:cxn modelId="{A3924310-0AB2-4496-8D04-6C8458151581}" srcId="{BBE5D715-0641-4E3F-A24C-CD31C9B831C8}" destId="{235D81BC-AFFE-4399-B1BF-9F42A6D79231}" srcOrd="0" destOrd="0" parTransId="{F61219A1-926E-4DA1-AAB2-B0AE94864F17}" sibTransId="{E91768E4-31E3-447A-B96B-26722EA0B0E7}"/>
    <dgm:cxn modelId="{722E83C4-4564-4D76-97CE-9A884AAFF446}" type="presOf" srcId="{235D81BC-AFFE-4399-B1BF-9F42A6D79231}" destId="{E22B1746-F441-4171-BBB4-46FC99C5AE89}" srcOrd="0" destOrd="0" presId="urn:microsoft.com/office/officeart/2005/8/layout/hProcess7"/>
    <dgm:cxn modelId="{EE68805A-FBEB-453D-8F77-50C02E7C5696}" type="presOf" srcId="{DD651FF6-7DBA-41D5-8DCA-C76BE5ED7340}" destId="{E2CB3DD7-71AE-41AC-BF5B-3EF86376CFA5}" srcOrd="0" destOrd="0" presId="urn:microsoft.com/office/officeart/2005/8/layout/hProcess7"/>
    <dgm:cxn modelId="{37CB933B-8A98-4781-9832-971D981FFECE}" srcId="{60262768-8A02-45CE-9D0E-ABAB601B1667}" destId="{6435FB19-6A5B-47C3-A165-239B4544A3C2}" srcOrd="0" destOrd="0" parTransId="{24B94EA7-8D5F-413F-993D-1801905BD31F}" sibTransId="{57090092-21BB-4EF0-918B-0ABBBB920EC7}"/>
    <dgm:cxn modelId="{4C76EF11-BB1D-495C-9E22-02F1C346C4C3}" srcId="{97244212-DFA0-4EFA-B9E0-7BF56E8A8D5E}" destId="{B9DB6382-F283-4AA9-9B5F-865FD917E708}" srcOrd="0" destOrd="0" parTransId="{6BDF57B3-2DA6-40CD-9C01-7F966D81AD73}" sibTransId="{0C549B40-C5D8-49D8-8672-4884D1749DCC}"/>
    <dgm:cxn modelId="{235EEE08-45ED-49EE-A83F-FDDD91E5AB76}" type="presOf" srcId="{F39383FA-636D-4D8B-B60A-7D46E6182EEF}" destId="{0EECA07E-4FED-4DA8-9815-905352B30328}" srcOrd="0" destOrd="0" presId="urn:microsoft.com/office/officeart/2005/8/layout/hProcess7"/>
    <dgm:cxn modelId="{EB9FA710-757B-4991-84B0-5794D1018303}" type="presOf" srcId="{6435FB19-6A5B-47C3-A165-239B4544A3C2}" destId="{4A72F89A-B5E8-41E0-BC3A-528978FC488E}" srcOrd="0" destOrd="0" presId="urn:microsoft.com/office/officeart/2005/8/layout/hProcess7"/>
    <dgm:cxn modelId="{12D85F67-E0F1-40E4-96BD-D8C4A23671A9}" type="presOf" srcId="{D7FF0B44-AA7A-46D3-BDE8-17298D91485D}" destId="{8D1AAB97-8FBC-4DBD-999F-C70264E76D65}" srcOrd="0" destOrd="0" presId="urn:microsoft.com/office/officeart/2005/8/layout/hProcess7"/>
    <dgm:cxn modelId="{7654534B-4E31-485D-91B3-1A5BF38751EF}" type="presOf" srcId="{97244212-DFA0-4EFA-B9E0-7BF56E8A8D5E}" destId="{7447B5B0-D3CA-4295-87B0-E24A022550FC}" srcOrd="0" destOrd="0" presId="urn:microsoft.com/office/officeart/2005/8/layout/hProcess7"/>
    <dgm:cxn modelId="{B3C6D1BE-73CE-4564-BBC2-67CAFFC2E7A8}" srcId="{F39383FA-636D-4D8B-B60A-7D46E6182EEF}" destId="{D7FF0B44-AA7A-46D3-BDE8-17298D91485D}" srcOrd="0" destOrd="0" parTransId="{8B207EB1-77FD-4827-854C-A4E7EB6E2D2B}" sibTransId="{AB555583-651B-4B66-B457-FAF00A860CEC}"/>
    <dgm:cxn modelId="{D52DCACE-4E07-4DB0-95FF-83F976B680DA}" srcId="{BBE5D715-0641-4E3F-A24C-CD31C9B831C8}" destId="{F39383FA-636D-4D8B-B60A-7D46E6182EEF}" srcOrd="1" destOrd="0" parTransId="{F81C4399-C08A-4565-8A9A-2339A174D339}" sibTransId="{BDA2BBC8-2FA6-464C-8C7D-04D21404649F}"/>
    <dgm:cxn modelId="{32175E73-CE3E-4E5B-98BD-F2116F292D15}" srcId="{F39383FA-636D-4D8B-B60A-7D46E6182EEF}" destId="{AADA77DD-0DF9-4AC9-9FF0-6A95DA3C1F45}" srcOrd="1" destOrd="0" parTransId="{8AE91784-6E37-4FCB-91F0-DA89007A2255}" sibTransId="{30270DE4-723C-42E6-8B45-E63A115BCB2B}"/>
    <dgm:cxn modelId="{F370DB2A-F1F9-4B7F-A1E0-3BD878370887}" srcId="{60262768-8A02-45CE-9D0E-ABAB601B1667}" destId="{A58F4A09-3A47-437E-9068-12D2523AC5EE}" srcOrd="1" destOrd="0" parTransId="{561DA5BB-223E-49D4-881A-CE93DBBD3EBF}" sibTransId="{1AE4EAAC-ADFF-4749-B878-A8B934791DBB}"/>
    <dgm:cxn modelId="{3CFD8B3D-1C64-4FDE-879D-77A30A62ACCD}" type="presOf" srcId="{AADA77DD-0DF9-4AC9-9FF0-6A95DA3C1F45}" destId="{8D1AAB97-8FBC-4DBD-999F-C70264E76D65}" srcOrd="0" destOrd="1" presId="urn:microsoft.com/office/officeart/2005/8/layout/hProcess7"/>
    <dgm:cxn modelId="{6A04FF10-5FDD-412F-8940-86342DCBBE93}" srcId="{235D81BC-AFFE-4399-B1BF-9F42A6D79231}" destId="{DD651FF6-7DBA-41D5-8DCA-C76BE5ED7340}" srcOrd="0" destOrd="0" parTransId="{18D7F1A8-2A66-464D-A114-A2D28CDBC06C}" sibTransId="{50394196-8977-40FA-96A3-063AA48DB58E}"/>
    <dgm:cxn modelId="{AB197F9D-8382-4BBC-8470-B736EEC3B8C9}" type="presOf" srcId="{B9DB6382-F283-4AA9-9B5F-865FD917E708}" destId="{8F3DAC56-DE07-47E8-9DAB-FB901367EAEA}" srcOrd="0" destOrd="0" presId="urn:microsoft.com/office/officeart/2005/8/layout/hProcess7"/>
    <dgm:cxn modelId="{9C567991-2FAE-48B0-A6D2-61FD5E068A6C}" type="presOf" srcId="{38CC4E8A-05F7-43BC-AADE-E705FAD9AE5D}" destId="{8F3DAC56-DE07-47E8-9DAB-FB901367EAEA}" srcOrd="0" destOrd="1" presId="urn:microsoft.com/office/officeart/2005/8/layout/hProcess7"/>
    <dgm:cxn modelId="{1ECC4B69-5C81-461B-B355-BFC32415310D}" srcId="{ADFF9AD3-B20B-4435-9374-60F22593514A}" destId="{F43C3E37-81D3-4B9E-849F-151F7C47B349}" srcOrd="0" destOrd="0" parTransId="{FD7E56C1-0541-423B-999F-84D5D37FFAEF}" sibTransId="{99D71AB4-C3D7-4CF6-9D5B-996AE64AC84C}"/>
    <dgm:cxn modelId="{032E360D-CE16-41D7-8912-11AA5C3561D7}" type="presOf" srcId="{F39383FA-636D-4D8B-B60A-7D46E6182EEF}" destId="{18B7C416-0721-4789-A32D-A5F53A66969A}" srcOrd="1" destOrd="0" presId="urn:microsoft.com/office/officeart/2005/8/layout/hProcess7"/>
    <dgm:cxn modelId="{B7F2B501-3DA7-4525-A35D-F46B8345A83E}" srcId="{BBE5D715-0641-4E3F-A24C-CD31C9B831C8}" destId="{ADFF9AD3-B20B-4435-9374-60F22593514A}" srcOrd="2" destOrd="0" parTransId="{7C75DD51-9E54-4E0E-867C-0E2C3AB305B4}" sibTransId="{479FB8A0-71F2-44B2-817A-C7E8F057512E}"/>
    <dgm:cxn modelId="{4A7920E4-AD3E-44D5-9E89-4BA52A3B3AD3}" srcId="{BBE5D715-0641-4E3F-A24C-CD31C9B831C8}" destId="{60262768-8A02-45CE-9D0E-ABAB601B1667}" srcOrd="4" destOrd="0" parTransId="{9FD0031A-2A71-405A-9C74-CEC4256F769B}" sibTransId="{B2A7BE76-6756-4590-8816-C159FFEE8CFB}"/>
    <dgm:cxn modelId="{FF4B685A-0BF1-415B-8C55-3E2D064E0DBC}" type="presOf" srcId="{ADFF9AD3-B20B-4435-9374-60F22593514A}" destId="{F48483BE-D96A-40BF-8692-82C02AB7243C}" srcOrd="1" destOrd="0" presId="urn:microsoft.com/office/officeart/2005/8/layout/hProcess7"/>
    <dgm:cxn modelId="{6F1D4A81-A877-46C5-86D1-150AE7878053}" type="presOf" srcId="{97244212-DFA0-4EFA-B9E0-7BF56E8A8D5E}" destId="{CD34F4EA-A105-4254-9BC3-01615E3BDDC7}" srcOrd="1" destOrd="0" presId="urn:microsoft.com/office/officeart/2005/8/layout/hProcess7"/>
    <dgm:cxn modelId="{18FE2F63-F882-4733-880E-59DBDC614EBF}" type="presParOf" srcId="{528F60CB-D69A-401D-9396-87EA20E0E017}" destId="{242372D5-B379-461F-9ED2-198F63DFCC60}" srcOrd="0" destOrd="0" presId="urn:microsoft.com/office/officeart/2005/8/layout/hProcess7"/>
    <dgm:cxn modelId="{641B3B98-F8AB-4F7D-B9C6-085700445340}" type="presParOf" srcId="{242372D5-B379-461F-9ED2-198F63DFCC60}" destId="{E22B1746-F441-4171-BBB4-46FC99C5AE89}" srcOrd="0" destOrd="0" presId="urn:microsoft.com/office/officeart/2005/8/layout/hProcess7"/>
    <dgm:cxn modelId="{62E16846-4D50-4F69-AF6B-57C30C37738C}" type="presParOf" srcId="{242372D5-B379-461F-9ED2-198F63DFCC60}" destId="{D4FBD514-3886-44D5-90BA-88AB3E24D257}" srcOrd="1" destOrd="0" presId="urn:microsoft.com/office/officeart/2005/8/layout/hProcess7"/>
    <dgm:cxn modelId="{269EB664-9559-4518-BE55-BD66F2D929B6}" type="presParOf" srcId="{242372D5-B379-461F-9ED2-198F63DFCC60}" destId="{E2CB3DD7-71AE-41AC-BF5B-3EF86376CFA5}" srcOrd="2" destOrd="0" presId="urn:microsoft.com/office/officeart/2005/8/layout/hProcess7"/>
    <dgm:cxn modelId="{89F759BE-1FDC-4856-95F3-A74D94F1AEB0}" type="presParOf" srcId="{528F60CB-D69A-401D-9396-87EA20E0E017}" destId="{DD5D7307-071B-4C19-8F53-0EC79083D86B}" srcOrd="1" destOrd="0" presId="urn:microsoft.com/office/officeart/2005/8/layout/hProcess7"/>
    <dgm:cxn modelId="{CE7E2064-E99D-4830-A8C2-F559DAC3373B}" type="presParOf" srcId="{528F60CB-D69A-401D-9396-87EA20E0E017}" destId="{2CF4F2CD-4FF4-4BDE-BC8A-4BE32D64F8C2}" srcOrd="2" destOrd="0" presId="urn:microsoft.com/office/officeart/2005/8/layout/hProcess7"/>
    <dgm:cxn modelId="{EC7D9E00-B632-4526-A2E5-84BE0D8B116C}" type="presParOf" srcId="{2CF4F2CD-4FF4-4BDE-BC8A-4BE32D64F8C2}" destId="{3C88C0B2-744C-42E9-BD4B-715A8A09ECCD}" srcOrd="0" destOrd="0" presId="urn:microsoft.com/office/officeart/2005/8/layout/hProcess7"/>
    <dgm:cxn modelId="{694B7008-CDAB-4BF2-8ADF-4360DED5DC0B}" type="presParOf" srcId="{2CF4F2CD-4FF4-4BDE-BC8A-4BE32D64F8C2}" destId="{E2B366AB-C240-4D55-AEFE-693181FC8D48}" srcOrd="1" destOrd="0" presId="urn:microsoft.com/office/officeart/2005/8/layout/hProcess7"/>
    <dgm:cxn modelId="{6245FE1D-A05D-4BB3-852D-29991F13DF96}" type="presParOf" srcId="{2CF4F2CD-4FF4-4BDE-BC8A-4BE32D64F8C2}" destId="{86202738-54D6-4AEE-AEF3-8D44AD7A17F7}" srcOrd="2" destOrd="0" presId="urn:microsoft.com/office/officeart/2005/8/layout/hProcess7"/>
    <dgm:cxn modelId="{0AAEEE30-3830-416E-9578-8ADE9E29BEE8}" type="presParOf" srcId="{528F60CB-D69A-401D-9396-87EA20E0E017}" destId="{C2169FDA-B2A2-485D-A2DF-A26176DC9BD3}" srcOrd="3" destOrd="0" presId="urn:microsoft.com/office/officeart/2005/8/layout/hProcess7"/>
    <dgm:cxn modelId="{039C959C-82DF-48C4-86EA-425AE1D64793}" type="presParOf" srcId="{528F60CB-D69A-401D-9396-87EA20E0E017}" destId="{5193CD0D-9CD5-4D2A-A176-B603A7D4A05E}" srcOrd="4" destOrd="0" presId="urn:microsoft.com/office/officeart/2005/8/layout/hProcess7"/>
    <dgm:cxn modelId="{CE276394-EAEE-434E-B160-10E65FB86B06}" type="presParOf" srcId="{5193CD0D-9CD5-4D2A-A176-B603A7D4A05E}" destId="{0EECA07E-4FED-4DA8-9815-905352B30328}" srcOrd="0" destOrd="0" presId="urn:microsoft.com/office/officeart/2005/8/layout/hProcess7"/>
    <dgm:cxn modelId="{F6DB24AC-08D1-4365-8BCD-ACFE7C789E01}" type="presParOf" srcId="{5193CD0D-9CD5-4D2A-A176-B603A7D4A05E}" destId="{18B7C416-0721-4789-A32D-A5F53A66969A}" srcOrd="1" destOrd="0" presId="urn:microsoft.com/office/officeart/2005/8/layout/hProcess7"/>
    <dgm:cxn modelId="{3FDC89FF-2AF4-49B2-8AEB-7BAF349667D8}" type="presParOf" srcId="{5193CD0D-9CD5-4D2A-A176-B603A7D4A05E}" destId="{8D1AAB97-8FBC-4DBD-999F-C70264E76D65}" srcOrd="2" destOrd="0" presId="urn:microsoft.com/office/officeart/2005/8/layout/hProcess7"/>
    <dgm:cxn modelId="{904DA5BF-7190-4125-87B6-B19D8A225D3E}" type="presParOf" srcId="{528F60CB-D69A-401D-9396-87EA20E0E017}" destId="{0E03F4AF-8DF8-4C13-9C3A-447A2303BB3E}" srcOrd="5" destOrd="0" presId="urn:microsoft.com/office/officeart/2005/8/layout/hProcess7"/>
    <dgm:cxn modelId="{C47B9D9E-6C5E-4B1A-9E09-2C4631E00BAD}" type="presParOf" srcId="{528F60CB-D69A-401D-9396-87EA20E0E017}" destId="{617A5569-31D2-4209-BCC6-2CB0BB27332D}" srcOrd="6" destOrd="0" presId="urn:microsoft.com/office/officeart/2005/8/layout/hProcess7"/>
    <dgm:cxn modelId="{94B1A50B-2AE9-4EF3-BBC1-925A85F9035B}" type="presParOf" srcId="{617A5569-31D2-4209-BCC6-2CB0BB27332D}" destId="{4AA7F771-6043-4D9C-95A4-89B9A53F7DCB}" srcOrd="0" destOrd="0" presId="urn:microsoft.com/office/officeart/2005/8/layout/hProcess7"/>
    <dgm:cxn modelId="{FDA8C1BB-B09F-4E6D-902F-6A12E773217B}" type="presParOf" srcId="{617A5569-31D2-4209-BCC6-2CB0BB27332D}" destId="{F268AF0F-8540-418C-8E99-86B350350324}" srcOrd="1" destOrd="0" presId="urn:microsoft.com/office/officeart/2005/8/layout/hProcess7"/>
    <dgm:cxn modelId="{1289B144-3CEC-4D78-9788-266FBBBDBFAA}" type="presParOf" srcId="{617A5569-31D2-4209-BCC6-2CB0BB27332D}" destId="{99F7E125-0FE1-4D7B-A1FD-B8CC07D295C7}" srcOrd="2" destOrd="0" presId="urn:microsoft.com/office/officeart/2005/8/layout/hProcess7"/>
    <dgm:cxn modelId="{3A503EA2-9C86-449E-9ABA-7C5870E01F9B}" type="presParOf" srcId="{528F60CB-D69A-401D-9396-87EA20E0E017}" destId="{DADFB435-2312-4CBF-A5B5-C95D61475DD1}" srcOrd="7" destOrd="0" presId="urn:microsoft.com/office/officeart/2005/8/layout/hProcess7"/>
    <dgm:cxn modelId="{846DF0C9-D045-4250-ACFC-104C3D79F0D7}" type="presParOf" srcId="{528F60CB-D69A-401D-9396-87EA20E0E017}" destId="{ACEF3E34-4CF8-462F-901F-114823EDCC23}" srcOrd="8" destOrd="0" presId="urn:microsoft.com/office/officeart/2005/8/layout/hProcess7"/>
    <dgm:cxn modelId="{743CECF8-777F-482F-95C5-7D9CAC57D623}" type="presParOf" srcId="{ACEF3E34-4CF8-462F-901F-114823EDCC23}" destId="{7897D567-8CA6-4FEE-954E-B04964DC9DBA}" srcOrd="0" destOrd="0" presId="urn:microsoft.com/office/officeart/2005/8/layout/hProcess7"/>
    <dgm:cxn modelId="{A76703B8-34A3-4D4A-910B-AD4ACA1C3055}" type="presParOf" srcId="{ACEF3E34-4CF8-462F-901F-114823EDCC23}" destId="{F48483BE-D96A-40BF-8692-82C02AB7243C}" srcOrd="1" destOrd="0" presId="urn:microsoft.com/office/officeart/2005/8/layout/hProcess7"/>
    <dgm:cxn modelId="{C4218921-2E53-4060-BF58-076337FD8DFF}" type="presParOf" srcId="{ACEF3E34-4CF8-462F-901F-114823EDCC23}" destId="{81513AFE-42F7-4E3E-B33B-76F528A43EF2}" srcOrd="2" destOrd="0" presId="urn:microsoft.com/office/officeart/2005/8/layout/hProcess7"/>
    <dgm:cxn modelId="{B96D57D1-E271-433F-A2BF-039BFB18992A}" type="presParOf" srcId="{528F60CB-D69A-401D-9396-87EA20E0E017}" destId="{BB0F75A0-0DFF-42D0-949A-81622C21C98F}" srcOrd="9" destOrd="0" presId="urn:microsoft.com/office/officeart/2005/8/layout/hProcess7"/>
    <dgm:cxn modelId="{772E3C46-D5E4-4E5D-85DE-B872925EC6B2}" type="presParOf" srcId="{528F60CB-D69A-401D-9396-87EA20E0E017}" destId="{2919930D-1EAB-4849-ADFF-45297BD7E721}" srcOrd="10" destOrd="0" presId="urn:microsoft.com/office/officeart/2005/8/layout/hProcess7"/>
    <dgm:cxn modelId="{2D998A8E-D2B4-4295-AAB3-DCF9608E355F}" type="presParOf" srcId="{2919930D-1EAB-4849-ADFF-45297BD7E721}" destId="{AE192C57-112E-408B-9164-34C7C96C4E1B}" srcOrd="0" destOrd="0" presId="urn:microsoft.com/office/officeart/2005/8/layout/hProcess7"/>
    <dgm:cxn modelId="{01A823E9-F4AE-4A77-BF07-46183FB9C571}" type="presParOf" srcId="{2919930D-1EAB-4849-ADFF-45297BD7E721}" destId="{5F0F19B4-B7CA-49D2-B115-FEBBC4657CB7}" srcOrd="1" destOrd="0" presId="urn:microsoft.com/office/officeart/2005/8/layout/hProcess7"/>
    <dgm:cxn modelId="{27CF7E12-0A34-4D1C-8803-E2D05AE58EED}" type="presParOf" srcId="{2919930D-1EAB-4849-ADFF-45297BD7E721}" destId="{02438B21-8B7E-41FD-BF63-3C0540F027ED}" srcOrd="2" destOrd="0" presId="urn:microsoft.com/office/officeart/2005/8/layout/hProcess7"/>
    <dgm:cxn modelId="{17F63BCC-5762-4A9A-BF71-A03E3FC29E57}" type="presParOf" srcId="{528F60CB-D69A-401D-9396-87EA20E0E017}" destId="{9F877752-26B3-4706-8E8B-65614108C46F}" srcOrd="11" destOrd="0" presId="urn:microsoft.com/office/officeart/2005/8/layout/hProcess7"/>
    <dgm:cxn modelId="{9104B408-3C73-4D85-943B-9B5BC64F757F}" type="presParOf" srcId="{528F60CB-D69A-401D-9396-87EA20E0E017}" destId="{ECBB6218-5E03-4EDA-A0F3-B9C1060ED433}" srcOrd="12" destOrd="0" presId="urn:microsoft.com/office/officeart/2005/8/layout/hProcess7"/>
    <dgm:cxn modelId="{2404525D-6360-423A-B2DE-06103A153F58}" type="presParOf" srcId="{ECBB6218-5E03-4EDA-A0F3-B9C1060ED433}" destId="{7447B5B0-D3CA-4295-87B0-E24A022550FC}" srcOrd="0" destOrd="0" presId="urn:microsoft.com/office/officeart/2005/8/layout/hProcess7"/>
    <dgm:cxn modelId="{1E87B1AF-D251-4E71-9AE1-24364EA2494A}" type="presParOf" srcId="{ECBB6218-5E03-4EDA-A0F3-B9C1060ED433}" destId="{CD34F4EA-A105-4254-9BC3-01615E3BDDC7}" srcOrd="1" destOrd="0" presId="urn:microsoft.com/office/officeart/2005/8/layout/hProcess7"/>
    <dgm:cxn modelId="{3C5996E0-434F-4998-96D6-06A4ACB200FB}" type="presParOf" srcId="{ECBB6218-5E03-4EDA-A0F3-B9C1060ED433}" destId="{8F3DAC56-DE07-47E8-9DAB-FB901367EAEA}" srcOrd="2" destOrd="0" presId="urn:microsoft.com/office/officeart/2005/8/layout/hProcess7"/>
    <dgm:cxn modelId="{33EFD61E-640B-473B-BE23-09BFDCE95652}" type="presParOf" srcId="{528F60CB-D69A-401D-9396-87EA20E0E017}" destId="{C6373602-B4DE-43D6-9025-11E8C8816BB9}" srcOrd="13" destOrd="0" presId="urn:microsoft.com/office/officeart/2005/8/layout/hProcess7"/>
    <dgm:cxn modelId="{E9237D59-249D-4B2D-B349-7001D38502F1}" type="presParOf" srcId="{528F60CB-D69A-401D-9396-87EA20E0E017}" destId="{58903EC5-6973-4E90-966A-56946E07345D}" srcOrd="14" destOrd="0" presId="urn:microsoft.com/office/officeart/2005/8/layout/hProcess7"/>
    <dgm:cxn modelId="{8001350F-49D3-46C7-BCB1-F96850940BF9}" type="presParOf" srcId="{58903EC5-6973-4E90-966A-56946E07345D}" destId="{06A3821E-6E2F-4932-88AA-37DA560610C3}" srcOrd="0" destOrd="0" presId="urn:microsoft.com/office/officeart/2005/8/layout/hProcess7"/>
    <dgm:cxn modelId="{380EC1F5-6CE0-4A67-82C4-1B1E1C2974BC}" type="presParOf" srcId="{58903EC5-6973-4E90-966A-56946E07345D}" destId="{18270A6B-1320-4227-A388-E560F7E37831}" srcOrd="1" destOrd="0" presId="urn:microsoft.com/office/officeart/2005/8/layout/hProcess7"/>
    <dgm:cxn modelId="{CD20EEF8-C403-4E70-8E46-DD970AADE1C4}" type="presParOf" srcId="{58903EC5-6973-4E90-966A-56946E07345D}" destId="{7AF4FA46-8B9F-4F0F-9661-DBF20C0AC592}" srcOrd="2" destOrd="0" presId="urn:microsoft.com/office/officeart/2005/8/layout/hProcess7"/>
    <dgm:cxn modelId="{12D02AFC-AE99-4734-91C0-52268E8A9329}" type="presParOf" srcId="{528F60CB-D69A-401D-9396-87EA20E0E017}" destId="{D6A9CC92-6EDE-401C-9289-F4F1C2181283}" srcOrd="15" destOrd="0" presId="urn:microsoft.com/office/officeart/2005/8/layout/hProcess7"/>
    <dgm:cxn modelId="{38D506C9-219C-41EE-82EA-53239A12FB28}" type="presParOf" srcId="{528F60CB-D69A-401D-9396-87EA20E0E017}" destId="{DDCA7226-2C3F-44E6-8B00-C6742CBFBE40}" srcOrd="16" destOrd="0" presId="urn:microsoft.com/office/officeart/2005/8/layout/hProcess7"/>
    <dgm:cxn modelId="{7DB2EF09-51B4-46D7-84DB-A98564189870}" type="presParOf" srcId="{DDCA7226-2C3F-44E6-8B00-C6742CBFBE40}" destId="{FC362458-0CA0-4D76-A3B5-10AA923A24D7}" srcOrd="0" destOrd="0" presId="urn:microsoft.com/office/officeart/2005/8/layout/hProcess7"/>
    <dgm:cxn modelId="{307C76D4-CC63-48DC-9DEB-FEF627F644EC}" type="presParOf" srcId="{DDCA7226-2C3F-44E6-8B00-C6742CBFBE40}" destId="{38087BC8-4323-4A00-92B3-BF08B1354976}" srcOrd="1" destOrd="0" presId="urn:microsoft.com/office/officeart/2005/8/layout/hProcess7"/>
    <dgm:cxn modelId="{DF46B780-EA15-495B-A1A5-FF6827AF60B8}" type="presParOf" srcId="{DDCA7226-2C3F-44E6-8B00-C6742CBFBE40}" destId="{4A72F89A-B5E8-41E0-BC3A-528978FC488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BE5D715-0641-4E3F-A24C-CD31C9B831C8}" type="doc">
      <dgm:prSet loTypeId="urn:microsoft.com/office/officeart/2005/8/layout/hProcess7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35D81BC-AFFE-4399-B1BF-9F42A6D79231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F61219A1-926E-4DA1-AAB2-B0AE94864F17}" type="parTrans" cxnId="{A3924310-0AB2-4496-8D04-6C8458151581}">
      <dgm:prSet/>
      <dgm:spPr/>
      <dgm:t>
        <a:bodyPr/>
        <a:lstStyle/>
        <a:p>
          <a:endParaRPr lang="en-GB"/>
        </a:p>
      </dgm:t>
    </dgm:pt>
    <dgm:pt modelId="{E91768E4-31E3-447A-B96B-26722EA0B0E7}" type="sibTrans" cxnId="{A3924310-0AB2-4496-8D04-6C8458151581}">
      <dgm:prSet/>
      <dgm:spPr/>
      <dgm:t>
        <a:bodyPr/>
        <a:lstStyle/>
        <a:p>
          <a:endParaRPr lang="en-GB"/>
        </a:p>
      </dgm:t>
    </dgm:pt>
    <dgm:pt modelId="{F43C3E37-81D3-4B9E-849F-151F7C47B349}">
      <dgm:prSet phldrT="[Text]"/>
      <dgm:spPr/>
      <dgm:t>
        <a:bodyPr/>
        <a:lstStyle/>
        <a:p>
          <a:r>
            <a:rPr lang="en-US" dirty="0" smtClean="0"/>
            <a:t>MonoGame Windows 8</a:t>
          </a:r>
          <a:endParaRPr lang="en-GB" dirty="0"/>
        </a:p>
      </dgm:t>
    </dgm:pt>
    <dgm:pt modelId="{FD7E56C1-0541-423B-999F-84D5D37FFAEF}" type="parTrans" cxnId="{1ECC4B69-5C81-461B-B355-BFC32415310D}">
      <dgm:prSet/>
      <dgm:spPr/>
      <dgm:t>
        <a:bodyPr/>
        <a:lstStyle/>
        <a:p>
          <a:endParaRPr lang="en-GB"/>
        </a:p>
      </dgm:t>
    </dgm:pt>
    <dgm:pt modelId="{99D71AB4-C3D7-4CF6-9D5B-996AE64AC84C}" type="sibTrans" cxnId="{1ECC4B69-5C81-461B-B355-BFC32415310D}">
      <dgm:prSet/>
      <dgm:spPr/>
      <dgm:t>
        <a:bodyPr/>
        <a:lstStyle/>
        <a:p>
          <a:endParaRPr lang="en-GB"/>
        </a:p>
      </dgm:t>
    </dgm:pt>
    <dgm:pt modelId="{B9DB6382-F283-4AA9-9B5F-865FD917E708}">
      <dgm:prSet phldrT="[Text]"/>
      <dgm:spPr/>
      <dgm:t>
        <a:bodyPr/>
        <a:lstStyle/>
        <a:p>
          <a:r>
            <a:rPr lang="en-US" dirty="0" smtClean="0"/>
            <a:t>MonoGame Windows Phone</a:t>
          </a:r>
          <a:endParaRPr lang="en-GB" dirty="0"/>
        </a:p>
      </dgm:t>
    </dgm:pt>
    <dgm:pt modelId="{6BDF57B3-2DA6-40CD-9C01-7F966D81AD73}" type="parTrans" cxnId="{4C76EF11-BB1D-495C-9E22-02F1C346C4C3}">
      <dgm:prSet/>
      <dgm:spPr/>
      <dgm:t>
        <a:bodyPr/>
        <a:lstStyle/>
        <a:p>
          <a:endParaRPr lang="en-GB"/>
        </a:p>
      </dgm:t>
    </dgm:pt>
    <dgm:pt modelId="{0C549B40-C5D8-49D8-8672-4884D1749DCC}" type="sibTrans" cxnId="{4C76EF11-BB1D-495C-9E22-02F1C346C4C3}">
      <dgm:prSet/>
      <dgm:spPr/>
      <dgm:t>
        <a:bodyPr/>
        <a:lstStyle/>
        <a:p>
          <a:endParaRPr lang="en-GB"/>
        </a:p>
      </dgm:t>
    </dgm:pt>
    <dgm:pt modelId="{6435FB19-6A5B-47C3-A165-239B4544A3C2}">
      <dgm:prSet phldrT="[Text]"/>
      <dgm:spPr/>
      <dgm:t>
        <a:bodyPr/>
        <a:lstStyle/>
        <a:p>
          <a:r>
            <a:rPr lang="en-US" dirty="0" smtClean="0"/>
            <a:t>MonoGame </a:t>
          </a:r>
          <a:r>
            <a:rPr lang="en-US" dirty="0" err="1" smtClean="0"/>
            <a:t>iOS</a:t>
          </a:r>
          <a:endParaRPr lang="en-GB" dirty="0"/>
        </a:p>
      </dgm:t>
    </dgm:pt>
    <dgm:pt modelId="{24B94EA7-8D5F-413F-993D-1801905BD31F}" type="parTrans" cxnId="{37CB933B-8A98-4781-9832-971D981FFECE}">
      <dgm:prSet/>
      <dgm:spPr/>
      <dgm:t>
        <a:bodyPr/>
        <a:lstStyle/>
        <a:p>
          <a:endParaRPr lang="en-GB"/>
        </a:p>
      </dgm:t>
    </dgm:pt>
    <dgm:pt modelId="{57090092-21BB-4EF0-918B-0ABBBB920EC7}" type="sibTrans" cxnId="{37CB933B-8A98-4781-9832-971D981FFECE}">
      <dgm:prSet/>
      <dgm:spPr/>
      <dgm:t>
        <a:bodyPr/>
        <a:lstStyle/>
        <a:p>
          <a:endParaRPr lang="en-GB"/>
        </a:p>
      </dgm:t>
    </dgm:pt>
    <dgm:pt modelId="{ADFF9AD3-B20B-4435-9374-60F22593514A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479FB8A0-71F2-44B2-817A-C7E8F057512E}" type="sibTrans" cxnId="{B7F2B501-3DA7-4525-A35D-F46B8345A83E}">
      <dgm:prSet/>
      <dgm:spPr/>
      <dgm:t>
        <a:bodyPr/>
        <a:lstStyle/>
        <a:p>
          <a:endParaRPr lang="en-GB"/>
        </a:p>
      </dgm:t>
    </dgm:pt>
    <dgm:pt modelId="{7C75DD51-9E54-4E0E-867C-0E2C3AB305B4}" type="parTrans" cxnId="{B7F2B501-3DA7-4525-A35D-F46B8345A83E}">
      <dgm:prSet/>
      <dgm:spPr/>
      <dgm:t>
        <a:bodyPr/>
        <a:lstStyle/>
        <a:p>
          <a:endParaRPr lang="en-GB"/>
        </a:p>
      </dgm:t>
    </dgm:pt>
    <dgm:pt modelId="{FA728FA8-9C02-459C-94C7-88669AD8D104}">
      <dgm:prSet phldrT="[Text]"/>
      <dgm:spPr/>
      <dgm:t>
        <a:bodyPr/>
        <a:lstStyle/>
        <a:p>
          <a:r>
            <a:rPr lang="en-US" dirty="0" smtClean="0"/>
            <a:t>MonoGame Windows</a:t>
          </a:r>
          <a:endParaRPr lang="en-GB" dirty="0"/>
        </a:p>
      </dgm:t>
    </dgm:pt>
    <dgm:pt modelId="{9F757A6B-08D3-4D4D-972F-9A7A95A9AF12}" type="parTrans" cxnId="{614B7D45-0107-4B4A-A563-E0622D272E9F}">
      <dgm:prSet/>
      <dgm:spPr/>
      <dgm:t>
        <a:bodyPr/>
        <a:lstStyle/>
        <a:p>
          <a:endParaRPr lang="en-GB"/>
        </a:p>
      </dgm:t>
    </dgm:pt>
    <dgm:pt modelId="{45C39C9D-7D84-4ABC-8276-C10D5CFD2F81}" type="sibTrans" cxnId="{614B7D45-0107-4B4A-A563-E0622D272E9F}">
      <dgm:prSet/>
      <dgm:spPr/>
      <dgm:t>
        <a:bodyPr/>
        <a:lstStyle/>
        <a:p>
          <a:endParaRPr lang="en-GB"/>
        </a:p>
      </dgm:t>
    </dgm:pt>
    <dgm:pt modelId="{97244212-DFA0-4EFA-B9E0-7BF56E8A8D5E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2041E1B4-4A8F-4356-A84F-39FA0A9E97C2}" type="sibTrans" cxnId="{75C1BC8C-C0BB-42F0-BAF1-AE3A198D29D2}">
      <dgm:prSet/>
      <dgm:spPr/>
      <dgm:t>
        <a:bodyPr/>
        <a:lstStyle/>
        <a:p>
          <a:endParaRPr lang="en-GB"/>
        </a:p>
      </dgm:t>
    </dgm:pt>
    <dgm:pt modelId="{18C3DE2F-38E0-4135-84A6-24A6D471738D}" type="parTrans" cxnId="{75C1BC8C-C0BB-42F0-BAF1-AE3A198D29D2}">
      <dgm:prSet/>
      <dgm:spPr/>
      <dgm:t>
        <a:bodyPr/>
        <a:lstStyle/>
        <a:p>
          <a:endParaRPr lang="en-GB"/>
        </a:p>
      </dgm:t>
    </dgm:pt>
    <dgm:pt modelId="{79A17FF3-EECC-4A39-BEF3-D3BD2DE9F7B0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E804CC34-0DDF-4016-93CC-5395277B7EEF}" type="parTrans" cxnId="{6BE10838-7591-4FEB-A376-F6360072EB9C}">
      <dgm:prSet/>
      <dgm:spPr/>
      <dgm:t>
        <a:bodyPr/>
        <a:lstStyle/>
        <a:p>
          <a:endParaRPr lang="en-GB"/>
        </a:p>
      </dgm:t>
    </dgm:pt>
    <dgm:pt modelId="{9E450122-2FEB-4CB9-8549-426422082414}" type="sibTrans" cxnId="{6BE10838-7591-4FEB-A376-F6360072EB9C}">
      <dgm:prSet/>
      <dgm:spPr/>
      <dgm:t>
        <a:bodyPr/>
        <a:lstStyle/>
        <a:p>
          <a:endParaRPr lang="en-GB"/>
        </a:p>
      </dgm:t>
    </dgm:pt>
    <dgm:pt modelId="{B3E2390F-3B95-40EF-901B-D39C4035C085}">
      <dgm:prSet phldrT="[Text]"/>
      <dgm:spPr/>
      <dgm:t>
        <a:bodyPr/>
        <a:lstStyle/>
        <a:p>
          <a:r>
            <a:rPr lang="en-US" dirty="0" smtClean="0"/>
            <a:t>MonoGame Android</a:t>
          </a:r>
          <a:endParaRPr lang="en-GB" dirty="0"/>
        </a:p>
      </dgm:t>
    </dgm:pt>
    <dgm:pt modelId="{78A95B73-A7AE-41BE-838F-C55974692472}" type="parTrans" cxnId="{8C9AAA3C-B3B4-42AC-9A53-4B384FAFBECE}">
      <dgm:prSet/>
      <dgm:spPr/>
      <dgm:t>
        <a:bodyPr/>
        <a:lstStyle/>
        <a:p>
          <a:endParaRPr lang="en-GB"/>
        </a:p>
      </dgm:t>
    </dgm:pt>
    <dgm:pt modelId="{AD93B1C6-93C2-4FCB-98C7-31F781FA4D10}" type="sibTrans" cxnId="{8C9AAA3C-B3B4-42AC-9A53-4B384FAFBECE}">
      <dgm:prSet/>
      <dgm:spPr/>
      <dgm:t>
        <a:bodyPr/>
        <a:lstStyle/>
        <a:p>
          <a:endParaRPr lang="en-GB"/>
        </a:p>
      </dgm:t>
    </dgm:pt>
    <dgm:pt modelId="{D4C3CADD-BECE-4A38-A392-CA9692492F57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EFAA70E1-0A13-4840-AA67-65ACA79E6DC0}" type="parTrans" cxnId="{C7C5F44D-D315-4BF1-8069-9FDD0BC15EBD}">
      <dgm:prSet/>
      <dgm:spPr/>
      <dgm:t>
        <a:bodyPr/>
        <a:lstStyle/>
        <a:p>
          <a:endParaRPr lang="en-GB"/>
        </a:p>
      </dgm:t>
    </dgm:pt>
    <dgm:pt modelId="{1E01F91E-125B-47A7-9B31-C05C78CF6C94}" type="sibTrans" cxnId="{C7C5F44D-D315-4BF1-8069-9FDD0BC15EBD}">
      <dgm:prSet/>
      <dgm:spPr/>
      <dgm:t>
        <a:bodyPr/>
        <a:lstStyle/>
        <a:p>
          <a:endParaRPr lang="en-GB"/>
        </a:p>
      </dgm:t>
    </dgm:pt>
    <dgm:pt modelId="{528F60CB-D69A-401D-9396-87EA20E0E017}" type="pres">
      <dgm:prSet presAssocID="{BBE5D715-0641-4E3F-A24C-CD31C9B831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42372D5-B379-461F-9ED2-198F63DFCC60}" type="pres">
      <dgm:prSet presAssocID="{235D81BC-AFFE-4399-B1BF-9F42A6D79231}" presName="compositeNode" presStyleCnt="0">
        <dgm:presLayoutVars>
          <dgm:bulletEnabled val="1"/>
        </dgm:presLayoutVars>
      </dgm:prSet>
      <dgm:spPr/>
    </dgm:pt>
    <dgm:pt modelId="{E22B1746-F441-4171-BBB4-46FC99C5AE89}" type="pres">
      <dgm:prSet presAssocID="{235D81BC-AFFE-4399-B1BF-9F42A6D79231}" presName="bgRect" presStyleLbl="node1" presStyleIdx="0" presStyleCnt="5"/>
      <dgm:spPr/>
      <dgm:t>
        <a:bodyPr/>
        <a:lstStyle/>
        <a:p>
          <a:endParaRPr lang="en-GB"/>
        </a:p>
      </dgm:t>
    </dgm:pt>
    <dgm:pt modelId="{D4FBD514-3886-44D5-90BA-88AB3E24D257}" type="pres">
      <dgm:prSet presAssocID="{235D81BC-AFFE-4399-B1BF-9F42A6D7923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CB3DD7-71AE-41AC-BF5B-3EF86376CFA5}" type="pres">
      <dgm:prSet presAssocID="{235D81BC-AFFE-4399-B1BF-9F42A6D7923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D5D7307-071B-4C19-8F53-0EC79083D86B}" type="pres">
      <dgm:prSet presAssocID="{E91768E4-31E3-447A-B96B-26722EA0B0E7}" presName="hSp" presStyleCnt="0"/>
      <dgm:spPr/>
    </dgm:pt>
    <dgm:pt modelId="{2CF4F2CD-4FF4-4BDE-BC8A-4BE32D64F8C2}" type="pres">
      <dgm:prSet presAssocID="{E91768E4-31E3-447A-B96B-26722EA0B0E7}" presName="vProcSp" presStyleCnt="0"/>
      <dgm:spPr/>
    </dgm:pt>
    <dgm:pt modelId="{3C88C0B2-744C-42E9-BD4B-715A8A09ECCD}" type="pres">
      <dgm:prSet presAssocID="{E91768E4-31E3-447A-B96B-26722EA0B0E7}" presName="vSp1" presStyleCnt="0"/>
      <dgm:spPr/>
    </dgm:pt>
    <dgm:pt modelId="{E2B366AB-C240-4D55-AEFE-693181FC8D48}" type="pres">
      <dgm:prSet presAssocID="{E91768E4-31E3-447A-B96B-26722EA0B0E7}" presName="simulatedConn" presStyleLbl="solidFgAcc1" presStyleIdx="0" presStyleCnt="4" custAng="5400000" custLinFactX="-142074" custLinFactY="108931" custLinFactNeighborX="-200000" custLinFactNeighborY="200000"/>
      <dgm:spPr/>
    </dgm:pt>
    <dgm:pt modelId="{86202738-54D6-4AEE-AEF3-8D44AD7A17F7}" type="pres">
      <dgm:prSet presAssocID="{E91768E4-31E3-447A-B96B-26722EA0B0E7}" presName="vSp2" presStyleCnt="0"/>
      <dgm:spPr/>
    </dgm:pt>
    <dgm:pt modelId="{C2169FDA-B2A2-485D-A2DF-A26176DC9BD3}" type="pres">
      <dgm:prSet presAssocID="{E91768E4-31E3-447A-B96B-26722EA0B0E7}" presName="sibTrans" presStyleCnt="0"/>
      <dgm:spPr/>
    </dgm:pt>
    <dgm:pt modelId="{ACEF3E34-4CF8-462F-901F-114823EDCC23}" type="pres">
      <dgm:prSet presAssocID="{ADFF9AD3-B20B-4435-9374-60F22593514A}" presName="compositeNode" presStyleCnt="0">
        <dgm:presLayoutVars>
          <dgm:bulletEnabled val="1"/>
        </dgm:presLayoutVars>
      </dgm:prSet>
      <dgm:spPr/>
    </dgm:pt>
    <dgm:pt modelId="{7897D567-8CA6-4FEE-954E-B04964DC9DBA}" type="pres">
      <dgm:prSet presAssocID="{ADFF9AD3-B20B-4435-9374-60F22593514A}" presName="bgRect" presStyleLbl="node1" presStyleIdx="1" presStyleCnt="5"/>
      <dgm:spPr/>
      <dgm:t>
        <a:bodyPr/>
        <a:lstStyle/>
        <a:p>
          <a:endParaRPr lang="en-GB"/>
        </a:p>
      </dgm:t>
    </dgm:pt>
    <dgm:pt modelId="{F48483BE-D96A-40BF-8692-82C02AB7243C}" type="pres">
      <dgm:prSet presAssocID="{ADFF9AD3-B20B-4435-9374-60F22593514A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1513AFE-42F7-4E3E-B33B-76F528A43EF2}" type="pres">
      <dgm:prSet presAssocID="{ADFF9AD3-B20B-4435-9374-60F22593514A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0F75A0-0DFF-42D0-949A-81622C21C98F}" type="pres">
      <dgm:prSet presAssocID="{479FB8A0-71F2-44B2-817A-C7E8F057512E}" presName="hSp" presStyleCnt="0"/>
      <dgm:spPr/>
    </dgm:pt>
    <dgm:pt modelId="{2919930D-1EAB-4849-ADFF-45297BD7E721}" type="pres">
      <dgm:prSet presAssocID="{479FB8A0-71F2-44B2-817A-C7E8F057512E}" presName="vProcSp" presStyleCnt="0"/>
      <dgm:spPr/>
    </dgm:pt>
    <dgm:pt modelId="{AE192C57-112E-408B-9164-34C7C96C4E1B}" type="pres">
      <dgm:prSet presAssocID="{479FB8A0-71F2-44B2-817A-C7E8F057512E}" presName="vSp1" presStyleCnt="0"/>
      <dgm:spPr/>
    </dgm:pt>
    <dgm:pt modelId="{5F0F19B4-B7CA-49D2-B115-FEBBC4657CB7}" type="pres">
      <dgm:prSet presAssocID="{479FB8A0-71F2-44B2-817A-C7E8F057512E}" presName="simulatedConn" presStyleLbl="solidFgAcc1" presStyleIdx="1" presStyleCnt="4" custAng="5400000" custLinFactX="-168391" custLinFactY="112663" custLinFactNeighborX="-200000" custLinFactNeighborY="200000"/>
      <dgm:spPr/>
    </dgm:pt>
    <dgm:pt modelId="{02438B21-8B7E-41FD-BF63-3C0540F027ED}" type="pres">
      <dgm:prSet presAssocID="{479FB8A0-71F2-44B2-817A-C7E8F057512E}" presName="vSp2" presStyleCnt="0"/>
      <dgm:spPr/>
    </dgm:pt>
    <dgm:pt modelId="{9F877752-26B3-4706-8E8B-65614108C46F}" type="pres">
      <dgm:prSet presAssocID="{479FB8A0-71F2-44B2-817A-C7E8F057512E}" presName="sibTrans" presStyleCnt="0"/>
      <dgm:spPr/>
    </dgm:pt>
    <dgm:pt modelId="{ECBB6218-5E03-4EDA-A0F3-B9C1060ED433}" type="pres">
      <dgm:prSet presAssocID="{97244212-DFA0-4EFA-B9E0-7BF56E8A8D5E}" presName="compositeNode" presStyleCnt="0">
        <dgm:presLayoutVars>
          <dgm:bulletEnabled val="1"/>
        </dgm:presLayoutVars>
      </dgm:prSet>
      <dgm:spPr/>
    </dgm:pt>
    <dgm:pt modelId="{7447B5B0-D3CA-4295-87B0-E24A022550FC}" type="pres">
      <dgm:prSet presAssocID="{97244212-DFA0-4EFA-B9E0-7BF56E8A8D5E}" presName="bgRect" presStyleLbl="node1" presStyleIdx="2" presStyleCnt="5"/>
      <dgm:spPr/>
      <dgm:t>
        <a:bodyPr/>
        <a:lstStyle/>
        <a:p>
          <a:endParaRPr lang="en-GB"/>
        </a:p>
      </dgm:t>
    </dgm:pt>
    <dgm:pt modelId="{CD34F4EA-A105-4254-9BC3-01615E3BDDC7}" type="pres">
      <dgm:prSet presAssocID="{97244212-DFA0-4EFA-B9E0-7BF56E8A8D5E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F3DAC56-DE07-47E8-9DAB-FB901367EAEA}" type="pres">
      <dgm:prSet presAssocID="{97244212-DFA0-4EFA-B9E0-7BF56E8A8D5E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373602-B4DE-43D6-9025-11E8C8816BB9}" type="pres">
      <dgm:prSet presAssocID="{2041E1B4-4A8F-4356-A84F-39FA0A9E97C2}" presName="hSp" presStyleCnt="0"/>
      <dgm:spPr/>
    </dgm:pt>
    <dgm:pt modelId="{58903EC5-6973-4E90-966A-56946E07345D}" type="pres">
      <dgm:prSet presAssocID="{2041E1B4-4A8F-4356-A84F-39FA0A9E97C2}" presName="vProcSp" presStyleCnt="0"/>
      <dgm:spPr/>
    </dgm:pt>
    <dgm:pt modelId="{06A3821E-6E2F-4932-88AA-37DA560610C3}" type="pres">
      <dgm:prSet presAssocID="{2041E1B4-4A8F-4356-A84F-39FA0A9E97C2}" presName="vSp1" presStyleCnt="0"/>
      <dgm:spPr/>
    </dgm:pt>
    <dgm:pt modelId="{18270A6B-1320-4227-A388-E560F7E37831}" type="pres">
      <dgm:prSet presAssocID="{2041E1B4-4A8F-4356-A84F-39FA0A9E97C2}" presName="simulatedConn" presStyleLbl="solidFgAcc1" presStyleIdx="2" presStyleCnt="4" custAng="5400000" custLinFactX="-172772" custLinFactY="119389" custLinFactNeighborX="-200000" custLinFactNeighborY="200000"/>
      <dgm:spPr/>
    </dgm:pt>
    <dgm:pt modelId="{7AF4FA46-8B9F-4F0F-9661-DBF20C0AC592}" type="pres">
      <dgm:prSet presAssocID="{2041E1B4-4A8F-4356-A84F-39FA0A9E97C2}" presName="vSp2" presStyleCnt="0"/>
      <dgm:spPr/>
    </dgm:pt>
    <dgm:pt modelId="{D6A9CC92-6EDE-401C-9289-F4F1C2181283}" type="pres">
      <dgm:prSet presAssocID="{2041E1B4-4A8F-4356-A84F-39FA0A9E97C2}" presName="sibTrans" presStyleCnt="0"/>
      <dgm:spPr/>
    </dgm:pt>
    <dgm:pt modelId="{CAE92213-1EE4-4B5A-8A79-CDA2716C7309}" type="pres">
      <dgm:prSet presAssocID="{79A17FF3-EECC-4A39-BEF3-D3BD2DE9F7B0}" presName="compositeNode" presStyleCnt="0">
        <dgm:presLayoutVars>
          <dgm:bulletEnabled val="1"/>
        </dgm:presLayoutVars>
      </dgm:prSet>
      <dgm:spPr/>
    </dgm:pt>
    <dgm:pt modelId="{58AB689B-D828-4B16-8E67-BD71CF653814}" type="pres">
      <dgm:prSet presAssocID="{79A17FF3-EECC-4A39-BEF3-D3BD2DE9F7B0}" presName="bgRect" presStyleLbl="node1" presStyleIdx="3" presStyleCnt="5"/>
      <dgm:spPr/>
      <dgm:t>
        <a:bodyPr/>
        <a:lstStyle/>
        <a:p>
          <a:endParaRPr lang="en-GB"/>
        </a:p>
      </dgm:t>
    </dgm:pt>
    <dgm:pt modelId="{1BD4F456-5782-4644-B4F4-94D3B6B26F4F}" type="pres">
      <dgm:prSet presAssocID="{79A17FF3-EECC-4A39-BEF3-D3BD2DE9F7B0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2C79CE-DDD5-4D90-B86B-BE7AB7BCB352}" type="pres">
      <dgm:prSet presAssocID="{79A17FF3-EECC-4A39-BEF3-D3BD2DE9F7B0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9ACC38-1F91-4470-AA46-68D776E31D1B}" type="pres">
      <dgm:prSet presAssocID="{9E450122-2FEB-4CB9-8549-426422082414}" presName="hSp" presStyleCnt="0"/>
      <dgm:spPr/>
    </dgm:pt>
    <dgm:pt modelId="{29B04135-D962-4067-86FA-B54889780A1A}" type="pres">
      <dgm:prSet presAssocID="{9E450122-2FEB-4CB9-8549-426422082414}" presName="vProcSp" presStyleCnt="0"/>
      <dgm:spPr/>
    </dgm:pt>
    <dgm:pt modelId="{81E0FB05-5546-411B-ACC5-674065347C91}" type="pres">
      <dgm:prSet presAssocID="{9E450122-2FEB-4CB9-8549-426422082414}" presName="vSp1" presStyleCnt="0"/>
      <dgm:spPr/>
    </dgm:pt>
    <dgm:pt modelId="{345429EA-9DC1-4ED9-879F-5791B9795376}" type="pres">
      <dgm:prSet presAssocID="{9E450122-2FEB-4CB9-8549-426422082414}" presName="simulatedConn" presStyleLbl="solidFgAcc1" presStyleIdx="3" presStyleCnt="4" custAng="5400000" custLinFactX="-159616" custLinFactY="117892" custLinFactNeighborX="-200000" custLinFactNeighborY="200000"/>
      <dgm:spPr/>
      <dgm:t>
        <a:bodyPr/>
        <a:lstStyle/>
        <a:p>
          <a:endParaRPr lang="en-GB"/>
        </a:p>
      </dgm:t>
    </dgm:pt>
    <dgm:pt modelId="{0FAADCB9-303F-4F5C-B7F9-834FA1D547C4}" type="pres">
      <dgm:prSet presAssocID="{9E450122-2FEB-4CB9-8549-426422082414}" presName="vSp2" presStyleCnt="0"/>
      <dgm:spPr/>
    </dgm:pt>
    <dgm:pt modelId="{8539BB0A-62A1-4C86-9659-6D4EC4BF5E15}" type="pres">
      <dgm:prSet presAssocID="{9E450122-2FEB-4CB9-8549-426422082414}" presName="sibTrans" presStyleCnt="0"/>
      <dgm:spPr/>
    </dgm:pt>
    <dgm:pt modelId="{4D022FFA-BA2A-465C-90E9-C74DC18A7E5F}" type="pres">
      <dgm:prSet presAssocID="{D4C3CADD-BECE-4A38-A392-CA9692492F57}" presName="compositeNode" presStyleCnt="0">
        <dgm:presLayoutVars>
          <dgm:bulletEnabled val="1"/>
        </dgm:presLayoutVars>
      </dgm:prSet>
      <dgm:spPr/>
    </dgm:pt>
    <dgm:pt modelId="{EC71A7AF-669D-4EC8-A978-78310C3508C3}" type="pres">
      <dgm:prSet presAssocID="{D4C3CADD-BECE-4A38-A392-CA9692492F57}" presName="bgRect" presStyleLbl="node1" presStyleIdx="4" presStyleCnt="5"/>
      <dgm:spPr/>
      <dgm:t>
        <a:bodyPr/>
        <a:lstStyle/>
        <a:p>
          <a:endParaRPr lang="en-GB"/>
        </a:p>
      </dgm:t>
    </dgm:pt>
    <dgm:pt modelId="{E666042C-BEFB-4234-9FB2-59946BEE7AC3}" type="pres">
      <dgm:prSet presAssocID="{D4C3CADD-BECE-4A38-A392-CA9692492F5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461A1F-50A8-4A69-8892-1BBA3902976A}" type="pres">
      <dgm:prSet presAssocID="{D4C3CADD-BECE-4A38-A392-CA9692492F57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60811D3-5ACD-45A4-8D7C-B04631535DFC}" type="presOf" srcId="{B9DB6382-F283-4AA9-9B5F-865FD917E708}" destId="{8F3DAC56-DE07-47E8-9DAB-FB901367EAEA}" srcOrd="0" destOrd="0" presId="urn:microsoft.com/office/officeart/2005/8/layout/hProcess7"/>
    <dgm:cxn modelId="{6BE10838-7591-4FEB-A376-F6360072EB9C}" srcId="{BBE5D715-0641-4E3F-A24C-CD31C9B831C8}" destId="{79A17FF3-EECC-4A39-BEF3-D3BD2DE9F7B0}" srcOrd="3" destOrd="0" parTransId="{E804CC34-0DDF-4016-93CC-5395277B7EEF}" sibTransId="{9E450122-2FEB-4CB9-8549-426422082414}"/>
    <dgm:cxn modelId="{75C1BC8C-C0BB-42F0-BAF1-AE3A198D29D2}" srcId="{BBE5D715-0641-4E3F-A24C-CD31C9B831C8}" destId="{97244212-DFA0-4EFA-B9E0-7BF56E8A8D5E}" srcOrd="2" destOrd="0" parTransId="{18C3DE2F-38E0-4135-84A6-24A6D471738D}" sibTransId="{2041E1B4-4A8F-4356-A84F-39FA0A9E97C2}"/>
    <dgm:cxn modelId="{C0B8DFE4-5B4A-47EA-AFF0-29835FD1F9B6}" type="presOf" srcId="{235D81BC-AFFE-4399-B1BF-9F42A6D79231}" destId="{E22B1746-F441-4171-BBB4-46FC99C5AE89}" srcOrd="0" destOrd="0" presId="urn:microsoft.com/office/officeart/2005/8/layout/hProcess7"/>
    <dgm:cxn modelId="{614B7D45-0107-4B4A-A563-E0622D272E9F}" srcId="{235D81BC-AFFE-4399-B1BF-9F42A6D79231}" destId="{FA728FA8-9C02-459C-94C7-88669AD8D104}" srcOrd="0" destOrd="0" parTransId="{9F757A6B-08D3-4D4D-972F-9A7A95A9AF12}" sibTransId="{45C39C9D-7D84-4ABC-8276-C10D5CFD2F81}"/>
    <dgm:cxn modelId="{42DD5869-072D-4E44-9BE8-E094AC99DA50}" type="presOf" srcId="{BBE5D715-0641-4E3F-A24C-CD31C9B831C8}" destId="{528F60CB-D69A-401D-9396-87EA20E0E017}" srcOrd="0" destOrd="0" presId="urn:microsoft.com/office/officeart/2005/8/layout/hProcess7"/>
    <dgm:cxn modelId="{C7C5F44D-D315-4BF1-8069-9FDD0BC15EBD}" srcId="{BBE5D715-0641-4E3F-A24C-CD31C9B831C8}" destId="{D4C3CADD-BECE-4A38-A392-CA9692492F57}" srcOrd="4" destOrd="0" parTransId="{EFAA70E1-0A13-4840-AA67-65ACA79E6DC0}" sibTransId="{1E01F91E-125B-47A7-9B31-C05C78CF6C94}"/>
    <dgm:cxn modelId="{EA733EB8-8F2B-42DA-9E52-FFC601449BD3}" type="presOf" srcId="{ADFF9AD3-B20B-4435-9374-60F22593514A}" destId="{F48483BE-D96A-40BF-8692-82C02AB7243C}" srcOrd="1" destOrd="0" presId="urn:microsoft.com/office/officeart/2005/8/layout/hProcess7"/>
    <dgm:cxn modelId="{300E9F18-92E8-44F7-A34C-C68D6C174D4B}" type="presOf" srcId="{F43C3E37-81D3-4B9E-849F-151F7C47B349}" destId="{81513AFE-42F7-4E3E-B33B-76F528A43EF2}" srcOrd="0" destOrd="0" presId="urn:microsoft.com/office/officeart/2005/8/layout/hProcess7"/>
    <dgm:cxn modelId="{A3924310-0AB2-4496-8D04-6C8458151581}" srcId="{BBE5D715-0641-4E3F-A24C-CD31C9B831C8}" destId="{235D81BC-AFFE-4399-B1BF-9F42A6D79231}" srcOrd="0" destOrd="0" parTransId="{F61219A1-926E-4DA1-AAB2-B0AE94864F17}" sibTransId="{E91768E4-31E3-447A-B96B-26722EA0B0E7}"/>
    <dgm:cxn modelId="{8687693A-D458-4D21-9F63-D981EF4F1ECD}" type="presOf" srcId="{97244212-DFA0-4EFA-B9E0-7BF56E8A8D5E}" destId="{CD34F4EA-A105-4254-9BC3-01615E3BDDC7}" srcOrd="1" destOrd="0" presId="urn:microsoft.com/office/officeart/2005/8/layout/hProcess7"/>
    <dgm:cxn modelId="{1714C2E8-9ABC-4E22-ABD0-C9E4D7743526}" type="presOf" srcId="{6435FB19-6A5B-47C3-A165-239B4544A3C2}" destId="{4C461A1F-50A8-4A69-8892-1BBA3902976A}" srcOrd="0" destOrd="0" presId="urn:microsoft.com/office/officeart/2005/8/layout/hProcess7"/>
    <dgm:cxn modelId="{37CB933B-8A98-4781-9832-971D981FFECE}" srcId="{D4C3CADD-BECE-4A38-A392-CA9692492F57}" destId="{6435FB19-6A5B-47C3-A165-239B4544A3C2}" srcOrd="0" destOrd="0" parTransId="{24B94EA7-8D5F-413F-993D-1801905BD31F}" sibTransId="{57090092-21BB-4EF0-918B-0ABBBB920EC7}"/>
    <dgm:cxn modelId="{F7ABBF5F-ABE3-4FE9-9855-D76804CD9DE5}" type="presOf" srcId="{D4C3CADD-BECE-4A38-A392-CA9692492F57}" destId="{EC71A7AF-669D-4EC8-A978-78310C3508C3}" srcOrd="0" destOrd="0" presId="urn:microsoft.com/office/officeart/2005/8/layout/hProcess7"/>
    <dgm:cxn modelId="{37C72E7B-6B4D-4030-BE93-3073BAE83EDA}" type="presOf" srcId="{D4C3CADD-BECE-4A38-A392-CA9692492F57}" destId="{E666042C-BEFB-4234-9FB2-59946BEE7AC3}" srcOrd="1" destOrd="0" presId="urn:microsoft.com/office/officeart/2005/8/layout/hProcess7"/>
    <dgm:cxn modelId="{4C76EF11-BB1D-495C-9E22-02F1C346C4C3}" srcId="{97244212-DFA0-4EFA-B9E0-7BF56E8A8D5E}" destId="{B9DB6382-F283-4AA9-9B5F-865FD917E708}" srcOrd="0" destOrd="0" parTransId="{6BDF57B3-2DA6-40CD-9C01-7F966D81AD73}" sibTransId="{0C549B40-C5D8-49D8-8672-4884D1749DCC}"/>
    <dgm:cxn modelId="{5A517F28-5E7E-44A7-A9D2-FC9915502A85}" type="presOf" srcId="{FA728FA8-9C02-459C-94C7-88669AD8D104}" destId="{E2CB3DD7-71AE-41AC-BF5B-3EF86376CFA5}" srcOrd="0" destOrd="0" presId="urn:microsoft.com/office/officeart/2005/8/layout/hProcess7"/>
    <dgm:cxn modelId="{895B7A12-9B8C-4248-B320-09447DCE9552}" type="presOf" srcId="{79A17FF3-EECC-4A39-BEF3-D3BD2DE9F7B0}" destId="{1BD4F456-5782-4644-B4F4-94D3B6B26F4F}" srcOrd="1" destOrd="0" presId="urn:microsoft.com/office/officeart/2005/8/layout/hProcess7"/>
    <dgm:cxn modelId="{785235B1-8945-47FF-813E-A877FAF3E756}" type="presOf" srcId="{79A17FF3-EECC-4A39-BEF3-D3BD2DE9F7B0}" destId="{58AB689B-D828-4B16-8E67-BD71CF653814}" srcOrd="0" destOrd="0" presId="urn:microsoft.com/office/officeart/2005/8/layout/hProcess7"/>
    <dgm:cxn modelId="{8C9AAA3C-B3B4-42AC-9A53-4B384FAFBECE}" srcId="{79A17FF3-EECC-4A39-BEF3-D3BD2DE9F7B0}" destId="{B3E2390F-3B95-40EF-901B-D39C4035C085}" srcOrd="0" destOrd="0" parTransId="{78A95B73-A7AE-41BE-838F-C55974692472}" sibTransId="{AD93B1C6-93C2-4FCB-98C7-31F781FA4D10}"/>
    <dgm:cxn modelId="{79A89846-C094-4876-B7D1-A616DC983702}" type="presOf" srcId="{235D81BC-AFFE-4399-B1BF-9F42A6D79231}" destId="{D4FBD514-3886-44D5-90BA-88AB3E24D257}" srcOrd="1" destOrd="0" presId="urn:microsoft.com/office/officeart/2005/8/layout/hProcess7"/>
    <dgm:cxn modelId="{5858FFBF-1B64-41D2-ACC7-4F199826E5EB}" type="presOf" srcId="{97244212-DFA0-4EFA-B9E0-7BF56E8A8D5E}" destId="{7447B5B0-D3CA-4295-87B0-E24A022550FC}" srcOrd="0" destOrd="0" presId="urn:microsoft.com/office/officeart/2005/8/layout/hProcess7"/>
    <dgm:cxn modelId="{445FC95C-3EBF-47B6-A9A9-318557CA9CF8}" type="presOf" srcId="{B3E2390F-3B95-40EF-901B-D39C4035C085}" destId="{142C79CE-DDD5-4D90-B86B-BE7AB7BCB352}" srcOrd="0" destOrd="0" presId="urn:microsoft.com/office/officeart/2005/8/layout/hProcess7"/>
    <dgm:cxn modelId="{1ECC4B69-5C81-461B-B355-BFC32415310D}" srcId="{ADFF9AD3-B20B-4435-9374-60F22593514A}" destId="{F43C3E37-81D3-4B9E-849F-151F7C47B349}" srcOrd="0" destOrd="0" parTransId="{FD7E56C1-0541-423B-999F-84D5D37FFAEF}" sibTransId="{99D71AB4-C3D7-4CF6-9D5B-996AE64AC84C}"/>
    <dgm:cxn modelId="{1A0C84A9-9F91-4DD0-9BAC-44E9D6B0349C}" type="presOf" srcId="{ADFF9AD3-B20B-4435-9374-60F22593514A}" destId="{7897D567-8CA6-4FEE-954E-B04964DC9DBA}" srcOrd="0" destOrd="0" presId="urn:microsoft.com/office/officeart/2005/8/layout/hProcess7"/>
    <dgm:cxn modelId="{B7F2B501-3DA7-4525-A35D-F46B8345A83E}" srcId="{BBE5D715-0641-4E3F-A24C-CD31C9B831C8}" destId="{ADFF9AD3-B20B-4435-9374-60F22593514A}" srcOrd="1" destOrd="0" parTransId="{7C75DD51-9E54-4E0E-867C-0E2C3AB305B4}" sibTransId="{479FB8A0-71F2-44B2-817A-C7E8F057512E}"/>
    <dgm:cxn modelId="{F91C092A-D537-464D-BA02-98B04DBED242}" type="presParOf" srcId="{528F60CB-D69A-401D-9396-87EA20E0E017}" destId="{242372D5-B379-461F-9ED2-198F63DFCC60}" srcOrd="0" destOrd="0" presId="urn:microsoft.com/office/officeart/2005/8/layout/hProcess7"/>
    <dgm:cxn modelId="{419158B1-552F-4583-A0A5-9E8D7D2F1FBC}" type="presParOf" srcId="{242372D5-B379-461F-9ED2-198F63DFCC60}" destId="{E22B1746-F441-4171-BBB4-46FC99C5AE89}" srcOrd="0" destOrd="0" presId="urn:microsoft.com/office/officeart/2005/8/layout/hProcess7"/>
    <dgm:cxn modelId="{0765E9F0-A507-4903-A373-E0F1A32A8508}" type="presParOf" srcId="{242372D5-B379-461F-9ED2-198F63DFCC60}" destId="{D4FBD514-3886-44D5-90BA-88AB3E24D257}" srcOrd="1" destOrd="0" presId="urn:microsoft.com/office/officeart/2005/8/layout/hProcess7"/>
    <dgm:cxn modelId="{3364D499-E7E6-441C-B057-0A3A38A8CDEA}" type="presParOf" srcId="{242372D5-B379-461F-9ED2-198F63DFCC60}" destId="{E2CB3DD7-71AE-41AC-BF5B-3EF86376CFA5}" srcOrd="2" destOrd="0" presId="urn:microsoft.com/office/officeart/2005/8/layout/hProcess7"/>
    <dgm:cxn modelId="{74AB18BB-7EA9-4187-81FA-CB9FAF84C83E}" type="presParOf" srcId="{528F60CB-D69A-401D-9396-87EA20E0E017}" destId="{DD5D7307-071B-4C19-8F53-0EC79083D86B}" srcOrd="1" destOrd="0" presId="urn:microsoft.com/office/officeart/2005/8/layout/hProcess7"/>
    <dgm:cxn modelId="{EC7A651A-5BCD-473E-8358-EA63B7C1C257}" type="presParOf" srcId="{528F60CB-D69A-401D-9396-87EA20E0E017}" destId="{2CF4F2CD-4FF4-4BDE-BC8A-4BE32D64F8C2}" srcOrd="2" destOrd="0" presId="urn:microsoft.com/office/officeart/2005/8/layout/hProcess7"/>
    <dgm:cxn modelId="{CD52C3F9-8C21-43D3-8775-5D296866F617}" type="presParOf" srcId="{2CF4F2CD-4FF4-4BDE-BC8A-4BE32D64F8C2}" destId="{3C88C0B2-744C-42E9-BD4B-715A8A09ECCD}" srcOrd="0" destOrd="0" presId="urn:microsoft.com/office/officeart/2005/8/layout/hProcess7"/>
    <dgm:cxn modelId="{A8DE18A4-76DC-4BF7-86C8-48F451F486FD}" type="presParOf" srcId="{2CF4F2CD-4FF4-4BDE-BC8A-4BE32D64F8C2}" destId="{E2B366AB-C240-4D55-AEFE-693181FC8D48}" srcOrd="1" destOrd="0" presId="urn:microsoft.com/office/officeart/2005/8/layout/hProcess7"/>
    <dgm:cxn modelId="{3A02AA15-3906-45CE-A1B6-02119290DA86}" type="presParOf" srcId="{2CF4F2CD-4FF4-4BDE-BC8A-4BE32D64F8C2}" destId="{86202738-54D6-4AEE-AEF3-8D44AD7A17F7}" srcOrd="2" destOrd="0" presId="urn:microsoft.com/office/officeart/2005/8/layout/hProcess7"/>
    <dgm:cxn modelId="{6A2434FD-BBDF-4199-B3AB-73FAC002E5C0}" type="presParOf" srcId="{528F60CB-D69A-401D-9396-87EA20E0E017}" destId="{C2169FDA-B2A2-485D-A2DF-A26176DC9BD3}" srcOrd="3" destOrd="0" presId="urn:microsoft.com/office/officeart/2005/8/layout/hProcess7"/>
    <dgm:cxn modelId="{82372D67-417C-41D6-B581-60E14CD2F803}" type="presParOf" srcId="{528F60CB-D69A-401D-9396-87EA20E0E017}" destId="{ACEF3E34-4CF8-462F-901F-114823EDCC23}" srcOrd="4" destOrd="0" presId="urn:microsoft.com/office/officeart/2005/8/layout/hProcess7"/>
    <dgm:cxn modelId="{1DC0166A-1CF0-43DB-BE1F-092E4642A832}" type="presParOf" srcId="{ACEF3E34-4CF8-462F-901F-114823EDCC23}" destId="{7897D567-8CA6-4FEE-954E-B04964DC9DBA}" srcOrd="0" destOrd="0" presId="urn:microsoft.com/office/officeart/2005/8/layout/hProcess7"/>
    <dgm:cxn modelId="{1A15CFB1-5DE2-4F67-A724-70B824AF5555}" type="presParOf" srcId="{ACEF3E34-4CF8-462F-901F-114823EDCC23}" destId="{F48483BE-D96A-40BF-8692-82C02AB7243C}" srcOrd="1" destOrd="0" presId="urn:microsoft.com/office/officeart/2005/8/layout/hProcess7"/>
    <dgm:cxn modelId="{E05AD42D-E5FB-4BC3-B8AF-95D1C3F3ACE2}" type="presParOf" srcId="{ACEF3E34-4CF8-462F-901F-114823EDCC23}" destId="{81513AFE-42F7-4E3E-B33B-76F528A43EF2}" srcOrd="2" destOrd="0" presId="urn:microsoft.com/office/officeart/2005/8/layout/hProcess7"/>
    <dgm:cxn modelId="{620CDC6D-05CE-4525-BB3F-E2DAE985BBDA}" type="presParOf" srcId="{528F60CB-D69A-401D-9396-87EA20E0E017}" destId="{BB0F75A0-0DFF-42D0-949A-81622C21C98F}" srcOrd="5" destOrd="0" presId="urn:microsoft.com/office/officeart/2005/8/layout/hProcess7"/>
    <dgm:cxn modelId="{D6195CE1-9CB3-43EC-9463-E946936B0250}" type="presParOf" srcId="{528F60CB-D69A-401D-9396-87EA20E0E017}" destId="{2919930D-1EAB-4849-ADFF-45297BD7E721}" srcOrd="6" destOrd="0" presId="urn:microsoft.com/office/officeart/2005/8/layout/hProcess7"/>
    <dgm:cxn modelId="{4B61B264-24AE-4401-B472-32333205E087}" type="presParOf" srcId="{2919930D-1EAB-4849-ADFF-45297BD7E721}" destId="{AE192C57-112E-408B-9164-34C7C96C4E1B}" srcOrd="0" destOrd="0" presId="urn:microsoft.com/office/officeart/2005/8/layout/hProcess7"/>
    <dgm:cxn modelId="{1B773D01-7A5E-46E3-A179-4C8D63A2DC6B}" type="presParOf" srcId="{2919930D-1EAB-4849-ADFF-45297BD7E721}" destId="{5F0F19B4-B7CA-49D2-B115-FEBBC4657CB7}" srcOrd="1" destOrd="0" presId="urn:microsoft.com/office/officeart/2005/8/layout/hProcess7"/>
    <dgm:cxn modelId="{1E11F875-DC06-4B05-B0CA-105A9187E002}" type="presParOf" srcId="{2919930D-1EAB-4849-ADFF-45297BD7E721}" destId="{02438B21-8B7E-41FD-BF63-3C0540F027ED}" srcOrd="2" destOrd="0" presId="urn:microsoft.com/office/officeart/2005/8/layout/hProcess7"/>
    <dgm:cxn modelId="{DF16211B-2989-4CEF-B6A1-C12C6B5F7AC6}" type="presParOf" srcId="{528F60CB-D69A-401D-9396-87EA20E0E017}" destId="{9F877752-26B3-4706-8E8B-65614108C46F}" srcOrd="7" destOrd="0" presId="urn:microsoft.com/office/officeart/2005/8/layout/hProcess7"/>
    <dgm:cxn modelId="{461F9D1F-9C23-429C-AAFA-4A0651206C24}" type="presParOf" srcId="{528F60CB-D69A-401D-9396-87EA20E0E017}" destId="{ECBB6218-5E03-4EDA-A0F3-B9C1060ED433}" srcOrd="8" destOrd="0" presId="urn:microsoft.com/office/officeart/2005/8/layout/hProcess7"/>
    <dgm:cxn modelId="{39E39A8C-BB59-4995-9EA1-89BC08C4CE40}" type="presParOf" srcId="{ECBB6218-5E03-4EDA-A0F3-B9C1060ED433}" destId="{7447B5B0-D3CA-4295-87B0-E24A022550FC}" srcOrd="0" destOrd="0" presId="urn:microsoft.com/office/officeart/2005/8/layout/hProcess7"/>
    <dgm:cxn modelId="{E4E8E831-021D-4A18-A22D-733CF21E3E1F}" type="presParOf" srcId="{ECBB6218-5E03-4EDA-A0F3-B9C1060ED433}" destId="{CD34F4EA-A105-4254-9BC3-01615E3BDDC7}" srcOrd="1" destOrd="0" presId="urn:microsoft.com/office/officeart/2005/8/layout/hProcess7"/>
    <dgm:cxn modelId="{5D235F43-0855-4E2D-89E0-DF8334E2FCCE}" type="presParOf" srcId="{ECBB6218-5E03-4EDA-A0F3-B9C1060ED433}" destId="{8F3DAC56-DE07-47E8-9DAB-FB901367EAEA}" srcOrd="2" destOrd="0" presId="urn:microsoft.com/office/officeart/2005/8/layout/hProcess7"/>
    <dgm:cxn modelId="{C7749A14-97EB-4E20-9DD3-F8969BE733D8}" type="presParOf" srcId="{528F60CB-D69A-401D-9396-87EA20E0E017}" destId="{C6373602-B4DE-43D6-9025-11E8C8816BB9}" srcOrd="9" destOrd="0" presId="urn:microsoft.com/office/officeart/2005/8/layout/hProcess7"/>
    <dgm:cxn modelId="{3AAEA19A-03A9-47D3-B287-42CBB2678752}" type="presParOf" srcId="{528F60CB-D69A-401D-9396-87EA20E0E017}" destId="{58903EC5-6973-4E90-966A-56946E07345D}" srcOrd="10" destOrd="0" presId="urn:microsoft.com/office/officeart/2005/8/layout/hProcess7"/>
    <dgm:cxn modelId="{D85A3650-93EE-4BBC-895C-C8053B694D91}" type="presParOf" srcId="{58903EC5-6973-4E90-966A-56946E07345D}" destId="{06A3821E-6E2F-4932-88AA-37DA560610C3}" srcOrd="0" destOrd="0" presId="urn:microsoft.com/office/officeart/2005/8/layout/hProcess7"/>
    <dgm:cxn modelId="{71F00A8A-F349-4A2D-8FA8-0F30D8F033EE}" type="presParOf" srcId="{58903EC5-6973-4E90-966A-56946E07345D}" destId="{18270A6B-1320-4227-A388-E560F7E37831}" srcOrd="1" destOrd="0" presId="urn:microsoft.com/office/officeart/2005/8/layout/hProcess7"/>
    <dgm:cxn modelId="{A116EF63-ED16-4971-95CE-90FD230D94E8}" type="presParOf" srcId="{58903EC5-6973-4E90-966A-56946E07345D}" destId="{7AF4FA46-8B9F-4F0F-9661-DBF20C0AC592}" srcOrd="2" destOrd="0" presId="urn:microsoft.com/office/officeart/2005/8/layout/hProcess7"/>
    <dgm:cxn modelId="{420120BE-B902-4DCB-93F0-8084633F1F6E}" type="presParOf" srcId="{528F60CB-D69A-401D-9396-87EA20E0E017}" destId="{D6A9CC92-6EDE-401C-9289-F4F1C2181283}" srcOrd="11" destOrd="0" presId="urn:microsoft.com/office/officeart/2005/8/layout/hProcess7"/>
    <dgm:cxn modelId="{A5749B18-B45F-4E40-89C3-DE737AB921AC}" type="presParOf" srcId="{528F60CB-D69A-401D-9396-87EA20E0E017}" destId="{CAE92213-1EE4-4B5A-8A79-CDA2716C7309}" srcOrd="12" destOrd="0" presId="urn:microsoft.com/office/officeart/2005/8/layout/hProcess7"/>
    <dgm:cxn modelId="{9C6C1C70-DEA4-4E61-B4E1-9DFA8DF612A5}" type="presParOf" srcId="{CAE92213-1EE4-4B5A-8A79-CDA2716C7309}" destId="{58AB689B-D828-4B16-8E67-BD71CF653814}" srcOrd="0" destOrd="0" presId="urn:microsoft.com/office/officeart/2005/8/layout/hProcess7"/>
    <dgm:cxn modelId="{959A22DC-7017-4631-8313-8D4E0D372F14}" type="presParOf" srcId="{CAE92213-1EE4-4B5A-8A79-CDA2716C7309}" destId="{1BD4F456-5782-4644-B4F4-94D3B6B26F4F}" srcOrd="1" destOrd="0" presId="urn:microsoft.com/office/officeart/2005/8/layout/hProcess7"/>
    <dgm:cxn modelId="{41FCAF3F-EE8B-46F4-A87C-19D48FC56D06}" type="presParOf" srcId="{CAE92213-1EE4-4B5A-8A79-CDA2716C7309}" destId="{142C79CE-DDD5-4D90-B86B-BE7AB7BCB352}" srcOrd="2" destOrd="0" presId="urn:microsoft.com/office/officeart/2005/8/layout/hProcess7"/>
    <dgm:cxn modelId="{8FD61FF9-B31C-4D19-A544-C39B6C281E51}" type="presParOf" srcId="{528F60CB-D69A-401D-9396-87EA20E0E017}" destId="{129ACC38-1F91-4470-AA46-68D776E31D1B}" srcOrd="13" destOrd="0" presId="urn:microsoft.com/office/officeart/2005/8/layout/hProcess7"/>
    <dgm:cxn modelId="{F9FD0782-4867-400B-8D91-C9E1975B5F7E}" type="presParOf" srcId="{528F60CB-D69A-401D-9396-87EA20E0E017}" destId="{29B04135-D962-4067-86FA-B54889780A1A}" srcOrd="14" destOrd="0" presId="urn:microsoft.com/office/officeart/2005/8/layout/hProcess7"/>
    <dgm:cxn modelId="{713FD5E7-E785-4C4F-A2AB-6D5637C0B2A1}" type="presParOf" srcId="{29B04135-D962-4067-86FA-B54889780A1A}" destId="{81E0FB05-5546-411B-ACC5-674065347C91}" srcOrd="0" destOrd="0" presId="urn:microsoft.com/office/officeart/2005/8/layout/hProcess7"/>
    <dgm:cxn modelId="{BF7856D2-5382-45CE-8731-D7B84F4DEB68}" type="presParOf" srcId="{29B04135-D962-4067-86FA-B54889780A1A}" destId="{345429EA-9DC1-4ED9-879F-5791B9795376}" srcOrd="1" destOrd="0" presId="urn:microsoft.com/office/officeart/2005/8/layout/hProcess7"/>
    <dgm:cxn modelId="{F01FCFEF-7FCD-4E36-84A8-448AAB0C285B}" type="presParOf" srcId="{29B04135-D962-4067-86FA-B54889780A1A}" destId="{0FAADCB9-303F-4F5C-B7F9-834FA1D547C4}" srcOrd="2" destOrd="0" presId="urn:microsoft.com/office/officeart/2005/8/layout/hProcess7"/>
    <dgm:cxn modelId="{31D5EE69-1282-4DCA-B9A5-58113C4E1F9C}" type="presParOf" srcId="{528F60CB-D69A-401D-9396-87EA20E0E017}" destId="{8539BB0A-62A1-4C86-9659-6D4EC4BF5E15}" srcOrd="15" destOrd="0" presId="urn:microsoft.com/office/officeart/2005/8/layout/hProcess7"/>
    <dgm:cxn modelId="{556849A7-C385-4C48-AC98-C033A30E7C62}" type="presParOf" srcId="{528F60CB-D69A-401D-9396-87EA20E0E017}" destId="{4D022FFA-BA2A-465C-90E9-C74DC18A7E5F}" srcOrd="16" destOrd="0" presId="urn:microsoft.com/office/officeart/2005/8/layout/hProcess7"/>
    <dgm:cxn modelId="{11D63C9E-A3EF-407F-8E07-E09326A61837}" type="presParOf" srcId="{4D022FFA-BA2A-465C-90E9-C74DC18A7E5F}" destId="{EC71A7AF-669D-4EC8-A978-78310C3508C3}" srcOrd="0" destOrd="0" presId="urn:microsoft.com/office/officeart/2005/8/layout/hProcess7"/>
    <dgm:cxn modelId="{748B82BB-0C32-4519-94C2-39EDC1CC684B}" type="presParOf" srcId="{4D022FFA-BA2A-465C-90E9-C74DC18A7E5F}" destId="{E666042C-BEFB-4234-9FB2-59946BEE7AC3}" srcOrd="1" destOrd="0" presId="urn:microsoft.com/office/officeart/2005/8/layout/hProcess7"/>
    <dgm:cxn modelId="{DDB68B58-47C4-44C6-903D-AB4264184122}" type="presParOf" srcId="{4D022FFA-BA2A-465C-90E9-C74DC18A7E5F}" destId="{4C461A1F-50A8-4A69-8892-1BBA3902976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BE5D715-0641-4E3F-A24C-CD31C9B831C8}" type="doc">
      <dgm:prSet loTypeId="urn:microsoft.com/office/officeart/2005/8/layout/hProcess7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35D81BC-AFFE-4399-B1BF-9F42A6D79231}">
      <dgm:prSet phldrT="[Text]"/>
      <dgm:spPr/>
      <dgm:t>
        <a:bodyPr/>
        <a:lstStyle/>
        <a:p>
          <a:r>
            <a:rPr lang="en-US" dirty="0" smtClean="0"/>
            <a:t>Windows Project</a:t>
          </a:r>
          <a:endParaRPr lang="en-GB" dirty="0"/>
        </a:p>
      </dgm:t>
    </dgm:pt>
    <dgm:pt modelId="{F61219A1-926E-4DA1-AAB2-B0AE94864F17}" type="parTrans" cxnId="{A3924310-0AB2-4496-8D04-6C8458151581}">
      <dgm:prSet/>
      <dgm:spPr/>
      <dgm:t>
        <a:bodyPr/>
        <a:lstStyle/>
        <a:p>
          <a:endParaRPr lang="en-GB"/>
        </a:p>
      </dgm:t>
    </dgm:pt>
    <dgm:pt modelId="{E91768E4-31E3-447A-B96B-26722EA0B0E7}" type="sibTrans" cxnId="{A3924310-0AB2-4496-8D04-6C8458151581}">
      <dgm:prSet/>
      <dgm:spPr/>
      <dgm:t>
        <a:bodyPr/>
        <a:lstStyle/>
        <a:p>
          <a:endParaRPr lang="en-GB"/>
        </a:p>
      </dgm:t>
    </dgm:pt>
    <dgm:pt modelId="{DD651FF6-7DBA-41D5-8DCA-C76BE5ED7340}">
      <dgm:prSet phldrT="[Text]"/>
      <dgm:spPr/>
      <dgm:t>
        <a:bodyPr/>
        <a:lstStyle/>
        <a:p>
          <a:r>
            <a:rPr lang="en-US" dirty="0" smtClean="0"/>
            <a:t>Windows Content</a:t>
          </a:r>
          <a:endParaRPr lang="en-GB" dirty="0"/>
        </a:p>
      </dgm:t>
    </dgm:pt>
    <dgm:pt modelId="{18D7F1A8-2A66-464D-A114-A2D28CDBC06C}" type="parTrans" cxnId="{6A04FF10-5FDD-412F-8940-86342DCBBE93}">
      <dgm:prSet/>
      <dgm:spPr/>
      <dgm:t>
        <a:bodyPr/>
        <a:lstStyle/>
        <a:p>
          <a:endParaRPr lang="en-GB"/>
        </a:p>
      </dgm:t>
    </dgm:pt>
    <dgm:pt modelId="{50394196-8977-40FA-96A3-063AA48DB58E}" type="sibTrans" cxnId="{6A04FF10-5FDD-412F-8940-86342DCBBE93}">
      <dgm:prSet/>
      <dgm:spPr/>
      <dgm:t>
        <a:bodyPr/>
        <a:lstStyle/>
        <a:p>
          <a:endParaRPr lang="en-GB"/>
        </a:p>
      </dgm:t>
    </dgm:pt>
    <dgm:pt modelId="{F39383FA-636D-4D8B-B60A-7D46E6182EEF}">
      <dgm:prSet phldrT="[Text]"/>
      <dgm:spPr/>
      <dgm:t>
        <a:bodyPr/>
        <a:lstStyle/>
        <a:p>
          <a:r>
            <a:rPr lang="en-US" dirty="0" smtClean="0"/>
            <a:t>Windows 8 Project</a:t>
          </a:r>
          <a:endParaRPr lang="en-GB" dirty="0"/>
        </a:p>
      </dgm:t>
    </dgm:pt>
    <dgm:pt modelId="{F81C4399-C08A-4565-8A9A-2339A174D339}" type="parTrans" cxnId="{D52DCACE-4E07-4DB0-95FF-83F976B680DA}">
      <dgm:prSet/>
      <dgm:spPr/>
      <dgm:t>
        <a:bodyPr/>
        <a:lstStyle/>
        <a:p>
          <a:endParaRPr lang="en-GB"/>
        </a:p>
      </dgm:t>
    </dgm:pt>
    <dgm:pt modelId="{BDA2BBC8-2FA6-464C-8C7D-04D21404649F}" type="sibTrans" cxnId="{D52DCACE-4E07-4DB0-95FF-83F976B680DA}">
      <dgm:prSet/>
      <dgm:spPr/>
      <dgm:t>
        <a:bodyPr/>
        <a:lstStyle/>
        <a:p>
          <a:endParaRPr lang="en-GB"/>
        </a:p>
      </dgm:t>
    </dgm:pt>
    <dgm:pt modelId="{D7FF0B44-AA7A-46D3-BDE8-17298D91485D}">
      <dgm:prSet phldrT="[Text]"/>
      <dgm:spPr/>
      <dgm:t>
        <a:bodyPr/>
        <a:lstStyle/>
        <a:p>
          <a:r>
            <a:rPr lang="en-US" dirty="0" smtClean="0"/>
            <a:t>Windows 8 Content</a:t>
          </a:r>
          <a:endParaRPr lang="en-GB" dirty="0"/>
        </a:p>
      </dgm:t>
    </dgm:pt>
    <dgm:pt modelId="{8B207EB1-77FD-4827-854C-A4E7EB6E2D2B}" type="parTrans" cxnId="{B3C6D1BE-73CE-4564-BBC2-67CAFFC2E7A8}">
      <dgm:prSet/>
      <dgm:spPr/>
      <dgm:t>
        <a:bodyPr/>
        <a:lstStyle/>
        <a:p>
          <a:endParaRPr lang="en-GB"/>
        </a:p>
      </dgm:t>
    </dgm:pt>
    <dgm:pt modelId="{AB555583-651B-4B66-B457-FAF00A860CEC}" type="sibTrans" cxnId="{B3C6D1BE-73CE-4564-BBC2-67CAFFC2E7A8}">
      <dgm:prSet/>
      <dgm:spPr/>
      <dgm:t>
        <a:bodyPr/>
        <a:lstStyle/>
        <a:p>
          <a:endParaRPr lang="en-GB"/>
        </a:p>
      </dgm:t>
    </dgm:pt>
    <dgm:pt modelId="{F43C3E37-81D3-4B9E-849F-151F7C47B349}">
      <dgm:prSet phldrT="[Text]"/>
      <dgm:spPr/>
      <dgm:t>
        <a:bodyPr/>
        <a:lstStyle/>
        <a:p>
          <a:r>
            <a:rPr lang="en-US" dirty="0" smtClean="0"/>
            <a:t>Windows Phone Content</a:t>
          </a:r>
          <a:endParaRPr lang="en-GB" dirty="0"/>
        </a:p>
      </dgm:t>
    </dgm:pt>
    <dgm:pt modelId="{FD7E56C1-0541-423B-999F-84D5D37FFAEF}" type="parTrans" cxnId="{1ECC4B69-5C81-461B-B355-BFC32415310D}">
      <dgm:prSet/>
      <dgm:spPr/>
      <dgm:t>
        <a:bodyPr/>
        <a:lstStyle/>
        <a:p>
          <a:endParaRPr lang="en-GB"/>
        </a:p>
      </dgm:t>
    </dgm:pt>
    <dgm:pt modelId="{99D71AB4-C3D7-4CF6-9D5B-996AE64AC84C}" type="sibTrans" cxnId="{1ECC4B69-5C81-461B-B355-BFC32415310D}">
      <dgm:prSet/>
      <dgm:spPr/>
      <dgm:t>
        <a:bodyPr/>
        <a:lstStyle/>
        <a:p>
          <a:endParaRPr lang="en-GB"/>
        </a:p>
      </dgm:t>
    </dgm:pt>
    <dgm:pt modelId="{3CD5EC96-9263-4A89-98EA-E1207AFCC6F9}">
      <dgm:prSet phldrT="[Text]"/>
      <dgm:spPr/>
      <dgm:t>
        <a:bodyPr/>
        <a:lstStyle/>
        <a:p>
          <a:r>
            <a:rPr lang="en-US" dirty="0" smtClean="0"/>
            <a:t>Windows Code</a:t>
          </a:r>
          <a:endParaRPr lang="en-GB" dirty="0"/>
        </a:p>
      </dgm:t>
    </dgm:pt>
    <dgm:pt modelId="{B56D5789-B254-4FE8-AE31-10F4130ADD29}" type="parTrans" cxnId="{F4CB0101-9493-41B7-97F3-A5AB3EDC9C26}">
      <dgm:prSet/>
      <dgm:spPr/>
      <dgm:t>
        <a:bodyPr/>
        <a:lstStyle/>
        <a:p>
          <a:endParaRPr lang="en-GB"/>
        </a:p>
      </dgm:t>
    </dgm:pt>
    <dgm:pt modelId="{6B256207-06D6-43D4-8809-F69757F96873}" type="sibTrans" cxnId="{F4CB0101-9493-41B7-97F3-A5AB3EDC9C26}">
      <dgm:prSet/>
      <dgm:spPr/>
      <dgm:t>
        <a:bodyPr/>
        <a:lstStyle/>
        <a:p>
          <a:endParaRPr lang="en-GB"/>
        </a:p>
      </dgm:t>
    </dgm:pt>
    <dgm:pt modelId="{AADA77DD-0DF9-4AC9-9FF0-6A95DA3C1F45}">
      <dgm:prSet phldrT="[Text]"/>
      <dgm:spPr/>
      <dgm:t>
        <a:bodyPr/>
        <a:lstStyle/>
        <a:p>
          <a:r>
            <a:rPr lang="en-US" dirty="0" smtClean="0"/>
            <a:t>Windows 8 Code</a:t>
          </a:r>
          <a:endParaRPr lang="en-GB" dirty="0"/>
        </a:p>
      </dgm:t>
    </dgm:pt>
    <dgm:pt modelId="{8AE91784-6E37-4FCB-91F0-DA89007A2255}" type="parTrans" cxnId="{32175E73-CE3E-4E5B-98BD-F2116F292D15}">
      <dgm:prSet/>
      <dgm:spPr/>
      <dgm:t>
        <a:bodyPr/>
        <a:lstStyle/>
        <a:p>
          <a:endParaRPr lang="en-GB"/>
        </a:p>
      </dgm:t>
    </dgm:pt>
    <dgm:pt modelId="{30270DE4-723C-42E6-8B45-E63A115BCB2B}" type="sibTrans" cxnId="{32175E73-CE3E-4E5B-98BD-F2116F292D15}">
      <dgm:prSet/>
      <dgm:spPr/>
      <dgm:t>
        <a:bodyPr/>
        <a:lstStyle/>
        <a:p>
          <a:endParaRPr lang="en-GB"/>
        </a:p>
      </dgm:t>
    </dgm:pt>
    <dgm:pt modelId="{C2AAACBC-4756-4616-8E00-C13E9A21165B}">
      <dgm:prSet phldrT="[Text]"/>
      <dgm:spPr/>
      <dgm:t>
        <a:bodyPr/>
        <a:lstStyle/>
        <a:p>
          <a:r>
            <a:rPr lang="en-US" dirty="0" smtClean="0"/>
            <a:t>Windows Phone Code</a:t>
          </a:r>
          <a:endParaRPr lang="en-GB" dirty="0"/>
        </a:p>
      </dgm:t>
    </dgm:pt>
    <dgm:pt modelId="{B1F93E71-76A3-4BD3-A901-D454DC1D853F}" type="parTrans" cxnId="{9354DEBD-D39C-4856-8204-37DE344C6423}">
      <dgm:prSet/>
      <dgm:spPr/>
      <dgm:t>
        <a:bodyPr/>
        <a:lstStyle/>
        <a:p>
          <a:endParaRPr lang="en-GB"/>
        </a:p>
      </dgm:t>
    </dgm:pt>
    <dgm:pt modelId="{59C0BBD0-BB6F-460D-ADC5-263AAEB4127E}" type="sibTrans" cxnId="{9354DEBD-D39C-4856-8204-37DE344C6423}">
      <dgm:prSet/>
      <dgm:spPr/>
      <dgm:t>
        <a:bodyPr/>
        <a:lstStyle/>
        <a:p>
          <a:endParaRPr lang="en-GB"/>
        </a:p>
      </dgm:t>
    </dgm:pt>
    <dgm:pt modelId="{97244212-DFA0-4EFA-B9E0-7BF56E8A8D5E}">
      <dgm:prSet phldrT="[Text]"/>
      <dgm:spPr/>
      <dgm:t>
        <a:bodyPr/>
        <a:lstStyle/>
        <a:p>
          <a:r>
            <a:rPr lang="en-US" dirty="0" smtClean="0"/>
            <a:t>Android Project</a:t>
          </a:r>
          <a:endParaRPr lang="en-GB" dirty="0"/>
        </a:p>
      </dgm:t>
    </dgm:pt>
    <dgm:pt modelId="{18C3DE2F-38E0-4135-84A6-24A6D471738D}" type="parTrans" cxnId="{75C1BC8C-C0BB-42F0-BAF1-AE3A198D29D2}">
      <dgm:prSet/>
      <dgm:spPr/>
      <dgm:t>
        <a:bodyPr/>
        <a:lstStyle/>
        <a:p>
          <a:endParaRPr lang="en-GB"/>
        </a:p>
      </dgm:t>
    </dgm:pt>
    <dgm:pt modelId="{2041E1B4-4A8F-4356-A84F-39FA0A9E97C2}" type="sibTrans" cxnId="{75C1BC8C-C0BB-42F0-BAF1-AE3A198D29D2}">
      <dgm:prSet/>
      <dgm:spPr/>
      <dgm:t>
        <a:bodyPr/>
        <a:lstStyle/>
        <a:p>
          <a:endParaRPr lang="en-GB"/>
        </a:p>
      </dgm:t>
    </dgm:pt>
    <dgm:pt modelId="{B9DB6382-F283-4AA9-9B5F-865FD917E708}">
      <dgm:prSet phldrT="[Text]"/>
      <dgm:spPr/>
      <dgm:t>
        <a:bodyPr/>
        <a:lstStyle/>
        <a:p>
          <a:r>
            <a:rPr lang="en-US" dirty="0" smtClean="0"/>
            <a:t>Android Content</a:t>
          </a:r>
          <a:endParaRPr lang="en-GB" dirty="0"/>
        </a:p>
      </dgm:t>
    </dgm:pt>
    <dgm:pt modelId="{6BDF57B3-2DA6-40CD-9C01-7F966D81AD73}" type="parTrans" cxnId="{4C76EF11-BB1D-495C-9E22-02F1C346C4C3}">
      <dgm:prSet/>
      <dgm:spPr/>
      <dgm:t>
        <a:bodyPr/>
        <a:lstStyle/>
        <a:p>
          <a:endParaRPr lang="en-GB"/>
        </a:p>
      </dgm:t>
    </dgm:pt>
    <dgm:pt modelId="{0C549B40-C5D8-49D8-8672-4884D1749DCC}" type="sibTrans" cxnId="{4C76EF11-BB1D-495C-9E22-02F1C346C4C3}">
      <dgm:prSet/>
      <dgm:spPr/>
      <dgm:t>
        <a:bodyPr/>
        <a:lstStyle/>
        <a:p>
          <a:endParaRPr lang="en-GB"/>
        </a:p>
      </dgm:t>
    </dgm:pt>
    <dgm:pt modelId="{38CC4E8A-05F7-43BC-AADE-E705FAD9AE5D}">
      <dgm:prSet phldrT="[Text]"/>
      <dgm:spPr/>
      <dgm:t>
        <a:bodyPr/>
        <a:lstStyle/>
        <a:p>
          <a:r>
            <a:rPr lang="en-US" dirty="0" smtClean="0"/>
            <a:t>Android Code</a:t>
          </a:r>
          <a:endParaRPr lang="en-GB" dirty="0"/>
        </a:p>
      </dgm:t>
    </dgm:pt>
    <dgm:pt modelId="{3B3FCDFE-D77A-4386-A419-7D622A1B4FCA}" type="parTrans" cxnId="{FEE6308F-1146-41FF-8AE8-13549D4AEE9B}">
      <dgm:prSet/>
      <dgm:spPr/>
      <dgm:t>
        <a:bodyPr/>
        <a:lstStyle/>
        <a:p>
          <a:endParaRPr lang="en-GB"/>
        </a:p>
      </dgm:t>
    </dgm:pt>
    <dgm:pt modelId="{DA2ACABC-050F-4A3D-A2B7-31E0C4E4EC61}" type="sibTrans" cxnId="{FEE6308F-1146-41FF-8AE8-13549D4AEE9B}">
      <dgm:prSet/>
      <dgm:spPr/>
      <dgm:t>
        <a:bodyPr/>
        <a:lstStyle/>
        <a:p>
          <a:endParaRPr lang="en-GB"/>
        </a:p>
      </dgm:t>
    </dgm:pt>
    <dgm:pt modelId="{60262768-8A02-45CE-9D0E-ABAB601B1667}">
      <dgm:prSet phldrT="[Text]"/>
      <dgm:spPr/>
      <dgm:t>
        <a:bodyPr/>
        <a:lstStyle/>
        <a:p>
          <a:r>
            <a:rPr lang="en-US" dirty="0" err="1" smtClean="0"/>
            <a:t>iOS</a:t>
          </a:r>
          <a:r>
            <a:rPr lang="en-US" dirty="0" smtClean="0"/>
            <a:t> Project</a:t>
          </a:r>
          <a:endParaRPr lang="en-GB" dirty="0"/>
        </a:p>
      </dgm:t>
    </dgm:pt>
    <dgm:pt modelId="{9FD0031A-2A71-405A-9C74-CEC4256F769B}" type="parTrans" cxnId="{4A7920E4-AD3E-44D5-9E89-4BA52A3B3AD3}">
      <dgm:prSet/>
      <dgm:spPr/>
      <dgm:t>
        <a:bodyPr/>
        <a:lstStyle/>
        <a:p>
          <a:endParaRPr lang="en-GB"/>
        </a:p>
      </dgm:t>
    </dgm:pt>
    <dgm:pt modelId="{B2A7BE76-6756-4590-8816-C159FFEE8CFB}" type="sibTrans" cxnId="{4A7920E4-AD3E-44D5-9E89-4BA52A3B3AD3}">
      <dgm:prSet/>
      <dgm:spPr/>
      <dgm:t>
        <a:bodyPr/>
        <a:lstStyle/>
        <a:p>
          <a:endParaRPr lang="en-GB"/>
        </a:p>
      </dgm:t>
    </dgm:pt>
    <dgm:pt modelId="{6435FB19-6A5B-47C3-A165-239B4544A3C2}">
      <dgm:prSet phldrT="[Text]"/>
      <dgm:spPr/>
      <dgm:t>
        <a:bodyPr/>
        <a:lstStyle/>
        <a:p>
          <a:r>
            <a:rPr lang="en-US" dirty="0" err="1" smtClean="0"/>
            <a:t>iOS</a:t>
          </a:r>
          <a:r>
            <a:rPr lang="en-US" dirty="0" smtClean="0"/>
            <a:t> Content</a:t>
          </a:r>
          <a:endParaRPr lang="en-GB" dirty="0"/>
        </a:p>
      </dgm:t>
    </dgm:pt>
    <dgm:pt modelId="{24B94EA7-8D5F-413F-993D-1801905BD31F}" type="parTrans" cxnId="{37CB933B-8A98-4781-9832-971D981FFECE}">
      <dgm:prSet/>
      <dgm:spPr/>
      <dgm:t>
        <a:bodyPr/>
        <a:lstStyle/>
        <a:p>
          <a:endParaRPr lang="en-GB"/>
        </a:p>
      </dgm:t>
    </dgm:pt>
    <dgm:pt modelId="{57090092-21BB-4EF0-918B-0ABBBB920EC7}" type="sibTrans" cxnId="{37CB933B-8A98-4781-9832-971D981FFECE}">
      <dgm:prSet/>
      <dgm:spPr/>
      <dgm:t>
        <a:bodyPr/>
        <a:lstStyle/>
        <a:p>
          <a:endParaRPr lang="en-GB"/>
        </a:p>
      </dgm:t>
    </dgm:pt>
    <dgm:pt modelId="{A58F4A09-3A47-437E-9068-12D2523AC5EE}">
      <dgm:prSet phldrT="[Text]"/>
      <dgm:spPr/>
      <dgm:t>
        <a:bodyPr/>
        <a:lstStyle/>
        <a:p>
          <a:r>
            <a:rPr lang="en-US" dirty="0" err="1" smtClean="0"/>
            <a:t>iOS</a:t>
          </a:r>
          <a:r>
            <a:rPr lang="en-US" dirty="0" smtClean="0"/>
            <a:t> Code</a:t>
          </a:r>
          <a:endParaRPr lang="en-GB" dirty="0"/>
        </a:p>
      </dgm:t>
    </dgm:pt>
    <dgm:pt modelId="{561DA5BB-223E-49D4-881A-CE93DBBD3EBF}" type="parTrans" cxnId="{F370DB2A-F1F9-4B7F-A1E0-3BD878370887}">
      <dgm:prSet/>
      <dgm:spPr/>
      <dgm:t>
        <a:bodyPr/>
        <a:lstStyle/>
        <a:p>
          <a:endParaRPr lang="en-GB"/>
        </a:p>
      </dgm:t>
    </dgm:pt>
    <dgm:pt modelId="{1AE4EAAC-ADFF-4749-B878-A8B934791DBB}" type="sibTrans" cxnId="{F370DB2A-F1F9-4B7F-A1E0-3BD878370887}">
      <dgm:prSet/>
      <dgm:spPr/>
      <dgm:t>
        <a:bodyPr/>
        <a:lstStyle/>
        <a:p>
          <a:endParaRPr lang="en-GB"/>
        </a:p>
      </dgm:t>
    </dgm:pt>
    <dgm:pt modelId="{ADFF9AD3-B20B-4435-9374-60F22593514A}">
      <dgm:prSet phldrT="[Text]"/>
      <dgm:spPr/>
      <dgm:t>
        <a:bodyPr/>
        <a:lstStyle/>
        <a:p>
          <a:r>
            <a:rPr lang="en-US" dirty="0" smtClean="0"/>
            <a:t>Windows Phone Project</a:t>
          </a:r>
          <a:endParaRPr lang="en-GB" dirty="0"/>
        </a:p>
      </dgm:t>
    </dgm:pt>
    <dgm:pt modelId="{479FB8A0-71F2-44B2-817A-C7E8F057512E}" type="sibTrans" cxnId="{B7F2B501-3DA7-4525-A35D-F46B8345A83E}">
      <dgm:prSet/>
      <dgm:spPr/>
      <dgm:t>
        <a:bodyPr/>
        <a:lstStyle/>
        <a:p>
          <a:endParaRPr lang="en-GB"/>
        </a:p>
      </dgm:t>
    </dgm:pt>
    <dgm:pt modelId="{7C75DD51-9E54-4E0E-867C-0E2C3AB305B4}" type="parTrans" cxnId="{B7F2B501-3DA7-4525-A35D-F46B8345A83E}">
      <dgm:prSet/>
      <dgm:spPr/>
      <dgm:t>
        <a:bodyPr/>
        <a:lstStyle/>
        <a:p>
          <a:endParaRPr lang="en-GB"/>
        </a:p>
      </dgm:t>
    </dgm:pt>
    <dgm:pt modelId="{528F60CB-D69A-401D-9396-87EA20E0E017}" type="pres">
      <dgm:prSet presAssocID="{BBE5D715-0641-4E3F-A24C-CD31C9B831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42372D5-B379-461F-9ED2-198F63DFCC60}" type="pres">
      <dgm:prSet presAssocID="{235D81BC-AFFE-4399-B1BF-9F42A6D79231}" presName="compositeNode" presStyleCnt="0">
        <dgm:presLayoutVars>
          <dgm:bulletEnabled val="1"/>
        </dgm:presLayoutVars>
      </dgm:prSet>
      <dgm:spPr/>
    </dgm:pt>
    <dgm:pt modelId="{E22B1746-F441-4171-BBB4-46FC99C5AE89}" type="pres">
      <dgm:prSet presAssocID="{235D81BC-AFFE-4399-B1BF-9F42A6D79231}" presName="bgRect" presStyleLbl="node1" presStyleIdx="0" presStyleCnt="5"/>
      <dgm:spPr/>
      <dgm:t>
        <a:bodyPr/>
        <a:lstStyle/>
        <a:p>
          <a:endParaRPr lang="en-GB"/>
        </a:p>
      </dgm:t>
    </dgm:pt>
    <dgm:pt modelId="{D4FBD514-3886-44D5-90BA-88AB3E24D257}" type="pres">
      <dgm:prSet presAssocID="{235D81BC-AFFE-4399-B1BF-9F42A6D7923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CB3DD7-71AE-41AC-BF5B-3EF86376CFA5}" type="pres">
      <dgm:prSet presAssocID="{235D81BC-AFFE-4399-B1BF-9F42A6D7923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D5D7307-071B-4C19-8F53-0EC79083D86B}" type="pres">
      <dgm:prSet presAssocID="{E91768E4-31E3-447A-B96B-26722EA0B0E7}" presName="hSp" presStyleCnt="0"/>
      <dgm:spPr/>
    </dgm:pt>
    <dgm:pt modelId="{2CF4F2CD-4FF4-4BDE-BC8A-4BE32D64F8C2}" type="pres">
      <dgm:prSet presAssocID="{E91768E4-31E3-447A-B96B-26722EA0B0E7}" presName="vProcSp" presStyleCnt="0"/>
      <dgm:spPr/>
    </dgm:pt>
    <dgm:pt modelId="{3C88C0B2-744C-42E9-BD4B-715A8A09ECCD}" type="pres">
      <dgm:prSet presAssocID="{E91768E4-31E3-447A-B96B-26722EA0B0E7}" presName="vSp1" presStyleCnt="0"/>
      <dgm:spPr/>
    </dgm:pt>
    <dgm:pt modelId="{E2B366AB-C240-4D55-AEFE-693181FC8D48}" type="pres">
      <dgm:prSet presAssocID="{E91768E4-31E3-447A-B96B-26722EA0B0E7}" presName="simulatedConn" presStyleLbl="solidFgAcc1" presStyleIdx="0" presStyleCnt="4"/>
      <dgm:spPr/>
    </dgm:pt>
    <dgm:pt modelId="{86202738-54D6-4AEE-AEF3-8D44AD7A17F7}" type="pres">
      <dgm:prSet presAssocID="{E91768E4-31E3-447A-B96B-26722EA0B0E7}" presName="vSp2" presStyleCnt="0"/>
      <dgm:spPr/>
    </dgm:pt>
    <dgm:pt modelId="{C2169FDA-B2A2-485D-A2DF-A26176DC9BD3}" type="pres">
      <dgm:prSet presAssocID="{E91768E4-31E3-447A-B96B-26722EA0B0E7}" presName="sibTrans" presStyleCnt="0"/>
      <dgm:spPr/>
    </dgm:pt>
    <dgm:pt modelId="{5193CD0D-9CD5-4D2A-A176-B603A7D4A05E}" type="pres">
      <dgm:prSet presAssocID="{F39383FA-636D-4D8B-B60A-7D46E6182EEF}" presName="compositeNode" presStyleCnt="0">
        <dgm:presLayoutVars>
          <dgm:bulletEnabled val="1"/>
        </dgm:presLayoutVars>
      </dgm:prSet>
      <dgm:spPr/>
    </dgm:pt>
    <dgm:pt modelId="{0EECA07E-4FED-4DA8-9815-905352B30328}" type="pres">
      <dgm:prSet presAssocID="{F39383FA-636D-4D8B-B60A-7D46E6182EEF}" presName="bgRect" presStyleLbl="node1" presStyleIdx="1" presStyleCnt="5"/>
      <dgm:spPr/>
      <dgm:t>
        <a:bodyPr/>
        <a:lstStyle/>
        <a:p>
          <a:endParaRPr lang="en-GB"/>
        </a:p>
      </dgm:t>
    </dgm:pt>
    <dgm:pt modelId="{18B7C416-0721-4789-A32D-A5F53A66969A}" type="pres">
      <dgm:prSet presAssocID="{F39383FA-636D-4D8B-B60A-7D46E6182EE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D1AAB97-8FBC-4DBD-999F-C70264E76D65}" type="pres">
      <dgm:prSet presAssocID="{F39383FA-636D-4D8B-B60A-7D46E6182EEF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03F4AF-8DF8-4C13-9C3A-447A2303BB3E}" type="pres">
      <dgm:prSet presAssocID="{BDA2BBC8-2FA6-464C-8C7D-04D21404649F}" presName="hSp" presStyleCnt="0"/>
      <dgm:spPr/>
    </dgm:pt>
    <dgm:pt modelId="{617A5569-31D2-4209-BCC6-2CB0BB27332D}" type="pres">
      <dgm:prSet presAssocID="{BDA2BBC8-2FA6-464C-8C7D-04D21404649F}" presName="vProcSp" presStyleCnt="0"/>
      <dgm:spPr/>
    </dgm:pt>
    <dgm:pt modelId="{4AA7F771-6043-4D9C-95A4-89B9A53F7DCB}" type="pres">
      <dgm:prSet presAssocID="{BDA2BBC8-2FA6-464C-8C7D-04D21404649F}" presName="vSp1" presStyleCnt="0"/>
      <dgm:spPr/>
    </dgm:pt>
    <dgm:pt modelId="{F268AF0F-8540-418C-8E99-86B350350324}" type="pres">
      <dgm:prSet presAssocID="{BDA2BBC8-2FA6-464C-8C7D-04D21404649F}" presName="simulatedConn" presStyleLbl="solidFgAcc1" presStyleIdx="1" presStyleCnt="4"/>
      <dgm:spPr/>
    </dgm:pt>
    <dgm:pt modelId="{99F7E125-0FE1-4D7B-A1FD-B8CC07D295C7}" type="pres">
      <dgm:prSet presAssocID="{BDA2BBC8-2FA6-464C-8C7D-04D21404649F}" presName="vSp2" presStyleCnt="0"/>
      <dgm:spPr/>
    </dgm:pt>
    <dgm:pt modelId="{DADFB435-2312-4CBF-A5B5-C95D61475DD1}" type="pres">
      <dgm:prSet presAssocID="{BDA2BBC8-2FA6-464C-8C7D-04D21404649F}" presName="sibTrans" presStyleCnt="0"/>
      <dgm:spPr/>
    </dgm:pt>
    <dgm:pt modelId="{ACEF3E34-4CF8-462F-901F-114823EDCC23}" type="pres">
      <dgm:prSet presAssocID="{ADFF9AD3-B20B-4435-9374-60F22593514A}" presName="compositeNode" presStyleCnt="0">
        <dgm:presLayoutVars>
          <dgm:bulletEnabled val="1"/>
        </dgm:presLayoutVars>
      </dgm:prSet>
      <dgm:spPr/>
    </dgm:pt>
    <dgm:pt modelId="{7897D567-8CA6-4FEE-954E-B04964DC9DBA}" type="pres">
      <dgm:prSet presAssocID="{ADFF9AD3-B20B-4435-9374-60F22593514A}" presName="bgRect" presStyleLbl="node1" presStyleIdx="2" presStyleCnt="5"/>
      <dgm:spPr/>
      <dgm:t>
        <a:bodyPr/>
        <a:lstStyle/>
        <a:p>
          <a:endParaRPr lang="en-GB"/>
        </a:p>
      </dgm:t>
    </dgm:pt>
    <dgm:pt modelId="{F48483BE-D96A-40BF-8692-82C02AB7243C}" type="pres">
      <dgm:prSet presAssocID="{ADFF9AD3-B20B-4435-9374-60F22593514A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1513AFE-42F7-4E3E-B33B-76F528A43EF2}" type="pres">
      <dgm:prSet presAssocID="{ADFF9AD3-B20B-4435-9374-60F22593514A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0F75A0-0DFF-42D0-949A-81622C21C98F}" type="pres">
      <dgm:prSet presAssocID="{479FB8A0-71F2-44B2-817A-C7E8F057512E}" presName="hSp" presStyleCnt="0"/>
      <dgm:spPr/>
    </dgm:pt>
    <dgm:pt modelId="{2919930D-1EAB-4849-ADFF-45297BD7E721}" type="pres">
      <dgm:prSet presAssocID="{479FB8A0-71F2-44B2-817A-C7E8F057512E}" presName="vProcSp" presStyleCnt="0"/>
      <dgm:spPr/>
    </dgm:pt>
    <dgm:pt modelId="{AE192C57-112E-408B-9164-34C7C96C4E1B}" type="pres">
      <dgm:prSet presAssocID="{479FB8A0-71F2-44B2-817A-C7E8F057512E}" presName="vSp1" presStyleCnt="0"/>
      <dgm:spPr/>
    </dgm:pt>
    <dgm:pt modelId="{5F0F19B4-B7CA-49D2-B115-FEBBC4657CB7}" type="pres">
      <dgm:prSet presAssocID="{479FB8A0-71F2-44B2-817A-C7E8F057512E}" presName="simulatedConn" presStyleLbl="solidFgAcc1" presStyleIdx="2" presStyleCnt="4"/>
      <dgm:spPr/>
    </dgm:pt>
    <dgm:pt modelId="{02438B21-8B7E-41FD-BF63-3C0540F027ED}" type="pres">
      <dgm:prSet presAssocID="{479FB8A0-71F2-44B2-817A-C7E8F057512E}" presName="vSp2" presStyleCnt="0"/>
      <dgm:spPr/>
    </dgm:pt>
    <dgm:pt modelId="{9F877752-26B3-4706-8E8B-65614108C46F}" type="pres">
      <dgm:prSet presAssocID="{479FB8A0-71F2-44B2-817A-C7E8F057512E}" presName="sibTrans" presStyleCnt="0"/>
      <dgm:spPr/>
    </dgm:pt>
    <dgm:pt modelId="{ECBB6218-5E03-4EDA-A0F3-B9C1060ED433}" type="pres">
      <dgm:prSet presAssocID="{97244212-DFA0-4EFA-B9E0-7BF56E8A8D5E}" presName="compositeNode" presStyleCnt="0">
        <dgm:presLayoutVars>
          <dgm:bulletEnabled val="1"/>
        </dgm:presLayoutVars>
      </dgm:prSet>
      <dgm:spPr/>
    </dgm:pt>
    <dgm:pt modelId="{7447B5B0-D3CA-4295-87B0-E24A022550FC}" type="pres">
      <dgm:prSet presAssocID="{97244212-DFA0-4EFA-B9E0-7BF56E8A8D5E}" presName="bgRect" presStyleLbl="node1" presStyleIdx="3" presStyleCnt="5"/>
      <dgm:spPr/>
      <dgm:t>
        <a:bodyPr/>
        <a:lstStyle/>
        <a:p>
          <a:endParaRPr lang="en-GB"/>
        </a:p>
      </dgm:t>
    </dgm:pt>
    <dgm:pt modelId="{CD34F4EA-A105-4254-9BC3-01615E3BDDC7}" type="pres">
      <dgm:prSet presAssocID="{97244212-DFA0-4EFA-B9E0-7BF56E8A8D5E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F3DAC56-DE07-47E8-9DAB-FB901367EAEA}" type="pres">
      <dgm:prSet presAssocID="{97244212-DFA0-4EFA-B9E0-7BF56E8A8D5E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373602-B4DE-43D6-9025-11E8C8816BB9}" type="pres">
      <dgm:prSet presAssocID="{2041E1B4-4A8F-4356-A84F-39FA0A9E97C2}" presName="hSp" presStyleCnt="0"/>
      <dgm:spPr/>
    </dgm:pt>
    <dgm:pt modelId="{58903EC5-6973-4E90-966A-56946E07345D}" type="pres">
      <dgm:prSet presAssocID="{2041E1B4-4A8F-4356-A84F-39FA0A9E97C2}" presName="vProcSp" presStyleCnt="0"/>
      <dgm:spPr/>
    </dgm:pt>
    <dgm:pt modelId="{06A3821E-6E2F-4932-88AA-37DA560610C3}" type="pres">
      <dgm:prSet presAssocID="{2041E1B4-4A8F-4356-A84F-39FA0A9E97C2}" presName="vSp1" presStyleCnt="0"/>
      <dgm:spPr/>
    </dgm:pt>
    <dgm:pt modelId="{18270A6B-1320-4227-A388-E560F7E37831}" type="pres">
      <dgm:prSet presAssocID="{2041E1B4-4A8F-4356-A84F-39FA0A9E97C2}" presName="simulatedConn" presStyleLbl="solidFgAcc1" presStyleIdx="3" presStyleCnt="4"/>
      <dgm:spPr/>
    </dgm:pt>
    <dgm:pt modelId="{7AF4FA46-8B9F-4F0F-9661-DBF20C0AC592}" type="pres">
      <dgm:prSet presAssocID="{2041E1B4-4A8F-4356-A84F-39FA0A9E97C2}" presName="vSp2" presStyleCnt="0"/>
      <dgm:spPr/>
    </dgm:pt>
    <dgm:pt modelId="{D6A9CC92-6EDE-401C-9289-F4F1C2181283}" type="pres">
      <dgm:prSet presAssocID="{2041E1B4-4A8F-4356-A84F-39FA0A9E97C2}" presName="sibTrans" presStyleCnt="0"/>
      <dgm:spPr/>
    </dgm:pt>
    <dgm:pt modelId="{DDCA7226-2C3F-44E6-8B00-C6742CBFBE40}" type="pres">
      <dgm:prSet presAssocID="{60262768-8A02-45CE-9D0E-ABAB601B1667}" presName="compositeNode" presStyleCnt="0">
        <dgm:presLayoutVars>
          <dgm:bulletEnabled val="1"/>
        </dgm:presLayoutVars>
      </dgm:prSet>
      <dgm:spPr/>
    </dgm:pt>
    <dgm:pt modelId="{FC362458-0CA0-4D76-A3B5-10AA923A24D7}" type="pres">
      <dgm:prSet presAssocID="{60262768-8A02-45CE-9D0E-ABAB601B1667}" presName="bgRect" presStyleLbl="node1" presStyleIdx="4" presStyleCnt="5"/>
      <dgm:spPr/>
      <dgm:t>
        <a:bodyPr/>
        <a:lstStyle/>
        <a:p>
          <a:endParaRPr lang="en-GB"/>
        </a:p>
      </dgm:t>
    </dgm:pt>
    <dgm:pt modelId="{38087BC8-4323-4A00-92B3-BF08B1354976}" type="pres">
      <dgm:prSet presAssocID="{60262768-8A02-45CE-9D0E-ABAB601B166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72F89A-B5E8-41E0-BC3A-528978FC488E}" type="pres">
      <dgm:prSet presAssocID="{60262768-8A02-45CE-9D0E-ABAB601B1667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5C1BC8C-C0BB-42F0-BAF1-AE3A198D29D2}" srcId="{BBE5D715-0641-4E3F-A24C-CD31C9B831C8}" destId="{97244212-DFA0-4EFA-B9E0-7BF56E8A8D5E}" srcOrd="3" destOrd="0" parTransId="{18C3DE2F-38E0-4135-84A6-24A6D471738D}" sibTransId="{2041E1B4-4A8F-4356-A84F-39FA0A9E97C2}"/>
    <dgm:cxn modelId="{29875A19-084E-4EE4-8EC4-3AB93C47EF0A}" type="presOf" srcId="{C2AAACBC-4756-4616-8E00-C13E9A21165B}" destId="{81513AFE-42F7-4E3E-B33B-76F528A43EF2}" srcOrd="0" destOrd="1" presId="urn:microsoft.com/office/officeart/2005/8/layout/hProcess7"/>
    <dgm:cxn modelId="{9C71C336-888B-47C2-AFC8-66A84EC897EE}" type="presOf" srcId="{97244212-DFA0-4EFA-B9E0-7BF56E8A8D5E}" destId="{CD34F4EA-A105-4254-9BC3-01615E3BDDC7}" srcOrd="1" destOrd="0" presId="urn:microsoft.com/office/officeart/2005/8/layout/hProcess7"/>
    <dgm:cxn modelId="{28482792-62AA-4F72-984A-ACD101ACB60A}" type="presOf" srcId="{3CD5EC96-9263-4A89-98EA-E1207AFCC6F9}" destId="{E2CB3DD7-71AE-41AC-BF5B-3EF86376CFA5}" srcOrd="0" destOrd="1" presId="urn:microsoft.com/office/officeart/2005/8/layout/hProcess7"/>
    <dgm:cxn modelId="{7A69553C-698D-4ABF-9917-51268D34135C}" type="presOf" srcId="{B9DB6382-F283-4AA9-9B5F-865FD917E708}" destId="{8F3DAC56-DE07-47E8-9DAB-FB901367EAEA}" srcOrd="0" destOrd="0" presId="urn:microsoft.com/office/officeart/2005/8/layout/hProcess7"/>
    <dgm:cxn modelId="{61C3D84B-456F-4AB4-A89B-027A1C9DF8BF}" type="presOf" srcId="{60262768-8A02-45CE-9D0E-ABAB601B1667}" destId="{FC362458-0CA0-4D76-A3B5-10AA923A24D7}" srcOrd="0" destOrd="0" presId="urn:microsoft.com/office/officeart/2005/8/layout/hProcess7"/>
    <dgm:cxn modelId="{F226232E-8B5A-4669-8108-FABAFB3219CC}" type="presOf" srcId="{60262768-8A02-45CE-9D0E-ABAB601B1667}" destId="{38087BC8-4323-4A00-92B3-BF08B1354976}" srcOrd="1" destOrd="0" presId="urn:microsoft.com/office/officeart/2005/8/layout/hProcess7"/>
    <dgm:cxn modelId="{9354DEBD-D39C-4856-8204-37DE344C6423}" srcId="{ADFF9AD3-B20B-4435-9374-60F22593514A}" destId="{C2AAACBC-4756-4616-8E00-C13E9A21165B}" srcOrd="1" destOrd="0" parTransId="{B1F93E71-76A3-4BD3-A901-D454DC1D853F}" sibTransId="{59C0BBD0-BB6F-460D-ADC5-263AAEB4127E}"/>
    <dgm:cxn modelId="{1D2991A4-CD36-45E2-9C29-AA985118FB33}" type="presOf" srcId="{D7FF0B44-AA7A-46D3-BDE8-17298D91485D}" destId="{8D1AAB97-8FBC-4DBD-999F-C70264E76D65}" srcOrd="0" destOrd="0" presId="urn:microsoft.com/office/officeart/2005/8/layout/hProcess7"/>
    <dgm:cxn modelId="{EB3214A4-B5EB-45D1-9109-3487BB1BB74A}" type="presOf" srcId="{AADA77DD-0DF9-4AC9-9FF0-6A95DA3C1F45}" destId="{8D1AAB97-8FBC-4DBD-999F-C70264E76D65}" srcOrd="0" destOrd="1" presId="urn:microsoft.com/office/officeart/2005/8/layout/hProcess7"/>
    <dgm:cxn modelId="{CCB1E7BA-EA78-4CEB-9444-4BDA4FFA19E9}" type="presOf" srcId="{F39383FA-636D-4D8B-B60A-7D46E6182EEF}" destId="{0EECA07E-4FED-4DA8-9815-905352B30328}" srcOrd="0" destOrd="0" presId="urn:microsoft.com/office/officeart/2005/8/layout/hProcess7"/>
    <dgm:cxn modelId="{E200A973-9CB3-402B-B11B-79FA78B505E6}" type="presOf" srcId="{6435FB19-6A5B-47C3-A165-239B4544A3C2}" destId="{4A72F89A-B5E8-41E0-BC3A-528978FC488E}" srcOrd="0" destOrd="0" presId="urn:microsoft.com/office/officeart/2005/8/layout/hProcess7"/>
    <dgm:cxn modelId="{1F7A33F8-6209-446B-9FFC-305D3B828FB8}" type="presOf" srcId="{235D81BC-AFFE-4399-B1BF-9F42A6D79231}" destId="{D4FBD514-3886-44D5-90BA-88AB3E24D257}" srcOrd="1" destOrd="0" presId="urn:microsoft.com/office/officeart/2005/8/layout/hProcess7"/>
    <dgm:cxn modelId="{F4CB0101-9493-41B7-97F3-A5AB3EDC9C26}" srcId="{235D81BC-AFFE-4399-B1BF-9F42A6D79231}" destId="{3CD5EC96-9263-4A89-98EA-E1207AFCC6F9}" srcOrd="1" destOrd="0" parTransId="{B56D5789-B254-4FE8-AE31-10F4130ADD29}" sibTransId="{6B256207-06D6-43D4-8809-F69757F96873}"/>
    <dgm:cxn modelId="{FEE6308F-1146-41FF-8AE8-13549D4AEE9B}" srcId="{97244212-DFA0-4EFA-B9E0-7BF56E8A8D5E}" destId="{38CC4E8A-05F7-43BC-AADE-E705FAD9AE5D}" srcOrd="1" destOrd="0" parTransId="{3B3FCDFE-D77A-4386-A419-7D622A1B4FCA}" sibTransId="{DA2ACABC-050F-4A3D-A2B7-31E0C4E4EC61}"/>
    <dgm:cxn modelId="{A3924310-0AB2-4496-8D04-6C8458151581}" srcId="{BBE5D715-0641-4E3F-A24C-CD31C9B831C8}" destId="{235D81BC-AFFE-4399-B1BF-9F42A6D79231}" srcOrd="0" destOrd="0" parTransId="{F61219A1-926E-4DA1-AAB2-B0AE94864F17}" sibTransId="{E91768E4-31E3-447A-B96B-26722EA0B0E7}"/>
    <dgm:cxn modelId="{BFD46DE0-6C09-446B-9EAD-78B96B9D2929}" type="presOf" srcId="{F39383FA-636D-4D8B-B60A-7D46E6182EEF}" destId="{18B7C416-0721-4789-A32D-A5F53A66969A}" srcOrd="1" destOrd="0" presId="urn:microsoft.com/office/officeart/2005/8/layout/hProcess7"/>
    <dgm:cxn modelId="{992EB7FB-6E5F-4C9B-80C2-F5AC44785FF1}" type="presOf" srcId="{A58F4A09-3A47-437E-9068-12D2523AC5EE}" destId="{4A72F89A-B5E8-41E0-BC3A-528978FC488E}" srcOrd="0" destOrd="1" presId="urn:microsoft.com/office/officeart/2005/8/layout/hProcess7"/>
    <dgm:cxn modelId="{0C1CAFF2-69A8-44FC-993A-B4CDF4333B78}" type="presOf" srcId="{38CC4E8A-05F7-43BC-AADE-E705FAD9AE5D}" destId="{8F3DAC56-DE07-47E8-9DAB-FB901367EAEA}" srcOrd="0" destOrd="1" presId="urn:microsoft.com/office/officeart/2005/8/layout/hProcess7"/>
    <dgm:cxn modelId="{AD8F890B-FC7C-4EE4-BC7B-EC9EECFB0D31}" type="presOf" srcId="{DD651FF6-7DBA-41D5-8DCA-C76BE5ED7340}" destId="{E2CB3DD7-71AE-41AC-BF5B-3EF86376CFA5}" srcOrd="0" destOrd="0" presId="urn:microsoft.com/office/officeart/2005/8/layout/hProcess7"/>
    <dgm:cxn modelId="{37CB933B-8A98-4781-9832-971D981FFECE}" srcId="{60262768-8A02-45CE-9D0E-ABAB601B1667}" destId="{6435FB19-6A5B-47C3-A165-239B4544A3C2}" srcOrd="0" destOrd="0" parTransId="{24B94EA7-8D5F-413F-993D-1801905BD31F}" sibTransId="{57090092-21BB-4EF0-918B-0ABBBB920EC7}"/>
    <dgm:cxn modelId="{4C76EF11-BB1D-495C-9E22-02F1C346C4C3}" srcId="{97244212-DFA0-4EFA-B9E0-7BF56E8A8D5E}" destId="{B9DB6382-F283-4AA9-9B5F-865FD917E708}" srcOrd="0" destOrd="0" parTransId="{6BDF57B3-2DA6-40CD-9C01-7F966D81AD73}" sibTransId="{0C549B40-C5D8-49D8-8672-4884D1749DCC}"/>
    <dgm:cxn modelId="{1B2F6F71-07C4-4335-BD4E-078F2E5719C4}" type="presOf" srcId="{235D81BC-AFFE-4399-B1BF-9F42A6D79231}" destId="{E22B1746-F441-4171-BBB4-46FC99C5AE89}" srcOrd="0" destOrd="0" presId="urn:microsoft.com/office/officeart/2005/8/layout/hProcess7"/>
    <dgm:cxn modelId="{50DAA42B-2DD9-4977-99AA-8444060C966D}" type="presOf" srcId="{ADFF9AD3-B20B-4435-9374-60F22593514A}" destId="{7897D567-8CA6-4FEE-954E-B04964DC9DBA}" srcOrd="0" destOrd="0" presId="urn:microsoft.com/office/officeart/2005/8/layout/hProcess7"/>
    <dgm:cxn modelId="{7DA81B69-332F-437F-891C-F5E4CB8662E5}" type="presOf" srcId="{BBE5D715-0641-4E3F-A24C-CD31C9B831C8}" destId="{528F60CB-D69A-401D-9396-87EA20E0E017}" srcOrd="0" destOrd="0" presId="urn:microsoft.com/office/officeart/2005/8/layout/hProcess7"/>
    <dgm:cxn modelId="{B3C6D1BE-73CE-4564-BBC2-67CAFFC2E7A8}" srcId="{F39383FA-636D-4D8B-B60A-7D46E6182EEF}" destId="{D7FF0B44-AA7A-46D3-BDE8-17298D91485D}" srcOrd="0" destOrd="0" parTransId="{8B207EB1-77FD-4827-854C-A4E7EB6E2D2B}" sibTransId="{AB555583-651B-4B66-B457-FAF00A860CEC}"/>
    <dgm:cxn modelId="{59E1A0CD-A7E5-47B6-9FD9-643FF3B68153}" type="presOf" srcId="{ADFF9AD3-B20B-4435-9374-60F22593514A}" destId="{F48483BE-D96A-40BF-8692-82C02AB7243C}" srcOrd="1" destOrd="0" presId="urn:microsoft.com/office/officeart/2005/8/layout/hProcess7"/>
    <dgm:cxn modelId="{D52DCACE-4E07-4DB0-95FF-83F976B680DA}" srcId="{BBE5D715-0641-4E3F-A24C-CD31C9B831C8}" destId="{F39383FA-636D-4D8B-B60A-7D46E6182EEF}" srcOrd="1" destOrd="0" parTransId="{F81C4399-C08A-4565-8A9A-2339A174D339}" sibTransId="{BDA2BBC8-2FA6-464C-8C7D-04D21404649F}"/>
    <dgm:cxn modelId="{32175E73-CE3E-4E5B-98BD-F2116F292D15}" srcId="{F39383FA-636D-4D8B-B60A-7D46E6182EEF}" destId="{AADA77DD-0DF9-4AC9-9FF0-6A95DA3C1F45}" srcOrd="1" destOrd="0" parTransId="{8AE91784-6E37-4FCB-91F0-DA89007A2255}" sibTransId="{30270DE4-723C-42E6-8B45-E63A115BCB2B}"/>
    <dgm:cxn modelId="{F370DB2A-F1F9-4B7F-A1E0-3BD878370887}" srcId="{60262768-8A02-45CE-9D0E-ABAB601B1667}" destId="{A58F4A09-3A47-437E-9068-12D2523AC5EE}" srcOrd="1" destOrd="0" parTransId="{561DA5BB-223E-49D4-881A-CE93DBBD3EBF}" sibTransId="{1AE4EAAC-ADFF-4749-B878-A8B934791DBB}"/>
    <dgm:cxn modelId="{FA35F5D5-2F26-4B98-8089-2429EAE6C782}" type="presOf" srcId="{F43C3E37-81D3-4B9E-849F-151F7C47B349}" destId="{81513AFE-42F7-4E3E-B33B-76F528A43EF2}" srcOrd="0" destOrd="0" presId="urn:microsoft.com/office/officeart/2005/8/layout/hProcess7"/>
    <dgm:cxn modelId="{6A04FF10-5FDD-412F-8940-86342DCBBE93}" srcId="{235D81BC-AFFE-4399-B1BF-9F42A6D79231}" destId="{DD651FF6-7DBA-41D5-8DCA-C76BE5ED7340}" srcOrd="0" destOrd="0" parTransId="{18D7F1A8-2A66-464D-A114-A2D28CDBC06C}" sibTransId="{50394196-8977-40FA-96A3-063AA48DB58E}"/>
    <dgm:cxn modelId="{1ECC4B69-5C81-461B-B355-BFC32415310D}" srcId="{ADFF9AD3-B20B-4435-9374-60F22593514A}" destId="{F43C3E37-81D3-4B9E-849F-151F7C47B349}" srcOrd="0" destOrd="0" parTransId="{FD7E56C1-0541-423B-999F-84D5D37FFAEF}" sibTransId="{99D71AB4-C3D7-4CF6-9D5B-996AE64AC84C}"/>
    <dgm:cxn modelId="{B7F2B501-3DA7-4525-A35D-F46B8345A83E}" srcId="{BBE5D715-0641-4E3F-A24C-CD31C9B831C8}" destId="{ADFF9AD3-B20B-4435-9374-60F22593514A}" srcOrd="2" destOrd="0" parTransId="{7C75DD51-9E54-4E0E-867C-0E2C3AB305B4}" sibTransId="{479FB8A0-71F2-44B2-817A-C7E8F057512E}"/>
    <dgm:cxn modelId="{4A7920E4-AD3E-44D5-9E89-4BA52A3B3AD3}" srcId="{BBE5D715-0641-4E3F-A24C-CD31C9B831C8}" destId="{60262768-8A02-45CE-9D0E-ABAB601B1667}" srcOrd="4" destOrd="0" parTransId="{9FD0031A-2A71-405A-9C74-CEC4256F769B}" sibTransId="{B2A7BE76-6756-4590-8816-C159FFEE8CFB}"/>
    <dgm:cxn modelId="{3EC40E4C-0A61-4904-9C63-7E7E2E27967E}" type="presOf" srcId="{97244212-DFA0-4EFA-B9E0-7BF56E8A8D5E}" destId="{7447B5B0-D3CA-4295-87B0-E24A022550FC}" srcOrd="0" destOrd="0" presId="urn:microsoft.com/office/officeart/2005/8/layout/hProcess7"/>
    <dgm:cxn modelId="{D3EB00D1-F568-4A53-9163-A400C23DBFD4}" type="presParOf" srcId="{528F60CB-D69A-401D-9396-87EA20E0E017}" destId="{242372D5-B379-461F-9ED2-198F63DFCC60}" srcOrd="0" destOrd="0" presId="urn:microsoft.com/office/officeart/2005/8/layout/hProcess7"/>
    <dgm:cxn modelId="{3AAECD56-C4F2-4F26-9A9C-9B62C5844582}" type="presParOf" srcId="{242372D5-B379-461F-9ED2-198F63DFCC60}" destId="{E22B1746-F441-4171-BBB4-46FC99C5AE89}" srcOrd="0" destOrd="0" presId="urn:microsoft.com/office/officeart/2005/8/layout/hProcess7"/>
    <dgm:cxn modelId="{C5FCEC19-6072-4EBE-934F-6A9C280C7FE8}" type="presParOf" srcId="{242372D5-B379-461F-9ED2-198F63DFCC60}" destId="{D4FBD514-3886-44D5-90BA-88AB3E24D257}" srcOrd="1" destOrd="0" presId="urn:microsoft.com/office/officeart/2005/8/layout/hProcess7"/>
    <dgm:cxn modelId="{870D3A1E-6DA8-440E-A793-2E305FE028A6}" type="presParOf" srcId="{242372D5-B379-461F-9ED2-198F63DFCC60}" destId="{E2CB3DD7-71AE-41AC-BF5B-3EF86376CFA5}" srcOrd="2" destOrd="0" presId="urn:microsoft.com/office/officeart/2005/8/layout/hProcess7"/>
    <dgm:cxn modelId="{7B621725-3EEE-4DA1-93EE-356750406C93}" type="presParOf" srcId="{528F60CB-D69A-401D-9396-87EA20E0E017}" destId="{DD5D7307-071B-4C19-8F53-0EC79083D86B}" srcOrd="1" destOrd="0" presId="urn:microsoft.com/office/officeart/2005/8/layout/hProcess7"/>
    <dgm:cxn modelId="{EC0EADE0-6F35-400F-91EE-0B27440603FC}" type="presParOf" srcId="{528F60CB-D69A-401D-9396-87EA20E0E017}" destId="{2CF4F2CD-4FF4-4BDE-BC8A-4BE32D64F8C2}" srcOrd="2" destOrd="0" presId="urn:microsoft.com/office/officeart/2005/8/layout/hProcess7"/>
    <dgm:cxn modelId="{BC2C44CF-CB54-4366-89B8-0EA44E0D3B15}" type="presParOf" srcId="{2CF4F2CD-4FF4-4BDE-BC8A-4BE32D64F8C2}" destId="{3C88C0B2-744C-42E9-BD4B-715A8A09ECCD}" srcOrd="0" destOrd="0" presId="urn:microsoft.com/office/officeart/2005/8/layout/hProcess7"/>
    <dgm:cxn modelId="{32B4C46D-35A8-43D9-8555-0D7D77B730A3}" type="presParOf" srcId="{2CF4F2CD-4FF4-4BDE-BC8A-4BE32D64F8C2}" destId="{E2B366AB-C240-4D55-AEFE-693181FC8D48}" srcOrd="1" destOrd="0" presId="urn:microsoft.com/office/officeart/2005/8/layout/hProcess7"/>
    <dgm:cxn modelId="{BECAB9A1-76E5-423C-AAF8-4F637808838E}" type="presParOf" srcId="{2CF4F2CD-4FF4-4BDE-BC8A-4BE32D64F8C2}" destId="{86202738-54D6-4AEE-AEF3-8D44AD7A17F7}" srcOrd="2" destOrd="0" presId="urn:microsoft.com/office/officeart/2005/8/layout/hProcess7"/>
    <dgm:cxn modelId="{A27F74E4-6CFA-4809-A84F-803DFC057A13}" type="presParOf" srcId="{528F60CB-D69A-401D-9396-87EA20E0E017}" destId="{C2169FDA-B2A2-485D-A2DF-A26176DC9BD3}" srcOrd="3" destOrd="0" presId="urn:microsoft.com/office/officeart/2005/8/layout/hProcess7"/>
    <dgm:cxn modelId="{B54DE407-B843-4A5C-B724-C0B4707E035B}" type="presParOf" srcId="{528F60CB-D69A-401D-9396-87EA20E0E017}" destId="{5193CD0D-9CD5-4D2A-A176-B603A7D4A05E}" srcOrd="4" destOrd="0" presId="urn:microsoft.com/office/officeart/2005/8/layout/hProcess7"/>
    <dgm:cxn modelId="{0A384D64-BFB0-4F05-A71F-C42594BAC53C}" type="presParOf" srcId="{5193CD0D-9CD5-4D2A-A176-B603A7D4A05E}" destId="{0EECA07E-4FED-4DA8-9815-905352B30328}" srcOrd="0" destOrd="0" presId="urn:microsoft.com/office/officeart/2005/8/layout/hProcess7"/>
    <dgm:cxn modelId="{8614DA16-50C1-4211-9414-48E9F0D83FBF}" type="presParOf" srcId="{5193CD0D-9CD5-4D2A-A176-B603A7D4A05E}" destId="{18B7C416-0721-4789-A32D-A5F53A66969A}" srcOrd="1" destOrd="0" presId="urn:microsoft.com/office/officeart/2005/8/layout/hProcess7"/>
    <dgm:cxn modelId="{38D85966-1457-41FE-979E-62DF97B5DEC0}" type="presParOf" srcId="{5193CD0D-9CD5-4D2A-A176-B603A7D4A05E}" destId="{8D1AAB97-8FBC-4DBD-999F-C70264E76D65}" srcOrd="2" destOrd="0" presId="urn:microsoft.com/office/officeart/2005/8/layout/hProcess7"/>
    <dgm:cxn modelId="{BF58E308-C505-4C63-97DE-774BCBB696A0}" type="presParOf" srcId="{528F60CB-D69A-401D-9396-87EA20E0E017}" destId="{0E03F4AF-8DF8-4C13-9C3A-447A2303BB3E}" srcOrd="5" destOrd="0" presId="urn:microsoft.com/office/officeart/2005/8/layout/hProcess7"/>
    <dgm:cxn modelId="{A45638AC-ADDB-45A2-A44E-120B91315D07}" type="presParOf" srcId="{528F60CB-D69A-401D-9396-87EA20E0E017}" destId="{617A5569-31D2-4209-BCC6-2CB0BB27332D}" srcOrd="6" destOrd="0" presId="urn:microsoft.com/office/officeart/2005/8/layout/hProcess7"/>
    <dgm:cxn modelId="{2B08E25F-5156-439C-AB6B-42A18C2D2FD6}" type="presParOf" srcId="{617A5569-31D2-4209-BCC6-2CB0BB27332D}" destId="{4AA7F771-6043-4D9C-95A4-89B9A53F7DCB}" srcOrd="0" destOrd="0" presId="urn:microsoft.com/office/officeart/2005/8/layout/hProcess7"/>
    <dgm:cxn modelId="{B67FD0E0-D104-4C86-9E36-7B5492AA1CB7}" type="presParOf" srcId="{617A5569-31D2-4209-BCC6-2CB0BB27332D}" destId="{F268AF0F-8540-418C-8E99-86B350350324}" srcOrd="1" destOrd="0" presId="urn:microsoft.com/office/officeart/2005/8/layout/hProcess7"/>
    <dgm:cxn modelId="{8C9A56FB-F7D9-4EE7-97A1-EC225C4BA191}" type="presParOf" srcId="{617A5569-31D2-4209-BCC6-2CB0BB27332D}" destId="{99F7E125-0FE1-4D7B-A1FD-B8CC07D295C7}" srcOrd="2" destOrd="0" presId="urn:microsoft.com/office/officeart/2005/8/layout/hProcess7"/>
    <dgm:cxn modelId="{B966EC9E-A954-4AED-AFD2-4586C6EEF663}" type="presParOf" srcId="{528F60CB-D69A-401D-9396-87EA20E0E017}" destId="{DADFB435-2312-4CBF-A5B5-C95D61475DD1}" srcOrd="7" destOrd="0" presId="urn:microsoft.com/office/officeart/2005/8/layout/hProcess7"/>
    <dgm:cxn modelId="{1D43413D-EE3B-4D5C-8623-CFE87D3359A6}" type="presParOf" srcId="{528F60CB-D69A-401D-9396-87EA20E0E017}" destId="{ACEF3E34-4CF8-462F-901F-114823EDCC23}" srcOrd="8" destOrd="0" presId="urn:microsoft.com/office/officeart/2005/8/layout/hProcess7"/>
    <dgm:cxn modelId="{BDAB4B88-5761-4683-9176-5BF46A76E57B}" type="presParOf" srcId="{ACEF3E34-4CF8-462F-901F-114823EDCC23}" destId="{7897D567-8CA6-4FEE-954E-B04964DC9DBA}" srcOrd="0" destOrd="0" presId="urn:microsoft.com/office/officeart/2005/8/layout/hProcess7"/>
    <dgm:cxn modelId="{4064ADFB-0649-4938-90BC-9CCBF7A3B658}" type="presParOf" srcId="{ACEF3E34-4CF8-462F-901F-114823EDCC23}" destId="{F48483BE-D96A-40BF-8692-82C02AB7243C}" srcOrd="1" destOrd="0" presId="urn:microsoft.com/office/officeart/2005/8/layout/hProcess7"/>
    <dgm:cxn modelId="{A72EFA88-ABF4-498B-BD26-7121A3AC9F2B}" type="presParOf" srcId="{ACEF3E34-4CF8-462F-901F-114823EDCC23}" destId="{81513AFE-42F7-4E3E-B33B-76F528A43EF2}" srcOrd="2" destOrd="0" presId="urn:microsoft.com/office/officeart/2005/8/layout/hProcess7"/>
    <dgm:cxn modelId="{63001695-7829-4E42-B75E-6C62F461ADC6}" type="presParOf" srcId="{528F60CB-D69A-401D-9396-87EA20E0E017}" destId="{BB0F75A0-0DFF-42D0-949A-81622C21C98F}" srcOrd="9" destOrd="0" presId="urn:microsoft.com/office/officeart/2005/8/layout/hProcess7"/>
    <dgm:cxn modelId="{45F0E39D-B093-4BD6-86D1-8501D9AF1327}" type="presParOf" srcId="{528F60CB-D69A-401D-9396-87EA20E0E017}" destId="{2919930D-1EAB-4849-ADFF-45297BD7E721}" srcOrd="10" destOrd="0" presId="urn:microsoft.com/office/officeart/2005/8/layout/hProcess7"/>
    <dgm:cxn modelId="{D1863560-3A12-4A06-9E71-6F74AFF47615}" type="presParOf" srcId="{2919930D-1EAB-4849-ADFF-45297BD7E721}" destId="{AE192C57-112E-408B-9164-34C7C96C4E1B}" srcOrd="0" destOrd="0" presId="urn:microsoft.com/office/officeart/2005/8/layout/hProcess7"/>
    <dgm:cxn modelId="{4918D990-DF2B-47C0-87AE-5A938E6BEDF4}" type="presParOf" srcId="{2919930D-1EAB-4849-ADFF-45297BD7E721}" destId="{5F0F19B4-B7CA-49D2-B115-FEBBC4657CB7}" srcOrd="1" destOrd="0" presId="urn:microsoft.com/office/officeart/2005/8/layout/hProcess7"/>
    <dgm:cxn modelId="{CDAA9066-7076-4F4D-B7B1-B427685E5DAA}" type="presParOf" srcId="{2919930D-1EAB-4849-ADFF-45297BD7E721}" destId="{02438B21-8B7E-41FD-BF63-3C0540F027ED}" srcOrd="2" destOrd="0" presId="urn:microsoft.com/office/officeart/2005/8/layout/hProcess7"/>
    <dgm:cxn modelId="{548BD82A-1B3F-4157-86EF-9B5AEA2C290A}" type="presParOf" srcId="{528F60CB-D69A-401D-9396-87EA20E0E017}" destId="{9F877752-26B3-4706-8E8B-65614108C46F}" srcOrd="11" destOrd="0" presId="urn:microsoft.com/office/officeart/2005/8/layout/hProcess7"/>
    <dgm:cxn modelId="{FB0E85B7-A8D6-4B38-A9E4-CE1A382FCBCF}" type="presParOf" srcId="{528F60CB-D69A-401D-9396-87EA20E0E017}" destId="{ECBB6218-5E03-4EDA-A0F3-B9C1060ED433}" srcOrd="12" destOrd="0" presId="urn:microsoft.com/office/officeart/2005/8/layout/hProcess7"/>
    <dgm:cxn modelId="{2E533AE5-EDC3-4447-A6C9-7EA8B48CC342}" type="presParOf" srcId="{ECBB6218-5E03-4EDA-A0F3-B9C1060ED433}" destId="{7447B5B0-D3CA-4295-87B0-E24A022550FC}" srcOrd="0" destOrd="0" presId="urn:microsoft.com/office/officeart/2005/8/layout/hProcess7"/>
    <dgm:cxn modelId="{3879B7C1-1E8A-4A39-AD39-0AD472A8EE8D}" type="presParOf" srcId="{ECBB6218-5E03-4EDA-A0F3-B9C1060ED433}" destId="{CD34F4EA-A105-4254-9BC3-01615E3BDDC7}" srcOrd="1" destOrd="0" presId="urn:microsoft.com/office/officeart/2005/8/layout/hProcess7"/>
    <dgm:cxn modelId="{A6B85F74-BCD1-459F-A4A6-9D9D8C1F87BF}" type="presParOf" srcId="{ECBB6218-5E03-4EDA-A0F3-B9C1060ED433}" destId="{8F3DAC56-DE07-47E8-9DAB-FB901367EAEA}" srcOrd="2" destOrd="0" presId="urn:microsoft.com/office/officeart/2005/8/layout/hProcess7"/>
    <dgm:cxn modelId="{A4225744-A09F-4937-A811-E2BC0D11AE13}" type="presParOf" srcId="{528F60CB-D69A-401D-9396-87EA20E0E017}" destId="{C6373602-B4DE-43D6-9025-11E8C8816BB9}" srcOrd="13" destOrd="0" presId="urn:microsoft.com/office/officeart/2005/8/layout/hProcess7"/>
    <dgm:cxn modelId="{2A9E2DBE-4B95-416F-95C9-7C5CCCB405AD}" type="presParOf" srcId="{528F60CB-D69A-401D-9396-87EA20E0E017}" destId="{58903EC5-6973-4E90-966A-56946E07345D}" srcOrd="14" destOrd="0" presId="urn:microsoft.com/office/officeart/2005/8/layout/hProcess7"/>
    <dgm:cxn modelId="{F99E49DD-A0B5-48AF-9B90-236789233D86}" type="presParOf" srcId="{58903EC5-6973-4E90-966A-56946E07345D}" destId="{06A3821E-6E2F-4932-88AA-37DA560610C3}" srcOrd="0" destOrd="0" presId="urn:microsoft.com/office/officeart/2005/8/layout/hProcess7"/>
    <dgm:cxn modelId="{E9852300-5DC7-480F-A425-E4A46FFFFC44}" type="presParOf" srcId="{58903EC5-6973-4E90-966A-56946E07345D}" destId="{18270A6B-1320-4227-A388-E560F7E37831}" srcOrd="1" destOrd="0" presId="urn:microsoft.com/office/officeart/2005/8/layout/hProcess7"/>
    <dgm:cxn modelId="{EA02C681-D66B-435F-842D-CE5ECCEFAFE8}" type="presParOf" srcId="{58903EC5-6973-4E90-966A-56946E07345D}" destId="{7AF4FA46-8B9F-4F0F-9661-DBF20C0AC592}" srcOrd="2" destOrd="0" presId="urn:microsoft.com/office/officeart/2005/8/layout/hProcess7"/>
    <dgm:cxn modelId="{25FE4134-F850-4BF4-A569-804DD20A13B2}" type="presParOf" srcId="{528F60CB-D69A-401D-9396-87EA20E0E017}" destId="{D6A9CC92-6EDE-401C-9289-F4F1C2181283}" srcOrd="15" destOrd="0" presId="urn:microsoft.com/office/officeart/2005/8/layout/hProcess7"/>
    <dgm:cxn modelId="{ACC439D9-EE12-44B6-B116-F1A4459575E7}" type="presParOf" srcId="{528F60CB-D69A-401D-9396-87EA20E0E017}" destId="{DDCA7226-2C3F-44E6-8B00-C6742CBFBE40}" srcOrd="16" destOrd="0" presId="urn:microsoft.com/office/officeart/2005/8/layout/hProcess7"/>
    <dgm:cxn modelId="{35CA7F79-8044-41F7-9CA9-5D09B72942A3}" type="presParOf" srcId="{DDCA7226-2C3F-44E6-8B00-C6742CBFBE40}" destId="{FC362458-0CA0-4D76-A3B5-10AA923A24D7}" srcOrd="0" destOrd="0" presId="urn:microsoft.com/office/officeart/2005/8/layout/hProcess7"/>
    <dgm:cxn modelId="{AD7FCC64-F963-4406-88EB-9A180C99FC7C}" type="presParOf" srcId="{DDCA7226-2C3F-44E6-8B00-C6742CBFBE40}" destId="{38087BC8-4323-4A00-92B3-BF08B1354976}" srcOrd="1" destOrd="0" presId="urn:microsoft.com/office/officeart/2005/8/layout/hProcess7"/>
    <dgm:cxn modelId="{A8EBBA54-A639-4DBE-90D8-7FD9CB4931EF}" type="presParOf" srcId="{DDCA7226-2C3F-44E6-8B00-C6742CBFBE40}" destId="{4A72F89A-B5E8-41E0-BC3A-528978FC488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7CC06A1-4801-4782-93A7-848653236D42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EF56A93-6F44-403E-A28B-F6941D372355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PCL</a:t>
          </a:r>
          <a:endParaRPr lang="en-GB" dirty="0"/>
        </a:p>
      </dgm:t>
    </dgm:pt>
    <dgm:pt modelId="{148DC21C-63F8-4C1C-9F2F-37011E0F0EC1}" type="parTrans" cxnId="{DC99AC93-5AF5-434C-9658-EF8062A60AC5}">
      <dgm:prSet/>
      <dgm:spPr/>
      <dgm:t>
        <a:bodyPr/>
        <a:lstStyle/>
        <a:p>
          <a:endParaRPr lang="en-GB"/>
        </a:p>
      </dgm:t>
    </dgm:pt>
    <dgm:pt modelId="{7295D498-0A88-4A16-83B1-27638DB127B1}" type="sibTrans" cxnId="{DC99AC93-5AF5-434C-9658-EF8062A60AC5}">
      <dgm:prSet/>
      <dgm:spPr/>
      <dgm:t>
        <a:bodyPr/>
        <a:lstStyle/>
        <a:p>
          <a:endParaRPr lang="en-GB"/>
        </a:p>
      </dgm:t>
    </dgm:pt>
    <dgm:pt modelId="{526744CD-2086-40EC-9296-A159EF1662CD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MonoGame </a:t>
          </a:r>
          <a:r>
            <a:rPr lang="en-US" dirty="0" err="1" smtClean="0"/>
            <a:t>iOS</a:t>
          </a:r>
          <a:endParaRPr lang="en-GB" dirty="0"/>
        </a:p>
      </dgm:t>
    </dgm:pt>
    <dgm:pt modelId="{61A449AE-7703-4918-9DDB-6782FEB68353}" type="parTrans" cxnId="{BE19903D-1D2E-457A-BAE6-8EFE7B76C506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5C26A6DE-44DA-4EC7-BA81-7A762B42F9C7}" type="sibTrans" cxnId="{BE19903D-1D2E-457A-BAE6-8EFE7B76C506}">
      <dgm:prSet/>
      <dgm:spPr/>
      <dgm:t>
        <a:bodyPr/>
        <a:lstStyle/>
        <a:p>
          <a:endParaRPr lang="en-GB"/>
        </a:p>
      </dgm:t>
    </dgm:pt>
    <dgm:pt modelId="{0523E2BE-B20E-4100-B28C-1E53944A441B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MonoGame Android</a:t>
          </a:r>
          <a:endParaRPr lang="en-GB" dirty="0"/>
        </a:p>
      </dgm:t>
    </dgm:pt>
    <dgm:pt modelId="{94CAB85C-AF60-4693-AB95-5FB4BDDE0D40}" type="parTrans" cxnId="{9D0D2E66-640B-4EB8-85D3-F2932FD1A6D7}">
      <dgm:prSet/>
      <dgm:spPr/>
      <dgm:t>
        <a:bodyPr/>
        <a:lstStyle/>
        <a:p>
          <a:endParaRPr lang="en-GB"/>
        </a:p>
      </dgm:t>
    </dgm:pt>
    <dgm:pt modelId="{87C6AECC-AF7B-4F2C-94F5-DBFF6C6E6C66}" type="sibTrans" cxnId="{9D0D2E66-640B-4EB8-85D3-F2932FD1A6D7}">
      <dgm:prSet/>
      <dgm:spPr/>
      <dgm:t>
        <a:bodyPr/>
        <a:lstStyle/>
        <a:p>
          <a:endParaRPr lang="en-GB"/>
        </a:p>
      </dgm:t>
    </dgm:pt>
    <dgm:pt modelId="{D5FA933E-4BF8-43C7-A167-0865B2D46238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MonoGame Windows Project</a:t>
          </a:r>
          <a:endParaRPr lang="en-GB" dirty="0"/>
        </a:p>
      </dgm:t>
    </dgm:pt>
    <dgm:pt modelId="{95083260-1822-4BA8-BB48-AFDB5805DC48}" type="parTrans" cxnId="{77F7C5E7-96F6-4BD8-881E-44F46154D34E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AD45C2A8-DADC-453F-83EA-DAD968DA2DAF}" type="sibTrans" cxnId="{77F7C5E7-96F6-4BD8-881E-44F46154D34E}">
      <dgm:prSet/>
      <dgm:spPr/>
      <dgm:t>
        <a:bodyPr/>
        <a:lstStyle/>
        <a:p>
          <a:endParaRPr lang="en-GB"/>
        </a:p>
      </dgm:t>
    </dgm:pt>
    <dgm:pt modelId="{EFDEC43A-9243-43B2-ACFE-06D7C262BF0C}">
      <dgm:prSet phldrT="[Text]"/>
      <dgm:spPr/>
      <dgm:t>
        <a:bodyPr/>
        <a:lstStyle/>
        <a:p>
          <a:r>
            <a:rPr lang="en-US" dirty="0" smtClean="0"/>
            <a:t>MonoGame </a:t>
          </a:r>
          <a:r>
            <a:rPr lang="en-US" dirty="0" err="1" smtClean="0"/>
            <a:t>iOS</a:t>
          </a:r>
          <a:r>
            <a:rPr lang="en-US" dirty="0" smtClean="0"/>
            <a:t> Project</a:t>
          </a:r>
          <a:endParaRPr lang="en-GB" dirty="0"/>
        </a:p>
      </dgm:t>
    </dgm:pt>
    <dgm:pt modelId="{73D1D898-D5C9-4F1D-8A07-842327452057}" type="parTrans" cxnId="{76DE78F5-05DE-4E54-8DAC-2F483EFB6584}">
      <dgm:prSet/>
      <dgm:spPr/>
      <dgm:t>
        <a:bodyPr/>
        <a:lstStyle/>
        <a:p>
          <a:endParaRPr lang="en-GB"/>
        </a:p>
      </dgm:t>
    </dgm:pt>
    <dgm:pt modelId="{7BB9446A-B4B1-4B1E-86FF-EC385B089866}" type="sibTrans" cxnId="{76DE78F5-05DE-4E54-8DAC-2F483EFB6584}">
      <dgm:prSet/>
      <dgm:spPr/>
      <dgm:t>
        <a:bodyPr/>
        <a:lstStyle/>
        <a:p>
          <a:endParaRPr lang="en-GB"/>
        </a:p>
      </dgm:t>
    </dgm:pt>
    <dgm:pt modelId="{ADB05E83-F2E2-4B38-99B7-6F569D3FA99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MonoGame Android Project</a:t>
          </a:r>
          <a:endParaRPr lang="en-GB" dirty="0"/>
        </a:p>
      </dgm:t>
    </dgm:pt>
    <dgm:pt modelId="{2460BD30-E51C-499E-ABA7-2DEA28E6F1AE}" type="parTrans" cxnId="{46CAF025-7B5D-4717-9696-185A71CE2034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8EF25314-87E6-4C15-A455-AE4F2237512B}" type="sibTrans" cxnId="{46CAF025-7B5D-4717-9696-185A71CE2034}">
      <dgm:prSet/>
      <dgm:spPr/>
      <dgm:t>
        <a:bodyPr/>
        <a:lstStyle/>
        <a:p>
          <a:endParaRPr lang="en-GB"/>
        </a:p>
      </dgm:t>
    </dgm:pt>
    <dgm:pt modelId="{B365A8E4-73D2-4564-A6E9-48C8C14438E3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MonoGame Windows</a:t>
          </a:r>
          <a:endParaRPr lang="en-GB" dirty="0"/>
        </a:p>
      </dgm:t>
    </dgm:pt>
    <dgm:pt modelId="{B740BCCD-B20D-4679-9994-EE66C677976C}" type="sibTrans" cxnId="{3E038BA4-7DFA-4F75-9A33-F736E7453B34}">
      <dgm:prSet/>
      <dgm:spPr/>
      <dgm:t>
        <a:bodyPr/>
        <a:lstStyle/>
        <a:p>
          <a:endParaRPr lang="en-GB"/>
        </a:p>
      </dgm:t>
    </dgm:pt>
    <dgm:pt modelId="{EE64E2AE-8D48-47A1-96A1-6D5BF2E17276}" type="parTrans" cxnId="{3E038BA4-7DFA-4F75-9A33-F736E7453B34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19A966CF-BCB5-4D69-B052-26195A1FA215}" type="pres">
      <dgm:prSet presAssocID="{57CC06A1-4801-4782-93A7-848653236D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0C2F0D8B-2722-4B34-98FF-3E2850A15AB5}" type="pres">
      <dgm:prSet presAssocID="{2EF56A93-6F44-403E-A28B-F6941D372355}" presName="hierRoot1" presStyleCnt="0">
        <dgm:presLayoutVars>
          <dgm:hierBranch val="init"/>
        </dgm:presLayoutVars>
      </dgm:prSet>
      <dgm:spPr/>
    </dgm:pt>
    <dgm:pt modelId="{8C0BBBEA-4B06-4298-925C-825DFA55E0CD}" type="pres">
      <dgm:prSet presAssocID="{2EF56A93-6F44-403E-A28B-F6941D372355}" presName="rootComposite1" presStyleCnt="0"/>
      <dgm:spPr/>
    </dgm:pt>
    <dgm:pt modelId="{08D88FB0-86EE-45F6-B5B5-8964B54AD3BE}" type="pres">
      <dgm:prSet presAssocID="{2EF56A93-6F44-403E-A28B-F6941D372355}" presName="rootText1" presStyleLbl="node0" presStyleIdx="0" presStyleCnt="1" custLinFactNeighborX="-1033" custLinFactNeighborY="-4959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1F08F76-CD55-4D8F-B0FA-A4B3C3B590BB}" type="pres">
      <dgm:prSet presAssocID="{2EF56A93-6F44-403E-A28B-F6941D372355}" presName="rootConnector1" presStyleLbl="node1" presStyleIdx="0" presStyleCnt="0"/>
      <dgm:spPr/>
      <dgm:t>
        <a:bodyPr/>
        <a:lstStyle/>
        <a:p>
          <a:endParaRPr lang="en-GB"/>
        </a:p>
      </dgm:t>
    </dgm:pt>
    <dgm:pt modelId="{1FF72E32-2080-4BCD-B173-FE132A1C83D7}" type="pres">
      <dgm:prSet presAssocID="{2EF56A93-6F44-403E-A28B-F6941D372355}" presName="hierChild2" presStyleCnt="0"/>
      <dgm:spPr/>
    </dgm:pt>
    <dgm:pt modelId="{352BD1D6-B11F-4EC7-B52A-24004C0BCFB6}" type="pres">
      <dgm:prSet presAssocID="{EE64E2AE-8D48-47A1-96A1-6D5BF2E17276}" presName="Name37" presStyleLbl="parChTrans1D2" presStyleIdx="0" presStyleCnt="3"/>
      <dgm:spPr/>
      <dgm:t>
        <a:bodyPr/>
        <a:lstStyle/>
        <a:p>
          <a:endParaRPr lang="en-GB"/>
        </a:p>
      </dgm:t>
    </dgm:pt>
    <dgm:pt modelId="{B1E26DEA-132F-4182-9842-464B88379C18}" type="pres">
      <dgm:prSet presAssocID="{B365A8E4-73D2-4564-A6E9-48C8C14438E3}" presName="hierRoot2" presStyleCnt="0">
        <dgm:presLayoutVars>
          <dgm:hierBranch val="init"/>
        </dgm:presLayoutVars>
      </dgm:prSet>
      <dgm:spPr/>
    </dgm:pt>
    <dgm:pt modelId="{91F74689-01EF-46FC-B90D-A04C5B8CB4B7}" type="pres">
      <dgm:prSet presAssocID="{B365A8E4-73D2-4564-A6E9-48C8C14438E3}" presName="rootComposite" presStyleCnt="0"/>
      <dgm:spPr/>
    </dgm:pt>
    <dgm:pt modelId="{7AA0DD6C-962D-4AA2-B748-75C6D950422B}" type="pres">
      <dgm:prSet presAssocID="{B365A8E4-73D2-4564-A6E9-48C8C14438E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A5C3BC9-B955-4335-B10B-13919556928D}" type="pres">
      <dgm:prSet presAssocID="{B365A8E4-73D2-4564-A6E9-48C8C14438E3}" presName="rootConnector" presStyleLbl="node2" presStyleIdx="0" presStyleCnt="3"/>
      <dgm:spPr/>
      <dgm:t>
        <a:bodyPr/>
        <a:lstStyle/>
        <a:p>
          <a:endParaRPr lang="en-GB"/>
        </a:p>
      </dgm:t>
    </dgm:pt>
    <dgm:pt modelId="{EBE6BBD4-C7B2-48CB-AC3E-76A25B6E7F05}" type="pres">
      <dgm:prSet presAssocID="{B365A8E4-73D2-4564-A6E9-48C8C14438E3}" presName="hierChild4" presStyleCnt="0"/>
      <dgm:spPr/>
    </dgm:pt>
    <dgm:pt modelId="{C1D9EA31-5DE0-452A-AB83-D41EF64F45F6}" type="pres">
      <dgm:prSet presAssocID="{95083260-1822-4BA8-BB48-AFDB5805DC48}" presName="Name37" presStyleLbl="parChTrans1D3" presStyleIdx="0" presStyleCnt="3"/>
      <dgm:spPr/>
      <dgm:t>
        <a:bodyPr/>
        <a:lstStyle/>
        <a:p>
          <a:endParaRPr lang="en-GB"/>
        </a:p>
      </dgm:t>
    </dgm:pt>
    <dgm:pt modelId="{1AE80BA3-E7B3-41AF-87A2-B992E74B3232}" type="pres">
      <dgm:prSet presAssocID="{D5FA933E-4BF8-43C7-A167-0865B2D46238}" presName="hierRoot2" presStyleCnt="0">
        <dgm:presLayoutVars>
          <dgm:hierBranch val="init"/>
        </dgm:presLayoutVars>
      </dgm:prSet>
      <dgm:spPr/>
    </dgm:pt>
    <dgm:pt modelId="{0062266B-006E-4B70-836A-E86E2B5FF164}" type="pres">
      <dgm:prSet presAssocID="{D5FA933E-4BF8-43C7-A167-0865B2D46238}" presName="rootComposite" presStyleCnt="0"/>
      <dgm:spPr/>
    </dgm:pt>
    <dgm:pt modelId="{4282F1AB-EC08-4E7A-A23A-4C380C4001EF}" type="pres">
      <dgm:prSet presAssocID="{D5FA933E-4BF8-43C7-A167-0865B2D46238}" presName="rootText" presStyleLbl="node3" presStyleIdx="0" presStyleCnt="3" custLinFactNeighborX="-14900" custLinFactNeighborY="637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4E62FF7-6954-49C7-806D-8F177ED8DD4B}" type="pres">
      <dgm:prSet presAssocID="{D5FA933E-4BF8-43C7-A167-0865B2D46238}" presName="rootConnector" presStyleLbl="node3" presStyleIdx="0" presStyleCnt="3"/>
      <dgm:spPr/>
      <dgm:t>
        <a:bodyPr/>
        <a:lstStyle/>
        <a:p>
          <a:endParaRPr lang="en-GB"/>
        </a:p>
      </dgm:t>
    </dgm:pt>
    <dgm:pt modelId="{E2C7F74A-5A78-434F-829F-19B4E01965BE}" type="pres">
      <dgm:prSet presAssocID="{D5FA933E-4BF8-43C7-A167-0865B2D46238}" presName="hierChild4" presStyleCnt="0"/>
      <dgm:spPr/>
    </dgm:pt>
    <dgm:pt modelId="{498C4D91-D144-4F5F-9073-8192BD629FF1}" type="pres">
      <dgm:prSet presAssocID="{D5FA933E-4BF8-43C7-A167-0865B2D46238}" presName="hierChild5" presStyleCnt="0"/>
      <dgm:spPr/>
    </dgm:pt>
    <dgm:pt modelId="{30A07C85-F3CF-4BB5-BBE3-7BA6BFDA008C}" type="pres">
      <dgm:prSet presAssocID="{B365A8E4-73D2-4564-A6E9-48C8C14438E3}" presName="hierChild5" presStyleCnt="0"/>
      <dgm:spPr/>
    </dgm:pt>
    <dgm:pt modelId="{E895BDDB-6CC3-4BC7-98CB-0B11EC11C8C7}" type="pres">
      <dgm:prSet presAssocID="{61A449AE-7703-4918-9DDB-6782FEB68353}" presName="Name37" presStyleLbl="parChTrans1D2" presStyleIdx="1" presStyleCnt="3"/>
      <dgm:spPr/>
      <dgm:t>
        <a:bodyPr/>
        <a:lstStyle/>
        <a:p>
          <a:endParaRPr lang="en-GB"/>
        </a:p>
      </dgm:t>
    </dgm:pt>
    <dgm:pt modelId="{C70828F5-C1B6-4FF3-9759-E624F79071BB}" type="pres">
      <dgm:prSet presAssocID="{526744CD-2086-40EC-9296-A159EF1662CD}" presName="hierRoot2" presStyleCnt="0">
        <dgm:presLayoutVars>
          <dgm:hierBranch val="init"/>
        </dgm:presLayoutVars>
      </dgm:prSet>
      <dgm:spPr/>
    </dgm:pt>
    <dgm:pt modelId="{776B8C35-44D3-445A-B7D7-C1A0A9737D5E}" type="pres">
      <dgm:prSet presAssocID="{526744CD-2086-40EC-9296-A159EF1662CD}" presName="rootComposite" presStyleCnt="0"/>
      <dgm:spPr/>
    </dgm:pt>
    <dgm:pt modelId="{FB08B4F7-1E78-48B4-A2CE-EDB41FA7317E}" type="pres">
      <dgm:prSet presAssocID="{526744CD-2086-40EC-9296-A159EF1662C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825F503-8443-41EE-A379-4115E7DFF9A7}" type="pres">
      <dgm:prSet presAssocID="{526744CD-2086-40EC-9296-A159EF1662CD}" presName="rootConnector" presStyleLbl="node2" presStyleIdx="1" presStyleCnt="3"/>
      <dgm:spPr/>
      <dgm:t>
        <a:bodyPr/>
        <a:lstStyle/>
        <a:p>
          <a:endParaRPr lang="en-GB"/>
        </a:p>
      </dgm:t>
    </dgm:pt>
    <dgm:pt modelId="{AE20BC73-9819-4F14-8FE0-6B6C31B28238}" type="pres">
      <dgm:prSet presAssocID="{526744CD-2086-40EC-9296-A159EF1662CD}" presName="hierChild4" presStyleCnt="0"/>
      <dgm:spPr/>
    </dgm:pt>
    <dgm:pt modelId="{2A1128D5-003E-4488-AF3F-80D07AC52844}" type="pres">
      <dgm:prSet presAssocID="{73D1D898-D5C9-4F1D-8A07-842327452057}" presName="Name37" presStyleLbl="parChTrans1D3" presStyleIdx="1" presStyleCnt="3"/>
      <dgm:spPr/>
      <dgm:t>
        <a:bodyPr/>
        <a:lstStyle/>
        <a:p>
          <a:endParaRPr lang="en-GB"/>
        </a:p>
      </dgm:t>
    </dgm:pt>
    <dgm:pt modelId="{42318E5F-1D64-46D7-9178-03AFB7B01D30}" type="pres">
      <dgm:prSet presAssocID="{EFDEC43A-9243-43B2-ACFE-06D7C262BF0C}" presName="hierRoot2" presStyleCnt="0">
        <dgm:presLayoutVars>
          <dgm:hierBranch val="init"/>
        </dgm:presLayoutVars>
      </dgm:prSet>
      <dgm:spPr/>
    </dgm:pt>
    <dgm:pt modelId="{EEFF88E3-5FE6-4F4E-95A5-AF335370A7E7}" type="pres">
      <dgm:prSet presAssocID="{EFDEC43A-9243-43B2-ACFE-06D7C262BF0C}" presName="rootComposite" presStyleCnt="0"/>
      <dgm:spPr/>
    </dgm:pt>
    <dgm:pt modelId="{229ABB6A-E3B4-4B6B-B7D8-A49CB9993BA5}" type="pres">
      <dgm:prSet presAssocID="{EFDEC43A-9243-43B2-ACFE-06D7C262BF0C}" presName="rootText" presStyleLbl="node3" presStyleIdx="1" presStyleCnt="3" custLinFactNeighborX="-7635" custLinFactNeighborY="583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5B05A00-A355-4ABC-8BF2-AC4746DBAE7A}" type="pres">
      <dgm:prSet presAssocID="{EFDEC43A-9243-43B2-ACFE-06D7C262BF0C}" presName="rootConnector" presStyleLbl="node3" presStyleIdx="1" presStyleCnt="3"/>
      <dgm:spPr/>
      <dgm:t>
        <a:bodyPr/>
        <a:lstStyle/>
        <a:p>
          <a:endParaRPr lang="en-GB"/>
        </a:p>
      </dgm:t>
    </dgm:pt>
    <dgm:pt modelId="{817071A7-A569-41D0-B271-1C25F2B3F093}" type="pres">
      <dgm:prSet presAssocID="{EFDEC43A-9243-43B2-ACFE-06D7C262BF0C}" presName="hierChild4" presStyleCnt="0"/>
      <dgm:spPr/>
    </dgm:pt>
    <dgm:pt modelId="{2CFB1261-A41A-4DEE-9C0B-8356CFFF3036}" type="pres">
      <dgm:prSet presAssocID="{EFDEC43A-9243-43B2-ACFE-06D7C262BF0C}" presName="hierChild5" presStyleCnt="0"/>
      <dgm:spPr/>
    </dgm:pt>
    <dgm:pt modelId="{A1364C99-3B12-4BE3-8753-81AD06722A87}" type="pres">
      <dgm:prSet presAssocID="{526744CD-2086-40EC-9296-A159EF1662CD}" presName="hierChild5" presStyleCnt="0"/>
      <dgm:spPr/>
    </dgm:pt>
    <dgm:pt modelId="{596C6193-2C06-467B-AA78-B2EAAFED04BD}" type="pres">
      <dgm:prSet presAssocID="{94CAB85C-AF60-4693-AB95-5FB4BDDE0D40}" presName="Name37" presStyleLbl="parChTrans1D2" presStyleIdx="2" presStyleCnt="3"/>
      <dgm:spPr/>
      <dgm:t>
        <a:bodyPr/>
        <a:lstStyle/>
        <a:p>
          <a:endParaRPr lang="en-GB"/>
        </a:p>
      </dgm:t>
    </dgm:pt>
    <dgm:pt modelId="{B86AEA45-2CAB-47EC-9426-6D3580CC0637}" type="pres">
      <dgm:prSet presAssocID="{0523E2BE-B20E-4100-B28C-1E53944A441B}" presName="hierRoot2" presStyleCnt="0">
        <dgm:presLayoutVars>
          <dgm:hierBranch val="init"/>
        </dgm:presLayoutVars>
      </dgm:prSet>
      <dgm:spPr/>
    </dgm:pt>
    <dgm:pt modelId="{2369469D-E9B0-4C76-BA74-065C3A2E84AC}" type="pres">
      <dgm:prSet presAssocID="{0523E2BE-B20E-4100-B28C-1E53944A441B}" presName="rootComposite" presStyleCnt="0"/>
      <dgm:spPr/>
    </dgm:pt>
    <dgm:pt modelId="{65AE3EDE-E3FE-45D1-A978-EEA43A4B8B6A}" type="pres">
      <dgm:prSet presAssocID="{0523E2BE-B20E-4100-B28C-1E53944A441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A6EF21F-5415-4219-9DFB-A4F2ADDF41F3}" type="pres">
      <dgm:prSet presAssocID="{0523E2BE-B20E-4100-B28C-1E53944A441B}" presName="rootConnector" presStyleLbl="node2" presStyleIdx="2" presStyleCnt="3"/>
      <dgm:spPr/>
      <dgm:t>
        <a:bodyPr/>
        <a:lstStyle/>
        <a:p>
          <a:endParaRPr lang="en-GB"/>
        </a:p>
      </dgm:t>
    </dgm:pt>
    <dgm:pt modelId="{D37C90A5-8237-43AE-A2A0-551183ED7AD4}" type="pres">
      <dgm:prSet presAssocID="{0523E2BE-B20E-4100-B28C-1E53944A441B}" presName="hierChild4" presStyleCnt="0"/>
      <dgm:spPr/>
    </dgm:pt>
    <dgm:pt modelId="{772BCD0D-A0B1-4E0A-A6C7-F13BD349338C}" type="pres">
      <dgm:prSet presAssocID="{2460BD30-E51C-499E-ABA7-2DEA28E6F1AE}" presName="Name37" presStyleLbl="parChTrans1D3" presStyleIdx="2" presStyleCnt="3"/>
      <dgm:spPr/>
      <dgm:t>
        <a:bodyPr/>
        <a:lstStyle/>
        <a:p>
          <a:endParaRPr lang="en-GB"/>
        </a:p>
      </dgm:t>
    </dgm:pt>
    <dgm:pt modelId="{1488BE9A-EAFA-4813-8C4B-0870FED0A680}" type="pres">
      <dgm:prSet presAssocID="{ADB05E83-F2E2-4B38-99B7-6F569D3FA990}" presName="hierRoot2" presStyleCnt="0">
        <dgm:presLayoutVars>
          <dgm:hierBranch val="init"/>
        </dgm:presLayoutVars>
      </dgm:prSet>
      <dgm:spPr/>
    </dgm:pt>
    <dgm:pt modelId="{AFD165B8-77BB-4DE8-B696-23D9CBD8F908}" type="pres">
      <dgm:prSet presAssocID="{ADB05E83-F2E2-4B38-99B7-6F569D3FA990}" presName="rootComposite" presStyleCnt="0"/>
      <dgm:spPr/>
    </dgm:pt>
    <dgm:pt modelId="{FBA40B03-E9F8-4CB5-9856-5B8F6A2CDAD8}" type="pres">
      <dgm:prSet presAssocID="{ADB05E83-F2E2-4B38-99B7-6F569D3FA990}" presName="rootText" presStyleLbl="node3" presStyleIdx="2" presStyleCnt="3" custLinFactNeighborX="1757" custLinFactNeighborY="704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C7CEE62-35FA-48A5-AFD4-F3B0EE5EAB6D}" type="pres">
      <dgm:prSet presAssocID="{ADB05E83-F2E2-4B38-99B7-6F569D3FA990}" presName="rootConnector" presStyleLbl="node3" presStyleIdx="2" presStyleCnt="3"/>
      <dgm:spPr/>
      <dgm:t>
        <a:bodyPr/>
        <a:lstStyle/>
        <a:p>
          <a:endParaRPr lang="en-GB"/>
        </a:p>
      </dgm:t>
    </dgm:pt>
    <dgm:pt modelId="{FBCA886D-EF66-45C1-B008-DDABCC0517DB}" type="pres">
      <dgm:prSet presAssocID="{ADB05E83-F2E2-4B38-99B7-6F569D3FA990}" presName="hierChild4" presStyleCnt="0"/>
      <dgm:spPr/>
    </dgm:pt>
    <dgm:pt modelId="{40F7F7ED-B418-4E63-9417-02C3F87A90F4}" type="pres">
      <dgm:prSet presAssocID="{ADB05E83-F2E2-4B38-99B7-6F569D3FA990}" presName="hierChild5" presStyleCnt="0"/>
      <dgm:spPr/>
    </dgm:pt>
    <dgm:pt modelId="{C503BC13-210F-4ACF-A814-65D6CBE8CBFD}" type="pres">
      <dgm:prSet presAssocID="{0523E2BE-B20E-4100-B28C-1E53944A441B}" presName="hierChild5" presStyleCnt="0"/>
      <dgm:spPr/>
    </dgm:pt>
    <dgm:pt modelId="{477B7CB5-3D79-4301-AB10-CD3C92BCB71C}" type="pres">
      <dgm:prSet presAssocID="{2EF56A93-6F44-403E-A28B-F6941D372355}" presName="hierChild3" presStyleCnt="0"/>
      <dgm:spPr/>
    </dgm:pt>
  </dgm:ptLst>
  <dgm:cxnLst>
    <dgm:cxn modelId="{BE19903D-1D2E-457A-BAE6-8EFE7B76C506}" srcId="{2EF56A93-6F44-403E-A28B-F6941D372355}" destId="{526744CD-2086-40EC-9296-A159EF1662CD}" srcOrd="1" destOrd="0" parTransId="{61A449AE-7703-4918-9DDB-6782FEB68353}" sibTransId="{5C26A6DE-44DA-4EC7-BA81-7A762B42F9C7}"/>
    <dgm:cxn modelId="{7AFAFE0E-3FCF-4BB0-89C3-28828D5F8F6B}" type="presOf" srcId="{526744CD-2086-40EC-9296-A159EF1662CD}" destId="{FB08B4F7-1E78-48B4-A2CE-EDB41FA7317E}" srcOrd="0" destOrd="0" presId="urn:microsoft.com/office/officeart/2005/8/layout/orgChart1"/>
    <dgm:cxn modelId="{77F7C5E7-96F6-4BD8-881E-44F46154D34E}" srcId="{B365A8E4-73D2-4564-A6E9-48C8C14438E3}" destId="{D5FA933E-4BF8-43C7-A167-0865B2D46238}" srcOrd="0" destOrd="0" parTransId="{95083260-1822-4BA8-BB48-AFDB5805DC48}" sibTransId="{AD45C2A8-DADC-453F-83EA-DAD968DA2DAF}"/>
    <dgm:cxn modelId="{EF2F2962-9154-486C-8CB8-EB02224132DA}" type="presOf" srcId="{2EF56A93-6F44-403E-A28B-F6941D372355}" destId="{08D88FB0-86EE-45F6-B5B5-8964B54AD3BE}" srcOrd="0" destOrd="0" presId="urn:microsoft.com/office/officeart/2005/8/layout/orgChart1"/>
    <dgm:cxn modelId="{D030A57D-BCFB-44D8-89C7-82E79F8636D0}" type="presOf" srcId="{EE64E2AE-8D48-47A1-96A1-6D5BF2E17276}" destId="{352BD1D6-B11F-4EC7-B52A-24004C0BCFB6}" srcOrd="0" destOrd="0" presId="urn:microsoft.com/office/officeart/2005/8/layout/orgChart1"/>
    <dgm:cxn modelId="{F6EB54B6-2829-4978-AE0C-94C278C90298}" type="presOf" srcId="{EFDEC43A-9243-43B2-ACFE-06D7C262BF0C}" destId="{05B05A00-A355-4ABC-8BF2-AC4746DBAE7A}" srcOrd="1" destOrd="0" presId="urn:microsoft.com/office/officeart/2005/8/layout/orgChart1"/>
    <dgm:cxn modelId="{ECDC648B-9CFD-4545-8527-F2E8F48D1CCD}" type="presOf" srcId="{94CAB85C-AF60-4693-AB95-5FB4BDDE0D40}" destId="{596C6193-2C06-467B-AA78-B2EAAFED04BD}" srcOrd="0" destOrd="0" presId="urn:microsoft.com/office/officeart/2005/8/layout/orgChart1"/>
    <dgm:cxn modelId="{3E038BA4-7DFA-4F75-9A33-F736E7453B34}" srcId="{2EF56A93-6F44-403E-A28B-F6941D372355}" destId="{B365A8E4-73D2-4564-A6E9-48C8C14438E3}" srcOrd="0" destOrd="0" parTransId="{EE64E2AE-8D48-47A1-96A1-6D5BF2E17276}" sibTransId="{B740BCCD-B20D-4679-9994-EE66C677976C}"/>
    <dgm:cxn modelId="{BC7464BB-E558-48AC-804D-96C6F515154E}" type="presOf" srcId="{0523E2BE-B20E-4100-B28C-1E53944A441B}" destId="{65AE3EDE-E3FE-45D1-A978-EEA43A4B8B6A}" srcOrd="0" destOrd="0" presId="urn:microsoft.com/office/officeart/2005/8/layout/orgChart1"/>
    <dgm:cxn modelId="{902BEACA-94F6-419A-9BEA-BB6D38FA6744}" type="presOf" srcId="{EFDEC43A-9243-43B2-ACFE-06D7C262BF0C}" destId="{229ABB6A-E3B4-4B6B-B7D8-A49CB9993BA5}" srcOrd="0" destOrd="0" presId="urn:microsoft.com/office/officeart/2005/8/layout/orgChart1"/>
    <dgm:cxn modelId="{2B6E658A-5604-4E39-A1D6-51D966ADB1B7}" type="presOf" srcId="{ADB05E83-F2E2-4B38-99B7-6F569D3FA990}" destId="{BC7CEE62-35FA-48A5-AFD4-F3B0EE5EAB6D}" srcOrd="1" destOrd="0" presId="urn:microsoft.com/office/officeart/2005/8/layout/orgChart1"/>
    <dgm:cxn modelId="{E97AD9B8-45FF-40CD-BE5D-46B9A40C7430}" type="presOf" srcId="{D5FA933E-4BF8-43C7-A167-0865B2D46238}" destId="{E4E62FF7-6954-49C7-806D-8F177ED8DD4B}" srcOrd="1" destOrd="0" presId="urn:microsoft.com/office/officeart/2005/8/layout/orgChart1"/>
    <dgm:cxn modelId="{B6A9A419-7E95-4E16-B9D9-9B6E5D11A9EA}" type="presOf" srcId="{61A449AE-7703-4918-9DDB-6782FEB68353}" destId="{E895BDDB-6CC3-4BC7-98CB-0B11EC11C8C7}" srcOrd="0" destOrd="0" presId="urn:microsoft.com/office/officeart/2005/8/layout/orgChart1"/>
    <dgm:cxn modelId="{5559250E-60B7-4C14-A2B3-0502AB8440DF}" type="presOf" srcId="{2460BD30-E51C-499E-ABA7-2DEA28E6F1AE}" destId="{772BCD0D-A0B1-4E0A-A6C7-F13BD349338C}" srcOrd="0" destOrd="0" presId="urn:microsoft.com/office/officeart/2005/8/layout/orgChart1"/>
    <dgm:cxn modelId="{A9C527B9-930E-4760-AE56-9994A5D957C7}" type="presOf" srcId="{D5FA933E-4BF8-43C7-A167-0865B2D46238}" destId="{4282F1AB-EC08-4E7A-A23A-4C380C4001EF}" srcOrd="0" destOrd="0" presId="urn:microsoft.com/office/officeart/2005/8/layout/orgChart1"/>
    <dgm:cxn modelId="{46CAF025-7B5D-4717-9696-185A71CE2034}" srcId="{0523E2BE-B20E-4100-B28C-1E53944A441B}" destId="{ADB05E83-F2E2-4B38-99B7-6F569D3FA990}" srcOrd="0" destOrd="0" parTransId="{2460BD30-E51C-499E-ABA7-2DEA28E6F1AE}" sibTransId="{8EF25314-87E6-4C15-A455-AE4F2237512B}"/>
    <dgm:cxn modelId="{9E420A77-D9B4-4269-AC95-A21F5346C759}" type="presOf" srcId="{57CC06A1-4801-4782-93A7-848653236D42}" destId="{19A966CF-BCB5-4D69-B052-26195A1FA215}" srcOrd="0" destOrd="0" presId="urn:microsoft.com/office/officeart/2005/8/layout/orgChart1"/>
    <dgm:cxn modelId="{C08B8A62-9B67-4D41-9800-3C54881C1343}" type="presOf" srcId="{B365A8E4-73D2-4564-A6E9-48C8C14438E3}" destId="{FA5C3BC9-B955-4335-B10B-13919556928D}" srcOrd="1" destOrd="0" presId="urn:microsoft.com/office/officeart/2005/8/layout/orgChart1"/>
    <dgm:cxn modelId="{18585163-F7E7-44D6-B23E-E40F9D5EE5F6}" type="presOf" srcId="{ADB05E83-F2E2-4B38-99B7-6F569D3FA990}" destId="{FBA40B03-E9F8-4CB5-9856-5B8F6A2CDAD8}" srcOrd="0" destOrd="0" presId="urn:microsoft.com/office/officeart/2005/8/layout/orgChart1"/>
    <dgm:cxn modelId="{B6ACD626-6754-4897-8517-01B56E749D0F}" type="presOf" srcId="{73D1D898-D5C9-4F1D-8A07-842327452057}" destId="{2A1128D5-003E-4488-AF3F-80D07AC52844}" srcOrd="0" destOrd="0" presId="urn:microsoft.com/office/officeart/2005/8/layout/orgChart1"/>
    <dgm:cxn modelId="{51F8C676-B2BC-47F3-A92F-7922E9EDEB01}" type="presOf" srcId="{526744CD-2086-40EC-9296-A159EF1662CD}" destId="{3825F503-8443-41EE-A379-4115E7DFF9A7}" srcOrd="1" destOrd="0" presId="urn:microsoft.com/office/officeart/2005/8/layout/orgChart1"/>
    <dgm:cxn modelId="{76DE78F5-05DE-4E54-8DAC-2F483EFB6584}" srcId="{526744CD-2086-40EC-9296-A159EF1662CD}" destId="{EFDEC43A-9243-43B2-ACFE-06D7C262BF0C}" srcOrd="0" destOrd="0" parTransId="{73D1D898-D5C9-4F1D-8A07-842327452057}" sibTransId="{7BB9446A-B4B1-4B1E-86FF-EC385B089866}"/>
    <dgm:cxn modelId="{2FAB6F2A-5529-47E9-82B5-E2A2BFE3A1FE}" type="presOf" srcId="{0523E2BE-B20E-4100-B28C-1E53944A441B}" destId="{EA6EF21F-5415-4219-9DFB-A4F2ADDF41F3}" srcOrd="1" destOrd="0" presId="urn:microsoft.com/office/officeart/2005/8/layout/orgChart1"/>
    <dgm:cxn modelId="{E6BE8EF3-FDBC-4744-8FEA-C784FBD7BDA9}" type="presOf" srcId="{2EF56A93-6F44-403E-A28B-F6941D372355}" destId="{11F08F76-CD55-4D8F-B0FA-A4B3C3B590BB}" srcOrd="1" destOrd="0" presId="urn:microsoft.com/office/officeart/2005/8/layout/orgChart1"/>
    <dgm:cxn modelId="{DC99AC93-5AF5-434C-9658-EF8062A60AC5}" srcId="{57CC06A1-4801-4782-93A7-848653236D42}" destId="{2EF56A93-6F44-403E-A28B-F6941D372355}" srcOrd="0" destOrd="0" parTransId="{148DC21C-63F8-4C1C-9F2F-37011E0F0EC1}" sibTransId="{7295D498-0A88-4A16-83B1-27638DB127B1}"/>
    <dgm:cxn modelId="{9D0D2E66-640B-4EB8-85D3-F2932FD1A6D7}" srcId="{2EF56A93-6F44-403E-A28B-F6941D372355}" destId="{0523E2BE-B20E-4100-B28C-1E53944A441B}" srcOrd="2" destOrd="0" parTransId="{94CAB85C-AF60-4693-AB95-5FB4BDDE0D40}" sibTransId="{87C6AECC-AF7B-4F2C-94F5-DBFF6C6E6C66}"/>
    <dgm:cxn modelId="{B8DC2AE2-47B2-41AF-9827-7FBAF1DF97C7}" type="presOf" srcId="{B365A8E4-73D2-4564-A6E9-48C8C14438E3}" destId="{7AA0DD6C-962D-4AA2-B748-75C6D950422B}" srcOrd="0" destOrd="0" presId="urn:microsoft.com/office/officeart/2005/8/layout/orgChart1"/>
    <dgm:cxn modelId="{EAD7F029-DCE3-45EB-B342-80033CAA3F97}" type="presOf" srcId="{95083260-1822-4BA8-BB48-AFDB5805DC48}" destId="{C1D9EA31-5DE0-452A-AB83-D41EF64F45F6}" srcOrd="0" destOrd="0" presId="urn:microsoft.com/office/officeart/2005/8/layout/orgChart1"/>
    <dgm:cxn modelId="{16E5E9E5-3AA8-4357-BAB2-A5BC2374944C}" type="presParOf" srcId="{19A966CF-BCB5-4D69-B052-26195A1FA215}" destId="{0C2F0D8B-2722-4B34-98FF-3E2850A15AB5}" srcOrd="0" destOrd="0" presId="urn:microsoft.com/office/officeart/2005/8/layout/orgChart1"/>
    <dgm:cxn modelId="{59496FC2-6970-4F8A-9478-C192B35E1CB5}" type="presParOf" srcId="{0C2F0D8B-2722-4B34-98FF-3E2850A15AB5}" destId="{8C0BBBEA-4B06-4298-925C-825DFA55E0CD}" srcOrd="0" destOrd="0" presId="urn:microsoft.com/office/officeart/2005/8/layout/orgChart1"/>
    <dgm:cxn modelId="{191D98D9-AAAA-4A2B-9C20-7C98FB4EAD8E}" type="presParOf" srcId="{8C0BBBEA-4B06-4298-925C-825DFA55E0CD}" destId="{08D88FB0-86EE-45F6-B5B5-8964B54AD3BE}" srcOrd="0" destOrd="0" presId="urn:microsoft.com/office/officeart/2005/8/layout/orgChart1"/>
    <dgm:cxn modelId="{B6BC6368-8D87-4310-904E-D2264740495E}" type="presParOf" srcId="{8C0BBBEA-4B06-4298-925C-825DFA55E0CD}" destId="{11F08F76-CD55-4D8F-B0FA-A4B3C3B590BB}" srcOrd="1" destOrd="0" presId="urn:microsoft.com/office/officeart/2005/8/layout/orgChart1"/>
    <dgm:cxn modelId="{A6BAD184-3A43-4F71-BD3E-441FE63C41B7}" type="presParOf" srcId="{0C2F0D8B-2722-4B34-98FF-3E2850A15AB5}" destId="{1FF72E32-2080-4BCD-B173-FE132A1C83D7}" srcOrd="1" destOrd="0" presId="urn:microsoft.com/office/officeart/2005/8/layout/orgChart1"/>
    <dgm:cxn modelId="{AB37BD2F-4A7C-424E-AA9A-C6FBA3B43201}" type="presParOf" srcId="{1FF72E32-2080-4BCD-B173-FE132A1C83D7}" destId="{352BD1D6-B11F-4EC7-B52A-24004C0BCFB6}" srcOrd="0" destOrd="0" presId="urn:microsoft.com/office/officeart/2005/8/layout/orgChart1"/>
    <dgm:cxn modelId="{25CF0FCD-D834-4160-8151-07930495CC48}" type="presParOf" srcId="{1FF72E32-2080-4BCD-B173-FE132A1C83D7}" destId="{B1E26DEA-132F-4182-9842-464B88379C18}" srcOrd="1" destOrd="0" presId="urn:microsoft.com/office/officeart/2005/8/layout/orgChart1"/>
    <dgm:cxn modelId="{A3C395C0-0E52-4C34-B3D2-93725302F29E}" type="presParOf" srcId="{B1E26DEA-132F-4182-9842-464B88379C18}" destId="{91F74689-01EF-46FC-B90D-A04C5B8CB4B7}" srcOrd="0" destOrd="0" presId="urn:microsoft.com/office/officeart/2005/8/layout/orgChart1"/>
    <dgm:cxn modelId="{C3106A48-B66D-4076-9BB5-FE24B6C4FE5F}" type="presParOf" srcId="{91F74689-01EF-46FC-B90D-A04C5B8CB4B7}" destId="{7AA0DD6C-962D-4AA2-B748-75C6D950422B}" srcOrd="0" destOrd="0" presId="urn:microsoft.com/office/officeart/2005/8/layout/orgChart1"/>
    <dgm:cxn modelId="{9F2A030D-5E67-4770-BFB1-D9488AE65314}" type="presParOf" srcId="{91F74689-01EF-46FC-B90D-A04C5B8CB4B7}" destId="{FA5C3BC9-B955-4335-B10B-13919556928D}" srcOrd="1" destOrd="0" presId="urn:microsoft.com/office/officeart/2005/8/layout/orgChart1"/>
    <dgm:cxn modelId="{EEF52D30-76B7-43F2-831F-E2FFE83BA92F}" type="presParOf" srcId="{B1E26DEA-132F-4182-9842-464B88379C18}" destId="{EBE6BBD4-C7B2-48CB-AC3E-76A25B6E7F05}" srcOrd="1" destOrd="0" presId="urn:microsoft.com/office/officeart/2005/8/layout/orgChart1"/>
    <dgm:cxn modelId="{691B677B-593D-4087-B435-CEA23B434179}" type="presParOf" srcId="{EBE6BBD4-C7B2-48CB-AC3E-76A25B6E7F05}" destId="{C1D9EA31-5DE0-452A-AB83-D41EF64F45F6}" srcOrd="0" destOrd="0" presId="urn:microsoft.com/office/officeart/2005/8/layout/orgChart1"/>
    <dgm:cxn modelId="{5DA935FC-1B36-4113-82BA-35B98A4B66D4}" type="presParOf" srcId="{EBE6BBD4-C7B2-48CB-AC3E-76A25B6E7F05}" destId="{1AE80BA3-E7B3-41AF-87A2-B992E74B3232}" srcOrd="1" destOrd="0" presId="urn:microsoft.com/office/officeart/2005/8/layout/orgChart1"/>
    <dgm:cxn modelId="{1AAD70F0-CC37-4CDF-8299-FC429FA7EBA6}" type="presParOf" srcId="{1AE80BA3-E7B3-41AF-87A2-B992E74B3232}" destId="{0062266B-006E-4B70-836A-E86E2B5FF164}" srcOrd="0" destOrd="0" presId="urn:microsoft.com/office/officeart/2005/8/layout/orgChart1"/>
    <dgm:cxn modelId="{6D604CB7-9895-4FC6-A3BE-3ED1525D015B}" type="presParOf" srcId="{0062266B-006E-4B70-836A-E86E2B5FF164}" destId="{4282F1AB-EC08-4E7A-A23A-4C380C4001EF}" srcOrd="0" destOrd="0" presId="urn:microsoft.com/office/officeart/2005/8/layout/orgChart1"/>
    <dgm:cxn modelId="{C4B1571A-EDBD-44A3-94FE-B647E976642B}" type="presParOf" srcId="{0062266B-006E-4B70-836A-E86E2B5FF164}" destId="{E4E62FF7-6954-49C7-806D-8F177ED8DD4B}" srcOrd="1" destOrd="0" presId="urn:microsoft.com/office/officeart/2005/8/layout/orgChart1"/>
    <dgm:cxn modelId="{CCA90898-8FC0-491F-AA4C-826FF3F37DBB}" type="presParOf" srcId="{1AE80BA3-E7B3-41AF-87A2-B992E74B3232}" destId="{E2C7F74A-5A78-434F-829F-19B4E01965BE}" srcOrd="1" destOrd="0" presId="urn:microsoft.com/office/officeart/2005/8/layout/orgChart1"/>
    <dgm:cxn modelId="{DF95EF1F-77F4-4976-A159-299EDB3B88EC}" type="presParOf" srcId="{1AE80BA3-E7B3-41AF-87A2-B992E74B3232}" destId="{498C4D91-D144-4F5F-9073-8192BD629FF1}" srcOrd="2" destOrd="0" presId="urn:microsoft.com/office/officeart/2005/8/layout/orgChart1"/>
    <dgm:cxn modelId="{8B498D68-23CC-426B-8967-A849212F8835}" type="presParOf" srcId="{B1E26DEA-132F-4182-9842-464B88379C18}" destId="{30A07C85-F3CF-4BB5-BBE3-7BA6BFDA008C}" srcOrd="2" destOrd="0" presId="urn:microsoft.com/office/officeart/2005/8/layout/orgChart1"/>
    <dgm:cxn modelId="{B4D6CD39-236F-4EBA-9E1F-744B49CEBB03}" type="presParOf" srcId="{1FF72E32-2080-4BCD-B173-FE132A1C83D7}" destId="{E895BDDB-6CC3-4BC7-98CB-0B11EC11C8C7}" srcOrd="2" destOrd="0" presId="urn:microsoft.com/office/officeart/2005/8/layout/orgChart1"/>
    <dgm:cxn modelId="{F2EA1791-7377-413F-B2C5-303182C36BF1}" type="presParOf" srcId="{1FF72E32-2080-4BCD-B173-FE132A1C83D7}" destId="{C70828F5-C1B6-4FF3-9759-E624F79071BB}" srcOrd="3" destOrd="0" presId="urn:microsoft.com/office/officeart/2005/8/layout/orgChart1"/>
    <dgm:cxn modelId="{9D67D971-FE46-434C-8743-7AA3171A08ED}" type="presParOf" srcId="{C70828F5-C1B6-4FF3-9759-E624F79071BB}" destId="{776B8C35-44D3-445A-B7D7-C1A0A9737D5E}" srcOrd="0" destOrd="0" presId="urn:microsoft.com/office/officeart/2005/8/layout/orgChart1"/>
    <dgm:cxn modelId="{D3EC7B75-2921-454D-B8F2-BBFC1E036DB1}" type="presParOf" srcId="{776B8C35-44D3-445A-B7D7-C1A0A9737D5E}" destId="{FB08B4F7-1E78-48B4-A2CE-EDB41FA7317E}" srcOrd="0" destOrd="0" presId="urn:microsoft.com/office/officeart/2005/8/layout/orgChart1"/>
    <dgm:cxn modelId="{EDDAB821-6C19-4804-A60A-046FFC92A7EF}" type="presParOf" srcId="{776B8C35-44D3-445A-B7D7-C1A0A9737D5E}" destId="{3825F503-8443-41EE-A379-4115E7DFF9A7}" srcOrd="1" destOrd="0" presId="urn:microsoft.com/office/officeart/2005/8/layout/orgChart1"/>
    <dgm:cxn modelId="{5F50C5B7-1EB8-4D62-8A57-EFD77C4B976A}" type="presParOf" srcId="{C70828F5-C1B6-4FF3-9759-E624F79071BB}" destId="{AE20BC73-9819-4F14-8FE0-6B6C31B28238}" srcOrd="1" destOrd="0" presId="urn:microsoft.com/office/officeart/2005/8/layout/orgChart1"/>
    <dgm:cxn modelId="{1D1252D7-B482-4351-821F-0CC9535C8F21}" type="presParOf" srcId="{AE20BC73-9819-4F14-8FE0-6B6C31B28238}" destId="{2A1128D5-003E-4488-AF3F-80D07AC52844}" srcOrd="0" destOrd="0" presId="urn:microsoft.com/office/officeart/2005/8/layout/orgChart1"/>
    <dgm:cxn modelId="{1A68F3AC-9BC6-42C4-8CC0-225FD0FFB694}" type="presParOf" srcId="{AE20BC73-9819-4F14-8FE0-6B6C31B28238}" destId="{42318E5F-1D64-46D7-9178-03AFB7B01D30}" srcOrd="1" destOrd="0" presId="urn:microsoft.com/office/officeart/2005/8/layout/orgChart1"/>
    <dgm:cxn modelId="{60B9E06D-7D19-47DC-BC29-083110455713}" type="presParOf" srcId="{42318E5F-1D64-46D7-9178-03AFB7B01D30}" destId="{EEFF88E3-5FE6-4F4E-95A5-AF335370A7E7}" srcOrd="0" destOrd="0" presId="urn:microsoft.com/office/officeart/2005/8/layout/orgChart1"/>
    <dgm:cxn modelId="{93CCF845-36E3-4C8B-8754-CD869ABA52F9}" type="presParOf" srcId="{EEFF88E3-5FE6-4F4E-95A5-AF335370A7E7}" destId="{229ABB6A-E3B4-4B6B-B7D8-A49CB9993BA5}" srcOrd="0" destOrd="0" presId="urn:microsoft.com/office/officeart/2005/8/layout/orgChart1"/>
    <dgm:cxn modelId="{3B47E754-2C65-402A-8698-16C585C82188}" type="presParOf" srcId="{EEFF88E3-5FE6-4F4E-95A5-AF335370A7E7}" destId="{05B05A00-A355-4ABC-8BF2-AC4746DBAE7A}" srcOrd="1" destOrd="0" presId="urn:microsoft.com/office/officeart/2005/8/layout/orgChart1"/>
    <dgm:cxn modelId="{1C7C0F53-B656-4009-A598-0E4D622BA871}" type="presParOf" srcId="{42318E5F-1D64-46D7-9178-03AFB7B01D30}" destId="{817071A7-A569-41D0-B271-1C25F2B3F093}" srcOrd="1" destOrd="0" presId="urn:microsoft.com/office/officeart/2005/8/layout/orgChart1"/>
    <dgm:cxn modelId="{CBC0BD7C-DEEB-4880-BD82-4F5393E424E7}" type="presParOf" srcId="{42318E5F-1D64-46D7-9178-03AFB7B01D30}" destId="{2CFB1261-A41A-4DEE-9C0B-8356CFFF3036}" srcOrd="2" destOrd="0" presId="urn:microsoft.com/office/officeart/2005/8/layout/orgChart1"/>
    <dgm:cxn modelId="{FE72DF83-2D25-4AFF-BE2D-25153800BBFA}" type="presParOf" srcId="{C70828F5-C1B6-4FF3-9759-E624F79071BB}" destId="{A1364C99-3B12-4BE3-8753-81AD06722A87}" srcOrd="2" destOrd="0" presId="urn:microsoft.com/office/officeart/2005/8/layout/orgChart1"/>
    <dgm:cxn modelId="{66A550AB-47AE-4FC7-9855-12AA31A392E1}" type="presParOf" srcId="{1FF72E32-2080-4BCD-B173-FE132A1C83D7}" destId="{596C6193-2C06-467B-AA78-B2EAAFED04BD}" srcOrd="4" destOrd="0" presId="urn:microsoft.com/office/officeart/2005/8/layout/orgChart1"/>
    <dgm:cxn modelId="{657A07DC-C0AB-4F92-AF0E-BE4B00CF2B12}" type="presParOf" srcId="{1FF72E32-2080-4BCD-B173-FE132A1C83D7}" destId="{B86AEA45-2CAB-47EC-9426-6D3580CC0637}" srcOrd="5" destOrd="0" presId="urn:microsoft.com/office/officeart/2005/8/layout/orgChart1"/>
    <dgm:cxn modelId="{0A6825B9-9CBB-4497-8A2D-F11540A4F610}" type="presParOf" srcId="{B86AEA45-2CAB-47EC-9426-6D3580CC0637}" destId="{2369469D-E9B0-4C76-BA74-065C3A2E84AC}" srcOrd="0" destOrd="0" presId="urn:microsoft.com/office/officeart/2005/8/layout/orgChart1"/>
    <dgm:cxn modelId="{32CC9C1F-A1A1-4994-B10F-C0E536364187}" type="presParOf" srcId="{2369469D-E9B0-4C76-BA74-065C3A2E84AC}" destId="{65AE3EDE-E3FE-45D1-A978-EEA43A4B8B6A}" srcOrd="0" destOrd="0" presId="urn:microsoft.com/office/officeart/2005/8/layout/orgChart1"/>
    <dgm:cxn modelId="{E80E806D-9715-40AF-99FA-F454D042D0D1}" type="presParOf" srcId="{2369469D-E9B0-4C76-BA74-065C3A2E84AC}" destId="{EA6EF21F-5415-4219-9DFB-A4F2ADDF41F3}" srcOrd="1" destOrd="0" presId="urn:microsoft.com/office/officeart/2005/8/layout/orgChart1"/>
    <dgm:cxn modelId="{405DC734-854A-4310-9634-BE500C8DDBEC}" type="presParOf" srcId="{B86AEA45-2CAB-47EC-9426-6D3580CC0637}" destId="{D37C90A5-8237-43AE-A2A0-551183ED7AD4}" srcOrd="1" destOrd="0" presId="urn:microsoft.com/office/officeart/2005/8/layout/orgChart1"/>
    <dgm:cxn modelId="{375878DB-D118-4424-8B77-41030E199825}" type="presParOf" srcId="{D37C90A5-8237-43AE-A2A0-551183ED7AD4}" destId="{772BCD0D-A0B1-4E0A-A6C7-F13BD349338C}" srcOrd="0" destOrd="0" presId="urn:microsoft.com/office/officeart/2005/8/layout/orgChart1"/>
    <dgm:cxn modelId="{30E6D294-5F66-4227-93D0-2FC6D442E598}" type="presParOf" srcId="{D37C90A5-8237-43AE-A2A0-551183ED7AD4}" destId="{1488BE9A-EAFA-4813-8C4B-0870FED0A680}" srcOrd="1" destOrd="0" presId="urn:microsoft.com/office/officeart/2005/8/layout/orgChart1"/>
    <dgm:cxn modelId="{F423B158-1D65-42AF-9B37-C952DC3E0F02}" type="presParOf" srcId="{1488BE9A-EAFA-4813-8C4B-0870FED0A680}" destId="{AFD165B8-77BB-4DE8-B696-23D9CBD8F908}" srcOrd="0" destOrd="0" presId="urn:microsoft.com/office/officeart/2005/8/layout/orgChart1"/>
    <dgm:cxn modelId="{4EAFA1BE-88AA-4DE7-AEB8-5A72B8FC7FB4}" type="presParOf" srcId="{AFD165B8-77BB-4DE8-B696-23D9CBD8F908}" destId="{FBA40B03-E9F8-4CB5-9856-5B8F6A2CDAD8}" srcOrd="0" destOrd="0" presId="urn:microsoft.com/office/officeart/2005/8/layout/orgChart1"/>
    <dgm:cxn modelId="{96B9024A-F2A6-47AC-848A-3063D4F17A58}" type="presParOf" srcId="{AFD165B8-77BB-4DE8-B696-23D9CBD8F908}" destId="{BC7CEE62-35FA-48A5-AFD4-F3B0EE5EAB6D}" srcOrd="1" destOrd="0" presId="urn:microsoft.com/office/officeart/2005/8/layout/orgChart1"/>
    <dgm:cxn modelId="{74083E66-9641-4860-BBD2-91616CEE66B9}" type="presParOf" srcId="{1488BE9A-EAFA-4813-8C4B-0870FED0A680}" destId="{FBCA886D-EF66-45C1-B008-DDABCC0517DB}" srcOrd="1" destOrd="0" presId="urn:microsoft.com/office/officeart/2005/8/layout/orgChart1"/>
    <dgm:cxn modelId="{F028744C-E564-42FF-9DF4-18F5DCA05328}" type="presParOf" srcId="{1488BE9A-EAFA-4813-8C4B-0870FED0A680}" destId="{40F7F7ED-B418-4E63-9417-02C3F87A90F4}" srcOrd="2" destOrd="0" presId="urn:microsoft.com/office/officeart/2005/8/layout/orgChart1"/>
    <dgm:cxn modelId="{97005086-D130-41B7-AA2D-69F3D5FB1C8B}" type="presParOf" srcId="{B86AEA45-2CAB-47EC-9426-6D3580CC0637}" destId="{C503BC13-210F-4ACF-A814-65D6CBE8CBFD}" srcOrd="2" destOrd="0" presId="urn:microsoft.com/office/officeart/2005/8/layout/orgChart1"/>
    <dgm:cxn modelId="{4FDA9D2D-0968-4E53-9F6A-6D9AE3B85BAF}" type="presParOf" srcId="{0C2F0D8B-2722-4B34-98FF-3E2850A15AB5}" destId="{477B7CB5-3D79-4301-AB10-CD3C92BCB7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FF8DCC-A5D9-4AE2-ABF7-F3EA39B0027F}" type="doc">
      <dgm:prSet loTypeId="urn:microsoft.com/office/officeart/2008/layout/RadialCluster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695C0AC3-23E9-4346-96CA-07E208D1C2B1}">
      <dgm:prSet phldrT="[Text]"/>
      <dgm:spPr/>
      <dgm:t>
        <a:bodyPr/>
        <a:lstStyle/>
        <a:p>
          <a:r>
            <a:rPr lang="en-GB" dirty="0" smtClean="0"/>
            <a:t>Code</a:t>
          </a:r>
          <a:endParaRPr lang="en-GB" dirty="0"/>
        </a:p>
      </dgm:t>
    </dgm:pt>
    <dgm:pt modelId="{1A913276-B8F4-46D4-9CCD-7E7BF7A578B4}" type="parTrans" cxnId="{A0A026DD-9DAB-4403-908E-501CEA0B003E}">
      <dgm:prSet/>
      <dgm:spPr/>
      <dgm:t>
        <a:bodyPr/>
        <a:lstStyle/>
        <a:p>
          <a:endParaRPr lang="en-GB"/>
        </a:p>
      </dgm:t>
    </dgm:pt>
    <dgm:pt modelId="{21574E95-5924-438B-860C-9BD377B64837}" type="sibTrans" cxnId="{A0A026DD-9DAB-4403-908E-501CEA0B003E}">
      <dgm:prSet/>
      <dgm:spPr/>
      <dgm:t>
        <a:bodyPr/>
        <a:lstStyle/>
        <a:p>
          <a:endParaRPr lang="en-GB"/>
        </a:p>
      </dgm:t>
    </dgm:pt>
    <dgm:pt modelId="{A0BB6120-00E3-44E9-81E6-11ED4E1A434E}">
      <dgm:prSet phldrT="[Text]"/>
      <dgm:spPr/>
      <dgm:t>
        <a:bodyPr/>
        <a:lstStyle/>
        <a:p>
          <a:r>
            <a:rPr lang="en-GB" dirty="0" smtClean="0"/>
            <a:t>XBOX</a:t>
          </a:r>
          <a:endParaRPr lang="en-GB" dirty="0"/>
        </a:p>
      </dgm:t>
    </dgm:pt>
    <dgm:pt modelId="{F712F4B1-88E0-42CB-AC0F-DC9C4ACBB67A}" type="parTrans" cxnId="{EE8B7571-54EF-4BDF-8F1E-D2AA6C57A309}">
      <dgm:prSet/>
      <dgm:spPr>
        <a:ln>
          <a:tailEnd type="triangle" w="lg" len="lg"/>
        </a:ln>
      </dgm:spPr>
      <dgm:t>
        <a:bodyPr/>
        <a:lstStyle/>
        <a:p>
          <a:endParaRPr lang="en-GB"/>
        </a:p>
      </dgm:t>
    </dgm:pt>
    <dgm:pt modelId="{7E3B6F48-59F1-4408-A91E-99FAD6A046FE}" type="sibTrans" cxnId="{EE8B7571-54EF-4BDF-8F1E-D2AA6C57A309}">
      <dgm:prSet/>
      <dgm:spPr/>
      <dgm:t>
        <a:bodyPr/>
        <a:lstStyle/>
        <a:p>
          <a:endParaRPr lang="en-GB"/>
        </a:p>
      </dgm:t>
    </dgm:pt>
    <dgm:pt modelId="{CB322C69-365F-429D-B2F8-4D277530CA2D}">
      <dgm:prSet phldrT="[Text]"/>
      <dgm:spPr/>
      <dgm:t>
        <a:bodyPr/>
        <a:lstStyle/>
        <a:p>
          <a:r>
            <a:rPr lang="en-GB" dirty="0" smtClean="0"/>
            <a:t>Phone</a:t>
          </a:r>
          <a:endParaRPr lang="en-GB" dirty="0"/>
        </a:p>
      </dgm:t>
    </dgm:pt>
    <dgm:pt modelId="{7E89336A-AFCC-4151-9E1A-3441BE1323DA}" type="parTrans" cxnId="{A61A61F7-DE81-4B7B-92A5-D0408141F6F7}">
      <dgm:prSet/>
      <dgm:spPr>
        <a:ln>
          <a:tailEnd type="triangle" w="lg" len="lg"/>
        </a:ln>
      </dgm:spPr>
      <dgm:t>
        <a:bodyPr/>
        <a:lstStyle/>
        <a:p>
          <a:endParaRPr lang="en-GB"/>
        </a:p>
      </dgm:t>
    </dgm:pt>
    <dgm:pt modelId="{88EE69E8-6176-4CB3-8B87-8B881990FA8C}" type="sibTrans" cxnId="{A61A61F7-DE81-4B7B-92A5-D0408141F6F7}">
      <dgm:prSet/>
      <dgm:spPr/>
      <dgm:t>
        <a:bodyPr/>
        <a:lstStyle/>
        <a:p>
          <a:endParaRPr lang="en-GB"/>
        </a:p>
      </dgm:t>
    </dgm:pt>
    <dgm:pt modelId="{A3594F41-DE1E-41D3-AD44-E36A47F0C286}">
      <dgm:prSet phldrT="[Text]"/>
      <dgm:spPr/>
      <dgm:t>
        <a:bodyPr/>
        <a:lstStyle/>
        <a:p>
          <a:r>
            <a:rPr lang="en-GB" dirty="0" smtClean="0"/>
            <a:t>Windows</a:t>
          </a:r>
          <a:endParaRPr lang="en-GB" dirty="0"/>
        </a:p>
      </dgm:t>
    </dgm:pt>
    <dgm:pt modelId="{9A5D93BB-140F-4A49-9E84-16BBE596E93E}" type="parTrans" cxnId="{F9508BE0-E7D8-4FA2-A047-D1ACAA92660E}">
      <dgm:prSet/>
      <dgm:spPr>
        <a:ln>
          <a:tailEnd type="triangle" w="lg" len="lg"/>
        </a:ln>
      </dgm:spPr>
      <dgm:t>
        <a:bodyPr/>
        <a:lstStyle/>
        <a:p>
          <a:endParaRPr lang="en-GB"/>
        </a:p>
      </dgm:t>
    </dgm:pt>
    <dgm:pt modelId="{B553E4E5-C782-4DB8-9795-29351BEC530C}" type="sibTrans" cxnId="{F9508BE0-E7D8-4FA2-A047-D1ACAA92660E}">
      <dgm:prSet/>
      <dgm:spPr/>
      <dgm:t>
        <a:bodyPr/>
        <a:lstStyle/>
        <a:p>
          <a:endParaRPr lang="en-GB"/>
        </a:p>
      </dgm:t>
    </dgm:pt>
    <dgm:pt modelId="{6507BA75-EE44-48DF-A9D9-CB043A9DCD7C}" type="pres">
      <dgm:prSet presAssocID="{88FF8DCC-A5D9-4AE2-ABF7-F3EA39B0027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BA6AC0F4-0539-41DE-B556-15F895D49C12}" type="pres">
      <dgm:prSet presAssocID="{695C0AC3-23E9-4346-96CA-07E208D1C2B1}" presName="singleCycle" presStyleCnt="0"/>
      <dgm:spPr/>
    </dgm:pt>
    <dgm:pt modelId="{63737D04-7D6D-4110-AD19-78340E0DCE2F}" type="pres">
      <dgm:prSet presAssocID="{695C0AC3-23E9-4346-96CA-07E208D1C2B1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en-GB"/>
        </a:p>
      </dgm:t>
    </dgm:pt>
    <dgm:pt modelId="{654093CB-3012-4402-AF1A-6B8B4198A94D}" type="pres">
      <dgm:prSet presAssocID="{F712F4B1-88E0-42CB-AC0F-DC9C4ACBB67A}" presName="Name56" presStyleLbl="parChTrans1D2" presStyleIdx="0" presStyleCnt="3"/>
      <dgm:spPr/>
      <dgm:t>
        <a:bodyPr/>
        <a:lstStyle/>
        <a:p>
          <a:endParaRPr lang="en-GB"/>
        </a:p>
      </dgm:t>
    </dgm:pt>
    <dgm:pt modelId="{0077B1ED-2F17-4723-A03B-2D4F47925F20}" type="pres">
      <dgm:prSet presAssocID="{A0BB6120-00E3-44E9-81E6-11ED4E1A434E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D86AA5-DD81-41E0-859C-8A9578F16D91}" type="pres">
      <dgm:prSet presAssocID="{7E89336A-AFCC-4151-9E1A-3441BE1323DA}" presName="Name56" presStyleLbl="parChTrans1D2" presStyleIdx="1" presStyleCnt="3"/>
      <dgm:spPr/>
      <dgm:t>
        <a:bodyPr/>
        <a:lstStyle/>
        <a:p>
          <a:endParaRPr lang="en-GB"/>
        </a:p>
      </dgm:t>
    </dgm:pt>
    <dgm:pt modelId="{12215C38-8F27-4907-AA5C-E7FBFBBD3E52}" type="pres">
      <dgm:prSet presAssocID="{CB322C69-365F-429D-B2F8-4D277530CA2D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567A91-2BAB-4DCC-BB5B-BEE907BE5350}" type="pres">
      <dgm:prSet presAssocID="{9A5D93BB-140F-4A49-9E84-16BBE596E93E}" presName="Name56" presStyleLbl="parChTrans1D2" presStyleIdx="2" presStyleCnt="3"/>
      <dgm:spPr/>
      <dgm:t>
        <a:bodyPr/>
        <a:lstStyle/>
        <a:p>
          <a:endParaRPr lang="en-GB"/>
        </a:p>
      </dgm:t>
    </dgm:pt>
    <dgm:pt modelId="{79667E52-E0A5-4173-8EC4-DB9E5F94B595}" type="pres">
      <dgm:prSet presAssocID="{A3594F41-DE1E-41D3-AD44-E36A47F0C286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4FF38E0-1047-46BC-AAED-806CD1DF5C62}" type="presOf" srcId="{CB322C69-365F-429D-B2F8-4D277530CA2D}" destId="{12215C38-8F27-4907-AA5C-E7FBFBBD3E52}" srcOrd="0" destOrd="0" presId="urn:microsoft.com/office/officeart/2008/layout/RadialCluster"/>
    <dgm:cxn modelId="{B2D0A013-DB17-4FD9-9855-07D35583CCCA}" type="presOf" srcId="{695C0AC3-23E9-4346-96CA-07E208D1C2B1}" destId="{63737D04-7D6D-4110-AD19-78340E0DCE2F}" srcOrd="0" destOrd="0" presId="urn:microsoft.com/office/officeart/2008/layout/RadialCluster"/>
    <dgm:cxn modelId="{D378E56A-2183-4DF0-8C83-33C40E30E5AD}" type="presOf" srcId="{A3594F41-DE1E-41D3-AD44-E36A47F0C286}" destId="{79667E52-E0A5-4173-8EC4-DB9E5F94B595}" srcOrd="0" destOrd="0" presId="urn:microsoft.com/office/officeart/2008/layout/RadialCluster"/>
    <dgm:cxn modelId="{404BA415-BF32-4FA9-9925-E1E196AB667C}" type="presOf" srcId="{A0BB6120-00E3-44E9-81E6-11ED4E1A434E}" destId="{0077B1ED-2F17-4723-A03B-2D4F47925F20}" srcOrd="0" destOrd="0" presId="urn:microsoft.com/office/officeart/2008/layout/RadialCluster"/>
    <dgm:cxn modelId="{75B7FD2B-6BEF-47D1-BF54-C9302AAB0AE6}" type="presOf" srcId="{F712F4B1-88E0-42CB-AC0F-DC9C4ACBB67A}" destId="{654093CB-3012-4402-AF1A-6B8B4198A94D}" srcOrd="0" destOrd="0" presId="urn:microsoft.com/office/officeart/2008/layout/RadialCluster"/>
    <dgm:cxn modelId="{43E9A27A-EB7C-4663-88D7-7E2E5BFD1F7E}" type="presOf" srcId="{7E89336A-AFCC-4151-9E1A-3441BE1323DA}" destId="{8AD86AA5-DD81-41E0-859C-8A9578F16D91}" srcOrd="0" destOrd="0" presId="urn:microsoft.com/office/officeart/2008/layout/RadialCluster"/>
    <dgm:cxn modelId="{A0A026DD-9DAB-4403-908E-501CEA0B003E}" srcId="{88FF8DCC-A5D9-4AE2-ABF7-F3EA39B0027F}" destId="{695C0AC3-23E9-4346-96CA-07E208D1C2B1}" srcOrd="0" destOrd="0" parTransId="{1A913276-B8F4-46D4-9CCD-7E7BF7A578B4}" sibTransId="{21574E95-5924-438B-860C-9BD377B64837}"/>
    <dgm:cxn modelId="{F9508BE0-E7D8-4FA2-A047-D1ACAA92660E}" srcId="{695C0AC3-23E9-4346-96CA-07E208D1C2B1}" destId="{A3594F41-DE1E-41D3-AD44-E36A47F0C286}" srcOrd="2" destOrd="0" parTransId="{9A5D93BB-140F-4A49-9E84-16BBE596E93E}" sibTransId="{B553E4E5-C782-4DB8-9795-29351BEC530C}"/>
    <dgm:cxn modelId="{F0CE230D-9F48-4391-920E-652B82773FBD}" type="presOf" srcId="{88FF8DCC-A5D9-4AE2-ABF7-F3EA39B0027F}" destId="{6507BA75-EE44-48DF-A9D9-CB043A9DCD7C}" srcOrd="0" destOrd="0" presId="urn:microsoft.com/office/officeart/2008/layout/RadialCluster"/>
    <dgm:cxn modelId="{EE8B7571-54EF-4BDF-8F1E-D2AA6C57A309}" srcId="{695C0AC3-23E9-4346-96CA-07E208D1C2B1}" destId="{A0BB6120-00E3-44E9-81E6-11ED4E1A434E}" srcOrd="0" destOrd="0" parTransId="{F712F4B1-88E0-42CB-AC0F-DC9C4ACBB67A}" sibTransId="{7E3B6F48-59F1-4408-A91E-99FAD6A046FE}"/>
    <dgm:cxn modelId="{A61A61F7-DE81-4B7B-92A5-D0408141F6F7}" srcId="{695C0AC3-23E9-4346-96CA-07E208D1C2B1}" destId="{CB322C69-365F-429D-B2F8-4D277530CA2D}" srcOrd="1" destOrd="0" parTransId="{7E89336A-AFCC-4151-9E1A-3441BE1323DA}" sibTransId="{88EE69E8-6176-4CB3-8B87-8B881990FA8C}"/>
    <dgm:cxn modelId="{127A5FFC-3BB6-4899-9C7C-098F6AE043D0}" type="presOf" srcId="{9A5D93BB-140F-4A49-9E84-16BBE596E93E}" destId="{27567A91-2BAB-4DCC-BB5B-BEE907BE5350}" srcOrd="0" destOrd="0" presId="urn:microsoft.com/office/officeart/2008/layout/RadialCluster"/>
    <dgm:cxn modelId="{93A8F1F5-171A-48EA-88C6-D2DAFEDE6CA4}" type="presParOf" srcId="{6507BA75-EE44-48DF-A9D9-CB043A9DCD7C}" destId="{BA6AC0F4-0539-41DE-B556-15F895D49C12}" srcOrd="0" destOrd="0" presId="urn:microsoft.com/office/officeart/2008/layout/RadialCluster"/>
    <dgm:cxn modelId="{095DE5EF-BB65-4109-874B-2B1841F06439}" type="presParOf" srcId="{BA6AC0F4-0539-41DE-B556-15F895D49C12}" destId="{63737D04-7D6D-4110-AD19-78340E0DCE2F}" srcOrd="0" destOrd="0" presId="urn:microsoft.com/office/officeart/2008/layout/RadialCluster"/>
    <dgm:cxn modelId="{84CCE7E4-2150-48A0-9A4A-B5D597C8930A}" type="presParOf" srcId="{BA6AC0F4-0539-41DE-B556-15F895D49C12}" destId="{654093CB-3012-4402-AF1A-6B8B4198A94D}" srcOrd="1" destOrd="0" presId="urn:microsoft.com/office/officeart/2008/layout/RadialCluster"/>
    <dgm:cxn modelId="{DDBDDA94-E059-4727-9B73-26BA3109613E}" type="presParOf" srcId="{BA6AC0F4-0539-41DE-B556-15F895D49C12}" destId="{0077B1ED-2F17-4723-A03B-2D4F47925F20}" srcOrd="2" destOrd="0" presId="urn:microsoft.com/office/officeart/2008/layout/RadialCluster"/>
    <dgm:cxn modelId="{E7202690-2D6B-4C45-9BBD-08A2FC1107FA}" type="presParOf" srcId="{BA6AC0F4-0539-41DE-B556-15F895D49C12}" destId="{8AD86AA5-DD81-41E0-859C-8A9578F16D91}" srcOrd="3" destOrd="0" presId="urn:microsoft.com/office/officeart/2008/layout/RadialCluster"/>
    <dgm:cxn modelId="{B7ED5825-5EC9-460C-8165-30C740BF8EAE}" type="presParOf" srcId="{BA6AC0F4-0539-41DE-B556-15F895D49C12}" destId="{12215C38-8F27-4907-AA5C-E7FBFBBD3E52}" srcOrd="4" destOrd="0" presId="urn:microsoft.com/office/officeart/2008/layout/RadialCluster"/>
    <dgm:cxn modelId="{BA1438F9-5E0C-43F7-BE42-7653B142C6FC}" type="presParOf" srcId="{BA6AC0F4-0539-41DE-B556-15F895D49C12}" destId="{27567A91-2BAB-4DCC-BB5B-BEE907BE5350}" srcOrd="5" destOrd="0" presId="urn:microsoft.com/office/officeart/2008/layout/RadialCluster"/>
    <dgm:cxn modelId="{8E68734C-72C3-4E5F-AC4F-D224EA06AC71}" type="presParOf" srcId="{BA6AC0F4-0539-41DE-B556-15F895D49C12}" destId="{79667E52-E0A5-4173-8EC4-DB9E5F94B59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FAEA26-69DF-4FFD-B9A9-26E1CB89EAAA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29362D8-C9EA-4777-BFD7-BD421C63686B}">
      <dgm:prSet phldrT="[Text]"/>
      <dgm:spPr/>
      <dgm:t>
        <a:bodyPr/>
        <a:lstStyle/>
        <a:p>
          <a:r>
            <a:rPr lang="en-GB" dirty="0" err="1" smtClean="0"/>
            <a:t>iOS</a:t>
          </a:r>
          <a:endParaRPr lang="en-GB" dirty="0"/>
        </a:p>
      </dgm:t>
    </dgm:pt>
    <dgm:pt modelId="{F5593374-FB06-4480-9D93-69F57D726AC6}" type="parTrans" cxnId="{4295DC65-45B4-43F7-91E1-DF57BBDB6E10}">
      <dgm:prSet/>
      <dgm:spPr/>
      <dgm:t>
        <a:bodyPr/>
        <a:lstStyle/>
        <a:p>
          <a:endParaRPr lang="en-GB"/>
        </a:p>
      </dgm:t>
    </dgm:pt>
    <dgm:pt modelId="{34FB8033-CDF1-4C3F-A58D-58672D8AD2BE}" type="sibTrans" cxnId="{4295DC65-45B4-43F7-91E1-DF57BBDB6E10}">
      <dgm:prSet/>
      <dgm:spPr/>
      <dgm:t>
        <a:bodyPr/>
        <a:lstStyle/>
        <a:p>
          <a:endParaRPr lang="en-GB"/>
        </a:p>
      </dgm:t>
    </dgm:pt>
    <dgm:pt modelId="{C09DB4DC-57FB-4EFE-ACD7-D339096C102D}">
      <dgm:prSet phldrT="[Text]"/>
      <dgm:spPr/>
      <dgm:t>
        <a:bodyPr/>
        <a:lstStyle/>
        <a:p>
          <a:r>
            <a:rPr lang="en-GB" dirty="0" err="1" smtClean="0"/>
            <a:t>WIndows</a:t>
          </a:r>
          <a:endParaRPr lang="en-GB" dirty="0"/>
        </a:p>
      </dgm:t>
    </dgm:pt>
    <dgm:pt modelId="{BEA5D735-97D0-4494-A772-B4DD73E01971}" type="parTrans" cxnId="{DA21F038-B108-4FBB-8F77-46E696B0240D}">
      <dgm:prSet/>
      <dgm:spPr/>
      <dgm:t>
        <a:bodyPr/>
        <a:lstStyle/>
        <a:p>
          <a:endParaRPr lang="en-GB"/>
        </a:p>
      </dgm:t>
    </dgm:pt>
    <dgm:pt modelId="{859E63BF-1B36-464B-80A7-A4EB7E879955}" type="sibTrans" cxnId="{DA21F038-B108-4FBB-8F77-46E696B0240D}">
      <dgm:prSet/>
      <dgm:spPr/>
      <dgm:t>
        <a:bodyPr/>
        <a:lstStyle/>
        <a:p>
          <a:endParaRPr lang="en-GB"/>
        </a:p>
      </dgm:t>
    </dgm:pt>
    <dgm:pt modelId="{5919416A-32A0-4EE9-BAF6-F9E80040C1B7}">
      <dgm:prSet phldrT="[Text]"/>
      <dgm:spPr/>
      <dgm:t>
        <a:bodyPr/>
        <a:lstStyle/>
        <a:p>
          <a:r>
            <a:rPr lang="en-GB" dirty="0" smtClean="0"/>
            <a:t>Web</a:t>
          </a:r>
          <a:endParaRPr lang="en-GB" dirty="0"/>
        </a:p>
      </dgm:t>
    </dgm:pt>
    <dgm:pt modelId="{64E3219C-2720-4E86-B1A0-D1D6245D5D40}" type="parTrans" cxnId="{8958AE2A-4CC3-410E-8392-22A05A218970}">
      <dgm:prSet/>
      <dgm:spPr/>
      <dgm:t>
        <a:bodyPr/>
        <a:lstStyle/>
        <a:p>
          <a:endParaRPr lang="en-GB"/>
        </a:p>
      </dgm:t>
    </dgm:pt>
    <dgm:pt modelId="{8C5C79DB-7E97-4C7F-BAD6-DF0B62E6C7D1}" type="sibTrans" cxnId="{8958AE2A-4CC3-410E-8392-22A05A218970}">
      <dgm:prSet/>
      <dgm:spPr/>
      <dgm:t>
        <a:bodyPr/>
        <a:lstStyle/>
        <a:p>
          <a:endParaRPr lang="en-GB"/>
        </a:p>
      </dgm:t>
    </dgm:pt>
    <dgm:pt modelId="{3C855F35-8858-4A09-B419-CCAB8ADA9D01}">
      <dgm:prSet phldrT="[Text]"/>
      <dgm:spPr/>
      <dgm:t>
        <a:bodyPr/>
        <a:lstStyle/>
        <a:p>
          <a:r>
            <a:rPr lang="en-GB" dirty="0" smtClean="0"/>
            <a:t>Mac</a:t>
          </a:r>
          <a:endParaRPr lang="en-GB" dirty="0"/>
        </a:p>
      </dgm:t>
    </dgm:pt>
    <dgm:pt modelId="{4E1FB847-020E-453A-8412-A57369E58481}" type="parTrans" cxnId="{7C2975AE-7E4E-42CE-8433-38B97C3EADCB}">
      <dgm:prSet/>
      <dgm:spPr/>
      <dgm:t>
        <a:bodyPr/>
        <a:lstStyle/>
        <a:p>
          <a:endParaRPr lang="en-GB"/>
        </a:p>
      </dgm:t>
    </dgm:pt>
    <dgm:pt modelId="{A915455C-C242-41CC-BFB1-5396EC8589A9}" type="sibTrans" cxnId="{7C2975AE-7E4E-42CE-8433-38B97C3EADCB}">
      <dgm:prSet/>
      <dgm:spPr/>
      <dgm:t>
        <a:bodyPr/>
        <a:lstStyle/>
        <a:p>
          <a:endParaRPr lang="en-GB"/>
        </a:p>
      </dgm:t>
    </dgm:pt>
    <dgm:pt modelId="{D1F708A3-48FB-4E9C-8439-8DB0D3E360B0}">
      <dgm:prSet phldrT="[Text]"/>
      <dgm:spPr/>
      <dgm:t>
        <a:bodyPr/>
        <a:lstStyle/>
        <a:p>
          <a:r>
            <a:rPr lang="en-GB" dirty="0" smtClean="0"/>
            <a:t>Flash</a:t>
          </a:r>
          <a:endParaRPr lang="en-GB" dirty="0"/>
        </a:p>
      </dgm:t>
    </dgm:pt>
    <dgm:pt modelId="{1539F9F4-BAEA-43CC-8904-7D0180A18EF9}" type="parTrans" cxnId="{116A9F41-C668-4674-AB3D-3E795ADFC0C9}">
      <dgm:prSet/>
      <dgm:spPr/>
      <dgm:t>
        <a:bodyPr/>
        <a:lstStyle/>
        <a:p>
          <a:endParaRPr lang="en-GB"/>
        </a:p>
      </dgm:t>
    </dgm:pt>
    <dgm:pt modelId="{E33DE20F-05CD-410C-B25A-6DD182EEC787}" type="sibTrans" cxnId="{116A9F41-C668-4674-AB3D-3E795ADFC0C9}">
      <dgm:prSet/>
      <dgm:spPr/>
      <dgm:t>
        <a:bodyPr/>
        <a:lstStyle/>
        <a:p>
          <a:endParaRPr lang="en-GB"/>
        </a:p>
      </dgm:t>
    </dgm:pt>
    <dgm:pt modelId="{E9980918-94EB-43DE-B25C-4A2A479335FF}" type="pres">
      <dgm:prSet presAssocID="{81FAEA26-69DF-4FFD-B9A9-26E1CB89EAAA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A284DF7-0C3B-41D9-9710-3BF8E4C562E0}" type="pres">
      <dgm:prSet presAssocID="{81FAEA26-69DF-4FFD-B9A9-26E1CB89EAAA}" presName="cycle" presStyleCnt="0"/>
      <dgm:spPr/>
    </dgm:pt>
    <dgm:pt modelId="{187D4014-81A6-4426-A043-FE9278E39E55}" type="pres">
      <dgm:prSet presAssocID="{81FAEA26-69DF-4FFD-B9A9-26E1CB89EAAA}" presName="centerShape" presStyleCnt="0"/>
      <dgm:spPr/>
    </dgm:pt>
    <dgm:pt modelId="{436E3F54-A088-440D-AA49-C6086A3CC619}" type="pres">
      <dgm:prSet presAssocID="{81FAEA26-69DF-4FFD-B9A9-26E1CB89EAAA}" presName="connSite" presStyleLbl="node1" presStyleIdx="0" presStyleCnt="6"/>
      <dgm:spPr/>
    </dgm:pt>
    <dgm:pt modelId="{D9EE1570-ED49-426D-ADFF-0AA381ACE7A9}" type="pres">
      <dgm:prSet presAssocID="{81FAEA26-69DF-4FFD-B9A9-26E1CB89EAAA}" presName="visible" presStyleLbl="node1" presStyleIdx="0" presStyleCnt="6"/>
      <dgm:spPr/>
    </dgm:pt>
    <dgm:pt modelId="{34DD6693-885D-4017-8386-8AEBBBD8A53A}" type="pres">
      <dgm:prSet presAssocID="{F5593374-FB06-4480-9D93-69F57D726AC6}" presName="Name25" presStyleLbl="parChTrans1D1" presStyleIdx="0" presStyleCnt="5"/>
      <dgm:spPr/>
      <dgm:t>
        <a:bodyPr/>
        <a:lstStyle/>
        <a:p>
          <a:endParaRPr lang="en-GB"/>
        </a:p>
      </dgm:t>
    </dgm:pt>
    <dgm:pt modelId="{5C2F3FA4-A0DB-44A2-8F5D-EE4828AA7906}" type="pres">
      <dgm:prSet presAssocID="{929362D8-C9EA-4777-BFD7-BD421C63686B}" presName="node" presStyleCnt="0"/>
      <dgm:spPr/>
    </dgm:pt>
    <dgm:pt modelId="{0E375CA2-6AF6-476F-81D4-A61045546004}" type="pres">
      <dgm:prSet presAssocID="{929362D8-C9EA-4777-BFD7-BD421C63686B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020CB57-95B6-41CD-BDEE-1D97A848437D}" type="pres">
      <dgm:prSet presAssocID="{929362D8-C9EA-4777-BFD7-BD421C63686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1A19908-E1D5-4BF1-B80A-EDCA3AD1E4D8}" type="pres">
      <dgm:prSet presAssocID="{BEA5D735-97D0-4494-A772-B4DD73E01971}" presName="Name25" presStyleLbl="parChTrans1D1" presStyleIdx="1" presStyleCnt="5"/>
      <dgm:spPr/>
      <dgm:t>
        <a:bodyPr/>
        <a:lstStyle/>
        <a:p>
          <a:endParaRPr lang="en-GB"/>
        </a:p>
      </dgm:t>
    </dgm:pt>
    <dgm:pt modelId="{04D51428-C10B-4470-A595-1E45E0C232D5}" type="pres">
      <dgm:prSet presAssocID="{C09DB4DC-57FB-4EFE-ACD7-D339096C102D}" presName="node" presStyleCnt="0"/>
      <dgm:spPr/>
    </dgm:pt>
    <dgm:pt modelId="{E1613585-BCF5-4B56-8F71-1ACD7FB4EA57}" type="pres">
      <dgm:prSet presAssocID="{C09DB4DC-57FB-4EFE-ACD7-D339096C102D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FEA7107-7D7C-4757-95D4-BE5CEB8F9DBF}" type="pres">
      <dgm:prSet presAssocID="{C09DB4DC-57FB-4EFE-ACD7-D339096C102D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21AA14-0D29-4B37-9D53-D918E3D6FF56}" type="pres">
      <dgm:prSet presAssocID="{64E3219C-2720-4E86-B1A0-D1D6245D5D40}" presName="Name25" presStyleLbl="parChTrans1D1" presStyleIdx="2" presStyleCnt="5"/>
      <dgm:spPr/>
      <dgm:t>
        <a:bodyPr/>
        <a:lstStyle/>
        <a:p>
          <a:endParaRPr lang="en-GB"/>
        </a:p>
      </dgm:t>
    </dgm:pt>
    <dgm:pt modelId="{713503CB-5DED-4256-A1E8-1EF3EEF9D8A5}" type="pres">
      <dgm:prSet presAssocID="{5919416A-32A0-4EE9-BAF6-F9E80040C1B7}" presName="node" presStyleCnt="0"/>
      <dgm:spPr/>
    </dgm:pt>
    <dgm:pt modelId="{10B9B0F1-51E5-4C37-A81F-834D2F3D5BB7}" type="pres">
      <dgm:prSet presAssocID="{5919416A-32A0-4EE9-BAF6-F9E80040C1B7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04553D9-46CB-4B8C-B07D-615686AA2641}" type="pres">
      <dgm:prSet presAssocID="{5919416A-32A0-4EE9-BAF6-F9E80040C1B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84B1B37-13D7-40E8-82CF-14D1F4852155}" type="pres">
      <dgm:prSet presAssocID="{4E1FB847-020E-453A-8412-A57369E58481}" presName="Name25" presStyleLbl="parChTrans1D1" presStyleIdx="3" presStyleCnt="5"/>
      <dgm:spPr/>
      <dgm:t>
        <a:bodyPr/>
        <a:lstStyle/>
        <a:p>
          <a:endParaRPr lang="en-GB"/>
        </a:p>
      </dgm:t>
    </dgm:pt>
    <dgm:pt modelId="{05DA0854-1135-4CBA-8941-5135EC2CE7D3}" type="pres">
      <dgm:prSet presAssocID="{3C855F35-8858-4A09-B419-CCAB8ADA9D01}" presName="node" presStyleCnt="0"/>
      <dgm:spPr/>
    </dgm:pt>
    <dgm:pt modelId="{440C480B-9286-4AD0-B8B4-2C3413E69D9A}" type="pres">
      <dgm:prSet presAssocID="{3C855F35-8858-4A09-B419-CCAB8ADA9D01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DA66EF-F72E-4DD9-8BE4-62334BD921EC}" type="pres">
      <dgm:prSet presAssocID="{3C855F35-8858-4A09-B419-CCAB8ADA9D01}" presName="childNode" presStyleLbl="revTx" presStyleIdx="0" presStyleCnt="0">
        <dgm:presLayoutVars>
          <dgm:bulletEnabled val="1"/>
        </dgm:presLayoutVars>
      </dgm:prSet>
      <dgm:spPr/>
    </dgm:pt>
    <dgm:pt modelId="{0A12C626-1470-4C07-AF30-627BC2611A45}" type="pres">
      <dgm:prSet presAssocID="{1539F9F4-BAEA-43CC-8904-7D0180A18EF9}" presName="Name25" presStyleLbl="parChTrans1D1" presStyleIdx="4" presStyleCnt="5"/>
      <dgm:spPr/>
      <dgm:t>
        <a:bodyPr/>
        <a:lstStyle/>
        <a:p>
          <a:endParaRPr lang="en-GB"/>
        </a:p>
      </dgm:t>
    </dgm:pt>
    <dgm:pt modelId="{5E8FC971-6F57-4A34-B186-9648EA97E525}" type="pres">
      <dgm:prSet presAssocID="{D1F708A3-48FB-4E9C-8439-8DB0D3E360B0}" presName="node" presStyleCnt="0"/>
      <dgm:spPr/>
    </dgm:pt>
    <dgm:pt modelId="{46292E1B-A50B-466E-8F5E-94B36BA86D4D}" type="pres">
      <dgm:prSet presAssocID="{D1F708A3-48FB-4E9C-8439-8DB0D3E360B0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2CFB64-D4D5-40C5-BB85-3C0C4D9CC0D6}" type="pres">
      <dgm:prSet presAssocID="{D1F708A3-48FB-4E9C-8439-8DB0D3E360B0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864DA9F4-5243-4530-B30A-C55BCC130237}" type="presOf" srcId="{C09DB4DC-57FB-4EFE-ACD7-D339096C102D}" destId="{E1613585-BCF5-4B56-8F71-1ACD7FB4EA57}" srcOrd="0" destOrd="0" presId="urn:microsoft.com/office/officeart/2005/8/layout/radial2"/>
    <dgm:cxn modelId="{9DA2F44D-04DD-40E5-B781-D14072EDB7C6}" type="presOf" srcId="{4E1FB847-020E-453A-8412-A57369E58481}" destId="{484B1B37-13D7-40E8-82CF-14D1F4852155}" srcOrd="0" destOrd="0" presId="urn:microsoft.com/office/officeart/2005/8/layout/radial2"/>
    <dgm:cxn modelId="{E11BED1F-67F9-4D59-8A50-B2CDC9BD212F}" type="presOf" srcId="{929362D8-C9EA-4777-BFD7-BD421C63686B}" destId="{0E375CA2-6AF6-476F-81D4-A61045546004}" srcOrd="0" destOrd="0" presId="urn:microsoft.com/office/officeart/2005/8/layout/radial2"/>
    <dgm:cxn modelId="{7C2975AE-7E4E-42CE-8433-38B97C3EADCB}" srcId="{81FAEA26-69DF-4FFD-B9A9-26E1CB89EAAA}" destId="{3C855F35-8858-4A09-B419-CCAB8ADA9D01}" srcOrd="3" destOrd="0" parTransId="{4E1FB847-020E-453A-8412-A57369E58481}" sibTransId="{A915455C-C242-41CC-BFB1-5396EC8589A9}"/>
    <dgm:cxn modelId="{093F7398-E229-4233-94F7-F6EEF8695F04}" type="presOf" srcId="{3C855F35-8858-4A09-B419-CCAB8ADA9D01}" destId="{440C480B-9286-4AD0-B8B4-2C3413E69D9A}" srcOrd="0" destOrd="0" presId="urn:microsoft.com/office/officeart/2005/8/layout/radial2"/>
    <dgm:cxn modelId="{957B7DC1-9622-4048-9CE2-0E7245DB5E0B}" type="presOf" srcId="{BEA5D735-97D0-4494-A772-B4DD73E01971}" destId="{A1A19908-E1D5-4BF1-B80A-EDCA3AD1E4D8}" srcOrd="0" destOrd="0" presId="urn:microsoft.com/office/officeart/2005/8/layout/radial2"/>
    <dgm:cxn modelId="{FEC9137F-9DD9-47B8-9DB6-BB0788EB799A}" type="presOf" srcId="{64E3219C-2720-4E86-B1A0-D1D6245D5D40}" destId="{2421AA14-0D29-4B37-9D53-D918E3D6FF56}" srcOrd="0" destOrd="0" presId="urn:microsoft.com/office/officeart/2005/8/layout/radial2"/>
    <dgm:cxn modelId="{77EC584E-14D0-4476-A7E5-B72ABA33CE56}" type="presOf" srcId="{81FAEA26-69DF-4FFD-B9A9-26E1CB89EAAA}" destId="{E9980918-94EB-43DE-B25C-4A2A479335FF}" srcOrd="0" destOrd="0" presId="urn:microsoft.com/office/officeart/2005/8/layout/radial2"/>
    <dgm:cxn modelId="{8958AE2A-4CC3-410E-8392-22A05A218970}" srcId="{81FAEA26-69DF-4FFD-B9A9-26E1CB89EAAA}" destId="{5919416A-32A0-4EE9-BAF6-F9E80040C1B7}" srcOrd="2" destOrd="0" parTransId="{64E3219C-2720-4E86-B1A0-D1D6245D5D40}" sibTransId="{8C5C79DB-7E97-4C7F-BAD6-DF0B62E6C7D1}"/>
    <dgm:cxn modelId="{DA21F038-B108-4FBB-8F77-46E696B0240D}" srcId="{81FAEA26-69DF-4FFD-B9A9-26E1CB89EAAA}" destId="{C09DB4DC-57FB-4EFE-ACD7-D339096C102D}" srcOrd="1" destOrd="0" parTransId="{BEA5D735-97D0-4494-A772-B4DD73E01971}" sibTransId="{859E63BF-1B36-464B-80A7-A4EB7E879955}"/>
    <dgm:cxn modelId="{4295DC65-45B4-43F7-91E1-DF57BBDB6E10}" srcId="{81FAEA26-69DF-4FFD-B9A9-26E1CB89EAAA}" destId="{929362D8-C9EA-4777-BFD7-BD421C63686B}" srcOrd="0" destOrd="0" parTransId="{F5593374-FB06-4480-9D93-69F57D726AC6}" sibTransId="{34FB8033-CDF1-4C3F-A58D-58672D8AD2BE}"/>
    <dgm:cxn modelId="{116A9F41-C668-4674-AB3D-3E795ADFC0C9}" srcId="{81FAEA26-69DF-4FFD-B9A9-26E1CB89EAAA}" destId="{D1F708A3-48FB-4E9C-8439-8DB0D3E360B0}" srcOrd="4" destOrd="0" parTransId="{1539F9F4-BAEA-43CC-8904-7D0180A18EF9}" sibTransId="{E33DE20F-05CD-410C-B25A-6DD182EEC787}"/>
    <dgm:cxn modelId="{8654E777-9963-4E99-828E-170E907B45CC}" type="presOf" srcId="{5919416A-32A0-4EE9-BAF6-F9E80040C1B7}" destId="{10B9B0F1-51E5-4C37-A81F-834D2F3D5BB7}" srcOrd="0" destOrd="0" presId="urn:microsoft.com/office/officeart/2005/8/layout/radial2"/>
    <dgm:cxn modelId="{E6EEC723-9FD4-4A8A-BDD9-6A3959377084}" type="presOf" srcId="{F5593374-FB06-4480-9D93-69F57D726AC6}" destId="{34DD6693-885D-4017-8386-8AEBBBD8A53A}" srcOrd="0" destOrd="0" presId="urn:microsoft.com/office/officeart/2005/8/layout/radial2"/>
    <dgm:cxn modelId="{30FE2EE7-1DD9-407B-8137-00DFB6A31D6C}" type="presOf" srcId="{D1F708A3-48FB-4E9C-8439-8DB0D3E360B0}" destId="{46292E1B-A50B-466E-8F5E-94B36BA86D4D}" srcOrd="0" destOrd="0" presId="urn:microsoft.com/office/officeart/2005/8/layout/radial2"/>
    <dgm:cxn modelId="{6E4CD25B-C128-4D40-AFC7-E6CD99B927AF}" type="presOf" srcId="{1539F9F4-BAEA-43CC-8904-7D0180A18EF9}" destId="{0A12C626-1470-4C07-AF30-627BC2611A45}" srcOrd="0" destOrd="0" presId="urn:microsoft.com/office/officeart/2005/8/layout/radial2"/>
    <dgm:cxn modelId="{CEC88D1F-2977-489F-8F56-D959FB90C1A5}" type="presParOf" srcId="{E9980918-94EB-43DE-B25C-4A2A479335FF}" destId="{CA284DF7-0C3B-41D9-9710-3BF8E4C562E0}" srcOrd="0" destOrd="0" presId="urn:microsoft.com/office/officeart/2005/8/layout/radial2"/>
    <dgm:cxn modelId="{B1F4708E-20FB-43F2-8E35-0A22BDC20A58}" type="presParOf" srcId="{CA284DF7-0C3B-41D9-9710-3BF8E4C562E0}" destId="{187D4014-81A6-4426-A043-FE9278E39E55}" srcOrd="0" destOrd="0" presId="urn:microsoft.com/office/officeart/2005/8/layout/radial2"/>
    <dgm:cxn modelId="{4FB52C97-8408-4086-9FE6-CA137CEB54C0}" type="presParOf" srcId="{187D4014-81A6-4426-A043-FE9278E39E55}" destId="{436E3F54-A088-440D-AA49-C6086A3CC619}" srcOrd="0" destOrd="0" presId="urn:microsoft.com/office/officeart/2005/8/layout/radial2"/>
    <dgm:cxn modelId="{08A132C0-09E8-4EF4-A0CB-62A8D00E9EC5}" type="presParOf" srcId="{187D4014-81A6-4426-A043-FE9278E39E55}" destId="{D9EE1570-ED49-426D-ADFF-0AA381ACE7A9}" srcOrd="1" destOrd="0" presId="urn:microsoft.com/office/officeart/2005/8/layout/radial2"/>
    <dgm:cxn modelId="{5735DD59-EDC7-434F-8975-7A0CEE3AFB52}" type="presParOf" srcId="{CA284DF7-0C3B-41D9-9710-3BF8E4C562E0}" destId="{34DD6693-885D-4017-8386-8AEBBBD8A53A}" srcOrd="1" destOrd="0" presId="urn:microsoft.com/office/officeart/2005/8/layout/radial2"/>
    <dgm:cxn modelId="{DDA82494-B56D-4415-8F9A-D056324C4510}" type="presParOf" srcId="{CA284DF7-0C3B-41D9-9710-3BF8E4C562E0}" destId="{5C2F3FA4-A0DB-44A2-8F5D-EE4828AA7906}" srcOrd="2" destOrd="0" presId="urn:microsoft.com/office/officeart/2005/8/layout/radial2"/>
    <dgm:cxn modelId="{A01B2536-2012-4029-A585-6F94981F69FB}" type="presParOf" srcId="{5C2F3FA4-A0DB-44A2-8F5D-EE4828AA7906}" destId="{0E375CA2-6AF6-476F-81D4-A61045546004}" srcOrd="0" destOrd="0" presId="urn:microsoft.com/office/officeart/2005/8/layout/radial2"/>
    <dgm:cxn modelId="{5ABE2571-7858-493B-8DEE-B032560B0BD7}" type="presParOf" srcId="{5C2F3FA4-A0DB-44A2-8F5D-EE4828AA7906}" destId="{B020CB57-95B6-41CD-BDEE-1D97A848437D}" srcOrd="1" destOrd="0" presId="urn:microsoft.com/office/officeart/2005/8/layout/radial2"/>
    <dgm:cxn modelId="{615F23C5-EB5C-44FA-9628-F8914E751140}" type="presParOf" srcId="{CA284DF7-0C3B-41D9-9710-3BF8E4C562E0}" destId="{A1A19908-E1D5-4BF1-B80A-EDCA3AD1E4D8}" srcOrd="3" destOrd="0" presId="urn:microsoft.com/office/officeart/2005/8/layout/radial2"/>
    <dgm:cxn modelId="{15453739-AEF4-499F-841B-0FC842CA87B5}" type="presParOf" srcId="{CA284DF7-0C3B-41D9-9710-3BF8E4C562E0}" destId="{04D51428-C10B-4470-A595-1E45E0C232D5}" srcOrd="4" destOrd="0" presId="urn:microsoft.com/office/officeart/2005/8/layout/radial2"/>
    <dgm:cxn modelId="{983A6F61-43EA-40BD-ACE1-64BBE22CFF06}" type="presParOf" srcId="{04D51428-C10B-4470-A595-1E45E0C232D5}" destId="{E1613585-BCF5-4B56-8F71-1ACD7FB4EA57}" srcOrd="0" destOrd="0" presId="urn:microsoft.com/office/officeart/2005/8/layout/radial2"/>
    <dgm:cxn modelId="{947F57CC-293B-4A7E-9C51-9E880EA5AB4B}" type="presParOf" srcId="{04D51428-C10B-4470-A595-1E45E0C232D5}" destId="{5FEA7107-7D7C-4757-95D4-BE5CEB8F9DBF}" srcOrd="1" destOrd="0" presId="urn:microsoft.com/office/officeart/2005/8/layout/radial2"/>
    <dgm:cxn modelId="{66EE5F65-9744-4641-B711-EA53A643499B}" type="presParOf" srcId="{CA284DF7-0C3B-41D9-9710-3BF8E4C562E0}" destId="{2421AA14-0D29-4B37-9D53-D918E3D6FF56}" srcOrd="5" destOrd="0" presId="urn:microsoft.com/office/officeart/2005/8/layout/radial2"/>
    <dgm:cxn modelId="{DE576E55-0534-47EE-A580-C2B7C8BFFBB1}" type="presParOf" srcId="{CA284DF7-0C3B-41D9-9710-3BF8E4C562E0}" destId="{713503CB-5DED-4256-A1E8-1EF3EEF9D8A5}" srcOrd="6" destOrd="0" presId="urn:microsoft.com/office/officeart/2005/8/layout/radial2"/>
    <dgm:cxn modelId="{2824B67D-40E4-46D7-B316-E58646CD64A9}" type="presParOf" srcId="{713503CB-5DED-4256-A1E8-1EF3EEF9D8A5}" destId="{10B9B0F1-51E5-4C37-A81F-834D2F3D5BB7}" srcOrd="0" destOrd="0" presId="urn:microsoft.com/office/officeart/2005/8/layout/radial2"/>
    <dgm:cxn modelId="{53894533-FE14-4FAD-ACFC-CB860C258661}" type="presParOf" srcId="{713503CB-5DED-4256-A1E8-1EF3EEF9D8A5}" destId="{904553D9-46CB-4B8C-B07D-615686AA2641}" srcOrd="1" destOrd="0" presId="urn:microsoft.com/office/officeart/2005/8/layout/radial2"/>
    <dgm:cxn modelId="{4035D28C-D1FA-43A6-9A4D-86C631732AF7}" type="presParOf" srcId="{CA284DF7-0C3B-41D9-9710-3BF8E4C562E0}" destId="{484B1B37-13D7-40E8-82CF-14D1F4852155}" srcOrd="7" destOrd="0" presId="urn:microsoft.com/office/officeart/2005/8/layout/radial2"/>
    <dgm:cxn modelId="{5D82FDBD-EABB-42D1-846A-DD46E97E9987}" type="presParOf" srcId="{CA284DF7-0C3B-41D9-9710-3BF8E4C562E0}" destId="{05DA0854-1135-4CBA-8941-5135EC2CE7D3}" srcOrd="8" destOrd="0" presId="urn:microsoft.com/office/officeart/2005/8/layout/radial2"/>
    <dgm:cxn modelId="{B3877219-04C8-4CD3-A1DB-CD9DE4A8527A}" type="presParOf" srcId="{05DA0854-1135-4CBA-8941-5135EC2CE7D3}" destId="{440C480B-9286-4AD0-B8B4-2C3413E69D9A}" srcOrd="0" destOrd="0" presId="urn:microsoft.com/office/officeart/2005/8/layout/radial2"/>
    <dgm:cxn modelId="{986715EA-BA6B-4C7A-BE68-C02BA22EBF0A}" type="presParOf" srcId="{05DA0854-1135-4CBA-8941-5135EC2CE7D3}" destId="{C6DA66EF-F72E-4DD9-8BE4-62334BD921EC}" srcOrd="1" destOrd="0" presId="urn:microsoft.com/office/officeart/2005/8/layout/radial2"/>
    <dgm:cxn modelId="{C6722C41-348A-4D14-997E-E563A2A9FE7E}" type="presParOf" srcId="{CA284DF7-0C3B-41D9-9710-3BF8E4C562E0}" destId="{0A12C626-1470-4C07-AF30-627BC2611A45}" srcOrd="9" destOrd="0" presId="urn:microsoft.com/office/officeart/2005/8/layout/radial2"/>
    <dgm:cxn modelId="{373B8348-30AC-4C55-A54D-5D134B0F8767}" type="presParOf" srcId="{CA284DF7-0C3B-41D9-9710-3BF8E4C562E0}" destId="{5E8FC971-6F57-4A34-B186-9648EA97E525}" srcOrd="10" destOrd="0" presId="urn:microsoft.com/office/officeart/2005/8/layout/radial2"/>
    <dgm:cxn modelId="{E3C28CEC-8FF5-4455-B1D0-8FA26ECFC478}" type="presParOf" srcId="{5E8FC971-6F57-4A34-B186-9648EA97E525}" destId="{46292E1B-A50B-466E-8F5E-94B36BA86D4D}" srcOrd="0" destOrd="0" presId="urn:microsoft.com/office/officeart/2005/8/layout/radial2"/>
    <dgm:cxn modelId="{2C2E7122-8DA0-431B-9319-B701B891A04E}" type="presParOf" srcId="{5E8FC971-6F57-4A34-B186-9648EA97E525}" destId="{932CFB64-D4D5-40C5-BB85-3C0C4D9CC0D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40DA5A-3A54-4DBA-B905-75EC26511574}" type="doc">
      <dgm:prSet loTypeId="urn:microsoft.com/office/officeart/2005/8/layout/arrow1" loCatId="relationship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37C11AA3-7314-4B6B-9B51-EB505E4BCBC4}">
      <dgm:prSet phldrT="[Text]"/>
      <dgm:spPr/>
      <dgm:t>
        <a:bodyPr/>
        <a:lstStyle/>
        <a:p>
          <a:r>
            <a:rPr lang="en-GB" dirty="0" smtClean="0"/>
            <a:t>Proprietary engine</a:t>
          </a:r>
          <a:endParaRPr lang="en-GB" dirty="0"/>
        </a:p>
      </dgm:t>
    </dgm:pt>
    <dgm:pt modelId="{7FA224C0-5B46-4A15-9E71-1EF355FE1472}" type="parTrans" cxnId="{D716E635-D5AA-481E-B221-1816321046A4}">
      <dgm:prSet/>
      <dgm:spPr/>
      <dgm:t>
        <a:bodyPr/>
        <a:lstStyle/>
        <a:p>
          <a:endParaRPr lang="en-GB"/>
        </a:p>
      </dgm:t>
    </dgm:pt>
    <dgm:pt modelId="{F50F7E37-E8A0-4CBB-84F7-B3C5F0E03AFA}" type="sibTrans" cxnId="{D716E635-D5AA-481E-B221-1816321046A4}">
      <dgm:prSet/>
      <dgm:spPr/>
      <dgm:t>
        <a:bodyPr/>
        <a:lstStyle/>
        <a:p>
          <a:endParaRPr lang="en-GB"/>
        </a:p>
      </dgm:t>
    </dgm:pt>
    <dgm:pt modelId="{BD1A30D9-80F3-4968-BB3D-C0F244EBEF1B}">
      <dgm:prSet phldrT="[Text]"/>
      <dgm:spPr/>
      <dgm:t>
        <a:bodyPr/>
        <a:lstStyle/>
        <a:p>
          <a:r>
            <a:rPr lang="en-GB" dirty="0" smtClean="0"/>
            <a:t>Bare bones framework</a:t>
          </a:r>
          <a:endParaRPr lang="en-GB" dirty="0"/>
        </a:p>
      </dgm:t>
    </dgm:pt>
    <dgm:pt modelId="{580169DA-6CA2-494C-A18B-62BE411B7D08}" type="parTrans" cxnId="{F5A37DDE-0AB1-449F-8A45-64D7E535E066}">
      <dgm:prSet/>
      <dgm:spPr/>
      <dgm:t>
        <a:bodyPr/>
        <a:lstStyle/>
        <a:p>
          <a:endParaRPr lang="en-GB"/>
        </a:p>
      </dgm:t>
    </dgm:pt>
    <dgm:pt modelId="{4EC61C89-1FA3-487E-B3FB-945887C80B6D}" type="sibTrans" cxnId="{F5A37DDE-0AB1-449F-8A45-64D7E535E066}">
      <dgm:prSet/>
      <dgm:spPr/>
      <dgm:t>
        <a:bodyPr/>
        <a:lstStyle/>
        <a:p>
          <a:endParaRPr lang="en-GB"/>
        </a:p>
      </dgm:t>
    </dgm:pt>
    <dgm:pt modelId="{6C61F533-E8C7-4075-84AC-E2DDBEE6B140}" type="pres">
      <dgm:prSet presAssocID="{4440DA5A-3A54-4DBA-B905-75EC2651157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E6F1398-C236-4D6B-B6E9-D4801713A6D5}" type="pres">
      <dgm:prSet presAssocID="{37C11AA3-7314-4B6B-9B51-EB505E4BCBC4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9BDA028-813E-4C78-A56C-DF85197907A1}" type="pres">
      <dgm:prSet presAssocID="{BD1A30D9-80F3-4968-BB3D-C0F244EBEF1B}" presName="arrow" presStyleLbl="node1" presStyleIdx="1" presStyleCnt="2" custScaleY="10005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716E635-D5AA-481E-B221-1816321046A4}" srcId="{4440DA5A-3A54-4DBA-B905-75EC26511574}" destId="{37C11AA3-7314-4B6B-9B51-EB505E4BCBC4}" srcOrd="0" destOrd="0" parTransId="{7FA224C0-5B46-4A15-9E71-1EF355FE1472}" sibTransId="{F50F7E37-E8A0-4CBB-84F7-B3C5F0E03AFA}"/>
    <dgm:cxn modelId="{A57A0B0B-C025-4212-B6D8-DB3DCA4998F7}" type="presOf" srcId="{4440DA5A-3A54-4DBA-B905-75EC26511574}" destId="{6C61F533-E8C7-4075-84AC-E2DDBEE6B140}" srcOrd="0" destOrd="0" presId="urn:microsoft.com/office/officeart/2005/8/layout/arrow1"/>
    <dgm:cxn modelId="{F5A37DDE-0AB1-449F-8A45-64D7E535E066}" srcId="{4440DA5A-3A54-4DBA-B905-75EC26511574}" destId="{BD1A30D9-80F3-4968-BB3D-C0F244EBEF1B}" srcOrd="1" destOrd="0" parTransId="{580169DA-6CA2-494C-A18B-62BE411B7D08}" sibTransId="{4EC61C89-1FA3-487E-B3FB-945887C80B6D}"/>
    <dgm:cxn modelId="{798C74EF-B3F4-4776-B209-F316B84B032D}" type="presOf" srcId="{BD1A30D9-80F3-4968-BB3D-C0F244EBEF1B}" destId="{69BDA028-813E-4C78-A56C-DF85197907A1}" srcOrd="0" destOrd="0" presId="urn:microsoft.com/office/officeart/2005/8/layout/arrow1"/>
    <dgm:cxn modelId="{AEED46D3-39CC-468E-A7AB-7D7ADABA44B6}" type="presOf" srcId="{37C11AA3-7314-4B6B-9B51-EB505E4BCBC4}" destId="{FE6F1398-C236-4D6B-B6E9-D4801713A6D5}" srcOrd="0" destOrd="0" presId="urn:microsoft.com/office/officeart/2005/8/layout/arrow1"/>
    <dgm:cxn modelId="{BCF3844A-1C48-460D-B255-0DF3CD2BE16E}" type="presParOf" srcId="{6C61F533-E8C7-4075-84AC-E2DDBEE6B140}" destId="{FE6F1398-C236-4D6B-B6E9-D4801713A6D5}" srcOrd="0" destOrd="0" presId="urn:microsoft.com/office/officeart/2005/8/layout/arrow1"/>
    <dgm:cxn modelId="{7E8DB9ED-BE7C-4944-9174-032F0DD73F83}" type="presParOf" srcId="{6C61F533-E8C7-4075-84AC-E2DDBEE6B140}" destId="{69BDA028-813E-4C78-A56C-DF85197907A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40DA5A-3A54-4DBA-B905-75EC26511574}" type="doc">
      <dgm:prSet loTypeId="urn:microsoft.com/office/officeart/2005/8/layout/arrow1" loCatId="relationship" qsTypeId="urn:microsoft.com/office/officeart/2005/8/quickstyle/3d9" qsCatId="3D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37C11AA3-7314-4B6B-9B51-EB505E4BCBC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 smtClean="0"/>
            <a:t>Lowest</a:t>
          </a:r>
          <a:endParaRPr lang="en-GB" dirty="0"/>
        </a:p>
      </dgm:t>
    </dgm:pt>
    <dgm:pt modelId="{7FA224C0-5B46-4A15-9E71-1EF355FE1472}" type="parTrans" cxnId="{D716E635-D5AA-481E-B221-1816321046A4}">
      <dgm:prSet/>
      <dgm:spPr/>
      <dgm:t>
        <a:bodyPr/>
        <a:lstStyle/>
        <a:p>
          <a:endParaRPr lang="en-GB"/>
        </a:p>
      </dgm:t>
    </dgm:pt>
    <dgm:pt modelId="{F50F7E37-E8A0-4CBB-84F7-B3C5F0E03AFA}" type="sibTrans" cxnId="{D716E635-D5AA-481E-B221-1816321046A4}">
      <dgm:prSet/>
      <dgm:spPr/>
      <dgm:t>
        <a:bodyPr/>
        <a:lstStyle/>
        <a:p>
          <a:endParaRPr lang="en-GB"/>
        </a:p>
      </dgm:t>
    </dgm:pt>
    <dgm:pt modelId="{92BB475D-9C30-4602-8C0D-0AB6369CAAF1}">
      <dgm:prSet phldrT="[Text]"/>
      <dgm:spPr/>
      <dgm:t>
        <a:bodyPr/>
        <a:lstStyle/>
        <a:p>
          <a:r>
            <a:rPr lang="en-GB" dirty="0" smtClean="0"/>
            <a:t>Highest</a:t>
          </a:r>
          <a:endParaRPr lang="en-GB" dirty="0"/>
        </a:p>
      </dgm:t>
    </dgm:pt>
    <dgm:pt modelId="{FBEC8057-2677-4DDB-A3FF-51A7662D05BB}" type="sibTrans" cxnId="{88023EC3-DB92-4978-BF26-DE088AE28254}">
      <dgm:prSet/>
      <dgm:spPr/>
      <dgm:t>
        <a:bodyPr/>
        <a:lstStyle/>
        <a:p>
          <a:endParaRPr lang="en-GB"/>
        </a:p>
      </dgm:t>
    </dgm:pt>
    <dgm:pt modelId="{73A429DD-F4AB-4CE3-A388-A61A73F8A8DF}" type="parTrans" cxnId="{88023EC3-DB92-4978-BF26-DE088AE28254}">
      <dgm:prSet/>
      <dgm:spPr/>
      <dgm:t>
        <a:bodyPr/>
        <a:lstStyle/>
        <a:p>
          <a:endParaRPr lang="en-GB"/>
        </a:p>
      </dgm:t>
    </dgm:pt>
    <dgm:pt modelId="{6C61F533-E8C7-4075-84AC-E2DDBEE6B140}" type="pres">
      <dgm:prSet presAssocID="{4440DA5A-3A54-4DBA-B905-75EC2651157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E6F1398-C236-4D6B-B6E9-D4801713A6D5}" type="pres">
      <dgm:prSet presAssocID="{37C11AA3-7314-4B6B-9B51-EB505E4BCBC4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3A1F502-DB18-4171-BC5C-B9DFBEC83A3B}" type="pres">
      <dgm:prSet presAssocID="{92BB475D-9C30-4602-8C0D-0AB6369CAAF1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716E635-D5AA-481E-B221-1816321046A4}" srcId="{4440DA5A-3A54-4DBA-B905-75EC26511574}" destId="{37C11AA3-7314-4B6B-9B51-EB505E4BCBC4}" srcOrd="0" destOrd="0" parTransId="{7FA224C0-5B46-4A15-9E71-1EF355FE1472}" sibTransId="{F50F7E37-E8A0-4CBB-84F7-B3C5F0E03AFA}"/>
    <dgm:cxn modelId="{BECE99E4-9F10-469D-BD81-5EDCBA00DCE6}" type="presOf" srcId="{37C11AA3-7314-4B6B-9B51-EB505E4BCBC4}" destId="{FE6F1398-C236-4D6B-B6E9-D4801713A6D5}" srcOrd="0" destOrd="0" presId="urn:microsoft.com/office/officeart/2005/8/layout/arrow1"/>
    <dgm:cxn modelId="{88023EC3-DB92-4978-BF26-DE088AE28254}" srcId="{4440DA5A-3A54-4DBA-B905-75EC26511574}" destId="{92BB475D-9C30-4602-8C0D-0AB6369CAAF1}" srcOrd="1" destOrd="0" parTransId="{73A429DD-F4AB-4CE3-A388-A61A73F8A8DF}" sibTransId="{FBEC8057-2677-4DDB-A3FF-51A7662D05BB}"/>
    <dgm:cxn modelId="{8E3E213C-E93F-4F23-ABB5-56EC4AC0C444}" type="presOf" srcId="{4440DA5A-3A54-4DBA-B905-75EC26511574}" destId="{6C61F533-E8C7-4075-84AC-E2DDBEE6B140}" srcOrd="0" destOrd="0" presId="urn:microsoft.com/office/officeart/2005/8/layout/arrow1"/>
    <dgm:cxn modelId="{51A388CF-2C72-423B-AAF3-BE63493E5F80}" type="presOf" srcId="{92BB475D-9C30-4602-8C0D-0AB6369CAAF1}" destId="{B3A1F502-DB18-4171-BC5C-B9DFBEC83A3B}" srcOrd="0" destOrd="0" presId="urn:microsoft.com/office/officeart/2005/8/layout/arrow1"/>
    <dgm:cxn modelId="{283AEEE2-BA92-4C53-B0BB-11A26A9F9E8A}" type="presParOf" srcId="{6C61F533-E8C7-4075-84AC-E2DDBEE6B140}" destId="{FE6F1398-C236-4D6B-B6E9-D4801713A6D5}" srcOrd="0" destOrd="0" presId="urn:microsoft.com/office/officeart/2005/8/layout/arrow1"/>
    <dgm:cxn modelId="{C911F54B-78DD-4C29-A3A2-7A31A48D605A}" type="presParOf" srcId="{6C61F533-E8C7-4075-84AC-E2DDBEE6B140}" destId="{B3A1F502-DB18-4171-BC5C-B9DFBEC83A3B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A34F92-5AE5-4FFD-856C-110D615AD591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4961E90-F8F2-4A8B-BCDA-4348309952C2}">
      <dgm:prSet phldrT="[Text]"/>
      <dgm:spPr/>
      <dgm:t>
        <a:bodyPr/>
        <a:lstStyle/>
        <a:p>
          <a:r>
            <a:rPr lang="en-GB" dirty="0" smtClean="0"/>
            <a:t>Extend</a:t>
          </a:r>
          <a:endParaRPr lang="en-GB" dirty="0"/>
        </a:p>
      </dgm:t>
    </dgm:pt>
    <dgm:pt modelId="{E9129713-9339-4416-AB1E-E45E64FF4F3B}" type="parTrans" cxnId="{2ABAD4A8-BDEB-4989-A8F7-24975CB49F58}">
      <dgm:prSet/>
      <dgm:spPr/>
      <dgm:t>
        <a:bodyPr/>
        <a:lstStyle/>
        <a:p>
          <a:endParaRPr lang="en-GB"/>
        </a:p>
      </dgm:t>
    </dgm:pt>
    <dgm:pt modelId="{AB042E5E-F433-42E8-81EC-B9846DE096BB}" type="sibTrans" cxnId="{2ABAD4A8-BDEB-4989-A8F7-24975CB49F58}">
      <dgm:prSet/>
      <dgm:spPr/>
      <dgm:t>
        <a:bodyPr/>
        <a:lstStyle/>
        <a:p>
          <a:endParaRPr lang="en-GB"/>
        </a:p>
      </dgm:t>
    </dgm:pt>
    <dgm:pt modelId="{CB077153-2028-41F6-AF74-713667D5FD64}">
      <dgm:prSet phldrT="[Text]"/>
      <dgm:spPr/>
      <dgm:t>
        <a:bodyPr/>
        <a:lstStyle/>
        <a:p>
          <a:r>
            <a:rPr lang="en-GB" dirty="0" smtClean="0"/>
            <a:t>A better way</a:t>
          </a:r>
          <a:endParaRPr lang="en-GB" dirty="0"/>
        </a:p>
      </dgm:t>
    </dgm:pt>
    <dgm:pt modelId="{01A5BE85-23EC-4B1E-8533-FC738EC0CD4C}" type="parTrans" cxnId="{101758E8-7301-4643-B0BC-C46CB6C6521F}">
      <dgm:prSet/>
      <dgm:spPr/>
      <dgm:t>
        <a:bodyPr/>
        <a:lstStyle/>
        <a:p>
          <a:endParaRPr lang="en-GB"/>
        </a:p>
      </dgm:t>
    </dgm:pt>
    <dgm:pt modelId="{1433AEFE-AE94-48B9-8F62-87BBC2BC01B9}" type="sibTrans" cxnId="{101758E8-7301-4643-B0BC-C46CB6C6521F}">
      <dgm:prSet/>
      <dgm:spPr/>
      <dgm:t>
        <a:bodyPr/>
        <a:lstStyle/>
        <a:p>
          <a:endParaRPr lang="en-GB"/>
        </a:p>
      </dgm:t>
    </dgm:pt>
    <dgm:pt modelId="{007638E0-AF49-42BE-B888-489D327D7E17}">
      <dgm:prSet phldrT="[Text]"/>
      <dgm:spPr/>
      <dgm:t>
        <a:bodyPr/>
        <a:lstStyle/>
        <a:p>
          <a:r>
            <a:rPr lang="en-GB" dirty="0" smtClean="0"/>
            <a:t>Think Beyond</a:t>
          </a:r>
          <a:endParaRPr lang="en-GB" dirty="0"/>
        </a:p>
      </dgm:t>
    </dgm:pt>
    <dgm:pt modelId="{08CC99C1-C317-4C1F-8E17-0465F22C4824}" type="parTrans" cxnId="{C0515239-00BD-4D43-AEBD-898E9ED594FA}">
      <dgm:prSet/>
      <dgm:spPr/>
      <dgm:t>
        <a:bodyPr/>
        <a:lstStyle/>
        <a:p>
          <a:endParaRPr lang="en-GB"/>
        </a:p>
      </dgm:t>
    </dgm:pt>
    <dgm:pt modelId="{444D3D17-B235-4303-9BB1-5892DEAC1511}" type="sibTrans" cxnId="{C0515239-00BD-4D43-AEBD-898E9ED594FA}">
      <dgm:prSet/>
      <dgm:spPr/>
      <dgm:t>
        <a:bodyPr/>
        <a:lstStyle/>
        <a:p>
          <a:endParaRPr lang="en-GB"/>
        </a:p>
      </dgm:t>
    </dgm:pt>
    <dgm:pt modelId="{DD378178-C6CF-446B-ADDF-C5E0ADBC7719}">
      <dgm:prSet phldrT="[Text]"/>
      <dgm:spPr/>
      <dgm:t>
        <a:bodyPr/>
        <a:lstStyle/>
        <a:p>
          <a:r>
            <a:rPr lang="en-GB" dirty="0" smtClean="0"/>
            <a:t>Flame on</a:t>
          </a:r>
          <a:endParaRPr lang="en-GB" dirty="0"/>
        </a:p>
      </dgm:t>
    </dgm:pt>
    <dgm:pt modelId="{9B17E99F-2DCE-4F28-BA3A-668BDB6C1E1F}" type="parTrans" cxnId="{9605A596-42D8-4110-9CD6-5E3D8517C59E}">
      <dgm:prSet/>
      <dgm:spPr/>
      <dgm:t>
        <a:bodyPr/>
        <a:lstStyle/>
        <a:p>
          <a:endParaRPr lang="en-GB"/>
        </a:p>
      </dgm:t>
    </dgm:pt>
    <dgm:pt modelId="{8451972C-2798-4B9C-B52E-D339CCB4DD68}" type="sibTrans" cxnId="{9605A596-42D8-4110-9CD6-5E3D8517C59E}">
      <dgm:prSet/>
      <dgm:spPr/>
      <dgm:t>
        <a:bodyPr/>
        <a:lstStyle/>
        <a:p>
          <a:endParaRPr lang="en-GB"/>
        </a:p>
      </dgm:t>
    </dgm:pt>
    <dgm:pt modelId="{0AE01E9C-7C06-4567-8F06-FC547C2EBC0D}">
      <dgm:prSet phldrT="[Text]"/>
      <dgm:spPr/>
      <dgm:t>
        <a:bodyPr/>
        <a:lstStyle/>
        <a:p>
          <a:r>
            <a:rPr lang="en-GB" dirty="0" smtClean="0"/>
            <a:t>First project</a:t>
          </a:r>
          <a:endParaRPr lang="en-GB" dirty="0"/>
        </a:p>
      </dgm:t>
    </dgm:pt>
    <dgm:pt modelId="{AD58C95C-48C9-4E95-81F0-1CAB29A61EE7}" type="sibTrans" cxnId="{B1775ED0-E290-4497-A50A-93610F2F4311}">
      <dgm:prSet/>
      <dgm:spPr/>
      <dgm:t>
        <a:bodyPr/>
        <a:lstStyle/>
        <a:p>
          <a:endParaRPr lang="en-GB"/>
        </a:p>
      </dgm:t>
    </dgm:pt>
    <dgm:pt modelId="{07E5E244-C523-4728-AE2B-CEBD43860363}" type="parTrans" cxnId="{B1775ED0-E290-4497-A50A-93610F2F4311}">
      <dgm:prSet/>
      <dgm:spPr/>
      <dgm:t>
        <a:bodyPr/>
        <a:lstStyle/>
        <a:p>
          <a:endParaRPr lang="en-GB"/>
        </a:p>
      </dgm:t>
    </dgm:pt>
    <dgm:pt modelId="{3E0B5AE6-9AC3-4189-BD8A-692CF52259BE}" type="pres">
      <dgm:prSet presAssocID="{E9A34F92-5AE5-4FFD-856C-110D615AD5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4AA0CFD-1970-46AA-BB1F-C3F5F55C2C35}" type="pres">
      <dgm:prSet presAssocID="{0AE01E9C-7C06-4567-8F06-FC547C2EBC0D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708D97C-CEEF-4A82-9395-157A2A0EF4D0}" type="pres">
      <dgm:prSet presAssocID="{AD58C95C-48C9-4E95-81F0-1CAB29A61EE7}" presName="parSpace" presStyleCnt="0"/>
      <dgm:spPr/>
    </dgm:pt>
    <dgm:pt modelId="{7443B685-8109-4F65-91A8-DA861204093C}" type="pres">
      <dgm:prSet presAssocID="{A4961E90-F8F2-4A8B-BCDA-4348309952C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D12C198-52BC-45B6-BEC4-7212D241D2A9}" type="pres">
      <dgm:prSet presAssocID="{AB042E5E-F433-42E8-81EC-B9846DE096BB}" presName="parSpace" presStyleCnt="0"/>
      <dgm:spPr/>
    </dgm:pt>
    <dgm:pt modelId="{C593BB58-6A5B-4A30-B800-D058F91D22D6}" type="pres">
      <dgm:prSet presAssocID="{CB077153-2028-41F6-AF74-713667D5F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EA7068-D20D-4A56-981C-E1BAF857FBA7}" type="pres">
      <dgm:prSet presAssocID="{1433AEFE-AE94-48B9-8F62-87BBC2BC01B9}" presName="parSpace" presStyleCnt="0"/>
      <dgm:spPr/>
    </dgm:pt>
    <dgm:pt modelId="{EA001821-E8AF-4605-8BB1-9DD672B06B60}" type="pres">
      <dgm:prSet presAssocID="{007638E0-AF49-42BE-B888-489D327D7E1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A482056-7FB9-4B48-810D-B82A567ADA75}" type="pres">
      <dgm:prSet presAssocID="{444D3D17-B235-4303-9BB1-5892DEAC1511}" presName="parSpace" presStyleCnt="0"/>
      <dgm:spPr/>
    </dgm:pt>
    <dgm:pt modelId="{DA60E714-D68A-4057-85E5-F10E67769A66}" type="pres">
      <dgm:prSet presAssocID="{DD378178-C6CF-446B-ADDF-C5E0ADBC7719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8C5C1DF-D9D8-44A2-B271-B23296A646CC}" type="presOf" srcId="{DD378178-C6CF-446B-ADDF-C5E0ADBC7719}" destId="{DA60E714-D68A-4057-85E5-F10E67769A66}" srcOrd="0" destOrd="0" presId="urn:microsoft.com/office/officeart/2005/8/layout/hChevron3"/>
    <dgm:cxn modelId="{C0515239-00BD-4D43-AEBD-898E9ED594FA}" srcId="{E9A34F92-5AE5-4FFD-856C-110D615AD591}" destId="{007638E0-AF49-42BE-B888-489D327D7E17}" srcOrd="3" destOrd="0" parTransId="{08CC99C1-C317-4C1F-8E17-0465F22C4824}" sibTransId="{444D3D17-B235-4303-9BB1-5892DEAC1511}"/>
    <dgm:cxn modelId="{1E364535-67F2-4A82-A4FB-0A8584A20D5D}" type="presOf" srcId="{A4961E90-F8F2-4A8B-BCDA-4348309952C2}" destId="{7443B685-8109-4F65-91A8-DA861204093C}" srcOrd="0" destOrd="0" presId="urn:microsoft.com/office/officeart/2005/8/layout/hChevron3"/>
    <dgm:cxn modelId="{DFA2DC51-598A-41D2-AFA0-25BC35C5AFB2}" type="presOf" srcId="{0AE01E9C-7C06-4567-8F06-FC547C2EBC0D}" destId="{64AA0CFD-1970-46AA-BB1F-C3F5F55C2C35}" srcOrd="0" destOrd="0" presId="urn:microsoft.com/office/officeart/2005/8/layout/hChevron3"/>
    <dgm:cxn modelId="{9605A596-42D8-4110-9CD6-5E3D8517C59E}" srcId="{E9A34F92-5AE5-4FFD-856C-110D615AD591}" destId="{DD378178-C6CF-446B-ADDF-C5E0ADBC7719}" srcOrd="4" destOrd="0" parTransId="{9B17E99F-2DCE-4F28-BA3A-668BDB6C1E1F}" sibTransId="{8451972C-2798-4B9C-B52E-D339CCB4DD68}"/>
    <dgm:cxn modelId="{2ABAD4A8-BDEB-4989-A8F7-24975CB49F58}" srcId="{E9A34F92-5AE5-4FFD-856C-110D615AD591}" destId="{A4961E90-F8F2-4A8B-BCDA-4348309952C2}" srcOrd="1" destOrd="0" parTransId="{E9129713-9339-4416-AB1E-E45E64FF4F3B}" sibTransId="{AB042E5E-F433-42E8-81EC-B9846DE096BB}"/>
    <dgm:cxn modelId="{12A77B9D-7DE7-4C88-A341-BBD4836BD5CA}" type="presOf" srcId="{CB077153-2028-41F6-AF74-713667D5FD64}" destId="{C593BB58-6A5B-4A30-B800-D058F91D22D6}" srcOrd="0" destOrd="0" presId="urn:microsoft.com/office/officeart/2005/8/layout/hChevron3"/>
    <dgm:cxn modelId="{B1775ED0-E290-4497-A50A-93610F2F4311}" srcId="{E9A34F92-5AE5-4FFD-856C-110D615AD591}" destId="{0AE01E9C-7C06-4567-8F06-FC547C2EBC0D}" srcOrd="0" destOrd="0" parTransId="{07E5E244-C523-4728-AE2B-CEBD43860363}" sibTransId="{AD58C95C-48C9-4E95-81F0-1CAB29A61EE7}"/>
    <dgm:cxn modelId="{101758E8-7301-4643-B0BC-C46CB6C6521F}" srcId="{E9A34F92-5AE5-4FFD-856C-110D615AD591}" destId="{CB077153-2028-41F6-AF74-713667D5FD64}" srcOrd="2" destOrd="0" parTransId="{01A5BE85-23EC-4B1E-8533-FC738EC0CD4C}" sibTransId="{1433AEFE-AE94-48B9-8F62-87BBC2BC01B9}"/>
    <dgm:cxn modelId="{F1993469-8447-4AB5-A02C-02F10076B061}" type="presOf" srcId="{007638E0-AF49-42BE-B888-489D327D7E17}" destId="{EA001821-E8AF-4605-8BB1-9DD672B06B60}" srcOrd="0" destOrd="0" presId="urn:microsoft.com/office/officeart/2005/8/layout/hChevron3"/>
    <dgm:cxn modelId="{50DFCD53-4DEC-40F1-BB75-2582B9D686E6}" type="presOf" srcId="{E9A34F92-5AE5-4FFD-856C-110D615AD591}" destId="{3E0B5AE6-9AC3-4189-BD8A-692CF52259BE}" srcOrd="0" destOrd="0" presId="urn:microsoft.com/office/officeart/2005/8/layout/hChevron3"/>
    <dgm:cxn modelId="{8A80A639-5951-4352-8C2C-9636F6D75922}" type="presParOf" srcId="{3E0B5AE6-9AC3-4189-BD8A-692CF52259BE}" destId="{64AA0CFD-1970-46AA-BB1F-C3F5F55C2C35}" srcOrd="0" destOrd="0" presId="urn:microsoft.com/office/officeart/2005/8/layout/hChevron3"/>
    <dgm:cxn modelId="{B492D688-D01B-4BBB-B3FB-AFB3C4D0D171}" type="presParOf" srcId="{3E0B5AE6-9AC3-4189-BD8A-692CF52259BE}" destId="{9708D97C-CEEF-4A82-9395-157A2A0EF4D0}" srcOrd="1" destOrd="0" presId="urn:microsoft.com/office/officeart/2005/8/layout/hChevron3"/>
    <dgm:cxn modelId="{5DA38EE3-121E-42A1-A4B4-F6724D1F20C7}" type="presParOf" srcId="{3E0B5AE6-9AC3-4189-BD8A-692CF52259BE}" destId="{7443B685-8109-4F65-91A8-DA861204093C}" srcOrd="2" destOrd="0" presId="urn:microsoft.com/office/officeart/2005/8/layout/hChevron3"/>
    <dgm:cxn modelId="{125D5885-B997-4427-B861-B1707D6849F5}" type="presParOf" srcId="{3E0B5AE6-9AC3-4189-BD8A-692CF52259BE}" destId="{5D12C198-52BC-45B6-BEC4-7212D241D2A9}" srcOrd="3" destOrd="0" presId="urn:microsoft.com/office/officeart/2005/8/layout/hChevron3"/>
    <dgm:cxn modelId="{6D37EF87-B48C-4D57-BF05-912DA82338F4}" type="presParOf" srcId="{3E0B5AE6-9AC3-4189-BD8A-692CF52259BE}" destId="{C593BB58-6A5B-4A30-B800-D058F91D22D6}" srcOrd="4" destOrd="0" presId="urn:microsoft.com/office/officeart/2005/8/layout/hChevron3"/>
    <dgm:cxn modelId="{2A0DCA37-8543-423C-A613-16B0F62F833F}" type="presParOf" srcId="{3E0B5AE6-9AC3-4189-BD8A-692CF52259BE}" destId="{FAEA7068-D20D-4A56-981C-E1BAF857FBA7}" srcOrd="5" destOrd="0" presId="urn:microsoft.com/office/officeart/2005/8/layout/hChevron3"/>
    <dgm:cxn modelId="{2F0826B2-D463-4C0B-9512-A0DA5C83A981}" type="presParOf" srcId="{3E0B5AE6-9AC3-4189-BD8A-692CF52259BE}" destId="{EA001821-E8AF-4605-8BB1-9DD672B06B60}" srcOrd="6" destOrd="0" presId="urn:microsoft.com/office/officeart/2005/8/layout/hChevron3"/>
    <dgm:cxn modelId="{907365F0-359C-43E2-B0B6-52522A855F41}" type="presParOf" srcId="{3E0B5AE6-9AC3-4189-BD8A-692CF52259BE}" destId="{EA482056-7FB9-4B48-810D-B82A567ADA75}" srcOrd="7" destOrd="0" presId="urn:microsoft.com/office/officeart/2005/8/layout/hChevron3"/>
    <dgm:cxn modelId="{8D86CD8D-5C83-4298-807E-F331FB1AFEC4}" type="presParOf" srcId="{3E0B5AE6-9AC3-4189-BD8A-692CF52259BE}" destId="{DA60E714-D68A-4057-85E5-F10E67769A6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E5D715-0641-4E3F-A24C-CD31C9B831C8}" type="doc">
      <dgm:prSet loTypeId="urn:microsoft.com/office/officeart/2005/8/layout/hProcess7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35D81BC-AFFE-4399-B1BF-9F42A6D79231}">
      <dgm:prSet phldrT="[Text]"/>
      <dgm:spPr/>
      <dgm:t>
        <a:bodyPr/>
        <a:lstStyle/>
        <a:p>
          <a:r>
            <a:rPr lang="en-US" dirty="0" smtClean="0"/>
            <a:t>Windows Project</a:t>
          </a:r>
          <a:endParaRPr lang="en-GB" dirty="0"/>
        </a:p>
      </dgm:t>
    </dgm:pt>
    <dgm:pt modelId="{F61219A1-926E-4DA1-AAB2-B0AE94864F17}" type="parTrans" cxnId="{A3924310-0AB2-4496-8D04-6C8458151581}">
      <dgm:prSet/>
      <dgm:spPr/>
      <dgm:t>
        <a:bodyPr/>
        <a:lstStyle/>
        <a:p>
          <a:endParaRPr lang="en-GB"/>
        </a:p>
      </dgm:t>
    </dgm:pt>
    <dgm:pt modelId="{E91768E4-31E3-447A-B96B-26722EA0B0E7}" type="sibTrans" cxnId="{A3924310-0AB2-4496-8D04-6C8458151581}">
      <dgm:prSet/>
      <dgm:spPr/>
      <dgm:t>
        <a:bodyPr/>
        <a:lstStyle/>
        <a:p>
          <a:endParaRPr lang="en-GB"/>
        </a:p>
      </dgm:t>
    </dgm:pt>
    <dgm:pt modelId="{DD651FF6-7DBA-41D5-8DCA-C76BE5ED7340}">
      <dgm:prSet phldrT="[Text]"/>
      <dgm:spPr/>
      <dgm:t>
        <a:bodyPr/>
        <a:lstStyle/>
        <a:p>
          <a:r>
            <a:rPr lang="en-US" dirty="0" smtClean="0"/>
            <a:t>Windows Content</a:t>
          </a:r>
          <a:endParaRPr lang="en-GB" dirty="0"/>
        </a:p>
      </dgm:t>
    </dgm:pt>
    <dgm:pt modelId="{18D7F1A8-2A66-464D-A114-A2D28CDBC06C}" type="parTrans" cxnId="{6A04FF10-5FDD-412F-8940-86342DCBBE93}">
      <dgm:prSet/>
      <dgm:spPr/>
      <dgm:t>
        <a:bodyPr/>
        <a:lstStyle/>
        <a:p>
          <a:endParaRPr lang="en-GB"/>
        </a:p>
      </dgm:t>
    </dgm:pt>
    <dgm:pt modelId="{50394196-8977-40FA-96A3-063AA48DB58E}" type="sibTrans" cxnId="{6A04FF10-5FDD-412F-8940-86342DCBBE93}">
      <dgm:prSet/>
      <dgm:spPr/>
      <dgm:t>
        <a:bodyPr/>
        <a:lstStyle/>
        <a:p>
          <a:endParaRPr lang="en-GB"/>
        </a:p>
      </dgm:t>
    </dgm:pt>
    <dgm:pt modelId="{F39383FA-636D-4D8B-B60A-7D46E6182EEF}">
      <dgm:prSet phldrT="[Text]"/>
      <dgm:spPr/>
      <dgm:t>
        <a:bodyPr/>
        <a:lstStyle/>
        <a:p>
          <a:r>
            <a:rPr lang="en-US" dirty="0" smtClean="0"/>
            <a:t>Windows 8 Project</a:t>
          </a:r>
          <a:endParaRPr lang="en-GB" dirty="0"/>
        </a:p>
      </dgm:t>
    </dgm:pt>
    <dgm:pt modelId="{F81C4399-C08A-4565-8A9A-2339A174D339}" type="parTrans" cxnId="{D52DCACE-4E07-4DB0-95FF-83F976B680DA}">
      <dgm:prSet/>
      <dgm:spPr/>
      <dgm:t>
        <a:bodyPr/>
        <a:lstStyle/>
        <a:p>
          <a:endParaRPr lang="en-GB"/>
        </a:p>
      </dgm:t>
    </dgm:pt>
    <dgm:pt modelId="{BDA2BBC8-2FA6-464C-8C7D-04D21404649F}" type="sibTrans" cxnId="{D52DCACE-4E07-4DB0-95FF-83F976B680DA}">
      <dgm:prSet/>
      <dgm:spPr/>
      <dgm:t>
        <a:bodyPr/>
        <a:lstStyle/>
        <a:p>
          <a:endParaRPr lang="en-GB"/>
        </a:p>
      </dgm:t>
    </dgm:pt>
    <dgm:pt modelId="{D7FF0B44-AA7A-46D3-BDE8-17298D91485D}">
      <dgm:prSet phldrT="[Text]"/>
      <dgm:spPr/>
      <dgm:t>
        <a:bodyPr/>
        <a:lstStyle/>
        <a:p>
          <a:r>
            <a:rPr lang="en-US" dirty="0" smtClean="0"/>
            <a:t>Windows 8 Content</a:t>
          </a:r>
          <a:endParaRPr lang="en-GB" dirty="0"/>
        </a:p>
      </dgm:t>
    </dgm:pt>
    <dgm:pt modelId="{8B207EB1-77FD-4827-854C-A4E7EB6E2D2B}" type="parTrans" cxnId="{B3C6D1BE-73CE-4564-BBC2-67CAFFC2E7A8}">
      <dgm:prSet/>
      <dgm:spPr/>
      <dgm:t>
        <a:bodyPr/>
        <a:lstStyle/>
        <a:p>
          <a:endParaRPr lang="en-GB"/>
        </a:p>
      </dgm:t>
    </dgm:pt>
    <dgm:pt modelId="{AB555583-651B-4B66-B457-FAF00A860CEC}" type="sibTrans" cxnId="{B3C6D1BE-73CE-4564-BBC2-67CAFFC2E7A8}">
      <dgm:prSet/>
      <dgm:spPr/>
      <dgm:t>
        <a:bodyPr/>
        <a:lstStyle/>
        <a:p>
          <a:endParaRPr lang="en-GB"/>
        </a:p>
      </dgm:t>
    </dgm:pt>
    <dgm:pt modelId="{F43C3E37-81D3-4B9E-849F-151F7C47B349}">
      <dgm:prSet phldrT="[Text]"/>
      <dgm:spPr/>
      <dgm:t>
        <a:bodyPr/>
        <a:lstStyle/>
        <a:p>
          <a:r>
            <a:rPr lang="en-US" dirty="0" smtClean="0"/>
            <a:t>Windows Phone Content</a:t>
          </a:r>
          <a:endParaRPr lang="en-GB" dirty="0"/>
        </a:p>
      </dgm:t>
    </dgm:pt>
    <dgm:pt modelId="{FD7E56C1-0541-423B-999F-84D5D37FFAEF}" type="parTrans" cxnId="{1ECC4B69-5C81-461B-B355-BFC32415310D}">
      <dgm:prSet/>
      <dgm:spPr/>
      <dgm:t>
        <a:bodyPr/>
        <a:lstStyle/>
        <a:p>
          <a:endParaRPr lang="en-GB"/>
        </a:p>
      </dgm:t>
    </dgm:pt>
    <dgm:pt modelId="{99D71AB4-C3D7-4CF6-9D5B-996AE64AC84C}" type="sibTrans" cxnId="{1ECC4B69-5C81-461B-B355-BFC32415310D}">
      <dgm:prSet/>
      <dgm:spPr/>
      <dgm:t>
        <a:bodyPr/>
        <a:lstStyle/>
        <a:p>
          <a:endParaRPr lang="en-GB"/>
        </a:p>
      </dgm:t>
    </dgm:pt>
    <dgm:pt modelId="{3CD5EC96-9263-4A89-98EA-E1207AFCC6F9}">
      <dgm:prSet phldrT="[Text]"/>
      <dgm:spPr/>
      <dgm:t>
        <a:bodyPr/>
        <a:lstStyle/>
        <a:p>
          <a:r>
            <a:rPr lang="en-US" dirty="0" smtClean="0"/>
            <a:t>Windows Code</a:t>
          </a:r>
          <a:endParaRPr lang="en-GB" dirty="0"/>
        </a:p>
      </dgm:t>
    </dgm:pt>
    <dgm:pt modelId="{B56D5789-B254-4FE8-AE31-10F4130ADD29}" type="parTrans" cxnId="{F4CB0101-9493-41B7-97F3-A5AB3EDC9C26}">
      <dgm:prSet/>
      <dgm:spPr/>
      <dgm:t>
        <a:bodyPr/>
        <a:lstStyle/>
        <a:p>
          <a:endParaRPr lang="en-GB"/>
        </a:p>
      </dgm:t>
    </dgm:pt>
    <dgm:pt modelId="{6B256207-06D6-43D4-8809-F69757F96873}" type="sibTrans" cxnId="{F4CB0101-9493-41B7-97F3-A5AB3EDC9C26}">
      <dgm:prSet/>
      <dgm:spPr/>
      <dgm:t>
        <a:bodyPr/>
        <a:lstStyle/>
        <a:p>
          <a:endParaRPr lang="en-GB"/>
        </a:p>
      </dgm:t>
    </dgm:pt>
    <dgm:pt modelId="{AADA77DD-0DF9-4AC9-9FF0-6A95DA3C1F45}">
      <dgm:prSet phldrT="[Text]"/>
      <dgm:spPr/>
      <dgm:t>
        <a:bodyPr/>
        <a:lstStyle/>
        <a:p>
          <a:r>
            <a:rPr lang="en-US" dirty="0" smtClean="0"/>
            <a:t>Windows 8 Code</a:t>
          </a:r>
          <a:endParaRPr lang="en-GB" dirty="0"/>
        </a:p>
      </dgm:t>
    </dgm:pt>
    <dgm:pt modelId="{8AE91784-6E37-4FCB-91F0-DA89007A2255}" type="parTrans" cxnId="{32175E73-CE3E-4E5B-98BD-F2116F292D15}">
      <dgm:prSet/>
      <dgm:spPr/>
      <dgm:t>
        <a:bodyPr/>
        <a:lstStyle/>
        <a:p>
          <a:endParaRPr lang="en-GB"/>
        </a:p>
      </dgm:t>
    </dgm:pt>
    <dgm:pt modelId="{30270DE4-723C-42E6-8B45-E63A115BCB2B}" type="sibTrans" cxnId="{32175E73-CE3E-4E5B-98BD-F2116F292D15}">
      <dgm:prSet/>
      <dgm:spPr/>
      <dgm:t>
        <a:bodyPr/>
        <a:lstStyle/>
        <a:p>
          <a:endParaRPr lang="en-GB"/>
        </a:p>
      </dgm:t>
    </dgm:pt>
    <dgm:pt modelId="{C2AAACBC-4756-4616-8E00-C13E9A21165B}">
      <dgm:prSet phldrT="[Text]"/>
      <dgm:spPr/>
      <dgm:t>
        <a:bodyPr/>
        <a:lstStyle/>
        <a:p>
          <a:r>
            <a:rPr lang="en-US" dirty="0" smtClean="0"/>
            <a:t>Windows Phone Code</a:t>
          </a:r>
          <a:endParaRPr lang="en-GB" dirty="0"/>
        </a:p>
      </dgm:t>
    </dgm:pt>
    <dgm:pt modelId="{B1F93E71-76A3-4BD3-A901-D454DC1D853F}" type="parTrans" cxnId="{9354DEBD-D39C-4856-8204-37DE344C6423}">
      <dgm:prSet/>
      <dgm:spPr/>
      <dgm:t>
        <a:bodyPr/>
        <a:lstStyle/>
        <a:p>
          <a:endParaRPr lang="en-GB"/>
        </a:p>
      </dgm:t>
    </dgm:pt>
    <dgm:pt modelId="{59C0BBD0-BB6F-460D-ADC5-263AAEB4127E}" type="sibTrans" cxnId="{9354DEBD-D39C-4856-8204-37DE344C6423}">
      <dgm:prSet/>
      <dgm:spPr/>
      <dgm:t>
        <a:bodyPr/>
        <a:lstStyle/>
        <a:p>
          <a:endParaRPr lang="en-GB"/>
        </a:p>
      </dgm:t>
    </dgm:pt>
    <dgm:pt modelId="{97244212-DFA0-4EFA-B9E0-7BF56E8A8D5E}">
      <dgm:prSet phldrT="[Text]"/>
      <dgm:spPr/>
      <dgm:t>
        <a:bodyPr/>
        <a:lstStyle/>
        <a:p>
          <a:r>
            <a:rPr lang="en-US" dirty="0" smtClean="0"/>
            <a:t>Android Project</a:t>
          </a:r>
          <a:endParaRPr lang="en-GB" dirty="0"/>
        </a:p>
      </dgm:t>
    </dgm:pt>
    <dgm:pt modelId="{18C3DE2F-38E0-4135-84A6-24A6D471738D}" type="parTrans" cxnId="{75C1BC8C-C0BB-42F0-BAF1-AE3A198D29D2}">
      <dgm:prSet/>
      <dgm:spPr/>
      <dgm:t>
        <a:bodyPr/>
        <a:lstStyle/>
        <a:p>
          <a:endParaRPr lang="en-GB"/>
        </a:p>
      </dgm:t>
    </dgm:pt>
    <dgm:pt modelId="{2041E1B4-4A8F-4356-A84F-39FA0A9E97C2}" type="sibTrans" cxnId="{75C1BC8C-C0BB-42F0-BAF1-AE3A198D29D2}">
      <dgm:prSet/>
      <dgm:spPr/>
      <dgm:t>
        <a:bodyPr/>
        <a:lstStyle/>
        <a:p>
          <a:endParaRPr lang="en-GB"/>
        </a:p>
      </dgm:t>
    </dgm:pt>
    <dgm:pt modelId="{B9DB6382-F283-4AA9-9B5F-865FD917E708}">
      <dgm:prSet phldrT="[Text]"/>
      <dgm:spPr/>
      <dgm:t>
        <a:bodyPr/>
        <a:lstStyle/>
        <a:p>
          <a:r>
            <a:rPr lang="en-US" dirty="0" smtClean="0"/>
            <a:t>Android Content</a:t>
          </a:r>
          <a:endParaRPr lang="en-GB" dirty="0"/>
        </a:p>
      </dgm:t>
    </dgm:pt>
    <dgm:pt modelId="{6BDF57B3-2DA6-40CD-9C01-7F966D81AD73}" type="parTrans" cxnId="{4C76EF11-BB1D-495C-9E22-02F1C346C4C3}">
      <dgm:prSet/>
      <dgm:spPr/>
      <dgm:t>
        <a:bodyPr/>
        <a:lstStyle/>
        <a:p>
          <a:endParaRPr lang="en-GB"/>
        </a:p>
      </dgm:t>
    </dgm:pt>
    <dgm:pt modelId="{0C549B40-C5D8-49D8-8672-4884D1749DCC}" type="sibTrans" cxnId="{4C76EF11-BB1D-495C-9E22-02F1C346C4C3}">
      <dgm:prSet/>
      <dgm:spPr/>
      <dgm:t>
        <a:bodyPr/>
        <a:lstStyle/>
        <a:p>
          <a:endParaRPr lang="en-GB"/>
        </a:p>
      </dgm:t>
    </dgm:pt>
    <dgm:pt modelId="{38CC4E8A-05F7-43BC-AADE-E705FAD9AE5D}">
      <dgm:prSet phldrT="[Text]"/>
      <dgm:spPr/>
      <dgm:t>
        <a:bodyPr/>
        <a:lstStyle/>
        <a:p>
          <a:r>
            <a:rPr lang="en-US" dirty="0" smtClean="0"/>
            <a:t>Android Code</a:t>
          </a:r>
          <a:endParaRPr lang="en-GB" dirty="0"/>
        </a:p>
      </dgm:t>
    </dgm:pt>
    <dgm:pt modelId="{3B3FCDFE-D77A-4386-A419-7D622A1B4FCA}" type="parTrans" cxnId="{FEE6308F-1146-41FF-8AE8-13549D4AEE9B}">
      <dgm:prSet/>
      <dgm:spPr/>
      <dgm:t>
        <a:bodyPr/>
        <a:lstStyle/>
        <a:p>
          <a:endParaRPr lang="en-GB"/>
        </a:p>
      </dgm:t>
    </dgm:pt>
    <dgm:pt modelId="{DA2ACABC-050F-4A3D-A2B7-31E0C4E4EC61}" type="sibTrans" cxnId="{FEE6308F-1146-41FF-8AE8-13549D4AEE9B}">
      <dgm:prSet/>
      <dgm:spPr/>
      <dgm:t>
        <a:bodyPr/>
        <a:lstStyle/>
        <a:p>
          <a:endParaRPr lang="en-GB"/>
        </a:p>
      </dgm:t>
    </dgm:pt>
    <dgm:pt modelId="{60262768-8A02-45CE-9D0E-ABAB601B1667}">
      <dgm:prSet phldrT="[Text]"/>
      <dgm:spPr/>
      <dgm:t>
        <a:bodyPr/>
        <a:lstStyle/>
        <a:p>
          <a:r>
            <a:rPr lang="en-US" dirty="0" err="1" smtClean="0"/>
            <a:t>iOS</a:t>
          </a:r>
          <a:r>
            <a:rPr lang="en-US" dirty="0" smtClean="0"/>
            <a:t> Project</a:t>
          </a:r>
          <a:endParaRPr lang="en-GB" dirty="0"/>
        </a:p>
      </dgm:t>
    </dgm:pt>
    <dgm:pt modelId="{9FD0031A-2A71-405A-9C74-CEC4256F769B}" type="parTrans" cxnId="{4A7920E4-AD3E-44D5-9E89-4BA52A3B3AD3}">
      <dgm:prSet/>
      <dgm:spPr/>
      <dgm:t>
        <a:bodyPr/>
        <a:lstStyle/>
        <a:p>
          <a:endParaRPr lang="en-GB"/>
        </a:p>
      </dgm:t>
    </dgm:pt>
    <dgm:pt modelId="{B2A7BE76-6756-4590-8816-C159FFEE8CFB}" type="sibTrans" cxnId="{4A7920E4-AD3E-44D5-9E89-4BA52A3B3AD3}">
      <dgm:prSet/>
      <dgm:spPr/>
      <dgm:t>
        <a:bodyPr/>
        <a:lstStyle/>
        <a:p>
          <a:endParaRPr lang="en-GB"/>
        </a:p>
      </dgm:t>
    </dgm:pt>
    <dgm:pt modelId="{6435FB19-6A5B-47C3-A165-239B4544A3C2}">
      <dgm:prSet phldrT="[Text]"/>
      <dgm:spPr/>
      <dgm:t>
        <a:bodyPr/>
        <a:lstStyle/>
        <a:p>
          <a:r>
            <a:rPr lang="en-US" dirty="0" err="1" smtClean="0"/>
            <a:t>iOS</a:t>
          </a:r>
          <a:r>
            <a:rPr lang="en-US" dirty="0" smtClean="0"/>
            <a:t> Content</a:t>
          </a:r>
          <a:endParaRPr lang="en-GB" dirty="0"/>
        </a:p>
      </dgm:t>
    </dgm:pt>
    <dgm:pt modelId="{24B94EA7-8D5F-413F-993D-1801905BD31F}" type="parTrans" cxnId="{37CB933B-8A98-4781-9832-971D981FFECE}">
      <dgm:prSet/>
      <dgm:spPr/>
      <dgm:t>
        <a:bodyPr/>
        <a:lstStyle/>
        <a:p>
          <a:endParaRPr lang="en-GB"/>
        </a:p>
      </dgm:t>
    </dgm:pt>
    <dgm:pt modelId="{57090092-21BB-4EF0-918B-0ABBBB920EC7}" type="sibTrans" cxnId="{37CB933B-8A98-4781-9832-971D981FFECE}">
      <dgm:prSet/>
      <dgm:spPr/>
      <dgm:t>
        <a:bodyPr/>
        <a:lstStyle/>
        <a:p>
          <a:endParaRPr lang="en-GB"/>
        </a:p>
      </dgm:t>
    </dgm:pt>
    <dgm:pt modelId="{A58F4A09-3A47-437E-9068-12D2523AC5EE}">
      <dgm:prSet phldrT="[Text]"/>
      <dgm:spPr/>
      <dgm:t>
        <a:bodyPr/>
        <a:lstStyle/>
        <a:p>
          <a:r>
            <a:rPr lang="en-US" dirty="0" err="1" smtClean="0"/>
            <a:t>iOS</a:t>
          </a:r>
          <a:r>
            <a:rPr lang="en-US" dirty="0" smtClean="0"/>
            <a:t> Code</a:t>
          </a:r>
          <a:endParaRPr lang="en-GB" dirty="0"/>
        </a:p>
      </dgm:t>
    </dgm:pt>
    <dgm:pt modelId="{561DA5BB-223E-49D4-881A-CE93DBBD3EBF}" type="parTrans" cxnId="{F370DB2A-F1F9-4B7F-A1E0-3BD878370887}">
      <dgm:prSet/>
      <dgm:spPr/>
      <dgm:t>
        <a:bodyPr/>
        <a:lstStyle/>
        <a:p>
          <a:endParaRPr lang="en-GB"/>
        </a:p>
      </dgm:t>
    </dgm:pt>
    <dgm:pt modelId="{1AE4EAAC-ADFF-4749-B878-A8B934791DBB}" type="sibTrans" cxnId="{F370DB2A-F1F9-4B7F-A1E0-3BD878370887}">
      <dgm:prSet/>
      <dgm:spPr/>
      <dgm:t>
        <a:bodyPr/>
        <a:lstStyle/>
        <a:p>
          <a:endParaRPr lang="en-GB"/>
        </a:p>
      </dgm:t>
    </dgm:pt>
    <dgm:pt modelId="{ADFF9AD3-B20B-4435-9374-60F22593514A}">
      <dgm:prSet phldrT="[Text]"/>
      <dgm:spPr/>
      <dgm:t>
        <a:bodyPr/>
        <a:lstStyle/>
        <a:p>
          <a:r>
            <a:rPr lang="en-US" dirty="0" smtClean="0"/>
            <a:t>Windows Phone Project</a:t>
          </a:r>
          <a:endParaRPr lang="en-GB" dirty="0"/>
        </a:p>
      </dgm:t>
    </dgm:pt>
    <dgm:pt modelId="{479FB8A0-71F2-44B2-817A-C7E8F057512E}" type="sibTrans" cxnId="{B7F2B501-3DA7-4525-A35D-F46B8345A83E}">
      <dgm:prSet/>
      <dgm:spPr/>
      <dgm:t>
        <a:bodyPr/>
        <a:lstStyle/>
        <a:p>
          <a:endParaRPr lang="en-GB"/>
        </a:p>
      </dgm:t>
    </dgm:pt>
    <dgm:pt modelId="{7C75DD51-9E54-4E0E-867C-0E2C3AB305B4}" type="parTrans" cxnId="{B7F2B501-3DA7-4525-A35D-F46B8345A83E}">
      <dgm:prSet/>
      <dgm:spPr/>
      <dgm:t>
        <a:bodyPr/>
        <a:lstStyle/>
        <a:p>
          <a:endParaRPr lang="en-GB"/>
        </a:p>
      </dgm:t>
    </dgm:pt>
    <dgm:pt modelId="{528F60CB-D69A-401D-9396-87EA20E0E017}" type="pres">
      <dgm:prSet presAssocID="{BBE5D715-0641-4E3F-A24C-CD31C9B831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42372D5-B379-461F-9ED2-198F63DFCC60}" type="pres">
      <dgm:prSet presAssocID="{235D81BC-AFFE-4399-B1BF-9F42A6D79231}" presName="compositeNode" presStyleCnt="0">
        <dgm:presLayoutVars>
          <dgm:bulletEnabled val="1"/>
        </dgm:presLayoutVars>
      </dgm:prSet>
      <dgm:spPr/>
    </dgm:pt>
    <dgm:pt modelId="{E22B1746-F441-4171-BBB4-46FC99C5AE89}" type="pres">
      <dgm:prSet presAssocID="{235D81BC-AFFE-4399-B1BF-9F42A6D79231}" presName="bgRect" presStyleLbl="node1" presStyleIdx="0" presStyleCnt="5"/>
      <dgm:spPr/>
      <dgm:t>
        <a:bodyPr/>
        <a:lstStyle/>
        <a:p>
          <a:endParaRPr lang="en-GB"/>
        </a:p>
      </dgm:t>
    </dgm:pt>
    <dgm:pt modelId="{D4FBD514-3886-44D5-90BA-88AB3E24D257}" type="pres">
      <dgm:prSet presAssocID="{235D81BC-AFFE-4399-B1BF-9F42A6D7923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CB3DD7-71AE-41AC-BF5B-3EF86376CFA5}" type="pres">
      <dgm:prSet presAssocID="{235D81BC-AFFE-4399-B1BF-9F42A6D7923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D5D7307-071B-4C19-8F53-0EC79083D86B}" type="pres">
      <dgm:prSet presAssocID="{E91768E4-31E3-447A-B96B-26722EA0B0E7}" presName="hSp" presStyleCnt="0"/>
      <dgm:spPr/>
    </dgm:pt>
    <dgm:pt modelId="{2CF4F2CD-4FF4-4BDE-BC8A-4BE32D64F8C2}" type="pres">
      <dgm:prSet presAssocID="{E91768E4-31E3-447A-B96B-26722EA0B0E7}" presName="vProcSp" presStyleCnt="0"/>
      <dgm:spPr/>
    </dgm:pt>
    <dgm:pt modelId="{3C88C0B2-744C-42E9-BD4B-715A8A09ECCD}" type="pres">
      <dgm:prSet presAssocID="{E91768E4-31E3-447A-B96B-26722EA0B0E7}" presName="vSp1" presStyleCnt="0"/>
      <dgm:spPr/>
    </dgm:pt>
    <dgm:pt modelId="{E2B366AB-C240-4D55-AEFE-693181FC8D48}" type="pres">
      <dgm:prSet presAssocID="{E91768E4-31E3-447A-B96B-26722EA0B0E7}" presName="simulatedConn" presStyleLbl="solidFgAcc1" presStyleIdx="0" presStyleCnt="4"/>
      <dgm:spPr/>
    </dgm:pt>
    <dgm:pt modelId="{86202738-54D6-4AEE-AEF3-8D44AD7A17F7}" type="pres">
      <dgm:prSet presAssocID="{E91768E4-31E3-447A-B96B-26722EA0B0E7}" presName="vSp2" presStyleCnt="0"/>
      <dgm:spPr/>
    </dgm:pt>
    <dgm:pt modelId="{C2169FDA-B2A2-485D-A2DF-A26176DC9BD3}" type="pres">
      <dgm:prSet presAssocID="{E91768E4-31E3-447A-B96B-26722EA0B0E7}" presName="sibTrans" presStyleCnt="0"/>
      <dgm:spPr/>
    </dgm:pt>
    <dgm:pt modelId="{5193CD0D-9CD5-4D2A-A176-B603A7D4A05E}" type="pres">
      <dgm:prSet presAssocID="{F39383FA-636D-4D8B-B60A-7D46E6182EEF}" presName="compositeNode" presStyleCnt="0">
        <dgm:presLayoutVars>
          <dgm:bulletEnabled val="1"/>
        </dgm:presLayoutVars>
      </dgm:prSet>
      <dgm:spPr/>
    </dgm:pt>
    <dgm:pt modelId="{0EECA07E-4FED-4DA8-9815-905352B30328}" type="pres">
      <dgm:prSet presAssocID="{F39383FA-636D-4D8B-B60A-7D46E6182EEF}" presName="bgRect" presStyleLbl="node1" presStyleIdx="1" presStyleCnt="5"/>
      <dgm:spPr/>
      <dgm:t>
        <a:bodyPr/>
        <a:lstStyle/>
        <a:p>
          <a:endParaRPr lang="en-GB"/>
        </a:p>
      </dgm:t>
    </dgm:pt>
    <dgm:pt modelId="{18B7C416-0721-4789-A32D-A5F53A66969A}" type="pres">
      <dgm:prSet presAssocID="{F39383FA-636D-4D8B-B60A-7D46E6182EE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D1AAB97-8FBC-4DBD-999F-C70264E76D65}" type="pres">
      <dgm:prSet presAssocID="{F39383FA-636D-4D8B-B60A-7D46E6182EEF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03F4AF-8DF8-4C13-9C3A-447A2303BB3E}" type="pres">
      <dgm:prSet presAssocID="{BDA2BBC8-2FA6-464C-8C7D-04D21404649F}" presName="hSp" presStyleCnt="0"/>
      <dgm:spPr/>
    </dgm:pt>
    <dgm:pt modelId="{617A5569-31D2-4209-BCC6-2CB0BB27332D}" type="pres">
      <dgm:prSet presAssocID="{BDA2BBC8-2FA6-464C-8C7D-04D21404649F}" presName="vProcSp" presStyleCnt="0"/>
      <dgm:spPr/>
    </dgm:pt>
    <dgm:pt modelId="{4AA7F771-6043-4D9C-95A4-89B9A53F7DCB}" type="pres">
      <dgm:prSet presAssocID="{BDA2BBC8-2FA6-464C-8C7D-04D21404649F}" presName="vSp1" presStyleCnt="0"/>
      <dgm:spPr/>
    </dgm:pt>
    <dgm:pt modelId="{F268AF0F-8540-418C-8E99-86B350350324}" type="pres">
      <dgm:prSet presAssocID="{BDA2BBC8-2FA6-464C-8C7D-04D21404649F}" presName="simulatedConn" presStyleLbl="solidFgAcc1" presStyleIdx="1" presStyleCnt="4"/>
      <dgm:spPr/>
    </dgm:pt>
    <dgm:pt modelId="{99F7E125-0FE1-4D7B-A1FD-B8CC07D295C7}" type="pres">
      <dgm:prSet presAssocID="{BDA2BBC8-2FA6-464C-8C7D-04D21404649F}" presName="vSp2" presStyleCnt="0"/>
      <dgm:spPr/>
    </dgm:pt>
    <dgm:pt modelId="{DADFB435-2312-4CBF-A5B5-C95D61475DD1}" type="pres">
      <dgm:prSet presAssocID="{BDA2BBC8-2FA6-464C-8C7D-04D21404649F}" presName="sibTrans" presStyleCnt="0"/>
      <dgm:spPr/>
    </dgm:pt>
    <dgm:pt modelId="{ACEF3E34-4CF8-462F-901F-114823EDCC23}" type="pres">
      <dgm:prSet presAssocID="{ADFF9AD3-B20B-4435-9374-60F22593514A}" presName="compositeNode" presStyleCnt="0">
        <dgm:presLayoutVars>
          <dgm:bulletEnabled val="1"/>
        </dgm:presLayoutVars>
      </dgm:prSet>
      <dgm:spPr/>
    </dgm:pt>
    <dgm:pt modelId="{7897D567-8CA6-4FEE-954E-B04964DC9DBA}" type="pres">
      <dgm:prSet presAssocID="{ADFF9AD3-B20B-4435-9374-60F22593514A}" presName="bgRect" presStyleLbl="node1" presStyleIdx="2" presStyleCnt="5"/>
      <dgm:spPr/>
      <dgm:t>
        <a:bodyPr/>
        <a:lstStyle/>
        <a:p>
          <a:endParaRPr lang="en-GB"/>
        </a:p>
      </dgm:t>
    </dgm:pt>
    <dgm:pt modelId="{F48483BE-D96A-40BF-8692-82C02AB7243C}" type="pres">
      <dgm:prSet presAssocID="{ADFF9AD3-B20B-4435-9374-60F22593514A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1513AFE-42F7-4E3E-B33B-76F528A43EF2}" type="pres">
      <dgm:prSet presAssocID="{ADFF9AD3-B20B-4435-9374-60F22593514A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0F75A0-0DFF-42D0-949A-81622C21C98F}" type="pres">
      <dgm:prSet presAssocID="{479FB8A0-71F2-44B2-817A-C7E8F057512E}" presName="hSp" presStyleCnt="0"/>
      <dgm:spPr/>
    </dgm:pt>
    <dgm:pt modelId="{2919930D-1EAB-4849-ADFF-45297BD7E721}" type="pres">
      <dgm:prSet presAssocID="{479FB8A0-71F2-44B2-817A-C7E8F057512E}" presName="vProcSp" presStyleCnt="0"/>
      <dgm:spPr/>
    </dgm:pt>
    <dgm:pt modelId="{AE192C57-112E-408B-9164-34C7C96C4E1B}" type="pres">
      <dgm:prSet presAssocID="{479FB8A0-71F2-44B2-817A-C7E8F057512E}" presName="vSp1" presStyleCnt="0"/>
      <dgm:spPr/>
    </dgm:pt>
    <dgm:pt modelId="{5F0F19B4-B7CA-49D2-B115-FEBBC4657CB7}" type="pres">
      <dgm:prSet presAssocID="{479FB8A0-71F2-44B2-817A-C7E8F057512E}" presName="simulatedConn" presStyleLbl="solidFgAcc1" presStyleIdx="2" presStyleCnt="4"/>
      <dgm:spPr/>
    </dgm:pt>
    <dgm:pt modelId="{02438B21-8B7E-41FD-BF63-3C0540F027ED}" type="pres">
      <dgm:prSet presAssocID="{479FB8A0-71F2-44B2-817A-C7E8F057512E}" presName="vSp2" presStyleCnt="0"/>
      <dgm:spPr/>
    </dgm:pt>
    <dgm:pt modelId="{9F877752-26B3-4706-8E8B-65614108C46F}" type="pres">
      <dgm:prSet presAssocID="{479FB8A0-71F2-44B2-817A-C7E8F057512E}" presName="sibTrans" presStyleCnt="0"/>
      <dgm:spPr/>
    </dgm:pt>
    <dgm:pt modelId="{ECBB6218-5E03-4EDA-A0F3-B9C1060ED433}" type="pres">
      <dgm:prSet presAssocID="{97244212-DFA0-4EFA-B9E0-7BF56E8A8D5E}" presName="compositeNode" presStyleCnt="0">
        <dgm:presLayoutVars>
          <dgm:bulletEnabled val="1"/>
        </dgm:presLayoutVars>
      </dgm:prSet>
      <dgm:spPr/>
    </dgm:pt>
    <dgm:pt modelId="{7447B5B0-D3CA-4295-87B0-E24A022550FC}" type="pres">
      <dgm:prSet presAssocID="{97244212-DFA0-4EFA-B9E0-7BF56E8A8D5E}" presName="bgRect" presStyleLbl="node1" presStyleIdx="3" presStyleCnt="5"/>
      <dgm:spPr/>
      <dgm:t>
        <a:bodyPr/>
        <a:lstStyle/>
        <a:p>
          <a:endParaRPr lang="en-GB"/>
        </a:p>
      </dgm:t>
    </dgm:pt>
    <dgm:pt modelId="{CD34F4EA-A105-4254-9BC3-01615E3BDDC7}" type="pres">
      <dgm:prSet presAssocID="{97244212-DFA0-4EFA-B9E0-7BF56E8A8D5E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F3DAC56-DE07-47E8-9DAB-FB901367EAEA}" type="pres">
      <dgm:prSet presAssocID="{97244212-DFA0-4EFA-B9E0-7BF56E8A8D5E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373602-B4DE-43D6-9025-11E8C8816BB9}" type="pres">
      <dgm:prSet presAssocID="{2041E1B4-4A8F-4356-A84F-39FA0A9E97C2}" presName="hSp" presStyleCnt="0"/>
      <dgm:spPr/>
    </dgm:pt>
    <dgm:pt modelId="{58903EC5-6973-4E90-966A-56946E07345D}" type="pres">
      <dgm:prSet presAssocID="{2041E1B4-4A8F-4356-A84F-39FA0A9E97C2}" presName="vProcSp" presStyleCnt="0"/>
      <dgm:spPr/>
    </dgm:pt>
    <dgm:pt modelId="{06A3821E-6E2F-4932-88AA-37DA560610C3}" type="pres">
      <dgm:prSet presAssocID="{2041E1B4-4A8F-4356-A84F-39FA0A9E97C2}" presName="vSp1" presStyleCnt="0"/>
      <dgm:spPr/>
    </dgm:pt>
    <dgm:pt modelId="{18270A6B-1320-4227-A388-E560F7E37831}" type="pres">
      <dgm:prSet presAssocID="{2041E1B4-4A8F-4356-A84F-39FA0A9E97C2}" presName="simulatedConn" presStyleLbl="solidFgAcc1" presStyleIdx="3" presStyleCnt="4"/>
      <dgm:spPr/>
    </dgm:pt>
    <dgm:pt modelId="{7AF4FA46-8B9F-4F0F-9661-DBF20C0AC592}" type="pres">
      <dgm:prSet presAssocID="{2041E1B4-4A8F-4356-A84F-39FA0A9E97C2}" presName="vSp2" presStyleCnt="0"/>
      <dgm:spPr/>
    </dgm:pt>
    <dgm:pt modelId="{D6A9CC92-6EDE-401C-9289-F4F1C2181283}" type="pres">
      <dgm:prSet presAssocID="{2041E1B4-4A8F-4356-A84F-39FA0A9E97C2}" presName="sibTrans" presStyleCnt="0"/>
      <dgm:spPr/>
    </dgm:pt>
    <dgm:pt modelId="{DDCA7226-2C3F-44E6-8B00-C6742CBFBE40}" type="pres">
      <dgm:prSet presAssocID="{60262768-8A02-45CE-9D0E-ABAB601B1667}" presName="compositeNode" presStyleCnt="0">
        <dgm:presLayoutVars>
          <dgm:bulletEnabled val="1"/>
        </dgm:presLayoutVars>
      </dgm:prSet>
      <dgm:spPr/>
    </dgm:pt>
    <dgm:pt modelId="{FC362458-0CA0-4D76-A3B5-10AA923A24D7}" type="pres">
      <dgm:prSet presAssocID="{60262768-8A02-45CE-9D0E-ABAB601B1667}" presName="bgRect" presStyleLbl="node1" presStyleIdx="4" presStyleCnt="5"/>
      <dgm:spPr/>
      <dgm:t>
        <a:bodyPr/>
        <a:lstStyle/>
        <a:p>
          <a:endParaRPr lang="en-GB"/>
        </a:p>
      </dgm:t>
    </dgm:pt>
    <dgm:pt modelId="{38087BC8-4323-4A00-92B3-BF08B1354976}" type="pres">
      <dgm:prSet presAssocID="{60262768-8A02-45CE-9D0E-ABAB601B166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72F89A-B5E8-41E0-BC3A-528978FC488E}" type="pres">
      <dgm:prSet presAssocID="{60262768-8A02-45CE-9D0E-ABAB601B1667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B0B994B-8EED-4EDB-BF35-7CF0CF531D2D}" type="presOf" srcId="{97244212-DFA0-4EFA-B9E0-7BF56E8A8D5E}" destId="{CD34F4EA-A105-4254-9BC3-01615E3BDDC7}" srcOrd="1" destOrd="0" presId="urn:microsoft.com/office/officeart/2005/8/layout/hProcess7"/>
    <dgm:cxn modelId="{75C1BC8C-C0BB-42F0-BAF1-AE3A198D29D2}" srcId="{BBE5D715-0641-4E3F-A24C-CD31C9B831C8}" destId="{97244212-DFA0-4EFA-B9E0-7BF56E8A8D5E}" srcOrd="3" destOrd="0" parTransId="{18C3DE2F-38E0-4135-84A6-24A6D471738D}" sibTransId="{2041E1B4-4A8F-4356-A84F-39FA0A9E97C2}"/>
    <dgm:cxn modelId="{E63D0636-E60A-45F3-A4C7-A64FE90BBB41}" type="presOf" srcId="{235D81BC-AFFE-4399-B1BF-9F42A6D79231}" destId="{D4FBD514-3886-44D5-90BA-88AB3E24D257}" srcOrd="1" destOrd="0" presId="urn:microsoft.com/office/officeart/2005/8/layout/hProcess7"/>
    <dgm:cxn modelId="{D1BE23DF-0267-4680-B5DC-8B6132634643}" type="presOf" srcId="{ADFF9AD3-B20B-4435-9374-60F22593514A}" destId="{7897D567-8CA6-4FEE-954E-B04964DC9DBA}" srcOrd="0" destOrd="0" presId="urn:microsoft.com/office/officeart/2005/8/layout/hProcess7"/>
    <dgm:cxn modelId="{B5CC2ADF-D48B-4DF2-AC51-08815A08C336}" type="presOf" srcId="{38CC4E8A-05F7-43BC-AADE-E705FAD9AE5D}" destId="{8F3DAC56-DE07-47E8-9DAB-FB901367EAEA}" srcOrd="0" destOrd="1" presId="urn:microsoft.com/office/officeart/2005/8/layout/hProcess7"/>
    <dgm:cxn modelId="{9354DEBD-D39C-4856-8204-37DE344C6423}" srcId="{ADFF9AD3-B20B-4435-9374-60F22593514A}" destId="{C2AAACBC-4756-4616-8E00-C13E9A21165B}" srcOrd="1" destOrd="0" parTransId="{B1F93E71-76A3-4BD3-A901-D454DC1D853F}" sibTransId="{59C0BBD0-BB6F-460D-ADC5-263AAEB4127E}"/>
    <dgm:cxn modelId="{06160CF9-DB34-46DE-B626-53D5D06C5433}" type="presOf" srcId="{BBE5D715-0641-4E3F-A24C-CD31C9B831C8}" destId="{528F60CB-D69A-401D-9396-87EA20E0E017}" srcOrd="0" destOrd="0" presId="urn:microsoft.com/office/officeart/2005/8/layout/hProcess7"/>
    <dgm:cxn modelId="{2A2D3597-8F34-4A00-98B2-E689B4FFF08D}" type="presOf" srcId="{60262768-8A02-45CE-9D0E-ABAB601B1667}" destId="{38087BC8-4323-4A00-92B3-BF08B1354976}" srcOrd="1" destOrd="0" presId="urn:microsoft.com/office/officeart/2005/8/layout/hProcess7"/>
    <dgm:cxn modelId="{F13675E2-08EF-40B5-A711-5F76C52FD50E}" type="presOf" srcId="{DD651FF6-7DBA-41D5-8DCA-C76BE5ED7340}" destId="{E2CB3DD7-71AE-41AC-BF5B-3EF86376CFA5}" srcOrd="0" destOrd="0" presId="urn:microsoft.com/office/officeart/2005/8/layout/hProcess7"/>
    <dgm:cxn modelId="{768FCE36-1D6F-47AD-847C-78A28D9EF08B}" type="presOf" srcId="{235D81BC-AFFE-4399-B1BF-9F42A6D79231}" destId="{E22B1746-F441-4171-BBB4-46FC99C5AE89}" srcOrd="0" destOrd="0" presId="urn:microsoft.com/office/officeart/2005/8/layout/hProcess7"/>
    <dgm:cxn modelId="{1206BDCA-238A-41CD-B152-B9991CA406C8}" type="presOf" srcId="{6435FB19-6A5B-47C3-A165-239B4544A3C2}" destId="{4A72F89A-B5E8-41E0-BC3A-528978FC488E}" srcOrd="0" destOrd="0" presId="urn:microsoft.com/office/officeart/2005/8/layout/hProcess7"/>
    <dgm:cxn modelId="{F4CB0101-9493-41B7-97F3-A5AB3EDC9C26}" srcId="{235D81BC-AFFE-4399-B1BF-9F42A6D79231}" destId="{3CD5EC96-9263-4A89-98EA-E1207AFCC6F9}" srcOrd="1" destOrd="0" parTransId="{B56D5789-B254-4FE8-AE31-10F4130ADD29}" sibTransId="{6B256207-06D6-43D4-8809-F69757F96873}"/>
    <dgm:cxn modelId="{FEE6308F-1146-41FF-8AE8-13549D4AEE9B}" srcId="{97244212-DFA0-4EFA-B9E0-7BF56E8A8D5E}" destId="{38CC4E8A-05F7-43BC-AADE-E705FAD9AE5D}" srcOrd="1" destOrd="0" parTransId="{3B3FCDFE-D77A-4386-A419-7D622A1B4FCA}" sibTransId="{DA2ACABC-050F-4A3D-A2B7-31E0C4E4EC61}"/>
    <dgm:cxn modelId="{3BC82B07-88FA-47CA-90DA-57BC63B24A54}" type="presOf" srcId="{A58F4A09-3A47-437E-9068-12D2523AC5EE}" destId="{4A72F89A-B5E8-41E0-BC3A-528978FC488E}" srcOrd="0" destOrd="1" presId="urn:microsoft.com/office/officeart/2005/8/layout/hProcess7"/>
    <dgm:cxn modelId="{601EAAAF-485B-4832-B937-B834B3A8CB6F}" type="presOf" srcId="{B9DB6382-F283-4AA9-9B5F-865FD917E708}" destId="{8F3DAC56-DE07-47E8-9DAB-FB901367EAEA}" srcOrd="0" destOrd="0" presId="urn:microsoft.com/office/officeart/2005/8/layout/hProcess7"/>
    <dgm:cxn modelId="{7E48DF74-07FC-4B02-B85E-985E14C54662}" type="presOf" srcId="{F39383FA-636D-4D8B-B60A-7D46E6182EEF}" destId="{0EECA07E-4FED-4DA8-9815-905352B30328}" srcOrd="0" destOrd="0" presId="urn:microsoft.com/office/officeart/2005/8/layout/hProcess7"/>
    <dgm:cxn modelId="{A3924310-0AB2-4496-8D04-6C8458151581}" srcId="{BBE5D715-0641-4E3F-A24C-CD31C9B831C8}" destId="{235D81BC-AFFE-4399-B1BF-9F42A6D79231}" srcOrd="0" destOrd="0" parTransId="{F61219A1-926E-4DA1-AAB2-B0AE94864F17}" sibTransId="{E91768E4-31E3-447A-B96B-26722EA0B0E7}"/>
    <dgm:cxn modelId="{86A817B9-E239-41FB-8222-E0A4134C4621}" type="presOf" srcId="{F43C3E37-81D3-4B9E-849F-151F7C47B349}" destId="{81513AFE-42F7-4E3E-B33B-76F528A43EF2}" srcOrd="0" destOrd="0" presId="urn:microsoft.com/office/officeart/2005/8/layout/hProcess7"/>
    <dgm:cxn modelId="{37CB933B-8A98-4781-9832-971D981FFECE}" srcId="{60262768-8A02-45CE-9D0E-ABAB601B1667}" destId="{6435FB19-6A5B-47C3-A165-239B4544A3C2}" srcOrd="0" destOrd="0" parTransId="{24B94EA7-8D5F-413F-993D-1801905BD31F}" sibTransId="{57090092-21BB-4EF0-918B-0ABBBB920EC7}"/>
    <dgm:cxn modelId="{4C76EF11-BB1D-495C-9E22-02F1C346C4C3}" srcId="{97244212-DFA0-4EFA-B9E0-7BF56E8A8D5E}" destId="{B9DB6382-F283-4AA9-9B5F-865FD917E708}" srcOrd="0" destOrd="0" parTransId="{6BDF57B3-2DA6-40CD-9C01-7F966D81AD73}" sibTransId="{0C549B40-C5D8-49D8-8672-4884D1749DCC}"/>
    <dgm:cxn modelId="{E264BB47-EDB3-4A0F-8A4A-8ADD0B473085}" type="presOf" srcId="{3CD5EC96-9263-4A89-98EA-E1207AFCC6F9}" destId="{E2CB3DD7-71AE-41AC-BF5B-3EF86376CFA5}" srcOrd="0" destOrd="1" presId="urn:microsoft.com/office/officeart/2005/8/layout/hProcess7"/>
    <dgm:cxn modelId="{B3C6D1BE-73CE-4564-BBC2-67CAFFC2E7A8}" srcId="{F39383FA-636D-4D8B-B60A-7D46E6182EEF}" destId="{D7FF0B44-AA7A-46D3-BDE8-17298D91485D}" srcOrd="0" destOrd="0" parTransId="{8B207EB1-77FD-4827-854C-A4E7EB6E2D2B}" sibTransId="{AB555583-651B-4B66-B457-FAF00A860CEC}"/>
    <dgm:cxn modelId="{D52DCACE-4E07-4DB0-95FF-83F976B680DA}" srcId="{BBE5D715-0641-4E3F-A24C-CD31C9B831C8}" destId="{F39383FA-636D-4D8B-B60A-7D46E6182EEF}" srcOrd="1" destOrd="0" parTransId="{F81C4399-C08A-4565-8A9A-2339A174D339}" sibTransId="{BDA2BBC8-2FA6-464C-8C7D-04D21404649F}"/>
    <dgm:cxn modelId="{F370DB2A-F1F9-4B7F-A1E0-3BD878370887}" srcId="{60262768-8A02-45CE-9D0E-ABAB601B1667}" destId="{A58F4A09-3A47-437E-9068-12D2523AC5EE}" srcOrd="1" destOrd="0" parTransId="{561DA5BB-223E-49D4-881A-CE93DBBD3EBF}" sibTransId="{1AE4EAAC-ADFF-4749-B878-A8B934791DBB}"/>
    <dgm:cxn modelId="{32175E73-CE3E-4E5B-98BD-F2116F292D15}" srcId="{F39383FA-636D-4D8B-B60A-7D46E6182EEF}" destId="{AADA77DD-0DF9-4AC9-9FF0-6A95DA3C1F45}" srcOrd="1" destOrd="0" parTransId="{8AE91784-6E37-4FCB-91F0-DA89007A2255}" sibTransId="{30270DE4-723C-42E6-8B45-E63A115BCB2B}"/>
    <dgm:cxn modelId="{5602332A-F595-4767-9F80-93BF645B8DCD}" type="presOf" srcId="{AADA77DD-0DF9-4AC9-9FF0-6A95DA3C1F45}" destId="{8D1AAB97-8FBC-4DBD-999F-C70264E76D65}" srcOrd="0" destOrd="1" presId="urn:microsoft.com/office/officeart/2005/8/layout/hProcess7"/>
    <dgm:cxn modelId="{EE7A1310-50B2-46F6-9EF0-856769047F04}" type="presOf" srcId="{D7FF0B44-AA7A-46D3-BDE8-17298D91485D}" destId="{8D1AAB97-8FBC-4DBD-999F-C70264E76D65}" srcOrd="0" destOrd="0" presId="urn:microsoft.com/office/officeart/2005/8/layout/hProcess7"/>
    <dgm:cxn modelId="{6A04FF10-5FDD-412F-8940-86342DCBBE93}" srcId="{235D81BC-AFFE-4399-B1BF-9F42A6D79231}" destId="{DD651FF6-7DBA-41D5-8DCA-C76BE5ED7340}" srcOrd="0" destOrd="0" parTransId="{18D7F1A8-2A66-464D-A114-A2D28CDBC06C}" sibTransId="{50394196-8977-40FA-96A3-063AA48DB58E}"/>
    <dgm:cxn modelId="{7A5DCBBB-E09A-4F17-B60E-3C219FEC2D67}" type="presOf" srcId="{ADFF9AD3-B20B-4435-9374-60F22593514A}" destId="{F48483BE-D96A-40BF-8692-82C02AB7243C}" srcOrd="1" destOrd="0" presId="urn:microsoft.com/office/officeart/2005/8/layout/hProcess7"/>
    <dgm:cxn modelId="{2024F1AA-5EF9-41A7-8774-0B45599C6815}" type="presOf" srcId="{97244212-DFA0-4EFA-B9E0-7BF56E8A8D5E}" destId="{7447B5B0-D3CA-4295-87B0-E24A022550FC}" srcOrd="0" destOrd="0" presId="urn:microsoft.com/office/officeart/2005/8/layout/hProcess7"/>
    <dgm:cxn modelId="{1ECC4B69-5C81-461B-B355-BFC32415310D}" srcId="{ADFF9AD3-B20B-4435-9374-60F22593514A}" destId="{F43C3E37-81D3-4B9E-849F-151F7C47B349}" srcOrd="0" destOrd="0" parTransId="{FD7E56C1-0541-423B-999F-84D5D37FFAEF}" sibTransId="{99D71AB4-C3D7-4CF6-9D5B-996AE64AC84C}"/>
    <dgm:cxn modelId="{2F33552E-6333-4F12-9850-472DBFE08BA1}" type="presOf" srcId="{C2AAACBC-4756-4616-8E00-C13E9A21165B}" destId="{81513AFE-42F7-4E3E-B33B-76F528A43EF2}" srcOrd="0" destOrd="1" presId="urn:microsoft.com/office/officeart/2005/8/layout/hProcess7"/>
    <dgm:cxn modelId="{B7F2B501-3DA7-4525-A35D-F46B8345A83E}" srcId="{BBE5D715-0641-4E3F-A24C-CD31C9B831C8}" destId="{ADFF9AD3-B20B-4435-9374-60F22593514A}" srcOrd="2" destOrd="0" parTransId="{7C75DD51-9E54-4E0E-867C-0E2C3AB305B4}" sibTransId="{479FB8A0-71F2-44B2-817A-C7E8F057512E}"/>
    <dgm:cxn modelId="{4A7920E4-AD3E-44D5-9E89-4BA52A3B3AD3}" srcId="{BBE5D715-0641-4E3F-A24C-CD31C9B831C8}" destId="{60262768-8A02-45CE-9D0E-ABAB601B1667}" srcOrd="4" destOrd="0" parTransId="{9FD0031A-2A71-405A-9C74-CEC4256F769B}" sibTransId="{B2A7BE76-6756-4590-8816-C159FFEE8CFB}"/>
    <dgm:cxn modelId="{308F181D-C6BF-4F80-86F3-855246730108}" type="presOf" srcId="{F39383FA-636D-4D8B-B60A-7D46E6182EEF}" destId="{18B7C416-0721-4789-A32D-A5F53A66969A}" srcOrd="1" destOrd="0" presId="urn:microsoft.com/office/officeart/2005/8/layout/hProcess7"/>
    <dgm:cxn modelId="{F770DD83-468E-4A90-AFC7-BFA0C265EFFF}" type="presOf" srcId="{60262768-8A02-45CE-9D0E-ABAB601B1667}" destId="{FC362458-0CA0-4D76-A3B5-10AA923A24D7}" srcOrd="0" destOrd="0" presId="urn:microsoft.com/office/officeart/2005/8/layout/hProcess7"/>
    <dgm:cxn modelId="{9DA01C1A-D386-48C8-B278-14EBABE2F464}" type="presParOf" srcId="{528F60CB-D69A-401D-9396-87EA20E0E017}" destId="{242372D5-B379-461F-9ED2-198F63DFCC60}" srcOrd="0" destOrd="0" presId="urn:microsoft.com/office/officeart/2005/8/layout/hProcess7"/>
    <dgm:cxn modelId="{3B3AD32F-495C-48B8-8E41-36319F476460}" type="presParOf" srcId="{242372D5-B379-461F-9ED2-198F63DFCC60}" destId="{E22B1746-F441-4171-BBB4-46FC99C5AE89}" srcOrd="0" destOrd="0" presId="urn:microsoft.com/office/officeart/2005/8/layout/hProcess7"/>
    <dgm:cxn modelId="{C8169953-9FFA-40C8-B6BC-1077DC2EE458}" type="presParOf" srcId="{242372D5-B379-461F-9ED2-198F63DFCC60}" destId="{D4FBD514-3886-44D5-90BA-88AB3E24D257}" srcOrd="1" destOrd="0" presId="urn:microsoft.com/office/officeart/2005/8/layout/hProcess7"/>
    <dgm:cxn modelId="{F3F7FE28-5252-4D69-B384-98C307973AEF}" type="presParOf" srcId="{242372D5-B379-461F-9ED2-198F63DFCC60}" destId="{E2CB3DD7-71AE-41AC-BF5B-3EF86376CFA5}" srcOrd="2" destOrd="0" presId="urn:microsoft.com/office/officeart/2005/8/layout/hProcess7"/>
    <dgm:cxn modelId="{929AF874-D9C7-44C5-A687-F8075C3F2CD2}" type="presParOf" srcId="{528F60CB-D69A-401D-9396-87EA20E0E017}" destId="{DD5D7307-071B-4C19-8F53-0EC79083D86B}" srcOrd="1" destOrd="0" presId="urn:microsoft.com/office/officeart/2005/8/layout/hProcess7"/>
    <dgm:cxn modelId="{651FBA0A-3297-4D01-827A-A1FDD507D833}" type="presParOf" srcId="{528F60CB-D69A-401D-9396-87EA20E0E017}" destId="{2CF4F2CD-4FF4-4BDE-BC8A-4BE32D64F8C2}" srcOrd="2" destOrd="0" presId="urn:microsoft.com/office/officeart/2005/8/layout/hProcess7"/>
    <dgm:cxn modelId="{661E0D7F-5D52-4829-BCC7-670F38580F27}" type="presParOf" srcId="{2CF4F2CD-4FF4-4BDE-BC8A-4BE32D64F8C2}" destId="{3C88C0B2-744C-42E9-BD4B-715A8A09ECCD}" srcOrd="0" destOrd="0" presId="urn:microsoft.com/office/officeart/2005/8/layout/hProcess7"/>
    <dgm:cxn modelId="{EF5D9879-25D3-4DCE-8FDD-11E7BE3CA5B9}" type="presParOf" srcId="{2CF4F2CD-4FF4-4BDE-BC8A-4BE32D64F8C2}" destId="{E2B366AB-C240-4D55-AEFE-693181FC8D48}" srcOrd="1" destOrd="0" presId="urn:microsoft.com/office/officeart/2005/8/layout/hProcess7"/>
    <dgm:cxn modelId="{515C26B9-7D4B-496D-B77E-DD2A763C211F}" type="presParOf" srcId="{2CF4F2CD-4FF4-4BDE-BC8A-4BE32D64F8C2}" destId="{86202738-54D6-4AEE-AEF3-8D44AD7A17F7}" srcOrd="2" destOrd="0" presId="urn:microsoft.com/office/officeart/2005/8/layout/hProcess7"/>
    <dgm:cxn modelId="{C3664CEC-47CA-41B3-A35F-448D618A6F65}" type="presParOf" srcId="{528F60CB-D69A-401D-9396-87EA20E0E017}" destId="{C2169FDA-B2A2-485D-A2DF-A26176DC9BD3}" srcOrd="3" destOrd="0" presId="urn:microsoft.com/office/officeart/2005/8/layout/hProcess7"/>
    <dgm:cxn modelId="{8EA1418B-B24D-4042-A12F-D925C1B040D3}" type="presParOf" srcId="{528F60CB-D69A-401D-9396-87EA20E0E017}" destId="{5193CD0D-9CD5-4D2A-A176-B603A7D4A05E}" srcOrd="4" destOrd="0" presId="urn:microsoft.com/office/officeart/2005/8/layout/hProcess7"/>
    <dgm:cxn modelId="{40FC17D0-6177-42DC-8216-806AA3921F15}" type="presParOf" srcId="{5193CD0D-9CD5-4D2A-A176-B603A7D4A05E}" destId="{0EECA07E-4FED-4DA8-9815-905352B30328}" srcOrd="0" destOrd="0" presId="urn:microsoft.com/office/officeart/2005/8/layout/hProcess7"/>
    <dgm:cxn modelId="{ADB28EB0-9D4A-4206-B4C9-DD7A64CFCF51}" type="presParOf" srcId="{5193CD0D-9CD5-4D2A-A176-B603A7D4A05E}" destId="{18B7C416-0721-4789-A32D-A5F53A66969A}" srcOrd="1" destOrd="0" presId="urn:microsoft.com/office/officeart/2005/8/layout/hProcess7"/>
    <dgm:cxn modelId="{28BE4E77-2E77-4F02-AFBE-9E38BF9AE9A5}" type="presParOf" srcId="{5193CD0D-9CD5-4D2A-A176-B603A7D4A05E}" destId="{8D1AAB97-8FBC-4DBD-999F-C70264E76D65}" srcOrd="2" destOrd="0" presId="urn:microsoft.com/office/officeart/2005/8/layout/hProcess7"/>
    <dgm:cxn modelId="{142EF34D-DAB6-455E-99D1-46C611AFD1FC}" type="presParOf" srcId="{528F60CB-D69A-401D-9396-87EA20E0E017}" destId="{0E03F4AF-8DF8-4C13-9C3A-447A2303BB3E}" srcOrd="5" destOrd="0" presId="urn:microsoft.com/office/officeart/2005/8/layout/hProcess7"/>
    <dgm:cxn modelId="{DF12D6FF-FB1B-4157-AA25-A6C11A2D5AB0}" type="presParOf" srcId="{528F60CB-D69A-401D-9396-87EA20E0E017}" destId="{617A5569-31D2-4209-BCC6-2CB0BB27332D}" srcOrd="6" destOrd="0" presId="urn:microsoft.com/office/officeart/2005/8/layout/hProcess7"/>
    <dgm:cxn modelId="{F5BC81B7-1E05-4563-8181-742523E90284}" type="presParOf" srcId="{617A5569-31D2-4209-BCC6-2CB0BB27332D}" destId="{4AA7F771-6043-4D9C-95A4-89B9A53F7DCB}" srcOrd="0" destOrd="0" presId="urn:microsoft.com/office/officeart/2005/8/layout/hProcess7"/>
    <dgm:cxn modelId="{9782789E-CDD8-4AEB-BF1A-A924B3B351E4}" type="presParOf" srcId="{617A5569-31D2-4209-BCC6-2CB0BB27332D}" destId="{F268AF0F-8540-418C-8E99-86B350350324}" srcOrd="1" destOrd="0" presId="urn:microsoft.com/office/officeart/2005/8/layout/hProcess7"/>
    <dgm:cxn modelId="{646FBED8-137A-4CBC-9392-D21A2624ED78}" type="presParOf" srcId="{617A5569-31D2-4209-BCC6-2CB0BB27332D}" destId="{99F7E125-0FE1-4D7B-A1FD-B8CC07D295C7}" srcOrd="2" destOrd="0" presId="urn:microsoft.com/office/officeart/2005/8/layout/hProcess7"/>
    <dgm:cxn modelId="{42FB924A-FFE6-412A-A106-568411E8EEB6}" type="presParOf" srcId="{528F60CB-D69A-401D-9396-87EA20E0E017}" destId="{DADFB435-2312-4CBF-A5B5-C95D61475DD1}" srcOrd="7" destOrd="0" presId="urn:microsoft.com/office/officeart/2005/8/layout/hProcess7"/>
    <dgm:cxn modelId="{029D5A02-7D6A-4CAD-B215-7C080CE8D7E8}" type="presParOf" srcId="{528F60CB-D69A-401D-9396-87EA20E0E017}" destId="{ACEF3E34-4CF8-462F-901F-114823EDCC23}" srcOrd="8" destOrd="0" presId="urn:microsoft.com/office/officeart/2005/8/layout/hProcess7"/>
    <dgm:cxn modelId="{EFAA9256-A672-4461-8D0E-7627335F49BC}" type="presParOf" srcId="{ACEF3E34-4CF8-462F-901F-114823EDCC23}" destId="{7897D567-8CA6-4FEE-954E-B04964DC9DBA}" srcOrd="0" destOrd="0" presId="urn:microsoft.com/office/officeart/2005/8/layout/hProcess7"/>
    <dgm:cxn modelId="{7DB7F11E-95F7-45C3-A71F-B310350792FD}" type="presParOf" srcId="{ACEF3E34-4CF8-462F-901F-114823EDCC23}" destId="{F48483BE-D96A-40BF-8692-82C02AB7243C}" srcOrd="1" destOrd="0" presId="urn:microsoft.com/office/officeart/2005/8/layout/hProcess7"/>
    <dgm:cxn modelId="{023B0136-FB22-4CEF-8EF4-55F91D8A9DCC}" type="presParOf" srcId="{ACEF3E34-4CF8-462F-901F-114823EDCC23}" destId="{81513AFE-42F7-4E3E-B33B-76F528A43EF2}" srcOrd="2" destOrd="0" presId="urn:microsoft.com/office/officeart/2005/8/layout/hProcess7"/>
    <dgm:cxn modelId="{E0BF6005-6A11-4775-8EEF-E82889245E0D}" type="presParOf" srcId="{528F60CB-D69A-401D-9396-87EA20E0E017}" destId="{BB0F75A0-0DFF-42D0-949A-81622C21C98F}" srcOrd="9" destOrd="0" presId="urn:microsoft.com/office/officeart/2005/8/layout/hProcess7"/>
    <dgm:cxn modelId="{ED8120F4-F512-4B82-BA70-F28391951D51}" type="presParOf" srcId="{528F60CB-D69A-401D-9396-87EA20E0E017}" destId="{2919930D-1EAB-4849-ADFF-45297BD7E721}" srcOrd="10" destOrd="0" presId="urn:microsoft.com/office/officeart/2005/8/layout/hProcess7"/>
    <dgm:cxn modelId="{03A32A3E-84F3-4481-A717-6D7306F96A49}" type="presParOf" srcId="{2919930D-1EAB-4849-ADFF-45297BD7E721}" destId="{AE192C57-112E-408B-9164-34C7C96C4E1B}" srcOrd="0" destOrd="0" presId="urn:microsoft.com/office/officeart/2005/8/layout/hProcess7"/>
    <dgm:cxn modelId="{59464C22-40C3-4DD7-A293-12CBE73D6125}" type="presParOf" srcId="{2919930D-1EAB-4849-ADFF-45297BD7E721}" destId="{5F0F19B4-B7CA-49D2-B115-FEBBC4657CB7}" srcOrd="1" destOrd="0" presId="urn:microsoft.com/office/officeart/2005/8/layout/hProcess7"/>
    <dgm:cxn modelId="{BB260987-0956-4A64-BBED-2C3C4854CB9A}" type="presParOf" srcId="{2919930D-1EAB-4849-ADFF-45297BD7E721}" destId="{02438B21-8B7E-41FD-BF63-3C0540F027ED}" srcOrd="2" destOrd="0" presId="urn:microsoft.com/office/officeart/2005/8/layout/hProcess7"/>
    <dgm:cxn modelId="{A061FB85-BE56-4927-B35D-B17B10265FC5}" type="presParOf" srcId="{528F60CB-D69A-401D-9396-87EA20E0E017}" destId="{9F877752-26B3-4706-8E8B-65614108C46F}" srcOrd="11" destOrd="0" presId="urn:microsoft.com/office/officeart/2005/8/layout/hProcess7"/>
    <dgm:cxn modelId="{1B9F6754-9A85-4FD2-A1F2-902BEC6662E9}" type="presParOf" srcId="{528F60CB-D69A-401D-9396-87EA20E0E017}" destId="{ECBB6218-5E03-4EDA-A0F3-B9C1060ED433}" srcOrd="12" destOrd="0" presId="urn:microsoft.com/office/officeart/2005/8/layout/hProcess7"/>
    <dgm:cxn modelId="{517E6D3F-5CF3-43D2-9565-22DDE31B03EB}" type="presParOf" srcId="{ECBB6218-5E03-4EDA-A0F3-B9C1060ED433}" destId="{7447B5B0-D3CA-4295-87B0-E24A022550FC}" srcOrd="0" destOrd="0" presId="urn:microsoft.com/office/officeart/2005/8/layout/hProcess7"/>
    <dgm:cxn modelId="{B5AB84C9-6A1E-491D-844E-788381E83EE2}" type="presParOf" srcId="{ECBB6218-5E03-4EDA-A0F3-B9C1060ED433}" destId="{CD34F4EA-A105-4254-9BC3-01615E3BDDC7}" srcOrd="1" destOrd="0" presId="urn:microsoft.com/office/officeart/2005/8/layout/hProcess7"/>
    <dgm:cxn modelId="{78D491D7-F3B5-4D16-8999-E6964AB25023}" type="presParOf" srcId="{ECBB6218-5E03-4EDA-A0F3-B9C1060ED433}" destId="{8F3DAC56-DE07-47E8-9DAB-FB901367EAEA}" srcOrd="2" destOrd="0" presId="urn:microsoft.com/office/officeart/2005/8/layout/hProcess7"/>
    <dgm:cxn modelId="{82838140-D548-4571-A7F4-8ECEB00852DE}" type="presParOf" srcId="{528F60CB-D69A-401D-9396-87EA20E0E017}" destId="{C6373602-B4DE-43D6-9025-11E8C8816BB9}" srcOrd="13" destOrd="0" presId="urn:microsoft.com/office/officeart/2005/8/layout/hProcess7"/>
    <dgm:cxn modelId="{E985AC90-54FE-4F5B-8EDE-E2BE4313CDC4}" type="presParOf" srcId="{528F60CB-D69A-401D-9396-87EA20E0E017}" destId="{58903EC5-6973-4E90-966A-56946E07345D}" srcOrd="14" destOrd="0" presId="urn:microsoft.com/office/officeart/2005/8/layout/hProcess7"/>
    <dgm:cxn modelId="{22A8DFAA-63FB-46A8-9CF6-1A5D95152BB7}" type="presParOf" srcId="{58903EC5-6973-4E90-966A-56946E07345D}" destId="{06A3821E-6E2F-4932-88AA-37DA560610C3}" srcOrd="0" destOrd="0" presId="urn:microsoft.com/office/officeart/2005/8/layout/hProcess7"/>
    <dgm:cxn modelId="{A6E4079C-79EF-4EDB-842D-5B6F03F50563}" type="presParOf" srcId="{58903EC5-6973-4E90-966A-56946E07345D}" destId="{18270A6B-1320-4227-A388-E560F7E37831}" srcOrd="1" destOrd="0" presId="urn:microsoft.com/office/officeart/2005/8/layout/hProcess7"/>
    <dgm:cxn modelId="{10B18DA4-0399-472C-B114-C7D32CBE6276}" type="presParOf" srcId="{58903EC5-6973-4E90-966A-56946E07345D}" destId="{7AF4FA46-8B9F-4F0F-9661-DBF20C0AC592}" srcOrd="2" destOrd="0" presId="urn:microsoft.com/office/officeart/2005/8/layout/hProcess7"/>
    <dgm:cxn modelId="{84C0E7DA-8D3F-439B-A7B3-887672A67B87}" type="presParOf" srcId="{528F60CB-D69A-401D-9396-87EA20E0E017}" destId="{D6A9CC92-6EDE-401C-9289-F4F1C2181283}" srcOrd="15" destOrd="0" presId="urn:microsoft.com/office/officeart/2005/8/layout/hProcess7"/>
    <dgm:cxn modelId="{A0B43116-EEF5-4F16-A380-DE19E1F10551}" type="presParOf" srcId="{528F60CB-D69A-401D-9396-87EA20E0E017}" destId="{DDCA7226-2C3F-44E6-8B00-C6742CBFBE40}" srcOrd="16" destOrd="0" presId="urn:microsoft.com/office/officeart/2005/8/layout/hProcess7"/>
    <dgm:cxn modelId="{EA43A070-6650-44FB-98A0-72FEB9361CF4}" type="presParOf" srcId="{DDCA7226-2C3F-44E6-8B00-C6742CBFBE40}" destId="{FC362458-0CA0-4D76-A3B5-10AA923A24D7}" srcOrd="0" destOrd="0" presId="urn:microsoft.com/office/officeart/2005/8/layout/hProcess7"/>
    <dgm:cxn modelId="{87CCEB4D-B2CA-4117-BF50-A7198664CB46}" type="presParOf" srcId="{DDCA7226-2C3F-44E6-8B00-C6742CBFBE40}" destId="{38087BC8-4323-4A00-92B3-BF08B1354976}" srcOrd="1" destOrd="0" presId="urn:microsoft.com/office/officeart/2005/8/layout/hProcess7"/>
    <dgm:cxn modelId="{921955DE-6D44-4874-876A-56931598A552}" type="presParOf" srcId="{DDCA7226-2C3F-44E6-8B00-C6742CBFBE40}" destId="{4A72F89A-B5E8-41E0-BC3A-528978FC488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E5D715-0641-4E3F-A24C-CD31C9B831C8}" type="doc">
      <dgm:prSet loTypeId="urn:microsoft.com/office/officeart/2005/8/layout/hProcess7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35D81BC-AFFE-4399-B1BF-9F42A6D79231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F61219A1-926E-4DA1-AAB2-B0AE94864F17}" type="parTrans" cxnId="{A3924310-0AB2-4496-8D04-6C8458151581}">
      <dgm:prSet/>
      <dgm:spPr/>
      <dgm:t>
        <a:bodyPr/>
        <a:lstStyle/>
        <a:p>
          <a:endParaRPr lang="en-GB"/>
        </a:p>
      </dgm:t>
    </dgm:pt>
    <dgm:pt modelId="{E91768E4-31E3-447A-B96B-26722EA0B0E7}" type="sibTrans" cxnId="{A3924310-0AB2-4496-8D04-6C8458151581}">
      <dgm:prSet/>
      <dgm:spPr/>
      <dgm:t>
        <a:bodyPr/>
        <a:lstStyle/>
        <a:p>
          <a:endParaRPr lang="en-GB"/>
        </a:p>
      </dgm:t>
    </dgm:pt>
    <dgm:pt modelId="{F43C3E37-81D3-4B9E-849F-151F7C47B349}">
      <dgm:prSet phldrT="[Text]"/>
      <dgm:spPr/>
      <dgm:t>
        <a:bodyPr/>
        <a:lstStyle/>
        <a:p>
          <a:r>
            <a:rPr lang="en-US" dirty="0" smtClean="0"/>
            <a:t>MonoGame Windows 8</a:t>
          </a:r>
          <a:endParaRPr lang="en-GB" dirty="0"/>
        </a:p>
      </dgm:t>
    </dgm:pt>
    <dgm:pt modelId="{FD7E56C1-0541-423B-999F-84D5D37FFAEF}" type="parTrans" cxnId="{1ECC4B69-5C81-461B-B355-BFC32415310D}">
      <dgm:prSet/>
      <dgm:spPr/>
      <dgm:t>
        <a:bodyPr/>
        <a:lstStyle/>
        <a:p>
          <a:endParaRPr lang="en-GB"/>
        </a:p>
      </dgm:t>
    </dgm:pt>
    <dgm:pt modelId="{99D71AB4-C3D7-4CF6-9D5B-996AE64AC84C}" type="sibTrans" cxnId="{1ECC4B69-5C81-461B-B355-BFC32415310D}">
      <dgm:prSet/>
      <dgm:spPr/>
      <dgm:t>
        <a:bodyPr/>
        <a:lstStyle/>
        <a:p>
          <a:endParaRPr lang="en-GB"/>
        </a:p>
      </dgm:t>
    </dgm:pt>
    <dgm:pt modelId="{B9DB6382-F283-4AA9-9B5F-865FD917E708}">
      <dgm:prSet phldrT="[Text]"/>
      <dgm:spPr/>
      <dgm:t>
        <a:bodyPr/>
        <a:lstStyle/>
        <a:p>
          <a:r>
            <a:rPr lang="en-US" dirty="0" smtClean="0"/>
            <a:t>MonoGame Windows Phone</a:t>
          </a:r>
          <a:endParaRPr lang="en-GB" dirty="0"/>
        </a:p>
      </dgm:t>
    </dgm:pt>
    <dgm:pt modelId="{6BDF57B3-2DA6-40CD-9C01-7F966D81AD73}" type="parTrans" cxnId="{4C76EF11-BB1D-495C-9E22-02F1C346C4C3}">
      <dgm:prSet/>
      <dgm:spPr/>
      <dgm:t>
        <a:bodyPr/>
        <a:lstStyle/>
        <a:p>
          <a:endParaRPr lang="en-GB"/>
        </a:p>
      </dgm:t>
    </dgm:pt>
    <dgm:pt modelId="{0C549B40-C5D8-49D8-8672-4884D1749DCC}" type="sibTrans" cxnId="{4C76EF11-BB1D-495C-9E22-02F1C346C4C3}">
      <dgm:prSet/>
      <dgm:spPr/>
      <dgm:t>
        <a:bodyPr/>
        <a:lstStyle/>
        <a:p>
          <a:endParaRPr lang="en-GB"/>
        </a:p>
      </dgm:t>
    </dgm:pt>
    <dgm:pt modelId="{6435FB19-6A5B-47C3-A165-239B4544A3C2}">
      <dgm:prSet phldrT="[Text]"/>
      <dgm:spPr/>
      <dgm:t>
        <a:bodyPr/>
        <a:lstStyle/>
        <a:p>
          <a:r>
            <a:rPr lang="en-US" dirty="0" smtClean="0"/>
            <a:t>MonoGame </a:t>
          </a:r>
          <a:r>
            <a:rPr lang="en-US" dirty="0" err="1" smtClean="0"/>
            <a:t>iOS</a:t>
          </a:r>
          <a:endParaRPr lang="en-GB" dirty="0"/>
        </a:p>
      </dgm:t>
    </dgm:pt>
    <dgm:pt modelId="{24B94EA7-8D5F-413F-993D-1801905BD31F}" type="parTrans" cxnId="{37CB933B-8A98-4781-9832-971D981FFECE}">
      <dgm:prSet/>
      <dgm:spPr/>
      <dgm:t>
        <a:bodyPr/>
        <a:lstStyle/>
        <a:p>
          <a:endParaRPr lang="en-GB"/>
        </a:p>
      </dgm:t>
    </dgm:pt>
    <dgm:pt modelId="{57090092-21BB-4EF0-918B-0ABBBB920EC7}" type="sibTrans" cxnId="{37CB933B-8A98-4781-9832-971D981FFECE}">
      <dgm:prSet/>
      <dgm:spPr/>
      <dgm:t>
        <a:bodyPr/>
        <a:lstStyle/>
        <a:p>
          <a:endParaRPr lang="en-GB"/>
        </a:p>
      </dgm:t>
    </dgm:pt>
    <dgm:pt modelId="{ADFF9AD3-B20B-4435-9374-60F22593514A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479FB8A0-71F2-44B2-817A-C7E8F057512E}" type="sibTrans" cxnId="{B7F2B501-3DA7-4525-A35D-F46B8345A83E}">
      <dgm:prSet/>
      <dgm:spPr/>
      <dgm:t>
        <a:bodyPr/>
        <a:lstStyle/>
        <a:p>
          <a:endParaRPr lang="en-GB"/>
        </a:p>
      </dgm:t>
    </dgm:pt>
    <dgm:pt modelId="{7C75DD51-9E54-4E0E-867C-0E2C3AB305B4}" type="parTrans" cxnId="{B7F2B501-3DA7-4525-A35D-F46B8345A83E}">
      <dgm:prSet/>
      <dgm:spPr/>
      <dgm:t>
        <a:bodyPr/>
        <a:lstStyle/>
        <a:p>
          <a:endParaRPr lang="en-GB"/>
        </a:p>
      </dgm:t>
    </dgm:pt>
    <dgm:pt modelId="{FA728FA8-9C02-459C-94C7-88669AD8D104}">
      <dgm:prSet phldrT="[Text]"/>
      <dgm:spPr/>
      <dgm:t>
        <a:bodyPr/>
        <a:lstStyle/>
        <a:p>
          <a:r>
            <a:rPr lang="en-US" dirty="0" smtClean="0"/>
            <a:t>MonoGame Windows</a:t>
          </a:r>
          <a:endParaRPr lang="en-GB" dirty="0"/>
        </a:p>
      </dgm:t>
    </dgm:pt>
    <dgm:pt modelId="{9F757A6B-08D3-4D4D-972F-9A7A95A9AF12}" type="parTrans" cxnId="{614B7D45-0107-4B4A-A563-E0622D272E9F}">
      <dgm:prSet/>
      <dgm:spPr/>
      <dgm:t>
        <a:bodyPr/>
        <a:lstStyle/>
        <a:p>
          <a:endParaRPr lang="en-GB"/>
        </a:p>
      </dgm:t>
    </dgm:pt>
    <dgm:pt modelId="{45C39C9D-7D84-4ABC-8276-C10D5CFD2F81}" type="sibTrans" cxnId="{614B7D45-0107-4B4A-A563-E0622D272E9F}">
      <dgm:prSet/>
      <dgm:spPr/>
      <dgm:t>
        <a:bodyPr/>
        <a:lstStyle/>
        <a:p>
          <a:endParaRPr lang="en-GB"/>
        </a:p>
      </dgm:t>
    </dgm:pt>
    <dgm:pt modelId="{97244212-DFA0-4EFA-B9E0-7BF56E8A8D5E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2041E1B4-4A8F-4356-A84F-39FA0A9E97C2}" type="sibTrans" cxnId="{75C1BC8C-C0BB-42F0-BAF1-AE3A198D29D2}">
      <dgm:prSet/>
      <dgm:spPr/>
      <dgm:t>
        <a:bodyPr/>
        <a:lstStyle/>
        <a:p>
          <a:endParaRPr lang="en-GB"/>
        </a:p>
      </dgm:t>
    </dgm:pt>
    <dgm:pt modelId="{18C3DE2F-38E0-4135-84A6-24A6D471738D}" type="parTrans" cxnId="{75C1BC8C-C0BB-42F0-BAF1-AE3A198D29D2}">
      <dgm:prSet/>
      <dgm:spPr/>
      <dgm:t>
        <a:bodyPr/>
        <a:lstStyle/>
        <a:p>
          <a:endParaRPr lang="en-GB"/>
        </a:p>
      </dgm:t>
    </dgm:pt>
    <dgm:pt modelId="{79A17FF3-EECC-4A39-BEF3-D3BD2DE9F7B0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E804CC34-0DDF-4016-93CC-5395277B7EEF}" type="parTrans" cxnId="{6BE10838-7591-4FEB-A376-F6360072EB9C}">
      <dgm:prSet/>
      <dgm:spPr/>
      <dgm:t>
        <a:bodyPr/>
        <a:lstStyle/>
        <a:p>
          <a:endParaRPr lang="en-GB"/>
        </a:p>
      </dgm:t>
    </dgm:pt>
    <dgm:pt modelId="{9E450122-2FEB-4CB9-8549-426422082414}" type="sibTrans" cxnId="{6BE10838-7591-4FEB-A376-F6360072EB9C}">
      <dgm:prSet/>
      <dgm:spPr/>
      <dgm:t>
        <a:bodyPr/>
        <a:lstStyle/>
        <a:p>
          <a:endParaRPr lang="en-GB"/>
        </a:p>
      </dgm:t>
    </dgm:pt>
    <dgm:pt modelId="{B3E2390F-3B95-40EF-901B-D39C4035C085}">
      <dgm:prSet phldrT="[Text]"/>
      <dgm:spPr/>
      <dgm:t>
        <a:bodyPr/>
        <a:lstStyle/>
        <a:p>
          <a:r>
            <a:rPr lang="en-US" dirty="0" smtClean="0"/>
            <a:t>MonoGame Android</a:t>
          </a:r>
          <a:endParaRPr lang="en-GB" dirty="0"/>
        </a:p>
      </dgm:t>
    </dgm:pt>
    <dgm:pt modelId="{78A95B73-A7AE-41BE-838F-C55974692472}" type="parTrans" cxnId="{8C9AAA3C-B3B4-42AC-9A53-4B384FAFBECE}">
      <dgm:prSet/>
      <dgm:spPr/>
      <dgm:t>
        <a:bodyPr/>
        <a:lstStyle/>
        <a:p>
          <a:endParaRPr lang="en-GB"/>
        </a:p>
      </dgm:t>
    </dgm:pt>
    <dgm:pt modelId="{AD93B1C6-93C2-4FCB-98C7-31F781FA4D10}" type="sibTrans" cxnId="{8C9AAA3C-B3B4-42AC-9A53-4B384FAFBECE}">
      <dgm:prSet/>
      <dgm:spPr/>
      <dgm:t>
        <a:bodyPr/>
        <a:lstStyle/>
        <a:p>
          <a:endParaRPr lang="en-GB"/>
        </a:p>
      </dgm:t>
    </dgm:pt>
    <dgm:pt modelId="{D4C3CADD-BECE-4A38-A392-CA9692492F57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EFAA70E1-0A13-4840-AA67-65ACA79E6DC0}" type="parTrans" cxnId="{C7C5F44D-D315-4BF1-8069-9FDD0BC15EBD}">
      <dgm:prSet/>
      <dgm:spPr/>
      <dgm:t>
        <a:bodyPr/>
        <a:lstStyle/>
        <a:p>
          <a:endParaRPr lang="en-GB"/>
        </a:p>
      </dgm:t>
    </dgm:pt>
    <dgm:pt modelId="{1E01F91E-125B-47A7-9B31-C05C78CF6C94}" type="sibTrans" cxnId="{C7C5F44D-D315-4BF1-8069-9FDD0BC15EBD}">
      <dgm:prSet/>
      <dgm:spPr/>
      <dgm:t>
        <a:bodyPr/>
        <a:lstStyle/>
        <a:p>
          <a:endParaRPr lang="en-GB"/>
        </a:p>
      </dgm:t>
    </dgm:pt>
    <dgm:pt modelId="{528F60CB-D69A-401D-9396-87EA20E0E017}" type="pres">
      <dgm:prSet presAssocID="{BBE5D715-0641-4E3F-A24C-CD31C9B831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42372D5-B379-461F-9ED2-198F63DFCC60}" type="pres">
      <dgm:prSet presAssocID="{235D81BC-AFFE-4399-B1BF-9F42A6D79231}" presName="compositeNode" presStyleCnt="0">
        <dgm:presLayoutVars>
          <dgm:bulletEnabled val="1"/>
        </dgm:presLayoutVars>
      </dgm:prSet>
      <dgm:spPr/>
    </dgm:pt>
    <dgm:pt modelId="{E22B1746-F441-4171-BBB4-46FC99C5AE89}" type="pres">
      <dgm:prSet presAssocID="{235D81BC-AFFE-4399-B1BF-9F42A6D79231}" presName="bgRect" presStyleLbl="node1" presStyleIdx="0" presStyleCnt="5"/>
      <dgm:spPr/>
      <dgm:t>
        <a:bodyPr/>
        <a:lstStyle/>
        <a:p>
          <a:endParaRPr lang="en-GB"/>
        </a:p>
      </dgm:t>
    </dgm:pt>
    <dgm:pt modelId="{D4FBD514-3886-44D5-90BA-88AB3E24D257}" type="pres">
      <dgm:prSet presAssocID="{235D81BC-AFFE-4399-B1BF-9F42A6D7923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CB3DD7-71AE-41AC-BF5B-3EF86376CFA5}" type="pres">
      <dgm:prSet presAssocID="{235D81BC-AFFE-4399-B1BF-9F42A6D7923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D5D7307-071B-4C19-8F53-0EC79083D86B}" type="pres">
      <dgm:prSet presAssocID="{E91768E4-31E3-447A-B96B-26722EA0B0E7}" presName="hSp" presStyleCnt="0"/>
      <dgm:spPr/>
    </dgm:pt>
    <dgm:pt modelId="{2CF4F2CD-4FF4-4BDE-BC8A-4BE32D64F8C2}" type="pres">
      <dgm:prSet presAssocID="{E91768E4-31E3-447A-B96B-26722EA0B0E7}" presName="vProcSp" presStyleCnt="0"/>
      <dgm:spPr/>
    </dgm:pt>
    <dgm:pt modelId="{3C88C0B2-744C-42E9-BD4B-715A8A09ECCD}" type="pres">
      <dgm:prSet presAssocID="{E91768E4-31E3-447A-B96B-26722EA0B0E7}" presName="vSp1" presStyleCnt="0"/>
      <dgm:spPr/>
    </dgm:pt>
    <dgm:pt modelId="{E2B366AB-C240-4D55-AEFE-693181FC8D48}" type="pres">
      <dgm:prSet presAssocID="{E91768E4-31E3-447A-B96B-26722EA0B0E7}" presName="simulatedConn" presStyleLbl="solidFgAcc1" presStyleIdx="0" presStyleCnt="4" custAng="5400000" custLinFactX="-142074" custLinFactY="108931" custLinFactNeighborX="-200000" custLinFactNeighborY="200000"/>
      <dgm:spPr/>
    </dgm:pt>
    <dgm:pt modelId="{86202738-54D6-4AEE-AEF3-8D44AD7A17F7}" type="pres">
      <dgm:prSet presAssocID="{E91768E4-31E3-447A-B96B-26722EA0B0E7}" presName="vSp2" presStyleCnt="0"/>
      <dgm:spPr/>
    </dgm:pt>
    <dgm:pt modelId="{C2169FDA-B2A2-485D-A2DF-A26176DC9BD3}" type="pres">
      <dgm:prSet presAssocID="{E91768E4-31E3-447A-B96B-26722EA0B0E7}" presName="sibTrans" presStyleCnt="0"/>
      <dgm:spPr/>
    </dgm:pt>
    <dgm:pt modelId="{ACEF3E34-4CF8-462F-901F-114823EDCC23}" type="pres">
      <dgm:prSet presAssocID="{ADFF9AD3-B20B-4435-9374-60F22593514A}" presName="compositeNode" presStyleCnt="0">
        <dgm:presLayoutVars>
          <dgm:bulletEnabled val="1"/>
        </dgm:presLayoutVars>
      </dgm:prSet>
      <dgm:spPr/>
    </dgm:pt>
    <dgm:pt modelId="{7897D567-8CA6-4FEE-954E-B04964DC9DBA}" type="pres">
      <dgm:prSet presAssocID="{ADFF9AD3-B20B-4435-9374-60F22593514A}" presName="bgRect" presStyleLbl="node1" presStyleIdx="1" presStyleCnt="5"/>
      <dgm:spPr/>
      <dgm:t>
        <a:bodyPr/>
        <a:lstStyle/>
        <a:p>
          <a:endParaRPr lang="en-GB"/>
        </a:p>
      </dgm:t>
    </dgm:pt>
    <dgm:pt modelId="{F48483BE-D96A-40BF-8692-82C02AB7243C}" type="pres">
      <dgm:prSet presAssocID="{ADFF9AD3-B20B-4435-9374-60F22593514A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1513AFE-42F7-4E3E-B33B-76F528A43EF2}" type="pres">
      <dgm:prSet presAssocID="{ADFF9AD3-B20B-4435-9374-60F22593514A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0F75A0-0DFF-42D0-949A-81622C21C98F}" type="pres">
      <dgm:prSet presAssocID="{479FB8A0-71F2-44B2-817A-C7E8F057512E}" presName="hSp" presStyleCnt="0"/>
      <dgm:spPr/>
    </dgm:pt>
    <dgm:pt modelId="{2919930D-1EAB-4849-ADFF-45297BD7E721}" type="pres">
      <dgm:prSet presAssocID="{479FB8A0-71F2-44B2-817A-C7E8F057512E}" presName="vProcSp" presStyleCnt="0"/>
      <dgm:spPr/>
    </dgm:pt>
    <dgm:pt modelId="{AE192C57-112E-408B-9164-34C7C96C4E1B}" type="pres">
      <dgm:prSet presAssocID="{479FB8A0-71F2-44B2-817A-C7E8F057512E}" presName="vSp1" presStyleCnt="0"/>
      <dgm:spPr/>
    </dgm:pt>
    <dgm:pt modelId="{5F0F19B4-B7CA-49D2-B115-FEBBC4657CB7}" type="pres">
      <dgm:prSet presAssocID="{479FB8A0-71F2-44B2-817A-C7E8F057512E}" presName="simulatedConn" presStyleLbl="solidFgAcc1" presStyleIdx="1" presStyleCnt="4" custAng="5400000" custLinFactX="-168391" custLinFactY="112663" custLinFactNeighborX="-200000" custLinFactNeighborY="200000"/>
      <dgm:spPr/>
    </dgm:pt>
    <dgm:pt modelId="{02438B21-8B7E-41FD-BF63-3C0540F027ED}" type="pres">
      <dgm:prSet presAssocID="{479FB8A0-71F2-44B2-817A-C7E8F057512E}" presName="vSp2" presStyleCnt="0"/>
      <dgm:spPr/>
    </dgm:pt>
    <dgm:pt modelId="{9F877752-26B3-4706-8E8B-65614108C46F}" type="pres">
      <dgm:prSet presAssocID="{479FB8A0-71F2-44B2-817A-C7E8F057512E}" presName="sibTrans" presStyleCnt="0"/>
      <dgm:spPr/>
    </dgm:pt>
    <dgm:pt modelId="{ECBB6218-5E03-4EDA-A0F3-B9C1060ED433}" type="pres">
      <dgm:prSet presAssocID="{97244212-DFA0-4EFA-B9E0-7BF56E8A8D5E}" presName="compositeNode" presStyleCnt="0">
        <dgm:presLayoutVars>
          <dgm:bulletEnabled val="1"/>
        </dgm:presLayoutVars>
      </dgm:prSet>
      <dgm:spPr/>
    </dgm:pt>
    <dgm:pt modelId="{7447B5B0-D3CA-4295-87B0-E24A022550FC}" type="pres">
      <dgm:prSet presAssocID="{97244212-DFA0-4EFA-B9E0-7BF56E8A8D5E}" presName="bgRect" presStyleLbl="node1" presStyleIdx="2" presStyleCnt="5"/>
      <dgm:spPr/>
      <dgm:t>
        <a:bodyPr/>
        <a:lstStyle/>
        <a:p>
          <a:endParaRPr lang="en-GB"/>
        </a:p>
      </dgm:t>
    </dgm:pt>
    <dgm:pt modelId="{CD34F4EA-A105-4254-9BC3-01615E3BDDC7}" type="pres">
      <dgm:prSet presAssocID="{97244212-DFA0-4EFA-B9E0-7BF56E8A8D5E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F3DAC56-DE07-47E8-9DAB-FB901367EAEA}" type="pres">
      <dgm:prSet presAssocID="{97244212-DFA0-4EFA-B9E0-7BF56E8A8D5E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373602-B4DE-43D6-9025-11E8C8816BB9}" type="pres">
      <dgm:prSet presAssocID="{2041E1B4-4A8F-4356-A84F-39FA0A9E97C2}" presName="hSp" presStyleCnt="0"/>
      <dgm:spPr/>
    </dgm:pt>
    <dgm:pt modelId="{58903EC5-6973-4E90-966A-56946E07345D}" type="pres">
      <dgm:prSet presAssocID="{2041E1B4-4A8F-4356-A84F-39FA0A9E97C2}" presName="vProcSp" presStyleCnt="0"/>
      <dgm:spPr/>
    </dgm:pt>
    <dgm:pt modelId="{06A3821E-6E2F-4932-88AA-37DA560610C3}" type="pres">
      <dgm:prSet presAssocID="{2041E1B4-4A8F-4356-A84F-39FA0A9E97C2}" presName="vSp1" presStyleCnt="0"/>
      <dgm:spPr/>
    </dgm:pt>
    <dgm:pt modelId="{18270A6B-1320-4227-A388-E560F7E37831}" type="pres">
      <dgm:prSet presAssocID="{2041E1B4-4A8F-4356-A84F-39FA0A9E97C2}" presName="simulatedConn" presStyleLbl="solidFgAcc1" presStyleIdx="2" presStyleCnt="4" custAng="5400000" custLinFactX="-172772" custLinFactY="119389" custLinFactNeighborX="-200000" custLinFactNeighborY="200000"/>
      <dgm:spPr/>
    </dgm:pt>
    <dgm:pt modelId="{7AF4FA46-8B9F-4F0F-9661-DBF20C0AC592}" type="pres">
      <dgm:prSet presAssocID="{2041E1B4-4A8F-4356-A84F-39FA0A9E97C2}" presName="vSp2" presStyleCnt="0"/>
      <dgm:spPr/>
    </dgm:pt>
    <dgm:pt modelId="{D6A9CC92-6EDE-401C-9289-F4F1C2181283}" type="pres">
      <dgm:prSet presAssocID="{2041E1B4-4A8F-4356-A84F-39FA0A9E97C2}" presName="sibTrans" presStyleCnt="0"/>
      <dgm:spPr/>
    </dgm:pt>
    <dgm:pt modelId="{CAE92213-1EE4-4B5A-8A79-CDA2716C7309}" type="pres">
      <dgm:prSet presAssocID="{79A17FF3-EECC-4A39-BEF3-D3BD2DE9F7B0}" presName="compositeNode" presStyleCnt="0">
        <dgm:presLayoutVars>
          <dgm:bulletEnabled val="1"/>
        </dgm:presLayoutVars>
      </dgm:prSet>
      <dgm:spPr/>
    </dgm:pt>
    <dgm:pt modelId="{58AB689B-D828-4B16-8E67-BD71CF653814}" type="pres">
      <dgm:prSet presAssocID="{79A17FF3-EECC-4A39-BEF3-D3BD2DE9F7B0}" presName="bgRect" presStyleLbl="node1" presStyleIdx="3" presStyleCnt="5"/>
      <dgm:spPr/>
      <dgm:t>
        <a:bodyPr/>
        <a:lstStyle/>
        <a:p>
          <a:endParaRPr lang="en-GB"/>
        </a:p>
      </dgm:t>
    </dgm:pt>
    <dgm:pt modelId="{1BD4F456-5782-4644-B4F4-94D3B6B26F4F}" type="pres">
      <dgm:prSet presAssocID="{79A17FF3-EECC-4A39-BEF3-D3BD2DE9F7B0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2C79CE-DDD5-4D90-B86B-BE7AB7BCB352}" type="pres">
      <dgm:prSet presAssocID="{79A17FF3-EECC-4A39-BEF3-D3BD2DE9F7B0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9ACC38-1F91-4470-AA46-68D776E31D1B}" type="pres">
      <dgm:prSet presAssocID="{9E450122-2FEB-4CB9-8549-426422082414}" presName="hSp" presStyleCnt="0"/>
      <dgm:spPr/>
    </dgm:pt>
    <dgm:pt modelId="{29B04135-D962-4067-86FA-B54889780A1A}" type="pres">
      <dgm:prSet presAssocID="{9E450122-2FEB-4CB9-8549-426422082414}" presName="vProcSp" presStyleCnt="0"/>
      <dgm:spPr/>
    </dgm:pt>
    <dgm:pt modelId="{81E0FB05-5546-411B-ACC5-674065347C91}" type="pres">
      <dgm:prSet presAssocID="{9E450122-2FEB-4CB9-8549-426422082414}" presName="vSp1" presStyleCnt="0"/>
      <dgm:spPr/>
    </dgm:pt>
    <dgm:pt modelId="{345429EA-9DC1-4ED9-879F-5791B9795376}" type="pres">
      <dgm:prSet presAssocID="{9E450122-2FEB-4CB9-8549-426422082414}" presName="simulatedConn" presStyleLbl="solidFgAcc1" presStyleIdx="3" presStyleCnt="4" custAng="5400000" custLinFactX="-159616" custLinFactY="117892" custLinFactNeighborX="-200000" custLinFactNeighborY="200000"/>
      <dgm:spPr/>
      <dgm:t>
        <a:bodyPr/>
        <a:lstStyle/>
        <a:p>
          <a:endParaRPr lang="en-GB"/>
        </a:p>
      </dgm:t>
    </dgm:pt>
    <dgm:pt modelId="{0FAADCB9-303F-4F5C-B7F9-834FA1D547C4}" type="pres">
      <dgm:prSet presAssocID="{9E450122-2FEB-4CB9-8549-426422082414}" presName="vSp2" presStyleCnt="0"/>
      <dgm:spPr/>
    </dgm:pt>
    <dgm:pt modelId="{8539BB0A-62A1-4C86-9659-6D4EC4BF5E15}" type="pres">
      <dgm:prSet presAssocID="{9E450122-2FEB-4CB9-8549-426422082414}" presName="sibTrans" presStyleCnt="0"/>
      <dgm:spPr/>
    </dgm:pt>
    <dgm:pt modelId="{4D022FFA-BA2A-465C-90E9-C74DC18A7E5F}" type="pres">
      <dgm:prSet presAssocID="{D4C3CADD-BECE-4A38-A392-CA9692492F57}" presName="compositeNode" presStyleCnt="0">
        <dgm:presLayoutVars>
          <dgm:bulletEnabled val="1"/>
        </dgm:presLayoutVars>
      </dgm:prSet>
      <dgm:spPr/>
    </dgm:pt>
    <dgm:pt modelId="{EC71A7AF-669D-4EC8-A978-78310C3508C3}" type="pres">
      <dgm:prSet presAssocID="{D4C3CADD-BECE-4A38-A392-CA9692492F57}" presName="bgRect" presStyleLbl="node1" presStyleIdx="4" presStyleCnt="5"/>
      <dgm:spPr/>
      <dgm:t>
        <a:bodyPr/>
        <a:lstStyle/>
        <a:p>
          <a:endParaRPr lang="en-GB"/>
        </a:p>
      </dgm:t>
    </dgm:pt>
    <dgm:pt modelId="{E666042C-BEFB-4234-9FB2-59946BEE7AC3}" type="pres">
      <dgm:prSet presAssocID="{D4C3CADD-BECE-4A38-A392-CA9692492F5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461A1F-50A8-4A69-8892-1BBA3902976A}" type="pres">
      <dgm:prSet presAssocID="{D4C3CADD-BECE-4A38-A392-CA9692492F57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CBA0F10-338B-450D-A324-479B2D7EDA34}" type="presOf" srcId="{235D81BC-AFFE-4399-B1BF-9F42A6D79231}" destId="{E22B1746-F441-4171-BBB4-46FC99C5AE89}" srcOrd="0" destOrd="0" presId="urn:microsoft.com/office/officeart/2005/8/layout/hProcess7"/>
    <dgm:cxn modelId="{F9887111-9ECD-4243-B8D8-1D82FB7CB859}" type="presOf" srcId="{6435FB19-6A5B-47C3-A165-239B4544A3C2}" destId="{4C461A1F-50A8-4A69-8892-1BBA3902976A}" srcOrd="0" destOrd="0" presId="urn:microsoft.com/office/officeart/2005/8/layout/hProcess7"/>
    <dgm:cxn modelId="{75C1BC8C-C0BB-42F0-BAF1-AE3A198D29D2}" srcId="{BBE5D715-0641-4E3F-A24C-CD31C9B831C8}" destId="{97244212-DFA0-4EFA-B9E0-7BF56E8A8D5E}" srcOrd="2" destOrd="0" parTransId="{18C3DE2F-38E0-4135-84A6-24A6D471738D}" sibTransId="{2041E1B4-4A8F-4356-A84F-39FA0A9E97C2}"/>
    <dgm:cxn modelId="{6BE10838-7591-4FEB-A376-F6360072EB9C}" srcId="{BBE5D715-0641-4E3F-A24C-CD31C9B831C8}" destId="{79A17FF3-EECC-4A39-BEF3-D3BD2DE9F7B0}" srcOrd="3" destOrd="0" parTransId="{E804CC34-0DDF-4016-93CC-5395277B7EEF}" sibTransId="{9E450122-2FEB-4CB9-8549-426422082414}"/>
    <dgm:cxn modelId="{614B7D45-0107-4B4A-A563-E0622D272E9F}" srcId="{235D81BC-AFFE-4399-B1BF-9F42A6D79231}" destId="{FA728FA8-9C02-459C-94C7-88669AD8D104}" srcOrd="0" destOrd="0" parTransId="{9F757A6B-08D3-4D4D-972F-9A7A95A9AF12}" sibTransId="{45C39C9D-7D84-4ABC-8276-C10D5CFD2F81}"/>
    <dgm:cxn modelId="{C7C5F44D-D315-4BF1-8069-9FDD0BC15EBD}" srcId="{BBE5D715-0641-4E3F-A24C-CD31C9B831C8}" destId="{D4C3CADD-BECE-4A38-A392-CA9692492F57}" srcOrd="4" destOrd="0" parTransId="{EFAA70E1-0A13-4840-AA67-65ACA79E6DC0}" sibTransId="{1E01F91E-125B-47A7-9B31-C05C78CF6C94}"/>
    <dgm:cxn modelId="{D26958EA-3ADC-41C0-A41B-6D949B86DE3F}" type="presOf" srcId="{79A17FF3-EECC-4A39-BEF3-D3BD2DE9F7B0}" destId="{1BD4F456-5782-4644-B4F4-94D3B6B26F4F}" srcOrd="1" destOrd="0" presId="urn:microsoft.com/office/officeart/2005/8/layout/hProcess7"/>
    <dgm:cxn modelId="{38DB8E66-480E-4C47-9AF9-F9AE0FB961A0}" type="presOf" srcId="{235D81BC-AFFE-4399-B1BF-9F42A6D79231}" destId="{D4FBD514-3886-44D5-90BA-88AB3E24D257}" srcOrd="1" destOrd="0" presId="urn:microsoft.com/office/officeart/2005/8/layout/hProcess7"/>
    <dgm:cxn modelId="{0216A636-A45D-40C0-9CDB-1BA27842CCBE}" type="presOf" srcId="{ADFF9AD3-B20B-4435-9374-60F22593514A}" destId="{F48483BE-D96A-40BF-8692-82C02AB7243C}" srcOrd="1" destOrd="0" presId="urn:microsoft.com/office/officeart/2005/8/layout/hProcess7"/>
    <dgm:cxn modelId="{1A705333-CA67-46B3-877A-72BEADA750BD}" type="presOf" srcId="{B9DB6382-F283-4AA9-9B5F-865FD917E708}" destId="{8F3DAC56-DE07-47E8-9DAB-FB901367EAEA}" srcOrd="0" destOrd="0" presId="urn:microsoft.com/office/officeart/2005/8/layout/hProcess7"/>
    <dgm:cxn modelId="{19EA9C66-6D55-4825-8D50-F1DE6A0DEBF4}" type="presOf" srcId="{B3E2390F-3B95-40EF-901B-D39C4035C085}" destId="{142C79CE-DDD5-4D90-B86B-BE7AB7BCB352}" srcOrd="0" destOrd="0" presId="urn:microsoft.com/office/officeart/2005/8/layout/hProcess7"/>
    <dgm:cxn modelId="{E4F7E4D0-F593-4CA7-ABC1-D58C0CB4DFC8}" type="presOf" srcId="{97244212-DFA0-4EFA-B9E0-7BF56E8A8D5E}" destId="{7447B5B0-D3CA-4295-87B0-E24A022550FC}" srcOrd="0" destOrd="0" presId="urn:microsoft.com/office/officeart/2005/8/layout/hProcess7"/>
    <dgm:cxn modelId="{D2710FE2-8DC1-42C9-9314-46B20CB1B304}" type="presOf" srcId="{97244212-DFA0-4EFA-B9E0-7BF56E8A8D5E}" destId="{CD34F4EA-A105-4254-9BC3-01615E3BDDC7}" srcOrd="1" destOrd="0" presId="urn:microsoft.com/office/officeart/2005/8/layout/hProcess7"/>
    <dgm:cxn modelId="{C43231ED-86C9-4730-B98D-70DF8DD1FB0D}" type="presOf" srcId="{D4C3CADD-BECE-4A38-A392-CA9692492F57}" destId="{E666042C-BEFB-4234-9FB2-59946BEE7AC3}" srcOrd="1" destOrd="0" presId="urn:microsoft.com/office/officeart/2005/8/layout/hProcess7"/>
    <dgm:cxn modelId="{A3924310-0AB2-4496-8D04-6C8458151581}" srcId="{BBE5D715-0641-4E3F-A24C-CD31C9B831C8}" destId="{235D81BC-AFFE-4399-B1BF-9F42A6D79231}" srcOrd="0" destOrd="0" parTransId="{F61219A1-926E-4DA1-AAB2-B0AE94864F17}" sibTransId="{E91768E4-31E3-447A-B96B-26722EA0B0E7}"/>
    <dgm:cxn modelId="{37CB933B-8A98-4781-9832-971D981FFECE}" srcId="{D4C3CADD-BECE-4A38-A392-CA9692492F57}" destId="{6435FB19-6A5B-47C3-A165-239B4544A3C2}" srcOrd="0" destOrd="0" parTransId="{24B94EA7-8D5F-413F-993D-1801905BD31F}" sibTransId="{57090092-21BB-4EF0-918B-0ABBBB920EC7}"/>
    <dgm:cxn modelId="{50A1D841-15DB-4A8B-B6E3-333463EB5CBD}" type="presOf" srcId="{F43C3E37-81D3-4B9E-849F-151F7C47B349}" destId="{81513AFE-42F7-4E3E-B33B-76F528A43EF2}" srcOrd="0" destOrd="0" presId="urn:microsoft.com/office/officeart/2005/8/layout/hProcess7"/>
    <dgm:cxn modelId="{4C76EF11-BB1D-495C-9E22-02F1C346C4C3}" srcId="{97244212-DFA0-4EFA-B9E0-7BF56E8A8D5E}" destId="{B9DB6382-F283-4AA9-9B5F-865FD917E708}" srcOrd="0" destOrd="0" parTransId="{6BDF57B3-2DA6-40CD-9C01-7F966D81AD73}" sibTransId="{0C549B40-C5D8-49D8-8672-4884D1749DCC}"/>
    <dgm:cxn modelId="{13C8C6D0-12CE-4814-86AE-C8D5B1417971}" type="presOf" srcId="{FA728FA8-9C02-459C-94C7-88669AD8D104}" destId="{E2CB3DD7-71AE-41AC-BF5B-3EF86376CFA5}" srcOrd="0" destOrd="0" presId="urn:microsoft.com/office/officeart/2005/8/layout/hProcess7"/>
    <dgm:cxn modelId="{4426534A-234B-4B86-8266-1E0D9813FDD8}" type="presOf" srcId="{ADFF9AD3-B20B-4435-9374-60F22593514A}" destId="{7897D567-8CA6-4FEE-954E-B04964DC9DBA}" srcOrd="0" destOrd="0" presId="urn:microsoft.com/office/officeart/2005/8/layout/hProcess7"/>
    <dgm:cxn modelId="{8C9AAA3C-B3B4-42AC-9A53-4B384FAFBECE}" srcId="{79A17FF3-EECC-4A39-BEF3-D3BD2DE9F7B0}" destId="{B3E2390F-3B95-40EF-901B-D39C4035C085}" srcOrd="0" destOrd="0" parTransId="{78A95B73-A7AE-41BE-838F-C55974692472}" sibTransId="{AD93B1C6-93C2-4FCB-98C7-31F781FA4D10}"/>
    <dgm:cxn modelId="{A4EB92C0-EEDA-4824-92E5-FCB8C96D6142}" type="presOf" srcId="{BBE5D715-0641-4E3F-A24C-CD31C9B831C8}" destId="{528F60CB-D69A-401D-9396-87EA20E0E017}" srcOrd="0" destOrd="0" presId="urn:microsoft.com/office/officeart/2005/8/layout/hProcess7"/>
    <dgm:cxn modelId="{7F863A49-E4A7-4175-BEA6-075A73FDBA2B}" type="presOf" srcId="{D4C3CADD-BECE-4A38-A392-CA9692492F57}" destId="{EC71A7AF-669D-4EC8-A978-78310C3508C3}" srcOrd="0" destOrd="0" presId="urn:microsoft.com/office/officeart/2005/8/layout/hProcess7"/>
    <dgm:cxn modelId="{1ECC4B69-5C81-461B-B355-BFC32415310D}" srcId="{ADFF9AD3-B20B-4435-9374-60F22593514A}" destId="{F43C3E37-81D3-4B9E-849F-151F7C47B349}" srcOrd="0" destOrd="0" parTransId="{FD7E56C1-0541-423B-999F-84D5D37FFAEF}" sibTransId="{99D71AB4-C3D7-4CF6-9D5B-996AE64AC84C}"/>
    <dgm:cxn modelId="{B7F2B501-3DA7-4525-A35D-F46B8345A83E}" srcId="{BBE5D715-0641-4E3F-A24C-CD31C9B831C8}" destId="{ADFF9AD3-B20B-4435-9374-60F22593514A}" srcOrd="1" destOrd="0" parTransId="{7C75DD51-9E54-4E0E-867C-0E2C3AB305B4}" sibTransId="{479FB8A0-71F2-44B2-817A-C7E8F057512E}"/>
    <dgm:cxn modelId="{FDCDC137-6F67-459C-B281-5AD49966D915}" type="presOf" srcId="{79A17FF3-EECC-4A39-BEF3-D3BD2DE9F7B0}" destId="{58AB689B-D828-4B16-8E67-BD71CF653814}" srcOrd="0" destOrd="0" presId="urn:microsoft.com/office/officeart/2005/8/layout/hProcess7"/>
    <dgm:cxn modelId="{C1D2F09E-0E9E-4B06-9A13-C68D4FABD99F}" type="presParOf" srcId="{528F60CB-D69A-401D-9396-87EA20E0E017}" destId="{242372D5-B379-461F-9ED2-198F63DFCC60}" srcOrd="0" destOrd="0" presId="urn:microsoft.com/office/officeart/2005/8/layout/hProcess7"/>
    <dgm:cxn modelId="{3A689445-0F36-45DE-8F2B-A5713FCA449D}" type="presParOf" srcId="{242372D5-B379-461F-9ED2-198F63DFCC60}" destId="{E22B1746-F441-4171-BBB4-46FC99C5AE89}" srcOrd="0" destOrd="0" presId="urn:microsoft.com/office/officeart/2005/8/layout/hProcess7"/>
    <dgm:cxn modelId="{ADAF57F2-026B-4CD9-B821-24908AB5F646}" type="presParOf" srcId="{242372D5-B379-461F-9ED2-198F63DFCC60}" destId="{D4FBD514-3886-44D5-90BA-88AB3E24D257}" srcOrd="1" destOrd="0" presId="urn:microsoft.com/office/officeart/2005/8/layout/hProcess7"/>
    <dgm:cxn modelId="{8BB31346-6750-4BAB-9FD8-89BD9B0A949D}" type="presParOf" srcId="{242372D5-B379-461F-9ED2-198F63DFCC60}" destId="{E2CB3DD7-71AE-41AC-BF5B-3EF86376CFA5}" srcOrd="2" destOrd="0" presId="urn:microsoft.com/office/officeart/2005/8/layout/hProcess7"/>
    <dgm:cxn modelId="{086F5AC9-9048-47C6-A7BD-A6E8810EC1F3}" type="presParOf" srcId="{528F60CB-D69A-401D-9396-87EA20E0E017}" destId="{DD5D7307-071B-4C19-8F53-0EC79083D86B}" srcOrd="1" destOrd="0" presId="urn:microsoft.com/office/officeart/2005/8/layout/hProcess7"/>
    <dgm:cxn modelId="{8EDF0343-4CE3-41F0-95B4-1308D8E3F92A}" type="presParOf" srcId="{528F60CB-D69A-401D-9396-87EA20E0E017}" destId="{2CF4F2CD-4FF4-4BDE-BC8A-4BE32D64F8C2}" srcOrd="2" destOrd="0" presId="urn:microsoft.com/office/officeart/2005/8/layout/hProcess7"/>
    <dgm:cxn modelId="{2E548A90-8A6A-4618-8B73-2263400DA359}" type="presParOf" srcId="{2CF4F2CD-4FF4-4BDE-BC8A-4BE32D64F8C2}" destId="{3C88C0B2-744C-42E9-BD4B-715A8A09ECCD}" srcOrd="0" destOrd="0" presId="urn:microsoft.com/office/officeart/2005/8/layout/hProcess7"/>
    <dgm:cxn modelId="{7EBC8ECE-44C7-40B5-B467-42AFA284F1D1}" type="presParOf" srcId="{2CF4F2CD-4FF4-4BDE-BC8A-4BE32D64F8C2}" destId="{E2B366AB-C240-4D55-AEFE-693181FC8D48}" srcOrd="1" destOrd="0" presId="urn:microsoft.com/office/officeart/2005/8/layout/hProcess7"/>
    <dgm:cxn modelId="{5DBE2559-EB44-46A1-9A24-F970CBE049B4}" type="presParOf" srcId="{2CF4F2CD-4FF4-4BDE-BC8A-4BE32D64F8C2}" destId="{86202738-54D6-4AEE-AEF3-8D44AD7A17F7}" srcOrd="2" destOrd="0" presId="urn:microsoft.com/office/officeart/2005/8/layout/hProcess7"/>
    <dgm:cxn modelId="{1281800A-A193-4133-A570-DB6242E222E9}" type="presParOf" srcId="{528F60CB-D69A-401D-9396-87EA20E0E017}" destId="{C2169FDA-B2A2-485D-A2DF-A26176DC9BD3}" srcOrd="3" destOrd="0" presId="urn:microsoft.com/office/officeart/2005/8/layout/hProcess7"/>
    <dgm:cxn modelId="{D4FFBDDC-5D86-40D2-AC94-49B7C289687C}" type="presParOf" srcId="{528F60CB-D69A-401D-9396-87EA20E0E017}" destId="{ACEF3E34-4CF8-462F-901F-114823EDCC23}" srcOrd="4" destOrd="0" presId="urn:microsoft.com/office/officeart/2005/8/layout/hProcess7"/>
    <dgm:cxn modelId="{1A0FD2DD-209F-41B6-9358-E0F35EBB88C9}" type="presParOf" srcId="{ACEF3E34-4CF8-462F-901F-114823EDCC23}" destId="{7897D567-8CA6-4FEE-954E-B04964DC9DBA}" srcOrd="0" destOrd="0" presId="urn:microsoft.com/office/officeart/2005/8/layout/hProcess7"/>
    <dgm:cxn modelId="{A65D0B48-4749-4D74-B4EA-60B0E3BB7858}" type="presParOf" srcId="{ACEF3E34-4CF8-462F-901F-114823EDCC23}" destId="{F48483BE-D96A-40BF-8692-82C02AB7243C}" srcOrd="1" destOrd="0" presId="urn:microsoft.com/office/officeart/2005/8/layout/hProcess7"/>
    <dgm:cxn modelId="{AD31A01A-5E90-46DD-8CF3-E58E9C01E778}" type="presParOf" srcId="{ACEF3E34-4CF8-462F-901F-114823EDCC23}" destId="{81513AFE-42F7-4E3E-B33B-76F528A43EF2}" srcOrd="2" destOrd="0" presId="urn:microsoft.com/office/officeart/2005/8/layout/hProcess7"/>
    <dgm:cxn modelId="{45BA883C-35AB-494A-AA7D-D0CFA47017BE}" type="presParOf" srcId="{528F60CB-D69A-401D-9396-87EA20E0E017}" destId="{BB0F75A0-0DFF-42D0-949A-81622C21C98F}" srcOrd="5" destOrd="0" presId="urn:microsoft.com/office/officeart/2005/8/layout/hProcess7"/>
    <dgm:cxn modelId="{A9B6D283-2E52-4950-99BA-957A20053BFE}" type="presParOf" srcId="{528F60CB-D69A-401D-9396-87EA20E0E017}" destId="{2919930D-1EAB-4849-ADFF-45297BD7E721}" srcOrd="6" destOrd="0" presId="urn:microsoft.com/office/officeart/2005/8/layout/hProcess7"/>
    <dgm:cxn modelId="{0BBED7D4-E2B7-4B41-AD09-C2768F5930CB}" type="presParOf" srcId="{2919930D-1EAB-4849-ADFF-45297BD7E721}" destId="{AE192C57-112E-408B-9164-34C7C96C4E1B}" srcOrd="0" destOrd="0" presId="urn:microsoft.com/office/officeart/2005/8/layout/hProcess7"/>
    <dgm:cxn modelId="{CDC3C7B6-5F22-4AA4-BDB8-4AEDE72A6315}" type="presParOf" srcId="{2919930D-1EAB-4849-ADFF-45297BD7E721}" destId="{5F0F19B4-B7CA-49D2-B115-FEBBC4657CB7}" srcOrd="1" destOrd="0" presId="urn:microsoft.com/office/officeart/2005/8/layout/hProcess7"/>
    <dgm:cxn modelId="{DE355E8D-8658-40CC-B238-122DA57B02C9}" type="presParOf" srcId="{2919930D-1EAB-4849-ADFF-45297BD7E721}" destId="{02438B21-8B7E-41FD-BF63-3C0540F027ED}" srcOrd="2" destOrd="0" presId="urn:microsoft.com/office/officeart/2005/8/layout/hProcess7"/>
    <dgm:cxn modelId="{B0F2F2CC-7364-404D-84A1-78C3A729BA68}" type="presParOf" srcId="{528F60CB-D69A-401D-9396-87EA20E0E017}" destId="{9F877752-26B3-4706-8E8B-65614108C46F}" srcOrd="7" destOrd="0" presId="urn:microsoft.com/office/officeart/2005/8/layout/hProcess7"/>
    <dgm:cxn modelId="{C6475BE8-8E3D-46D5-A38E-30C8AF448CC6}" type="presParOf" srcId="{528F60CB-D69A-401D-9396-87EA20E0E017}" destId="{ECBB6218-5E03-4EDA-A0F3-B9C1060ED433}" srcOrd="8" destOrd="0" presId="urn:microsoft.com/office/officeart/2005/8/layout/hProcess7"/>
    <dgm:cxn modelId="{BFEA6E29-7452-4750-9AF0-16F73C1179E7}" type="presParOf" srcId="{ECBB6218-5E03-4EDA-A0F3-B9C1060ED433}" destId="{7447B5B0-D3CA-4295-87B0-E24A022550FC}" srcOrd="0" destOrd="0" presId="urn:microsoft.com/office/officeart/2005/8/layout/hProcess7"/>
    <dgm:cxn modelId="{F94D77A3-1B97-40B6-B3CC-A28938EEE2B8}" type="presParOf" srcId="{ECBB6218-5E03-4EDA-A0F3-B9C1060ED433}" destId="{CD34F4EA-A105-4254-9BC3-01615E3BDDC7}" srcOrd="1" destOrd="0" presId="urn:microsoft.com/office/officeart/2005/8/layout/hProcess7"/>
    <dgm:cxn modelId="{06C192E9-850B-4363-9821-302E6F710F51}" type="presParOf" srcId="{ECBB6218-5E03-4EDA-A0F3-B9C1060ED433}" destId="{8F3DAC56-DE07-47E8-9DAB-FB901367EAEA}" srcOrd="2" destOrd="0" presId="urn:microsoft.com/office/officeart/2005/8/layout/hProcess7"/>
    <dgm:cxn modelId="{9F44732F-FF7C-438D-AA1E-1A3EB806F6A9}" type="presParOf" srcId="{528F60CB-D69A-401D-9396-87EA20E0E017}" destId="{C6373602-B4DE-43D6-9025-11E8C8816BB9}" srcOrd="9" destOrd="0" presId="urn:microsoft.com/office/officeart/2005/8/layout/hProcess7"/>
    <dgm:cxn modelId="{351DE355-43B9-4B00-8C0D-7C9F6223AF94}" type="presParOf" srcId="{528F60CB-D69A-401D-9396-87EA20E0E017}" destId="{58903EC5-6973-4E90-966A-56946E07345D}" srcOrd="10" destOrd="0" presId="urn:microsoft.com/office/officeart/2005/8/layout/hProcess7"/>
    <dgm:cxn modelId="{F6D7AE5B-93AA-45F0-A7E8-5689FC048EF2}" type="presParOf" srcId="{58903EC5-6973-4E90-966A-56946E07345D}" destId="{06A3821E-6E2F-4932-88AA-37DA560610C3}" srcOrd="0" destOrd="0" presId="urn:microsoft.com/office/officeart/2005/8/layout/hProcess7"/>
    <dgm:cxn modelId="{C86BC963-B9EE-4834-B573-75CE13449FA7}" type="presParOf" srcId="{58903EC5-6973-4E90-966A-56946E07345D}" destId="{18270A6B-1320-4227-A388-E560F7E37831}" srcOrd="1" destOrd="0" presId="urn:microsoft.com/office/officeart/2005/8/layout/hProcess7"/>
    <dgm:cxn modelId="{F7EAE142-DEDD-42F2-AFB5-3B2A8718E241}" type="presParOf" srcId="{58903EC5-6973-4E90-966A-56946E07345D}" destId="{7AF4FA46-8B9F-4F0F-9661-DBF20C0AC592}" srcOrd="2" destOrd="0" presId="urn:microsoft.com/office/officeart/2005/8/layout/hProcess7"/>
    <dgm:cxn modelId="{668984D1-E3D7-4534-8B08-6A1930B6E771}" type="presParOf" srcId="{528F60CB-D69A-401D-9396-87EA20E0E017}" destId="{D6A9CC92-6EDE-401C-9289-F4F1C2181283}" srcOrd="11" destOrd="0" presId="urn:microsoft.com/office/officeart/2005/8/layout/hProcess7"/>
    <dgm:cxn modelId="{238B60A2-AFAA-40D5-9E28-DFBD6BD149EB}" type="presParOf" srcId="{528F60CB-D69A-401D-9396-87EA20E0E017}" destId="{CAE92213-1EE4-4B5A-8A79-CDA2716C7309}" srcOrd="12" destOrd="0" presId="urn:microsoft.com/office/officeart/2005/8/layout/hProcess7"/>
    <dgm:cxn modelId="{DF276079-5533-416C-83D0-27BC3EC024C3}" type="presParOf" srcId="{CAE92213-1EE4-4B5A-8A79-CDA2716C7309}" destId="{58AB689B-D828-4B16-8E67-BD71CF653814}" srcOrd="0" destOrd="0" presId="urn:microsoft.com/office/officeart/2005/8/layout/hProcess7"/>
    <dgm:cxn modelId="{C741D4DA-9628-4644-BBD9-60676977C4EE}" type="presParOf" srcId="{CAE92213-1EE4-4B5A-8A79-CDA2716C7309}" destId="{1BD4F456-5782-4644-B4F4-94D3B6B26F4F}" srcOrd="1" destOrd="0" presId="urn:microsoft.com/office/officeart/2005/8/layout/hProcess7"/>
    <dgm:cxn modelId="{4412C521-21A7-4C9E-9280-3A03079E926E}" type="presParOf" srcId="{CAE92213-1EE4-4B5A-8A79-CDA2716C7309}" destId="{142C79CE-DDD5-4D90-B86B-BE7AB7BCB352}" srcOrd="2" destOrd="0" presId="urn:microsoft.com/office/officeart/2005/8/layout/hProcess7"/>
    <dgm:cxn modelId="{5972C2AA-370D-48EB-864D-87DA2C6376CA}" type="presParOf" srcId="{528F60CB-D69A-401D-9396-87EA20E0E017}" destId="{129ACC38-1F91-4470-AA46-68D776E31D1B}" srcOrd="13" destOrd="0" presId="urn:microsoft.com/office/officeart/2005/8/layout/hProcess7"/>
    <dgm:cxn modelId="{DD8128F4-49CA-432A-873D-142EC4A72DA5}" type="presParOf" srcId="{528F60CB-D69A-401D-9396-87EA20E0E017}" destId="{29B04135-D962-4067-86FA-B54889780A1A}" srcOrd="14" destOrd="0" presId="urn:microsoft.com/office/officeart/2005/8/layout/hProcess7"/>
    <dgm:cxn modelId="{A388B56F-0973-43C4-B5CF-399A6BB5767E}" type="presParOf" srcId="{29B04135-D962-4067-86FA-B54889780A1A}" destId="{81E0FB05-5546-411B-ACC5-674065347C91}" srcOrd="0" destOrd="0" presId="urn:microsoft.com/office/officeart/2005/8/layout/hProcess7"/>
    <dgm:cxn modelId="{7BB6E569-8FBB-410C-83E9-CC7C09F9AF61}" type="presParOf" srcId="{29B04135-D962-4067-86FA-B54889780A1A}" destId="{345429EA-9DC1-4ED9-879F-5791B9795376}" srcOrd="1" destOrd="0" presId="urn:microsoft.com/office/officeart/2005/8/layout/hProcess7"/>
    <dgm:cxn modelId="{F3DC4A9C-EA2F-4A30-B0B7-B613937DCC06}" type="presParOf" srcId="{29B04135-D962-4067-86FA-B54889780A1A}" destId="{0FAADCB9-303F-4F5C-B7F9-834FA1D547C4}" srcOrd="2" destOrd="0" presId="urn:microsoft.com/office/officeart/2005/8/layout/hProcess7"/>
    <dgm:cxn modelId="{46EAD375-4163-4DAC-A3C5-9B69A80B1469}" type="presParOf" srcId="{528F60CB-D69A-401D-9396-87EA20E0E017}" destId="{8539BB0A-62A1-4C86-9659-6D4EC4BF5E15}" srcOrd="15" destOrd="0" presId="urn:microsoft.com/office/officeart/2005/8/layout/hProcess7"/>
    <dgm:cxn modelId="{10E2BE80-9028-4B62-8220-7897E0591211}" type="presParOf" srcId="{528F60CB-D69A-401D-9396-87EA20E0E017}" destId="{4D022FFA-BA2A-465C-90E9-C74DC18A7E5F}" srcOrd="16" destOrd="0" presId="urn:microsoft.com/office/officeart/2005/8/layout/hProcess7"/>
    <dgm:cxn modelId="{41DBC9F8-6454-4B72-8B02-67DE2E36F99A}" type="presParOf" srcId="{4D022FFA-BA2A-465C-90E9-C74DC18A7E5F}" destId="{EC71A7AF-669D-4EC8-A978-78310C3508C3}" srcOrd="0" destOrd="0" presId="urn:microsoft.com/office/officeart/2005/8/layout/hProcess7"/>
    <dgm:cxn modelId="{C9C16362-8CCF-4F73-8072-FB625D8E9F66}" type="presParOf" srcId="{4D022FFA-BA2A-465C-90E9-C74DC18A7E5F}" destId="{E666042C-BEFB-4234-9FB2-59946BEE7AC3}" srcOrd="1" destOrd="0" presId="urn:microsoft.com/office/officeart/2005/8/layout/hProcess7"/>
    <dgm:cxn modelId="{53B719D1-C740-4240-99A3-FC2BFFB7C23D}" type="presParOf" srcId="{4D022FFA-BA2A-465C-90E9-C74DC18A7E5F}" destId="{4C461A1F-50A8-4A69-8892-1BBA3902976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BE5D715-0641-4E3F-A24C-CD31C9B831C8}" type="doc">
      <dgm:prSet loTypeId="urn:microsoft.com/office/officeart/2005/8/layout/hProcess7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35D81BC-AFFE-4399-B1BF-9F42A6D79231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F61219A1-926E-4DA1-AAB2-B0AE94864F17}" type="parTrans" cxnId="{A3924310-0AB2-4496-8D04-6C8458151581}">
      <dgm:prSet/>
      <dgm:spPr/>
      <dgm:t>
        <a:bodyPr/>
        <a:lstStyle/>
        <a:p>
          <a:endParaRPr lang="en-GB"/>
        </a:p>
      </dgm:t>
    </dgm:pt>
    <dgm:pt modelId="{E91768E4-31E3-447A-B96B-26722EA0B0E7}" type="sibTrans" cxnId="{A3924310-0AB2-4496-8D04-6C8458151581}">
      <dgm:prSet/>
      <dgm:spPr/>
      <dgm:t>
        <a:bodyPr/>
        <a:lstStyle/>
        <a:p>
          <a:endParaRPr lang="en-GB"/>
        </a:p>
      </dgm:t>
    </dgm:pt>
    <dgm:pt modelId="{F43C3E37-81D3-4B9E-849F-151F7C47B349}">
      <dgm:prSet phldrT="[Text]"/>
      <dgm:spPr/>
      <dgm:t>
        <a:bodyPr/>
        <a:lstStyle/>
        <a:p>
          <a:r>
            <a:rPr lang="en-US" dirty="0" smtClean="0"/>
            <a:t>MonoGame Windows 8</a:t>
          </a:r>
          <a:endParaRPr lang="en-GB" dirty="0"/>
        </a:p>
      </dgm:t>
    </dgm:pt>
    <dgm:pt modelId="{FD7E56C1-0541-423B-999F-84D5D37FFAEF}" type="parTrans" cxnId="{1ECC4B69-5C81-461B-B355-BFC32415310D}">
      <dgm:prSet/>
      <dgm:spPr/>
      <dgm:t>
        <a:bodyPr/>
        <a:lstStyle/>
        <a:p>
          <a:endParaRPr lang="en-GB"/>
        </a:p>
      </dgm:t>
    </dgm:pt>
    <dgm:pt modelId="{99D71AB4-C3D7-4CF6-9D5B-996AE64AC84C}" type="sibTrans" cxnId="{1ECC4B69-5C81-461B-B355-BFC32415310D}">
      <dgm:prSet/>
      <dgm:spPr/>
      <dgm:t>
        <a:bodyPr/>
        <a:lstStyle/>
        <a:p>
          <a:endParaRPr lang="en-GB"/>
        </a:p>
      </dgm:t>
    </dgm:pt>
    <dgm:pt modelId="{B9DB6382-F283-4AA9-9B5F-865FD917E708}">
      <dgm:prSet phldrT="[Text]"/>
      <dgm:spPr/>
      <dgm:t>
        <a:bodyPr/>
        <a:lstStyle/>
        <a:p>
          <a:r>
            <a:rPr lang="en-US" dirty="0" smtClean="0"/>
            <a:t>MonoGame Windows Phone</a:t>
          </a:r>
          <a:endParaRPr lang="en-GB" dirty="0"/>
        </a:p>
      </dgm:t>
    </dgm:pt>
    <dgm:pt modelId="{6BDF57B3-2DA6-40CD-9C01-7F966D81AD73}" type="parTrans" cxnId="{4C76EF11-BB1D-495C-9E22-02F1C346C4C3}">
      <dgm:prSet/>
      <dgm:spPr/>
      <dgm:t>
        <a:bodyPr/>
        <a:lstStyle/>
        <a:p>
          <a:endParaRPr lang="en-GB"/>
        </a:p>
      </dgm:t>
    </dgm:pt>
    <dgm:pt modelId="{0C549B40-C5D8-49D8-8672-4884D1749DCC}" type="sibTrans" cxnId="{4C76EF11-BB1D-495C-9E22-02F1C346C4C3}">
      <dgm:prSet/>
      <dgm:spPr/>
      <dgm:t>
        <a:bodyPr/>
        <a:lstStyle/>
        <a:p>
          <a:endParaRPr lang="en-GB"/>
        </a:p>
      </dgm:t>
    </dgm:pt>
    <dgm:pt modelId="{6435FB19-6A5B-47C3-A165-239B4544A3C2}">
      <dgm:prSet phldrT="[Text]"/>
      <dgm:spPr/>
      <dgm:t>
        <a:bodyPr/>
        <a:lstStyle/>
        <a:p>
          <a:r>
            <a:rPr lang="en-US" dirty="0" smtClean="0"/>
            <a:t>MonoGame </a:t>
          </a:r>
          <a:r>
            <a:rPr lang="en-US" dirty="0" err="1" smtClean="0"/>
            <a:t>iOS</a:t>
          </a:r>
          <a:endParaRPr lang="en-GB" dirty="0"/>
        </a:p>
      </dgm:t>
    </dgm:pt>
    <dgm:pt modelId="{24B94EA7-8D5F-413F-993D-1801905BD31F}" type="parTrans" cxnId="{37CB933B-8A98-4781-9832-971D981FFECE}">
      <dgm:prSet/>
      <dgm:spPr/>
      <dgm:t>
        <a:bodyPr/>
        <a:lstStyle/>
        <a:p>
          <a:endParaRPr lang="en-GB"/>
        </a:p>
      </dgm:t>
    </dgm:pt>
    <dgm:pt modelId="{57090092-21BB-4EF0-918B-0ABBBB920EC7}" type="sibTrans" cxnId="{37CB933B-8A98-4781-9832-971D981FFECE}">
      <dgm:prSet/>
      <dgm:spPr/>
      <dgm:t>
        <a:bodyPr/>
        <a:lstStyle/>
        <a:p>
          <a:endParaRPr lang="en-GB"/>
        </a:p>
      </dgm:t>
    </dgm:pt>
    <dgm:pt modelId="{ADFF9AD3-B20B-4435-9374-60F22593514A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479FB8A0-71F2-44B2-817A-C7E8F057512E}" type="sibTrans" cxnId="{B7F2B501-3DA7-4525-A35D-F46B8345A83E}">
      <dgm:prSet/>
      <dgm:spPr/>
      <dgm:t>
        <a:bodyPr/>
        <a:lstStyle/>
        <a:p>
          <a:endParaRPr lang="en-GB"/>
        </a:p>
      </dgm:t>
    </dgm:pt>
    <dgm:pt modelId="{7C75DD51-9E54-4E0E-867C-0E2C3AB305B4}" type="parTrans" cxnId="{B7F2B501-3DA7-4525-A35D-F46B8345A83E}">
      <dgm:prSet/>
      <dgm:spPr/>
      <dgm:t>
        <a:bodyPr/>
        <a:lstStyle/>
        <a:p>
          <a:endParaRPr lang="en-GB"/>
        </a:p>
      </dgm:t>
    </dgm:pt>
    <dgm:pt modelId="{FA728FA8-9C02-459C-94C7-88669AD8D104}">
      <dgm:prSet phldrT="[Text]"/>
      <dgm:spPr/>
      <dgm:t>
        <a:bodyPr/>
        <a:lstStyle/>
        <a:p>
          <a:r>
            <a:rPr lang="en-US" dirty="0" smtClean="0"/>
            <a:t>MonoGame Windows</a:t>
          </a:r>
          <a:endParaRPr lang="en-GB" dirty="0"/>
        </a:p>
      </dgm:t>
    </dgm:pt>
    <dgm:pt modelId="{9F757A6B-08D3-4D4D-972F-9A7A95A9AF12}" type="parTrans" cxnId="{614B7D45-0107-4B4A-A563-E0622D272E9F}">
      <dgm:prSet/>
      <dgm:spPr/>
      <dgm:t>
        <a:bodyPr/>
        <a:lstStyle/>
        <a:p>
          <a:endParaRPr lang="en-GB"/>
        </a:p>
      </dgm:t>
    </dgm:pt>
    <dgm:pt modelId="{45C39C9D-7D84-4ABC-8276-C10D5CFD2F81}" type="sibTrans" cxnId="{614B7D45-0107-4B4A-A563-E0622D272E9F}">
      <dgm:prSet/>
      <dgm:spPr/>
      <dgm:t>
        <a:bodyPr/>
        <a:lstStyle/>
        <a:p>
          <a:endParaRPr lang="en-GB"/>
        </a:p>
      </dgm:t>
    </dgm:pt>
    <dgm:pt modelId="{97244212-DFA0-4EFA-B9E0-7BF56E8A8D5E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2041E1B4-4A8F-4356-A84F-39FA0A9E97C2}" type="sibTrans" cxnId="{75C1BC8C-C0BB-42F0-BAF1-AE3A198D29D2}">
      <dgm:prSet/>
      <dgm:spPr/>
      <dgm:t>
        <a:bodyPr/>
        <a:lstStyle/>
        <a:p>
          <a:endParaRPr lang="en-GB"/>
        </a:p>
      </dgm:t>
    </dgm:pt>
    <dgm:pt modelId="{18C3DE2F-38E0-4135-84A6-24A6D471738D}" type="parTrans" cxnId="{75C1BC8C-C0BB-42F0-BAF1-AE3A198D29D2}">
      <dgm:prSet/>
      <dgm:spPr/>
      <dgm:t>
        <a:bodyPr/>
        <a:lstStyle/>
        <a:p>
          <a:endParaRPr lang="en-GB"/>
        </a:p>
      </dgm:t>
    </dgm:pt>
    <dgm:pt modelId="{79A17FF3-EECC-4A39-BEF3-D3BD2DE9F7B0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E804CC34-0DDF-4016-93CC-5395277B7EEF}" type="parTrans" cxnId="{6BE10838-7591-4FEB-A376-F6360072EB9C}">
      <dgm:prSet/>
      <dgm:spPr/>
      <dgm:t>
        <a:bodyPr/>
        <a:lstStyle/>
        <a:p>
          <a:endParaRPr lang="en-GB"/>
        </a:p>
      </dgm:t>
    </dgm:pt>
    <dgm:pt modelId="{9E450122-2FEB-4CB9-8549-426422082414}" type="sibTrans" cxnId="{6BE10838-7591-4FEB-A376-F6360072EB9C}">
      <dgm:prSet/>
      <dgm:spPr/>
      <dgm:t>
        <a:bodyPr/>
        <a:lstStyle/>
        <a:p>
          <a:endParaRPr lang="en-GB"/>
        </a:p>
      </dgm:t>
    </dgm:pt>
    <dgm:pt modelId="{B3E2390F-3B95-40EF-901B-D39C4035C085}">
      <dgm:prSet phldrT="[Text]"/>
      <dgm:spPr/>
      <dgm:t>
        <a:bodyPr/>
        <a:lstStyle/>
        <a:p>
          <a:r>
            <a:rPr lang="en-US" dirty="0" smtClean="0"/>
            <a:t>MonoGame Android</a:t>
          </a:r>
          <a:endParaRPr lang="en-GB" dirty="0"/>
        </a:p>
      </dgm:t>
    </dgm:pt>
    <dgm:pt modelId="{78A95B73-A7AE-41BE-838F-C55974692472}" type="parTrans" cxnId="{8C9AAA3C-B3B4-42AC-9A53-4B384FAFBECE}">
      <dgm:prSet/>
      <dgm:spPr/>
      <dgm:t>
        <a:bodyPr/>
        <a:lstStyle/>
        <a:p>
          <a:endParaRPr lang="en-GB"/>
        </a:p>
      </dgm:t>
    </dgm:pt>
    <dgm:pt modelId="{AD93B1C6-93C2-4FCB-98C7-31F781FA4D10}" type="sibTrans" cxnId="{8C9AAA3C-B3B4-42AC-9A53-4B384FAFBECE}">
      <dgm:prSet/>
      <dgm:spPr/>
      <dgm:t>
        <a:bodyPr/>
        <a:lstStyle/>
        <a:p>
          <a:endParaRPr lang="en-GB"/>
        </a:p>
      </dgm:t>
    </dgm:pt>
    <dgm:pt modelId="{D4C3CADD-BECE-4A38-A392-CA9692492F57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EFAA70E1-0A13-4840-AA67-65ACA79E6DC0}" type="parTrans" cxnId="{C7C5F44D-D315-4BF1-8069-9FDD0BC15EBD}">
      <dgm:prSet/>
      <dgm:spPr/>
      <dgm:t>
        <a:bodyPr/>
        <a:lstStyle/>
        <a:p>
          <a:endParaRPr lang="en-GB"/>
        </a:p>
      </dgm:t>
    </dgm:pt>
    <dgm:pt modelId="{1E01F91E-125B-47A7-9B31-C05C78CF6C94}" type="sibTrans" cxnId="{C7C5F44D-D315-4BF1-8069-9FDD0BC15EBD}">
      <dgm:prSet/>
      <dgm:spPr/>
      <dgm:t>
        <a:bodyPr/>
        <a:lstStyle/>
        <a:p>
          <a:endParaRPr lang="en-GB"/>
        </a:p>
      </dgm:t>
    </dgm:pt>
    <dgm:pt modelId="{528F60CB-D69A-401D-9396-87EA20E0E017}" type="pres">
      <dgm:prSet presAssocID="{BBE5D715-0641-4E3F-A24C-CD31C9B831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42372D5-B379-461F-9ED2-198F63DFCC60}" type="pres">
      <dgm:prSet presAssocID="{235D81BC-AFFE-4399-B1BF-9F42A6D79231}" presName="compositeNode" presStyleCnt="0">
        <dgm:presLayoutVars>
          <dgm:bulletEnabled val="1"/>
        </dgm:presLayoutVars>
      </dgm:prSet>
      <dgm:spPr/>
    </dgm:pt>
    <dgm:pt modelId="{E22B1746-F441-4171-BBB4-46FC99C5AE89}" type="pres">
      <dgm:prSet presAssocID="{235D81BC-AFFE-4399-B1BF-9F42A6D79231}" presName="bgRect" presStyleLbl="node1" presStyleIdx="0" presStyleCnt="5"/>
      <dgm:spPr/>
      <dgm:t>
        <a:bodyPr/>
        <a:lstStyle/>
        <a:p>
          <a:endParaRPr lang="en-GB"/>
        </a:p>
      </dgm:t>
    </dgm:pt>
    <dgm:pt modelId="{D4FBD514-3886-44D5-90BA-88AB3E24D257}" type="pres">
      <dgm:prSet presAssocID="{235D81BC-AFFE-4399-B1BF-9F42A6D7923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CB3DD7-71AE-41AC-BF5B-3EF86376CFA5}" type="pres">
      <dgm:prSet presAssocID="{235D81BC-AFFE-4399-B1BF-9F42A6D7923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D5D7307-071B-4C19-8F53-0EC79083D86B}" type="pres">
      <dgm:prSet presAssocID="{E91768E4-31E3-447A-B96B-26722EA0B0E7}" presName="hSp" presStyleCnt="0"/>
      <dgm:spPr/>
    </dgm:pt>
    <dgm:pt modelId="{2CF4F2CD-4FF4-4BDE-BC8A-4BE32D64F8C2}" type="pres">
      <dgm:prSet presAssocID="{E91768E4-31E3-447A-B96B-26722EA0B0E7}" presName="vProcSp" presStyleCnt="0"/>
      <dgm:spPr/>
    </dgm:pt>
    <dgm:pt modelId="{3C88C0B2-744C-42E9-BD4B-715A8A09ECCD}" type="pres">
      <dgm:prSet presAssocID="{E91768E4-31E3-447A-B96B-26722EA0B0E7}" presName="vSp1" presStyleCnt="0"/>
      <dgm:spPr/>
    </dgm:pt>
    <dgm:pt modelId="{E2B366AB-C240-4D55-AEFE-693181FC8D48}" type="pres">
      <dgm:prSet presAssocID="{E91768E4-31E3-447A-B96B-26722EA0B0E7}" presName="simulatedConn" presStyleLbl="solidFgAcc1" presStyleIdx="0" presStyleCnt="4" custAng="5400000" custLinFactX="-142074" custLinFactY="108931" custLinFactNeighborX="-200000" custLinFactNeighborY="200000"/>
      <dgm:spPr/>
    </dgm:pt>
    <dgm:pt modelId="{86202738-54D6-4AEE-AEF3-8D44AD7A17F7}" type="pres">
      <dgm:prSet presAssocID="{E91768E4-31E3-447A-B96B-26722EA0B0E7}" presName="vSp2" presStyleCnt="0"/>
      <dgm:spPr/>
    </dgm:pt>
    <dgm:pt modelId="{C2169FDA-B2A2-485D-A2DF-A26176DC9BD3}" type="pres">
      <dgm:prSet presAssocID="{E91768E4-31E3-447A-B96B-26722EA0B0E7}" presName="sibTrans" presStyleCnt="0"/>
      <dgm:spPr/>
    </dgm:pt>
    <dgm:pt modelId="{ACEF3E34-4CF8-462F-901F-114823EDCC23}" type="pres">
      <dgm:prSet presAssocID="{ADFF9AD3-B20B-4435-9374-60F22593514A}" presName="compositeNode" presStyleCnt="0">
        <dgm:presLayoutVars>
          <dgm:bulletEnabled val="1"/>
        </dgm:presLayoutVars>
      </dgm:prSet>
      <dgm:spPr/>
    </dgm:pt>
    <dgm:pt modelId="{7897D567-8CA6-4FEE-954E-B04964DC9DBA}" type="pres">
      <dgm:prSet presAssocID="{ADFF9AD3-B20B-4435-9374-60F22593514A}" presName="bgRect" presStyleLbl="node1" presStyleIdx="1" presStyleCnt="5"/>
      <dgm:spPr/>
      <dgm:t>
        <a:bodyPr/>
        <a:lstStyle/>
        <a:p>
          <a:endParaRPr lang="en-GB"/>
        </a:p>
      </dgm:t>
    </dgm:pt>
    <dgm:pt modelId="{F48483BE-D96A-40BF-8692-82C02AB7243C}" type="pres">
      <dgm:prSet presAssocID="{ADFF9AD3-B20B-4435-9374-60F22593514A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1513AFE-42F7-4E3E-B33B-76F528A43EF2}" type="pres">
      <dgm:prSet presAssocID="{ADFF9AD3-B20B-4435-9374-60F22593514A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0F75A0-0DFF-42D0-949A-81622C21C98F}" type="pres">
      <dgm:prSet presAssocID="{479FB8A0-71F2-44B2-817A-C7E8F057512E}" presName="hSp" presStyleCnt="0"/>
      <dgm:spPr/>
    </dgm:pt>
    <dgm:pt modelId="{2919930D-1EAB-4849-ADFF-45297BD7E721}" type="pres">
      <dgm:prSet presAssocID="{479FB8A0-71F2-44B2-817A-C7E8F057512E}" presName="vProcSp" presStyleCnt="0"/>
      <dgm:spPr/>
    </dgm:pt>
    <dgm:pt modelId="{AE192C57-112E-408B-9164-34C7C96C4E1B}" type="pres">
      <dgm:prSet presAssocID="{479FB8A0-71F2-44B2-817A-C7E8F057512E}" presName="vSp1" presStyleCnt="0"/>
      <dgm:spPr/>
    </dgm:pt>
    <dgm:pt modelId="{5F0F19B4-B7CA-49D2-B115-FEBBC4657CB7}" type="pres">
      <dgm:prSet presAssocID="{479FB8A0-71F2-44B2-817A-C7E8F057512E}" presName="simulatedConn" presStyleLbl="solidFgAcc1" presStyleIdx="1" presStyleCnt="4" custAng="5400000" custLinFactX="-168391" custLinFactY="112663" custLinFactNeighborX="-200000" custLinFactNeighborY="200000"/>
      <dgm:spPr/>
    </dgm:pt>
    <dgm:pt modelId="{02438B21-8B7E-41FD-BF63-3C0540F027ED}" type="pres">
      <dgm:prSet presAssocID="{479FB8A0-71F2-44B2-817A-C7E8F057512E}" presName="vSp2" presStyleCnt="0"/>
      <dgm:spPr/>
    </dgm:pt>
    <dgm:pt modelId="{9F877752-26B3-4706-8E8B-65614108C46F}" type="pres">
      <dgm:prSet presAssocID="{479FB8A0-71F2-44B2-817A-C7E8F057512E}" presName="sibTrans" presStyleCnt="0"/>
      <dgm:spPr/>
    </dgm:pt>
    <dgm:pt modelId="{ECBB6218-5E03-4EDA-A0F3-B9C1060ED433}" type="pres">
      <dgm:prSet presAssocID="{97244212-DFA0-4EFA-B9E0-7BF56E8A8D5E}" presName="compositeNode" presStyleCnt="0">
        <dgm:presLayoutVars>
          <dgm:bulletEnabled val="1"/>
        </dgm:presLayoutVars>
      </dgm:prSet>
      <dgm:spPr/>
    </dgm:pt>
    <dgm:pt modelId="{7447B5B0-D3CA-4295-87B0-E24A022550FC}" type="pres">
      <dgm:prSet presAssocID="{97244212-DFA0-4EFA-B9E0-7BF56E8A8D5E}" presName="bgRect" presStyleLbl="node1" presStyleIdx="2" presStyleCnt="5"/>
      <dgm:spPr/>
      <dgm:t>
        <a:bodyPr/>
        <a:lstStyle/>
        <a:p>
          <a:endParaRPr lang="en-GB"/>
        </a:p>
      </dgm:t>
    </dgm:pt>
    <dgm:pt modelId="{CD34F4EA-A105-4254-9BC3-01615E3BDDC7}" type="pres">
      <dgm:prSet presAssocID="{97244212-DFA0-4EFA-B9E0-7BF56E8A8D5E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F3DAC56-DE07-47E8-9DAB-FB901367EAEA}" type="pres">
      <dgm:prSet presAssocID="{97244212-DFA0-4EFA-B9E0-7BF56E8A8D5E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373602-B4DE-43D6-9025-11E8C8816BB9}" type="pres">
      <dgm:prSet presAssocID="{2041E1B4-4A8F-4356-A84F-39FA0A9E97C2}" presName="hSp" presStyleCnt="0"/>
      <dgm:spPr/>
    </dgm:pt>
    <dgm:pt modelId="{58903EC5-6973-4E90-966A-56946E07345D}" type="pres">
      <dgm:prSet presAssocID="{2041E1B4-4A8F-4356-A84F-39FA0A9E97C2}" presName="vProcSp" presStyleCnt="0"/>
      <dgm:spPr/>
    </dgm:pt>
    <dgm:pt modelId="{06A3821E-6E2F-4932-88AA-37DA560610C3}" type="pres">
      <dgm:prSet presAssocID="{2041E1B4-4A8F-4356-A84F-39FA0A9E97C2}" presName="vSp1" presStyleCnt="0"/>
      <dgm:spPr/>
    </dgm:pt>
    <dgm:pt modelId="{18270A6B-1320-4227-A388-E560F7E37831}" type="pres">
      <dgm:prSet presAssocID="{2041E1B4-4A8F-4356-A84F-39FA0A9E97C2}" presName="simulatedConn" presStyleLbl="solidFgAcc1" presStyleIdx="2" presStyleCnt="4" custAng="5400000" custLinFactX="-172772" custLinFactY="119389" custLinFactNeighborX="-200000" custLinFactNeighborY="200000"/>
      <dgm:spPr/>
    </dgm:pt>
    <dgm:pt modelId="{7AF4FA46-8B9F-4F0F-9661-DBF20C0AC592}" type="pres">
      <dgm:prSet presAssocID="{2041E1B4-4A8F-4356-A84F-39FA0A9E97C2}" presName="vSp2" presStyleCnt="0"/>
      <dgm:spPr/>
    </dgm:pt>
    <dgm:pt modelId="{D6A9CC92-6EDE-401C-9289-F4F1C2181283}" type="pres">
      <dgm:prSet presAssocID="{2041E1B4-4A8F-4356-A84F-39FA0A9E97C2}" presName="sibTrans" presStyleCnt="0"/>
      <dgm:spPr/>
    </dgm:pt>
    <dgm:pt modelId="{CAE92213-1EE4-4B5A-8A79-CDA2716C7309}" type="pres">
      <dgm:prSet presAssocID="{79A17FF3-EECC-4A39-BEF3-D3BD2DE9F7B0}" presName="compositeNode" presStyleCnt="0">
        <dgm:presLayoutVars>
          <dgm:bulletEnabled val="1"/>
        </dgm:presLayoutVars>
      </dgm:prSet>
      <dgm:spPr/>
    </dgm:pt>
    <dgm:pt modelId="{58AB689B-D828-4B16-8E67-BD71CF653814}" type="pres">
      <dgm:prSet presAssocID="{79A17FF3-EECC-4A39-BEF3-D3BD2DE9F7B0}" presName="bgRect" presStyleLbl="node1" presStyleIdx="3" presStyleCnt="5"/>
      <dgm:spPr/>
      <dgm:t>
        <a:bodyPr/>
        <a:lstStyle/>
        <a:p>
          <a:endParaRPr lang="en-GB"/>
        </a:p>
      </dgm:t>
    </dgm:pt>
    <dgm:pt modelId="{1BD4F456-5782-4644-B4F4-94D3B6B26F4F}" type="pres">
      <dgm:prSet presAssocID="{79A17FF3-EECC-4A39-BEF3-D3BD2DE9F7B0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2C79CE-DDD5-4D90-B86B-BE7AB7BCB352}" type="pres">
      <dgm:prSet presAssocID="{79A17FF3-EECC-4A39-BEF3-D3BD2DE9F7B0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9ACC38-1F91-4470-AA46-68D776E31D1B}" type="pres">
      <dgm:prSet presAssocID="{9E450122-2FEB-4CB9-8549-426422082414}" presName="hSp" presStyleCnt="0"/>
      <dgm:spPr/>
    </dgm:pt>
    <dgm:pt modelId="{29B04135-D962-4067-86FA-B54889780A1A}" type="pres">
      <dgm:prSet presAssocID="{9E450122-2FEB-4CB9-8549-426422082414}" presName="vProcSp" presStyleCnt="0"/>
      <dgm:spPr/>
    </dgm:pt>
    <dgm:pt modelId="{81E0FB05-5546-411B-ACC5-674065347C91}" type="pres">
      <dgm:prSet presAssocID="{9E450122-2FEB-4CB9-8549-426422082414}" presName="vSp1" presStyleCnt="0"/>
      <dgm:spPr/>
    </dgm:pt>
    <dgm:pt modelId="{345429EA-9DC1-4ED9-879F-5791B9795376}" type="pres">
      <dgm:prSet presAssocID="{9E450122-2FEB-4CB9-8549-426422082414}" presName="simulatedConn" presStyleLbl="solidFgAcc1" presStyleIdx="3" presStyleCnt="4" custAng="5400000" custLinFactX="-159616" custLinFactY="117892" custLinFactNeighborX="-200000" custLinFactNeighborY="200000"/>
      <dgm:spPr/>
      <dgm:t>
        <a:bodyPr/>
        <a:lstStyle/>
        <a:p>
          <a:endParaRPr lang="en-GB"/>
        </a:p>
      </dgm:t>
    </dgm:pt>
    <dgm:pt modelId="{0FAADCB9-303F-4F5C-B7F9-834FA1D547C4}" type="pres">
      <dgm:prSet presAssocID="{9E450122-2FEB-4CB9-8549-426422082414}" presName="vSp2" presStyleCnt="0"/>
      <dgm:spPr/>
    </dgm:pt>
    <dgm:pt modelId="{8539BB0A-62A1-4C86-9659-6D4EC4BF5E15}" type="pres">
      <dgm:prSet presAssocID="{9E450122-2FEB-4CB9-8549-426422082414}" presName="sibTrans" presStyleCnt="0"/>
      <dgm:spPr/>
    </dgm:pt>
    <dgm:pt modelId="{4D022FFA-BA2A-465C-90E9-C74DC18A7E5F}" type="pres">
      <dgm:prSet presAssocID="{D4C3CADD-BECE-4A38-A392-CA9692492F57}" presName="compositeNode" presStyleCnt="0">
        <dgm:presLayoutVars>
          <dgm:bulletEnabled val="1"/>
        </dgm:presLayoutVars>
      </dgm:prSet>
      <dgm:spPr/>
    </dgm:pt>
    <dgm:pt modelId="{EC71A7AF-669D-4EC8-A978-78310C3508C3}" type="pres">
      <dgm:prSet presAssocID="{D4C3CADD-BECE-4A38-A392-CA9692492F57}" presName="bgRect" presStyleLbl="node1" presStyleIdx="4" presStyleCnt="5"/>
      <dgm:spPr/>
      <dgm:t>
        <a:bodyPr/>
        <a:lstStyle/>
        <a:p>
          <a:endParaRPr lang="en-GB"/>
        </a:p>
      </dgm:t>
    </dgm:pt>
    <dgm:pt modelId="{E666042C-BEFB-4234-9FB2-59946BEE7AC3}" type="pres">
      <dgm:prSet presAssocID="{D4C3CADD-BECE-4A38-A392-CA9692492F5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461A1F-50A8-4A69-8892-1BBA3902976A}" type="pres">
      <dgm:prSet presAssocID="{D4C3CADD-BECE-4A38-A392-CA9692492F57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BE10838-7591-4FEB-A376-F6360072EB9C}" srcId="{BBE5D715-0641-4E3F-A24C-CD31C9B831C8}" destId="{79A17FF3-EECC-4A39-BEF3-D3BD2DE9F7B0}" srcOrd="3" destOrd="0" parTransId="{E804CC34-0DDF-4016-93CC-5395277B7EEF}" sibTransId="{9E450122-2FEB-4CB9-8549-426422082414}"/>
    <dgm:cxn modelId="{75C1BC8C-C0BB-42F0-BAF1-AE3A198D29D2}" srcId="{BBE5D715-0641-4E3F-A24C-CD31C9B831C8}" destId="{97244212-DFA0-4EFA-B9E0-7BF56E8A8D5E}" srcOrd="2" destOrd="0" parTransId="{18C3DE2F-38E0-4135-84A6-24A6D471738D}" sibTransId="{2041E1B4-4A8F-4356-A84F-39FA0A9E97C2}"/>
    <dgm:cxn modelId="{1EEA5114-A04B-4EB0-BBAC-15A45F13B60A}" type="presOf" srcId="{97244212-DFA0-4EFA-B9E0-7BF56E8A8D5E}" destId="{7447B5B0-D3CA-4295-87B0-E24A022550FC}" srcOrd="0" destOrd="0" presId="urn:microsoft.com/office/officeart/2005/8/layout/hProcess7"/>
    <dgm:cxn modelId="{614B7D45-0107-4B4A-A563-E0622D272E9F}" srcId="{235D81BC-AFFE-4399-B1BF-9F42A6D79231}" destId="{FA728FA8-9C02-459C-94C7-88669AD8D104}" srcOrd="0" destOrd="0" parTransId="{9F757A6B-08D3-4D4D-972F-9A7A95A9AF12}" sibTransId="{45C39C9D-7D84-4ABC-8276-C10D5CFD2F81}"/>
    <dgm:cxn modelId="{C7C5F44D-D315-4BF1-8069-9FDD0BC15EBD}" srcId="{BBE5D715-0641-4E3F-A24C-CD31C9B831C8}" destId="{D4C3CADD-BECE-4A38-A392-CA9692492F57}" srcOrd="4" destOrd="0" parTransId="{EFAA70E1-0A13-4840-AA67-65ACA79E6DC0}" sibTransId="{1E01F91E-125B-47A7-9B31-C05C78CF6C94}"/>
    <dgm:cxn modelId="{54F21AC5-4EB9-42A4-805A-451F1AAA2A76}" type="presOf" srcId="{B9DB6382-F283-4AA9-9B5F-865FD917E708}" destId="{8F3DAC56-DE07-47E8-9DAB-FB901367EAEA}" srcOrd="0" destOrd="0" presId="urn:microsoft.com/office/officeart/2005/8/layout/hProcess7"/>
    <dgm:cxn modelId="{E4A9CCF2-B7E9-4CFE-B1D8-7FE0B4A4C190}" type="presOf" srcId="{235D81BC-AFFE-4399-B1BF-9F42A6D79231}" destId="{E22B1746-F441-4171-BBB4-46FC99C5AE89}" srcOrd="0" destOrd="0" presId="urn:microsoft.com/office/officeart/2005/8/layout/hProcess7"/>
    <dgm:cxn modelId="{0D4BC790-4F6C-44CA-9FE9-513C89DE1D3E}" type="presOf" srcId="{ADFF9AD3-B20B-4435-9374-60F22593514A}" destId="{7897D567-8CA6-4FEE-954E-B04964DC9DBA}" srcOrd="0" destOrd="0" presId="urn:microsoft.com/office/officeart/2005/8/layout/hProcess7"/>
    <dgm:cxn modelId="{B30085A6-5F83-488B-BF0C-F5E629B42BD1}" type="presOf" srcId="{FA728FA8-9C02-459C-94C7-88669AD8D104}" destId="{E2CB3DD7-71AE-41AC-BF5B-3EF86376CFA5}" srcOrd="0" destOrd="0" presId="urn:microsoft.com/office/officeart/2005/8/layout/hProcess7"/>
    <dgm:cxn modelId="{A256A79A-C1A3-436E-BCB1-10C4207B919B}" type="presOf" srcId="{235D81BC-AFFE-4399-B1BF-9F42A6D79231}" destId="{D4FBD514-3886-44D5-90BA-88AB3E24D257}" srcOrd="1" destOrd="0" presId="urn:microsoft.com/office/officeart/2005/8/layout/hProcess7"/>
    <dgm:cxn modelId="{A3924310-0AB2-4496-8D04-6C8458151581}" srcId="{BBE5D715-0641-4E3F-A24C-CD31C9B831C8}" destId="{235D81BC-AFFE-4399-B1BF-9F42A6D79231}" srcOrd="0" destOrd="0" parTransId="{F61219A1-926E-4DA1-AAB2-B0AE94864F17}" sibTransId="{E91768E4-31E3-447A-B96B-26722EA0B0E7}"/>
    <dgm:cxn modelId="{0291A0FF-E463-443A-9CA6-872F92FA570D}" type="presOf" srcId="{BBE5D715-0641-4E3F-A24C-CD31C9B831C8}" destId="{528F60CB-D69A-401D-9396-87EA20E0E017}" srcOrd="0" destOrd="0" presId="urn:microsoft.com/office/officeart/2005/8/layout/hProcess7"/>
    <dgm:cxn modelId="{7D847F08-D599-455E-BED0-1D7FED023EF9}" type="presOf" srcId="{F43C3E37-81D3-4B9E-849F-151F7C47B349}" destId="{81513AFE-42F7-4E3E-B33B-76F528A43EF2}" srcOrd="0" destOrd="0" presId="urn:microsoft.com/office/officeart/2005/8/layout/hProcess7"/>
    <dgm:cxn modelId="{37CB933B-8A98-4781-9832-971D981FFECE}" srcId="{D4C3CADD-BECE-4A38-A392-CA9692492F57}" destId="{6435FB19-6A5B-47C3-A165-239B4544A3C2}" srcOrd="0" destOrd="0" parTransId="{24B94EA7-8D5F-413F-993D-1801905BD31F}" sibTransId="{57090092-21BB-4EF0-918B-0ABBBB920EC7}"/>
    <dgm:cxn modelId="{4C76EF11-BB1D-495C-9E22-02F1C346C4C3}" srcId="{97244212-DFA0-4EFA-B9E0-7BF56E8A8D5E}" destId="{B9DB6382-F283-4AA9-9B5F-865FD917E708}" srcOrd="0" destOrd="0" parTransId="{6BDF57B3-2DA6-40CD-9C01-7F966D81AD73}" sibTransId="{0C549B40-C5D8-49D8-8672-4884D1749DCC}"/>
    <dgm:cxn modelId="{17352635-90E5-43B8-A227-9917B666570F}" type="presOf" srcId="{B3E2390F-3B95-40EF-901B-D39C4035C085}" destId="{142C79CE-DDD5-4D90-B86B-BE7AB7BCB352}" srcOrd="0" destOrd="0" presId="urn:microsoft.com/office/officeart/2005/8/layout/hProcess7"/>
    <dgm:cxn modelId="{33B408E0-A12F-484C-80A9-30BCD04833BC}" type="presOf" srcId="{79A17FF3-EECC-4A39-BEF3-D3BD2DE9F7B0}" destId="{1BD4F456-5782-4644-B4F4-94D3B6B26F4F}" srcOrd="1" destOrd="0" presId="urn:microsoft.com/office/officeart/2005/8/layout/hProcess7"/>
    <dgm:cxn modelId="{770B64E6-FF76-4E03-BA33-485A06135364}" type="presOf" srcId="{79A17FF3-EECC-4A39-BEF3-D3BD2DE9F7B0}" destId="{58AB689B-D828-4B16-8E67-BD71CF653814}" srcOrd="0" destOrd="0" presId="urn:microsoft.com/office/officeart/2005/8/layout/hProcess7"/>
    <dgm:cxn modelId="{6238A602-1F79-43A9-804A-F88A229BF49C}" type="presOf" srcId="{D4C3CADD-BECE-4A38-A392-CA9692492F57}" destId="{E666042C-BEFB-4234-9FB2-59946BEE7AC3}" srcOrd="1" destOrd="0" presId="urn:microsoft.com/office/officeart/2005/8/layout/hProcess7"/>
    <dgm:cxn modelId="{8C9AAA3C-B3B4-42AC-9A53-4B384FAFBECE}" srcId="{79A17FF3-EECC-4A39-BEF3-D3BD2DE9F7B0}" destId="{B3E2390F-3B95-40EF-901B-D39C4035C085}" srcOrd="0" destOrd="0" parTransId="{78A95B73-A7AE-41BE-838F-C55974692472}" sibTransId="{AD93B1C6-93C2-4FCB-98C7-31F781FA4D10}"/>
    <dgm:cxn modelId="{E667112B-632C-4D7F-82FE-6E6ABC3C9937}" type="presOf" srcId="{6435FB19-6A5B-47C3-A165-239B4544A3C2}" destId="{4C461A1F-50A8-4A69-8892-1BBA3902976A}" srcOrd="0" destOrd="0" presId="urn:microsoft.com/office/officeart/2005/8/layout/hProcess7"/>
    <dgm:cxn modelId="{C7B017FC-334C-478A-AFEB-D7CD8CE8CB6B}" type="presOf" srcId="{ADFF9AD3-B20B-4435-9374-60F22593514A}" destId="{F48483BE-D96A-40BF-8692-82C02AB7243C}" srcOrd="1" destOrd="0" presId="urn:microsoft.com/office/officeart/2005/8/layout/hProcess7"/>
    <dgm:cxn modelId="{52879C1E-BF11-4400-BFED-951278C0042A}" type="presOf" srcId="{D4C3CADD-BECE-4A38-A392-CA9692492F57}" destId="{EC71A7AF-669D-4EC8-A978-78310C3508C3}" srcOrd="0" destOrd="0" presId="urn:microsoft.com/office/officeart/2005/8/layout/hProcess7"/>
    <dgm:cxn modelId="{49185200-FAF1-49DB-A230-7CDF24A54B5D}" type="presOf" srcId="{97244212-DFA0-4EFA-B9E0-7BF56E8A8D5E}" destId="{CD34F4EA-A105-4254-9BC3-01615E3BDDC7}" srcOrd="1" destOrd="0" presId="urn:microsoft.com/office/officeart/2005/8/layout/hProcess7"/>
    <dgm:cxn modelId="{1ECC4B69-5C81-461B-B355-BFC32415310D}" srcId="{ADFF9AD3-B20B-4435-9374-60F22593514A}" destId="{F43C3E37-81D3-4B9E-849F-151F7C47B349}" srcOrd="0" destOrd="0" parTransId="{FD7E56C1-0541-423B-999F-84D5D37FFAEF}" sibTransId="{99D71AB4-C3D7-4CF6-9D5B-996AE64AC84C}"/>
    <dgm:cxn modelId="{B7F2B501-3DA7-4525-A35D-F46B8345A83E}" srcId="{BBE5D715-0641-4E3F-A24C-CD31C9B831C8}" destId="{ADFF9AD3-B20B-4435-9374-60F22593514A}" srcOrd="1" destOrd="0" parTransId="{7C75DD51-9E54-4E0E-867C-0E2C3AB305B4}" sibTransId="{479FB8A0-71F2-44B2-817A-C7E8F057512E}"/>
    <dgm:cxn modelId="{A8A594C2-C246-458F-B82E-8E2AF5DF60A9}" type="presParOf" srcId="{528F60CB-D69A-401D-9396-87EA20E0E017}" destId="{242372D5-B379-461F-9ED2-198F63DFCC60}" srcOrd="0" destOrd="0" presId="urn:microsoft.com/office/officeart/2005/8/layout/hProcess7"/>
    <dgm:cxn modelId="{2E93D36E-8765-4600-B43F-EF485DF85F91}" type="presParOf" srcId="{242372D5-B379-461F-9ED2-198F63DFCC60}" destId="{E22B1746-F441-4171-BBB4-46FC99C5AE89}" srcOrd="0" destOrd="0" presId="urn:microsoft.com/office/officeart/2005/8/layout/hProcess7"/>
    <dgm:cxn modelId="{989CA5ED-FD4B-40C0-9002-AF7CF4D90588}" type="presParOf" srcId="{242372D5-B379-461F-9ED2-198F63DFCC60}" destId="{D4FBD514-3886-44D5-90BA-88AB3E24D257}" srcOrd="1" destOrd="0" presId="urn:microsoft.com/office/officeart/2005/8/layout/hProcess7"/>
    <dgm:cxn modelId="{04230EAB-AB0E-4A1D-9393-A5AD1E0AD17A}" type="presParOf" srcId="{242372D5-B379-461F-9ED2-198F63DFCC60}" destId="{E2CB3DD7-71AE-41AC-BF5B-3EF86376CFA5}" srcOrd="2" destOrd="0" presId="urn:microsoft.com/office/officeart/2005/8/layout/hProcess7"/>
    <dgm:cxn modelId="{12C9D1D7-3669-4724-994A-9637A58D2B28}" type="presParOf" srcId="{528F60CB-D69A-401D-9396-87EA20E0E017}" destId="{DD5D7307-071B-4C19-8F53-0EC79083D86B}" srcOrd="1" destOrd="0" presId="urn:microsoft.com/office/officeart/2005/8/layout/hProcess7"/>
    <dgm:cxn modelId="{1A66D4FB-EF87-4823-840E-45A3B7AAA442}" type="presParOf" srcId="{528F60CB-D69A-401D-9396-87EA20E0E017}" destId="{2CF4F2CD-4FF4-4BDE-BC8A-4BE32D64F8C2}" srcOrd="2" destOrd="0" presId="urn:microsoft.com/office/officeart/2005/8/layout/hProcess7"/>
    <dgm:cxn modelId="{FA59932F-5747-4DA4-8419-774A60C7BA09}" type="presParOf" srcId="{2CF4F2CD-4FF4-4BDE-BC8A-4BE32D64F8C2}" destId="{3C88C0B2-744C-42E9-BD4B-715A8A09ECCD}" srcOrd="0" destOrd="0" presId="urn:microsoft.com/office/officeart/2005/8/layout/hProcess7"/>
    <dgm:cxn modelId="{085A24CC-09D4-4AFA-A701-CF0EFBC3F0C9}" type="presParOf" srcId="{2CF4F2CD-4FF4-4BDE-BC8A-4BE32D64F8C2}" destId="{E2B366AB-C240-4D55-AEFE-693181FC8D48}" srcOrd="1" destOrd="0" presId="urn:microsoft.com/office/officeart/2005/8/layout/hProcess7"/>
    <dgm:cxn modelId="{8DA725F9-5C78-4021-824A-0B505EE98E98}" type="presParOf" srcId="{2CF4F2CD-4FF4-4BDE-BC8A-4BE32D64F8C2}" destId="{86202738-54D6-4AEE-AEF3-8D44AD7A17F7}" srcOrd="2" destOrd="0" presId="urn:microsoft.com/office/officeart/2005/8/layout/hProcess7"/>
    <dgm:cxn modelId="{DB30F3AC-AEE6-4FCD-BAFA-121DBCD7BEE4}" type="presParOf" srcId="{528F60CB-D69A-401D-9396-87EA20E0E017}" destId="{C2169FDA-B2A2-485D-A2DF-A26176DC9BD3}" srcOrd="3" destOrd="0" presId="urn:microsoft.com/office/officeart/2005/8/layout/hProcess7"/>
    <dgm:cxn modelId="{8CAC3FA1-BAC2-4798-BE81-52C22D32E0EA}" type="presParOf" srcId="{528F60CB-D69A-401D-9396-87EA20E0E017}" destId="{ACEF3E34-4CF8-462F-901F-114823EDCC23}" srcOrd="4" destOrd="0" presId="urn:microsoft.com/office/officeart/2005/8/layout/hProcess7"/>
    <dgm:cxn modelId="{60DB8FE5-26DF-4E84-BC99-714354BF283E}" type="presParOf" srcId="{ACEF3E34-4CF8-462F-901F-114823EDCC23}" destId="{7897D567-8CA6-4FEE-954E-B04964DC9DBA}" srcOrd="0" destOrd="0" presId="urn:microsoft.com/office/officeart/2005/8/layout/hProcess7"/>
    <dgm:cxn modelId="{635C02B9-1599-4F87-B299-6B5C6F38CC22}" type="presParOf" srcId="{ACEF3E34-4CF8-462F-901F-114823EDCC23}" destId="{F48483BE-D96A-40BF-8692-82C02AB7243C}" srcOrd="1" destOrd="0" presId="urn:microsoft.com/office/officeart/2005/8/layout/hProcess7"/>
    <dgm:cxn modelId="{8F18D2B7-23CC-4B37-A9A8-F54E490EB97F}" type="presParOf" srcId="{ACEF3E34-4CF8-462F-901F-114823EDCC23}" destId="{81513AFE-42F7-4E3E-B33B-76F528A43EF2}" srcOrd="2" destOrd="0" presId="urn:microsoft.com/office/officeart/2005/8/layout/hProcess7"/>
    <dgm:cxn modelId="{051A665E-3525-41B0-8FEC-880CED0621F7}" type="presParOf" srcId="{528F60CB-D69A-401D-9396-87EA20E0E017}" destId="{BB0F75A0-0DFF-42D0-949A-81622C21C98F}" srcOrd="5" destOrd="0" presId="urn:microsoft.com/office/officeart/2005/8/layout/hProcess7"/>
    <dgm:cxn modelId="{DFA55DF9-8034-4F72-B271-FFAD22256AB7}" type="presParOf" srcId="{528F60CB-D69A-401D-9396-87EA20E0E017}" destId="{2919930D-1EAB-4849-ADFF-45297BD7E721}" srcOrd="6" destOrd="0" presId="urn:microsoft.com/office/officeart/2005/8/layout/hProcess7"/>
    <dgm:cxn modelId="{34BEA32F-2DBF-4A6B-8B37-51D747B64989}" type="presParOf" srcId="{2919930D-1EAB-4849-ADFF-45297BD7E721}" destId="{AE192C57-112E-408B-9164-34C7C96C4E1B}" srcOrd="0" destOrd="0" presId="urn:microsoft.com/office/officeart/2005/8/layout/hProcess7"/>
    <dgm:cxn modelId="{7B582BC6-D6C2-40F6-B77D-18D4809D1279}" type="presParOf" srcId="{2919930D-1EAB-4849-ADFF-45297BD7E721}" destId="{5F0F19B4-B7CA-49D2-B115-FEBBC4657CB7}" srcOrd="1" destOrd="0" presId="urn:microsoft.com/office/officeart/2005/8/layout/hProcess7"/>
    <dgm:cxn modelId="{2C408027-DA2C-4594-AD36-AE1C13F290A2}" type="presParOf" srcId="{2919930D-1EAB-4849-ADFF-45297BD7E721}" destId="{02438B21-8B7E-41FD-BF63-3C0540F027ED}" srcOrd="2" destOrd="0" presId="urn:microsoft.com/office/officeart/2005/8/layout/hProcess7"/>
    <dgm:cxn modelId="{403C105F-8614-44FF-BFE4-DC882B82CE7D}" type="presParOf" srcId="{528F60CB-D69A-401D-9396-87EA20E0E017}" destId="{9F877752-26B3-4706-8E8B-65614108C46F}" srcOrd="7" destOrd="0" presId="urn:microsoft.com/office/officeart/2005/8/layout/hProcess7"/>
    <dgm:cxn modelId="{C13AF45E-B8F5-43C9-8ECE-7E154041503F}" type="presParOf" srcId="{528F60CB-D69A-401D-9396-87EA20E0E017}" destId="{ECBB6218-5E03-4EDA-A0F3-B9C1060ED433}" srcOrd="8" destOrd="0" presId="urn:microsoft.com/office/officeart/2005/8/layout/hProcess7"/>
    <dgm:cxn modelId="{69065F21-3F0C-4A9A-B17A-DA5B46C54CD5}" type="presParOf" srcId="{ECBB6218-5E03-4EDA-A0F3-B9C1060ED433}" destId="{7447B5B0-D3CA-4295-87B0-E24A022550FC}" srcOrd="0" destOrd="0" presId="urn:microsoft.com/office/officeart/2005/8/layout/hProcess7"/>
    <dgm:cxn modelId="{1C172935-A779-4C6E-97A4-5254ABD8BC23}" type="presParOf" srcId="{ECBB6218-5E03-4EDA-A0F3-B9C1060ED433}" destId="{CD34F4EA-A105-4254-9BC3-01615E3BDDC7}" srcOrd="1" destOrd="0" presId="urn:microsoft.com/office/officeart/2005/8/layout/hProcess7"/>
    <dgm:cxn modelId="{5EE34ED3-C66C-4F8F-ADFA-A15CFA3F8473}" type="presParOf" srcId="{ECBB6218-5E03-4EDA-A0F3-B9C1060ED433}" destId="{8F3DAC56-DE07-47E8-9DAB-FB901367EAEA}" srcOrd="2" destOrd="0" presId="urn:microsoft.com/office/officeart/2005/8/layout/hProcess7"/>
    <dgm:cxn modelId="{B9E16E43-7868-40DF-849C-555DB2B7F647}" type="presParOf" srcId="{528F60CB-D69A-401D-9396-87EA20E0E017}" destId="{C6373602-B4DE-43D6-9025-11E8C8816BB9}" srcOrd="9" destOrd="0" presId="urn:microsoft.com/office/officeart/2005/8/layout/hProcess7"/>
    <dgm:cxn modelId="{6C9B3A73-447D-4D1D-BD97-83CEC2AC5004}" type="presParOf" srcId="{528F60CB-D69A-401D-9396-87EA20E0E017}" destId="{58903EC5-6973-4E90-966A-56946E07345D}" srcOrd="10" destOrd="0" presId="urn:microsoft.com/office/officeart/2005/8/layout/hProcess7"/>
    <dgm:cxn modelId="{00D471CC-9470-4B0F-BC0E-F472EA500AE1}" type="presParOf" srcId="{58903EC5-6973-4E90-966A-56946E07345D}" destId="{06A3821E-6E2F-4932-88AA-37DA560610C3}" srcOrd="0" destOrd="0" presId="urn:microsoft.com/office/officeart/2005/8/layout/hProcess7"/>
    <dgm:cxn modelId="{A234F981-1EF0-4066-8619-3F9A2EED75D4}" type="presParOf" srcId="{58903EC5-6973-4E90-966A-56946E07345D}" destId="{18270A6B-1320-4227-A388-E560F7E37831}" srcOrd="1" destOrd="0" presId="urn:microsoft.com/office/officeart/2005/8/layout/hProcess7"/>
    <dgm:cxn modelId="{12DE54B1-67DE-41B3-B13D-E5DA80A6E428}" type="presParOf" srcId="{58903EC5-6973-4E90-966A-56946E07345D}" destId="{7AF4FA46-8B9F-4F0F-9661-DBF20C0AC592}" srcOrd="2" destOrd="0" presId="urn:microsoft.com/office/officeart/2005/8/layout/hProcess7"/>
    <dgm:cxn modelId="{171AAB9C-A22A-4C63-906C-EC3EC472C2E7}" type="presParOf" srcId="{528F60CB-D69A-401D-9396-87EA20E0E017}" destId="{D6A9CC92-6EDE-401C-9289-F4F1C2181283}" srcOrd="11" destOrd="0" presId="urn:microsoft.com/office/officeart/2005/8/layout/hProcess7"/>
    <dgm:cxn modelId="{AAB48C0F-2B5B-402B-9379-7C3CBBCA12AA}" type="presParOf" srcId="{528F60CB-D69A-401D-9396-87EA20E0E017}" destId="{CAE92213-1EE4-4B5A-8A79-CDA2716C7309}" srcOrd="12" destOrd="0" presId="urn:microsoft.com/office/officeart/2005/8/layout/hProcess7"/>
    <dgm:cxn modelId="{3FB5C66E-2AB9-4F87-9B2A-5BD9ACE163FF}" type="presParOf" srcId="{CAE92213-1EE4-4B5A-8A79-CDA2716C7309}" destId="{58AB689B-D828-4B16-8E67-BD71CF653814}" srcOrd="0" destOrd="0" presId="urn:microsoft.com/office/officeart/2005/8/layout/hProcess7"/>
    <dgm:cxn modelId="{F3F905B6-B213-407A-80C1-C3B911A059C7}" type="presParOf" srcId="{CAE92213-1EE4-4B5A-8A79-CDA2716C7309}" destId="{1BD4F456-5782-4644-B4F4-94D3B6B26F4F}" srcOrd="1" destOrd="0" presId="urn:microsoft.com/office/officeart/2005/8/layout/hProcess7"/>
    <dgm:cxn modelId="{7D025257-8F27-4846-AD48-67BB7CF9DBBC}" type="presParOf" srcId="{CAE92213-1EE4-4B5A-8A79-CDA2716C7309}" destId="{142C79CE-DDD5-4D90-B86B-BE7AB7BCB352}" srcOrd="2" destOrd="0" presId="urn:microsoft.com/office/officeart/2005/8/layout/hProcess7"/>
    <dgm:cxn modelId="{8E66EE1C-53E0-4FFA-92EC-8EC925DFEEB0}" type="presParOf" srcId="{528F60CB-D69A-401D-9396-87EA20E0E017}" destId="{129ACC38-1F91-4470-AA46-68D776E31D1B}" srcOrd="13" destOrd="0" presId="urn:microsoft.com/office/officeart/2005/8/layout/hProcess7"/>
    <dgm:cxn modelId="{6D7600F9-6173-4C7C-8E30-D38AB4D1EACB}" type="presParOf" srcId="{528F60CB-D69A-401D-9396-87EA20E0E017}" destId="{29B04135-D962-4067-86FA-B54889780A1A}" srcOrd="14" destOrd="0" presId="urn:microsoft.com/office/officeart/2005/8/layout/hProcess7"/>
    <dgm:cxn modelId="{E8ABC48D-CEC0-48D8-8B75-8BEAC8E94E6F}" type="presParOf" srcId="{29B04135-D962-4067-86FA-B54889780A1A}" destId="{81E0FB05-5546-411B-ACC5-674065347C91}" srcOrd="0" destOrd="0" presId="urn:microsoft.com/office/officeart/2005/8/layout/hProcess7"/>
    <dgm:cxn modelId="{5B3F6AFF-69B9-49EC-BC49-BC4DA91A8B09}" type="presParOf" srcId="{29B04135-D962-4067-86FA-B54889780A1A}" destId="{345429EA-9DC1-4ED9-879F-5791B9795376}" srcOrd="1" destOrd="0" presId="urn:microsoft.com/office/officeart/2005/8/layout/hProcess7"/>
    <dgm:cxn modelId="{DE01E5B7-37E1-438D-A384-5DF8BA26A46D}" type="presParOf" srcId="{29B04135-D962-4067-86FA-B54889780A1A}" destId="{0FAADCB9-303F-4F5C-B7F9-834FA1D547C4}" srcOrd="2" destOrd="0" presId="urn:microsoft.com/office/officeart/2005/8/layout/hProcess7"/>
    <dgm:cxn modelId="{FFD5F752-1373-458D-856C-245EFFE83805}" type="presParOf" srcId="{528F60CB-D69A-401D-9396-87EA20E0E017}" destId="{8539BB0A-62A1-4C86-9659-6D4EC4BF5E15}" srcOrd="15" destOrd="0" presId="urn:microsoft.com/office/officeart/2005/8/layout/hProcess7"/>
    <dgm:cxn modelId="{3E7FA5B0-B402-456D-B89D-68511E89D08A}" type="presParOf" srcId="{528F60CB-D69A-401D-9396-87EA20E0E017}" destId="{4D022FFA-BA2A-465C-90E9-C74DC18A7E5F}" srcOrd="16" destOrd="0" presId="urn:microsoft.com/office/officeart/2005/8/layout/hProcess7"/>
    <dgm:cxn modelId="{1565E712-9FB1-49F1-B5B0-D0E25A5F31A7}" type="presParOf" srcId="{4D022FFA-BA2A-465C-90E9-C74DC18A7E5F}" destId="{EC71A7AF-669D-4EC8-A978-78310C3508C3}" srcOrd="0" destOrd="0" presId="urn:microsoft.com/office/officeart/2005/8/layout/hProcess7"/>
    <dgm:cxn modelId="{651F9FB3-A7A9-447E-B9CA-545C6BCDAF80}" type="presParOf" srcId="{4D022FFA-BA2A-465C-90E9-C74DC18A7E5F}" destId="{E666042C-BEFB-4234-9FB2-59946BEE7AC3}" srcOrd="1" destOrd="0" presId="urn:microsoft.com/office/officeart/2005/8/layout/hProcess7"/>
    <dgm:cxn modelId="{5E97707F-2968-42CA-8E75-7FDD68507499}" type="presParOf" srcId="{4D022FFA-BA2A-465C-90E9-C74DC18A7E5F}" destId="{4C461A1F-50A8-4A69-8892-1BBA3902976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4BA41-6AC5-4BED-9BDF-BC45C735F6D6}">
      <dsp:nvSpPr>
        <dsp:cNvPr id="0" name=""/>
        <dsp:cNvSpPr/>
      </dsp:nvSpPr>
      <dsp:spPr>
        <a:xfrm>
          <a:off x="4042" y="1185714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BA2C9-9408-4A0A-9A92-9346D5CEF56A}">
      <dsp:nvSpPr>
        <dsp:cNvPr id="0" name=""/>
        <dsp:cNvSpPr/>
      </dsp:nvSpPr>
      <dsp:spPr>
        <a:xfrm>
          <a:off x="314081" y="2328428"/>
          <a:ext cx="1904523" cy="19045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Windows</a:t>
          </a:r>
          <a:endParaRPr lang="en-GB" sz="3100" kern="1200" dirty="0"/>
        </a:p>
      </dsp:txBody>
      <dsp:txXfrm>
        <a:off x="369863" y="2384210"/>
        <a:ext cx="1792959" cy="1792959"/>
      </dsp:txXfrm>
    </dsp:sp>
    <dsp:sp modelId="{1A23F066-7AF1-4702-88BB-17898A381DD4}">
      <dsp:nvSpPr>
        <dsp:cNvPr id="0" name=""/>
        <dsp:cNvSpPr/>
      </dsp:nvSpPr>
      <dsp:spPr>
        <a:xfrm>
          <a:off x="2275419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>
        <a:off x="2275419" y="2000687"/>
        <a:ext cx="256797" cy="274578"/>
      </dsp:txXfrm>
    </dsp:sp>
    <dsp:sp modelId="{1CBB667E-339E-4F85-920B-5ABFA14826DD}">
      <dsp:nvSpPr>
        <dsp:cNvPr id="0" name=""/>
        <dsp:cNvSpPr/>
      </dsp:nvSpPr>
      <dsp:spPr>
        <a:xfrm>
          <a:off x="2956718" y="1185714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-3214501"/>
            <a:satOff val="-19880"/>
            <a:lumOff val="410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8F2DF-74BF-4AF2-80C8-1180A7F76501}">
      <dsp:nvSpPr>
        <dsp:cNvPr id="0" name=""/>
        <dsp:cNvSpPr/>
      </dsp:nvSpPr>
      <dsp:spPr>
        <a:xfrm>
          <a:off x="3266757" y="2328428"/>
          <a:ext cx="1904523" cy="19045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err="1" smtClean="0"/>
            <a:t>iOS</a:t>
          </a:r>
          <a:endParaRPr lang="en-GB" sz="3100" kern="1200" dirty="0"/>
        </a:p>
      </dsp:txBody>
      <dsp:txXfrm>
        <a:off x="3322539" y="2384210"/>
        <a:ext cx="1792959" cy="1792959"/>
      </dsp:txXfrm>
    </dsp:sp>
    <dsp:sp modelId="{340DEB9E-2B79-461C-ABD2-230FDA53D6D7}">
      <dsp:nvSpPr>
        <dsp:cNvPr id="0" name=""/>
        <dsp:cNvSpPr/>
      </dsp:nvSpPr>
      <dsp:spPr>
        <a:xfrm>
          <a:off x="5228095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>
        <a:off x="5228095" y="2000687"/>
        <a:ext cx="256797" cy="274578"/>
      </dsp:txXfrm>
    </dsp:sp>
    <dsp:sp modelId="{56C01EA3-CCD4-4591-80BC-611006CB546C}">
      <dsp:nvSpPr>
        <dsp:cNvPr id="0" name=""/>
        <dsp:cNvSpPr/>
      </dsp:nvSpPr>
      <dsp:spPr>
        <a:xfrm>
          <a:off x="5909394" y="1185714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-6429003"/>
            <a:satOff val="-39760"/>
            <a:lumOff val="82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35E43-0D3B-4B6E-8E3A-A9B3EDD97BA4}">
      <dsp:nvSpPr>
        <dsp:cNvPr id="0" name=""/>
        <dsp:cNvSpPr/>
      </dsp:nvSpPr>
      <dsp:spPr>
        <a:xfrm>
          <a:off x="6219433" y="2328428"/>
          <a:ext cx="1904523" cy="19045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Android</a:t>
          </a:r>
          <a:endParaRPr lang="en-GB" sz="3100" kern="1200" dirty="0"/>
        </a:p>
      </dsp:txBody>
      <dsp:txXfrm>
        <a:off x="6275215" y="2384210"/>
        <a:ext cx="1792959" cy="17929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F1398-C236-4D6B-B6E9-D4801713A6D5}">
      <dsp:nvSpPr>
        <dsp:cNvPr id="0" name=""/>
        <dsp:cNvSpPr/>
      </dsp:nvSpPr>
      <dsp:spPr>
        <a:xfrm rot="16200000">
          <a:off x="2268" y="2971"/>
          <a:ext cx="3472316" cy="3472316"/>
        </a:xfrm>
        <a:prstGeom prst="up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kern="1200" dirty="0" smtClean="0"/>
            <a:t>Proprietary engine</a:t>
          </a:r>
          <a:endParaRPr lang="en-GB" sz="3800" kern="1200" dirty="0"/>
        </a:p>
      </dsp:txBody>
      <dsp:txXfrm rot="5400000">
        <a:off x="609924" y="871049"/>
        <a:ext cx="2864661" cy="1736158"/>
      </dsp:txXfrm>
    </dsp:sp>
    <dsp:sp modelId="{69BDA028-813E-4C78-A56C-DF85197907A1}">
      <dsp:nvSpPr>
        <dsp:cNvPr id="0" name=""/>
        <dsp:cNvSpPr/>
      </dsp:nvSpPr>
      <dsp:spPr>
        <a:xfrm rot="5400000">
          <a:off x="8397375" y="2016"/>
          <a:ext cx="3472316" cy="3474226"/>
        </a:xfrm>
        <a:prstGeom prst="upArrow">
          <a:avLst>
            <a:gd name="adj1" fmla="val 50000"/>
            <a:gd name="adj2" fmla="val 35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kern="1200" dirty="0" smtClean="0"/>
            <a:t>Bare bones framework</a:t>
          </a:r>
          <a:endParaRPr lang="en-GB" sz="3800" kern="1200" dirty="0"/>
        </a:p>
      </dsp:txBody>
      <dsp:txXfrm rot="-5400000">
        <a:off x="8396421" y="871050"/>
        <a:ext cx="2866571" cy="17361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F1398-C236-4D6B-B6E9-D4801713A6D5}">
      <dsp:nvSpPr>
        <dsp:cNvPr id="0" name=""/>
        <dsp:cNvSpPr/>
      </dsp:nvSpPr>
      <dsp:spPr>
        <a:xfrm rot="16200000">
          <a:off x="4474" y="1144"/>
          <a:ext cx="3247369" cy="3247369"/>
        </a:xfrm>
        <a:prstGeom prst="upArrow">
          <a:avLst>
            <a:gd name="adj1" fmla="val 50000"/>
            <a:gd name="adj2" fmla="val 35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  <a:sp3d extrusionH="28000" prstMaterial="matte"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800" kern="1200" dirty="0" smtClean="0"/>
            <a:t>Lowest</a:t>
          </a:r>
          <a:endParaRPr lang="en-GB" sz="4800" kern="1200" dirty="0"/>
        </a:p>
      </dsp:txBody>
      <dsp:txXfrm rot="5400000">
        <a:off x="572764" y="812986"/>
        <a:ext cx="2679079" cy="1623685"/>
      </dsp:txXfrm>
    </dsp:sp>
    <dsp:sp modelId="{B3A1F502-DB18-4171-BC5C-B9DFBEC83A3B}">
      <dsp:nvSpPr>
        <dsp:cNvPr id="0" name=""/>
        <dsp:cNvSpPr/>
      </dsp:nvSpPr>
      <dsp:spPr>
        <a:xfrm rot="5400000">
          <a:off x="8001306" y="1144"/>
          <a:ext cx="3247369" cy="3247369"/>
        </a:xfrm>
        <a:prstGeom prst="upArrow">
          <a:avLst>
            <a:gd name="adj1" fmla="val 50000"/>
            <a:gd name="adj2" fmla="val 35000"/>
          </a:avLst>
        </a:prstGeom>
        <a:solidFill>
          <a:schemeClr val="accent3">
            <a:hueOff val="-1737030"/>
            <a:satOff val="-8474"/>
            <a:lumOff val="-294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  <a:sp3d extrusionH="28000" prstMaterial="matte"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800" kern="1200" dirty="0" smtClean="0"/>
            <a:t>Highest</a:t>
          </a:r>
          <a:endParaRPr lang="en-GB" sz="4800" kern="1200" dirty="0"/>
        </a:p>
      </dsp:txBody>
      <dsp:txXfrm rot="-5400000">
        <a:off x="8001306" y="812986"/>
        <a:ext cx="2679079" cy="16236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A0CFD-1970-46AA-BB1F-C3F5F55C2C35}">
      <dsp:nvSpPr>
        <dsp:cNvPr id="0" name=""/>
        <dsp:cNvSpPr/>
      </dsp:nvSpPr>
      <dsp:spPr>
        <a:xfrm>
          <a:off x="1307" y="2199462"/>
          <a:ext cx="2549356" cy="101974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40005" bIns="8001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First project</a:t>
          </a:r>
          <a:endParaRPr lang="en-GB" sz="3000" kern="1200" dirty="0"/>
        </a:p>
      </dsp:txBody>
      <dsp:txXfrm>
        <a:off x="1307" y="2199462"/>
        <a:ext cx="2294421" cy="1019742"/>
      </dsp:txXfrm>
    </dsp:sp>
    <dsp:sp modelId="{7443B685-8109-4F65-91A8-DA861204093C}">
      <dsp:nvSpPr>
        <dsp:cNvPr id="0" name=""/>
        <dsp:cNvSpPr/>
      </dsp:nvSpPr>
      <dsp:spPr>
        <a:xfrm>
          <a:off x="2040792" y="2199462"/>
          <a:ext cx="2549356" cy="101974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Extend</a:t>
          </a:r>
          <a:endParaRPr lang="en-GB" sz="3000" kern="1200" dirty="0"/>
        </a:p>
      </dsp:txBody>
      <dsp:txXfrm>
        <a:off x="2550663" y="2199462"/>
        <a:ext cx="1529614" cy="1019742"/>
      </dsp:txXfrm>
    </dsp:sp>
    <dsp:sp modelId="{C593BB58-6A5B-4A30-B800-D058F91D22D6}">
      <dsp:nvSpPr>
        <dsp:cNvPr id="0" name=""/>
        <dsp:cNvSpPr/>
      </dsp:nvSpPr>
      <dsp:spPr>
        <a:xfrm>
          <a:off x="4080276" y="2199462"/>
          <a:ext cx="2549356" cy="101974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A better way</a:t>
          </a:r>
          <a:endParaRPr lang="en-GB" sz="3000" kern="1200" dirty="0"/>
        </a:p>
      </dsp:txBody>
      <dsp:txXfrm>
        <a:off x="4590147" y="2199462"/>
        <a:ext cx="1529614" cy="1019742"/>
      </dsp:txXfrm>
    </dsp:sp>
    <dsp:sp modelId="{EA001821-E8AF-4605-8BB1-9DD672B06B60}">
      <dsp:nvSpPr>
        <dsp:cNvPr id="0" name=""/>
        <dsp:cNvSpPr/>
      </dsp:nvSpPr>
      <dsp:spPr>
        <a:xfrm>
          <a:off x="6119761" y="2199462"/>
          <a:ext cx="2549356" cy="101974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Think Beyond</a:t>
          </a:r>
          <a:endParaRPr lang="en-GB" sz="3000" kern="1200" dirty="0"/>
        </a:p>
      </dsp:txBody>
      <dsp:txXfrm>
        <a:off x="6629632" y="2199462"/>
        <a:ext cx="1529614" cy="1019742"/>
      </dsp:txXfrm>
    </dsp:sp>
    <dsp:sp modelId="{DA60E714-D68A-4057-85E5-F10E67769A66}">
      <dsp:nvSpPr>
        <dsp:cNvPr id="0" name=""/>
        <dsp:cNvSpPr/>
      </dsp:nvSpPr>
      <dsp:spPr>
        <a:xfrm>
          <a:off x="8159246" y="2199462"/>
          <a:ext cx="2549356" cy="101974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Flame on</a:t>
          </a:r>
          <a:endParaRPr lang="en-GB" sz="3000" kern="1200" dirty="0"/>
        </a:p>
      </dsp:txBody>
      <dsp:txXfrm>
        <a:off x="8669117" y="2199462"/>
        <a:ext cx="1529614" cy="1019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rkgenesis.zenithmoon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Sneak peek into </a:t>
            </a:r>
            <a:r>
              <a:rPr lang="en-GB" dirty="0" smtClean="0"/>
              <a:t>x-platform </a:t>
            </a:r>
            <a:r>
              <a:rPr lang="en-GB" dirty="0" smtClean="0"/>
              <a:t>game/app </a:t>
            </a:r>
            <a:r>
              <a:rPr lang="en-GB" dirty="0"/>
              <a:t>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Simon Darkside Jackson</a:t>
            </a:r>
          </a:p>
          <a:p>
            <a:r>
              <a:rPr lang="en-GB" dirty="0" err="1" smtClean="0"/>
              <a:t>ZenithMoon</a:t>
            </a:r>
            <a:r>
              <a:rPr lang="en-GB" dirty="0" smtClean="0"/>
              <a:t> Studios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87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Frameworks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Xamarin</a:t>
            </a:r>
            <a:r>
              <a:rPr lang="en-GB" dirty="0" smtClean="0"/>
              <a:t> - MonoGame / SunBurn / Unity / DIY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85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Xamarin</a:t>
            </a:r>
            <a:r>
              <a:rPr lang="en-GB" dirty="0" smtClean="0"/>
              <a:t> / MonoGame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Supports: </a:t>
            </a:r>
            <a:r>
              <a:rPr lang="en-GB" dirty="0" err="1" smtClean="0"/>
              <a:t>iOS</a:t>
            </a:r>
            <a:r>
              <a:rPr lang="en-GB" dirty="0" smtClean="0"/>
              <a:t> / MAC/ Android (plus </a:t>
            </a:r>
            <a:r>
              <a:rPr lang="en-GB" dirty="0" err="1" smtClean="0"/>
              <a:t>deriv</a:t>
            </a:r>
            <a:r>
              <a:rPr lang="en-GB" dirty="0" smtClean="0"/>
              <a:t>) / Windows / Windows Phone 8</a:t>
            </a:r>
            <a:endParaRPr lang="en-GB" dirty="0"/>
          </a:p>
        </p:txBody>
      </p:sp>
      <p:pic>
        <p:nvPicPr>
          <p:cNvPr id="6" name="Picture 2" descr="https://si0.twimg.com/profile_images/1451934676/twitter-avata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 bwMode="auto">
          <a:xfrm>
            <a:off x="9437337" y="3283239"/>
            <a:ext cx="2018296" cy="281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twimg0-a.akamaihd.net/profile_images/1822586970/MonogameLogo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246" y="1108364"/>
            <a:ext cx="3283239" cy="328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40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20556695"/>
              </p:ext>
            </p:extLst>
          </p:nvPr>
        </p:nvGraphicFramePr>
        <p:xfrm>
          <a:off x="2603500" y="4224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own Arrow 5"/>
          <p:cNvSpPr/>
          <p:nvPr/>
        </p:nvSpPr>
        <p:spPr>
          <a:xfrm>
            <a:off x="3554730" y="4834890"/>
            <a:ext cx="605790" cy="708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6536055" y="4834890"/>
            <a:ext cx="605790" cy="708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9517380" y="4834890"/>
            <a:ext cx="605790" cy="708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Wave 8"/>
          <p:cNvSpPr/>
          <p:nvPr/>
        </p:nvSpPr>
        <p:spPr>
          <a:xfrm>
            <a:off x="3554730" y="5726430"/>
            <a:ext cx="605790" cy="49149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Wave 9"/>
          <p:cNvSpPr/>
          <p:nvPr/>
        </p:nvSpPr>
        <p:spPr>
          <a:xfrm>
            <a:off x="6536055" y="5867400"/>
            <a:ext cx="605790" cy="49149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Wave 10"/>
          <p:cNvSpPr/>
          <p:nvPr/>
        </p:nvSpPr>
        <p:spPr>
          <a:xfrm>
            <a:off x="9517380" y="5909310"/>
            <a:ext cx="605790" cy="49149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10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5276" y="1752599"/>
            <a:ext cx="5426158" cy="1371600"/>
          </a:xfrm>
        </p:spPr>
        <p:txBody>
          <a:bodyPr/>
          <a:lstStyle/>
          <a:p>
            <a:r>
              <a:rPr lang="en-GB" dirty="0" smtClean="0"/>
              <a:t>SunBurn gaming engine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35276" y="3124199"/>
            <a:ext cx="5426158" cy="1828800"/>
          </a:xfrm>
        </p:spPr>
        <p:txBody>
          <a:bodyPr/>
          <a:lstStyle/>
          <a:p>
            <a:r>
              <a:rPr lang="en-GB" dirty="0" smtClean="0"/>
              <a:t>Supports: Windows </a:t>
            </a:r>
            <a:r>
              <a:rPr lang="en-GB" dirty="0"/>
              <a:t>/ Windows </a:t>
            </a:r>
            <a:r>
              <a:rPr lang="en-GB" dirty="0" smtClean="0"/>
              <a:t>Phone / XBOX 360</a:t>
            </a:r>
          </a:p>
          <a:p>
            <a:r>
              <a:rPr lang="en-GB" dirty="0" smtClean="0"/>
              <a:t>Others planned</a:t>
            </a:r>
            <a:endParaRPr lang="en-GB" dirty="0"/>
          </a:p>
          <a:p>
            <a:endParaRPr lang="en-GB" dirty="0"/>
          </a:p>
        </p:txBody>
      </p:sp>
      <p:pic>
        <p:nvPicPr>
          <p:cNvPr id="4098" name="Picture 2" descr="http://blog.nuclex-games.com/wp-content/uploads/logos/sunburn-logo.pn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" r="364"/>
          <a:stretch/>
        </p:blipFill>
        <p:spPr bwMode="auto">
          <a:xfrm>
            <a:off x="703308" y="2161309"/>
            <a:ext cx="5579099" cy="203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1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013575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1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Supports: </a:t>
            </a:r>
            <a:r>
              <a:rPr lang="en-GB" dirty="0" err="1" smtClean="0"/>
              <a:t>iOS</a:t>
            </a:r>
            <a:r>
              <a:rPr lang="en-GB" dirty="0" smtClean="0"/>
              <a:t> / MAC/ Android (</a:t>
            </a:r>
            <a:r>
              <a:rPr lang="en-GB" dirty="0" err="1" smtClean="0"/>
              <a:t>limted</a:t>
            </a:r>
            <a:r>
              <a:rPr lang="en-GB" dirty="0" smtClean="0"/>
              <a:t>) / Windows / Windows Phone 8 / Web / Flash</a:t>
            </a:r>
            <a:endParaRPr lang="en-GB" dirty="0"/>
          </a:p>
        </p:txBody>
      </p:sp>
      <p:pic>
        <p:nvPicPr>
          <p:cNvPr id="5122" name="Picture 2" descr="http://s6.postimage.org/utph2xjjl/1303817604279.jp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" r="514"/>
          <a:stretch/>
        </p:blipFill>
        <p:spPr bwMode="auto">
          <a:xfrm>
            <a:off x="6908882" y="1752599"/>
            <a:ext cx="5030502" cy="3933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7301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235210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ght Arrow 2"/>
          <p:cNvSpPr/>
          <p:nvPr/>
        </p:nvSpPr>
        <p:spPr>
          <a:xfrm>
            <a:off x="7326630" y="758190"/>
            <a:ext cx="118872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Arrow 3"/>
          <p:cNvSpPr/>
          <p:nvPr/>
        </p:nvSpPr>
        <p:spPr>
          <a:xfrm>
            <a:off x="7326630" y="1969770"/>
            <a:ext cx="118872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7326630" y="3181350"/>
            <a:ext cx="118872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7326630" y="4392930"/>
            <a:ext cx="118872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7326630" y="5604510"/>
            <a:ext cx="118872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Wave 7"/>
          <p:cNvSpPr/>
          <p:nvPr/>
        </p:nvSpPr>
        <p:spPr>
          <a:xfrm>
            <a:off x="9384030" y="672465"/>
            <a:ext cx="868680" cy="60579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Wave 8"/>
          <p:cNvSpPr/>
          <p:nvPr/>
        </p:nvSpPr>
        <p:spPr>
          <a:xfrm>
            <a:off x="9384030" y="1884045"/>
            <a:ext cx="868680" cy="60579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Wave 9"/>
          <p:cNvSpPr/>
          <p:nvPr/>
        </p:nvSpPr>
        <p:spPr>
          <a:xfrm>
            <a:off x="9384030" y="3095625"/>
            <a:ext cx="868680" cy="60579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Wave 10"/>
          <p:cNvSpPr/>
          <p:nvPr/>
        </p:nvSpPr>
        <p:spPr>
          <a:xfrm>
            <a:off x="9384030" y="4307205"/>
            <a:ext cx="868680" cy="60579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Wave 11"/>
          <p:cNvSpPr/>
          <p:nvPr/>
        </p:nvSpPr>
        <p:spPr>
          <a:xfrm>
            <a:off x="9384030" y="5518785"/>
            <a:ext cx="868680" cy="60579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3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5276" y="1752599"/>
            <a:ext cx="5426158" cy="1371600"/>
          </a:xfrm>
        </p:spPr>
        <p:txBody>
          <a:bodyPr/>
          <a:lstStyle/>
          <a:p>
            <a:r>
              <a:rPr lang="en-GB" dirty="0" smtClean="0"/>
              <a:t>DIY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35276" y="3124199"/>
            <a:ext cx="5426158" cy="18288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6146" name="Picture 2" descr="http://www.totallydiy.co.uk/content/media/images/totally-diy.gif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2" r="322"/>
          <a:stretch/>
        </p:blipFill>
        <p:spPr bwMode="auto">
          <a:xfrm>
            <a:off x="997527" y="914400"/>
            <a:ext cx="462741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blog.lib.umn.edu/hamdi002/blog/chronic-stres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" y="914400"/>
            <a:ext cx="6746821" cy="475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67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894072019"/>
              </p:ext>
            </p:extLst>
          </p:nvPr>
        </p:nvGraphicFramePr>
        <p:xfrm>
          <a:off x="514350" y="-368877"/>
          <a:ext cx="11871960" cy="3478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way to turn?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84312" y="2667000"/>
            <a:ext cx="3059998" cy="576262"/>
          </a:xfrm>
        </p:spPr>
        <p:txBody>
          <a:bodyPr/>
          <a:lstStyle/>
          <a:p>
            <a:r>
              <a:rPr lang="en-GB" dirty="0" smtClean="0"/>
              <a:t>Unity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484311" y="3335335"/>
            <a:ext cx="3096000" cy="2880000"/>
          </a:xfrm>
        </p:spPr>
        <p:txBody>
          <a:bodyPr>
            <a:normAutofit/>
          </a:bodyPr>
          <a:lstStyle/>
          <a:p>
            <a:r>
              <a:rPr lang="en-GB" dirty="0" smtClean="0"/>
              <a:t>Fully proprietary engine</a:t>
            </a:r>
          </a:p>
          <a:p>
            <a:r>
              <a:rPr lang="en-GB" dirty="0" smtClean="0"/>
              <a:t>Extensible through C# or </a:t>
            </a:r>
            <a:r>
              <a:rPr lang="en-GB" dirty="0" err="1" smtClean="0"/>
              <a:t>Javascript</a:t>
            </a:r>
            <a:r>
              <a:rPr lang="en-GB" dirty="0" smtClean="0"/>
              <a:t> (also Go / Boo)</a:t>
            </a:r>
          </a:p>
          <a:p>
            <a:r>
              <a:rPr lang="en-GB" dirty="0" smtClean="0"/>
              <a:t>Vast catalogue of paid / free assets &amp; scripts</a:t>
            </a:r>
          </a:p>
          <a:p>
            <a:endParaRPr lang="en-GB" dirty="0" smtClean="0"/>
          </a:p>
          <a:p>
            <a:r>
              <a:rPr lang="en-GB" dirty="0" smtClean="0"/>
              <a:t>Hard to bespoke to platforms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8042564" y="2667000"/>
            <a:ext cx="3059999" cy="576262"/>
          </a:xfrm>
        </p:spPr>
        <p:txBody>
          <a:bodyPr/>
          <a:lstStyle/>
          <a:p>
            <a:pPr algn="r"/>
            <a:r>
              <a:rPr lang="en-GB" dirty="0" smtClean="0"/>
              <a:t>MonoGame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8042563" y="3335337"/>
            <a:ext cx="3096000" cy="28800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Code only framework</a:t>
            </a:r>
          </a:p>
          <a:p>
            <a:r>
              <a:rPr lang="en-GB" dirty="0" smtClean="0"/>
              <a:t>Supported by a lot of XNA tools</a:t>
            </a:r>
          </a:p>
          <a:p>
            <a:r>
              <a:rPr lang="en-GB" dirty="0" smtClean="0"/>
              <a:t>Minimal impact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Bespoke platform enhancements optional</a:t>
            </a:r>
            <a:endParaRPr lang="en-GB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763437" y="2667000"/>
            <a:ext cx="306000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smtClean="0"/>
              <a:t>SunBurn</a:t>
            </a:r>
            <a:endParaRPr lang="en-GB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763437" y="3335337"/>
            <a:ext cx="3096000" cy="288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Choose Engine or Platform API</a:t>
            </a:r>
          </a:p>
          <a:p>
            <a:r>
              <a:rPr lang="en-GB" dirty="0" smtClean="0"/>
              <a:t>Some re-work required to port</a:t>
            </a:r>
          </a:p>
          <a:p>
            <a:r>
              <a:rPr lang="en-GB" dirty="0" smtClean="0"/>
              <a:t>Lots of dedicated tools</a:t>
            </a:r>
          </a:p>
          <a:p>
            <a:r>
              <a:rPr lang="en-GB" dirty="0" smtClean="0"/>
              <a:t>Fully featured editor</a:t>
            </a:r>
          </a:p>
          <a:p>
            <a:endParaRPr lang="en-GB" dirty="0"/>
          </a:p>
          <a:p>
            <a:r>
              <a:rPr lang="en-GB" dirty="0" smtClean="0"/>
              <a:t>Unknown x-platform costs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175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554698595"/>
              </p:ext>
            </p:extLst>
          </p:nvPr>
        </p:nvGraphicFramePr>
        <p:xfrm>
          <a:off x="1731614" y="-445500"/>
          <a:ext cx="11253151" cy="3249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30131" y="411480"/>
            <a:ext cx="10018713" cy="1752599"/>
          </a:xfrm>
        </p:spPr>
        <p:txBody>
          <a:bodyPr/>
          <a:lstStyle/>
          <a:p>
            <a:r>
              <a:rPr lang="en-GB" dirty="0" smtClean="0"/>
              <a:t>The Costs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84312" y="2667000"/>
            <a:ext cx="3059998" cy="576262"/>
          </a:xfrm>
        </p:spPr>
        <p:txBody>
          <a:bodyPr/>
          <a:lstStyle/>
          <a:p>
            <a:r>
              <a:rPr lang="en-GB" dirty="0"/>
              <a:t>SunBurn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484311" y="3335335"/>
            <a:ext cx="3096000" cy="2880000"/>
          </a:xfrm>
        </p:spPr>
        <p:txBody>
          <a:bodyPr>
            <a:normAutofit/>
          </a:bodyPr>
          <a:lstStyle/>
          <a:p>
            <a:r>
              <a:rPr lang="en-GB" dirty="0" smtClean="0"/>
              <a:t>Framework / Platform only – Free</a:t>
            </a:r>
          </a:p>
          <a:p>
            <a:r>
              <a:rPr lang="en-GB" dirty="0" smtClean="0"/>
              <a:t>Indie - $150</a:t>
            </a:r>
          </a:p>
          <a:p>
            <a:r>
              <a:rPr lang="en-GB" dirty="0" smtClean="0"/>
              <a:t>Pro - $300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400" dirty="0" smtClean="0"/>
              <a:t>*Other platforms unknown</a:t>
            </a:r>
            <a:endParaRPr lang="en-GB" sz="1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8042564" y="2667000"/>
            <a:ext cx="3059999" cy="576262"/>
          </a:xfrm>
        </p:spPr>
        <p:txBody>
          <a:bodyPr/>
          <a:lstStyle/>
          <a:p>
            <a:pPr algn="r"/>
            <a:r>
              <a:rPr lang="en-GB" dirty="0" smtClean="0"/>
              <a:t>Unity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8042563" y="3335337"/>
            <a:ext cx="3096000" cy="2880000"/>
          </a:xfrm>
        </p:spPr>
        <p:txBody>
          <a:bodyPr>
            <a:normAutofit/>
          </a:bodyPr>
          <a:lstStyle/>
          <a:p>
            <a:r>
              <a:rPr lang="en-GB" dirty="0" smtClean="0"/>
              <a:t>Basic edition – Free (</a:t>
            </a:r>
            <a:r>
              <a:rPr lang="en-GB" dirty="0" err="1" smtClean="0"/>
              <a:t>inc</a:t>
            </a:r>
            <a:r>
              <a:rPr lang="en-GB" dirty="0" smtClean="0"/>
              <a:t> Web &amp; Windows)</a:t>
            </a:r>
          </a:p>
          <a:p>
            <a:r>
              <a:rPr lang="en-GB" dirty="0" err="1" smtClean="0"/>
              <a:t>iOS</a:t>
            </a:r>
            <a:r>
              <a:rPr lang="en-GB" dirty="0" smtClean="0"/>
              <a:t> / Mac $300-$1500</a:t>
            </a:r>
          </a:p>
          <a:p>
            <a:r>
              <a:rPr lang="en-GB" dirty="0" smtClean="0"/>
              <a:t>Android - $300-$1500</a:t>
            </a:r>
          </a:p>
          <a:p>
            <a:r>
              <a:rPr lang="en-GB" dirty="0" smtClean="0"/>
              <a:t>Flash - $300-$1500</a:t>
            </a:r>
          </a:p>
          <a:p>
            <a:r>
              <a:rPr lang="en-GB" dirty="0" smtClean="0"/>
              <a:t>Win 8 / RT / WP8 ???</a:t>
            </a:r>
            <a:endParaRPr lang="en-GB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763437" y="2667000"/>
            <a:ext cx="306000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smtClean="0"/>
              <a:t>MonoGame</a:t>
            </a:r>
            <a:endParaRPr lang="en-GB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763437" y="3335337"/>
            <a:ext cx="3096000" cy="288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Windows platforms – Free</a:t>
            </a:r>
          </a:p>
          <a:p>
            <a:r>
              <a:rPr lang="en-GB" dirty="0" err="1" smtClean="0"/>
              <a:t>iOS</a:t>
            </a:r>
            <a:r>
              <a:rPr lang="en-GB" dirty="0" smtClean="0"/>
              <a:t> / Mac - $300-$1500 per year</a:t>
            </a:r>
          </a:p>
          <a:p>
            <a:r>
              <a:rPr lang="en-GB" dirty="0" smtClean="0"/>
              <a:t>Android - </a:t>
            </a:r>
            <a:r>
              <a:rPr lang="en-GB" dirty="0"/>
              <a:t>$300-$1500 per year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56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Simon (Darkside) Jackson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4" r="7094"/>
          <a:stretch/>
        </p:blipFill>
        <p:spPr>
          <a:xfrm>
            <a:off x="6650181" y="858981"/>
            <a:ext cx="4668981" cy="544100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Zenith Moon Studios</a:t>
            </a:r>
          </a:p>
          <a:p>
            <a:r>
              <a:rPr lang="en-GB" dirty="0" smtClean="0">
                <a:hlinkClick r:id="rId3"/>
              </a:rPr>
              <a:t>http://darkgenesis.zenithmoon.com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SimonDarksideJ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9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Frameworks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Xamarin</a:t>
            </a:r>
            <a:r>
              <a:rPr lang="en-GB" dirty="0" smtClean="0"/>
              <a:t>-Mono Native </a:t>
            </a:r>
            <a:r>
              <a:rPr lang="en-GB" dirty="0"/>
              <a:t>/ </a:t>
            </a:r>
            <a:r>
              <a:rPr lang="en-GB" dirty="0" err="1"/>
              <a:t>PhoneGap</a:t>
            </a:r>
            <a:r>
              <a:rPr lang="en-GB" dirty="0"/>
              <a:t> / </a:t>
            </a:r>
            <a:r>
              <a:rPr lang="en-GB" dirty="0" err="1" smtClean="0"/>
              <a:t>Appcelerator</a:t>
            </a:r>
            <a:r>
              <a:rPr lang="en-GB" dirty="0" smtClean="0"/>
              <a:t> / </a:t>
            </a:r>
            <a:r>
              <a:rPr lang="en-GB" dirty="0" err="1" smtClean="0"/>
              <a:t>MvvmCross</a:t>
            </a:r>
            <a:r>
              <a:rPr lang="en-GB" dirty="0" smtClean="0"/>
              <a:t> - </a:t>
            </a:r>
            <a:r>
              <a:rPr lang="en-GB" dirty="0" err="1" smtClean="0"/>
              <a:t>Xamarin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62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Xamarin</a:t>
            </a:r>
            <a:r>
              <a:rPr lang="en-GB" dirty="0" smtClean="0"/>
              <a:t> native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8"/>
            <a:ext cx="5426158" cy="2490790"/>
          </a:xfrm>
        </p:spPr>
        <p:txBody>
          <a:bodyPr/>
          <a:lstStyle/>
          <a:p>
            <a:r>
              <a:rPr lang="en-GB" dirty="0" smtClean="0"/>
              <a:t>Supports </a:t>
            </a:r>
            <a:r>
              <a:rPr lang="en-GB" dirty="0" err="1" smtClean="0"/>
              <a:t>iOS</a:t>
            </a:r>
            <a:r>
              <a:rPr lang="en-GB" dirty="0" smtClean="0"/>
              <a:t> / Mac / Android / Windows / Web </a:t>
            </a:r>
          </a:p>
          <a:p>
            <a:r>
              <a:rPr lang="en-GB" dirty="0" smtClean="0"/>
              <a:t>C# based framework</a:t>
            </a:r>
          </a:p>
          <a:p>
            <a:r>
              <a:rPr lang="en-GB" dirty="0" smtClean="0"/>
              <a:t>Skeleton framework built on top of Mono for deployment to all supported platforms</a:t>
            </a:r>
          </a:p>
          <a:p>
            <a:r>
              <a:rPr lang="en-GB" dirty="0" smtClean="0"/>
              <a:t>Lots of additional help and fantastic documentation resources to get started</a:t>
            </a:r>
            <a:endParaRPr lang="en-GB" dirty="0"/>
          </a:p>
        </p:txBody>
      </p:sp>
      <p:pic>
        <p:nvPicPr>
          <p:cNvPr id="1026" name="Picture 2" descr="http://siliconangle.com/files/2013/04/xamarin-logo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 bwMode="auto"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27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330" y="1752599"/>
            <a:ext cx="5426158" cy="1371600"/>
          </a:xfrm>
        </p:spPr>
        <p:txBody>
          <a:bodyPr/>
          <a:lstStyle/>
          <a:p>
            <a:r>
              <a:rPr lang="en-GB" dirty="0" err="1" smtClean="0"/>
              <a:t>PhoneGap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330" y="3124198"/>
            <a:ext cx="5426158" cy="2362201"/>
          </a:xfrm>
        </p:spPr>
        <p:txBody>
          <a:bodyPr/>
          <a:lstStyle/>
          <a:p>
            <a:r>
              <a:rPr lang="en-GB" dirty="0"/>
              <a:t>Supports </a:t>
            </a:r>
            <a:r>
              <a:rPr lang="en-GB" dirty="0" err="1"/>
              <a:t>iOS</a:t>
            </a:r>
            <a:r>
              <a:rPr lang="en-GB" dirty="0"/>
              <a:t> / Mac / Android / Windows </a:t>
            </a:r>
            <a:r>
              <a:rPr lang="en-GB" dirty="0" smtClean="0"/>
              <a:t>/ </a:t>
            </a:r>
            <a:r>
              <a:rPr lang="en-GB" dirty="0" err="1" smtClean="0"/>
              <a:t>Bada</a:t>
            </a:r>
            <a:r>
              <a:rPr lang="en-GB" dirty="0" smtClean="0"/>
              <a:t> / Symbian / </a:t>
            </a:r>
            <a:r>
              <a:rPr lang="en-GB" dirty="0" err="1" smtClean="0"/>
              <a:t>WebOS</a:t>
            </a:r>
            <a:r>
              <a:rPr lang="en-GB" dirty="0" smtClean="0"/>
              <a:t> / Blackberry</a:t>
            </a:r>
          </a:p>
          <a:p>
            <a:r>
              <a:rPr lang="en-GB" dirty="0" smtClean="0"/>
              <a:t>Web based framework solution</a:t>
            </a:r>
          </a:p>
          <a:p>
            <a:r>
              <a:rPr lang="en-GB" dirty="0" smtClean="0"/>
              <a:t>Provides high level of platform abstraction to access platform specific features, e.g. Accelerometer / Storage</a:t>
            </a:r>
            <a:endParaRPr lang="en-GB" dirty="0"/>
          </a:p>
        </p:txBody>
      </p:sp>
      <p:pic>
        <p:nvPicPr>
          <p:cNvPr id="2050" name="Picture 2" descr="http://42loops.com/phonegap/one/logo.pn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r="7574"/>
          <a:stretch/>
        </p:blipFill>
        <p:spPr bwMode="auto">
          <a:xfrm>
            <a:off x="1496302" y="914400"/>
            <a:ext cx="380010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94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Appcelerator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2519364"/>
          </a:xfrm>
        </p:spPr>
        <p:txBody>
          <a:bodyPr/>
          <a:lstStyle/>
          <a:p>
            <a:r>
              <a:rPr lang="en-GB" dirty="0"/>
              <a:t>Supports </a:t>
            </a:r>
            <a:r>
              <a:rPr lang="en-GB" dirty="0" err="1"/>
              <a:t>iOS</a:t>
            </a:r>
            <a:r>
              <a:rPr lang="en-GB" dirty="0"/>
              <a:t> / Mac / Android </a:t>
            </a:r>
            <a:r>
              <a:rPr lang="en-GB" dirty="0" smtClean="0"/>
              <a:t>/ Blackberry / Web / *Windows</a:t>
            </a:r>
          </a:p>
          <a:p>
            <a:r>
              <a:rPr lang="en-GB" dirty="0" smtClean="0"/>
              <a:t> Eclipse / </a:t>
            </a:r>
            <a:r>
              <a:rPr lang="en-GB" dirty="0" err="1" smtClean="0"/>
              <a:t>Javascript</a:t>
            </a:r>
            <a:r>
              <a:rPr lang="en-GB" dirty="0" smtClean="0"/>
              <a:t> based framework</a:t>
            </a:r>
          </a:p>
          <a:p>
            <a:r>
              <a:rPr lang="en-GB" dirty="0" smtClean="0"/>
              <a:t>A different approach providing full lifecycle development</a:t>
            </a:r>
          </a:p>
          <a:p>
            <a:r>
              <a:rPr lang="en-GB" dirty="0" smtClean="0"/>
              <a:t>Rich cloud based backend / analytics provided</a:t>
            </a:r>
            <a:endParaRPr lang="en-GB" dirty="0"/>
          </a:p>
        </p:txBody>
      </p:sp>
      <p:pic>
        <p:nvPicPr>
          <p:cNvPr id="3074" name="Picture 2" descr="http://allthingsd.com/files/2012/11/appcelerator-logo-feature.pn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" r="1620"/>
          <a:stretch/>
        </p:blipFill>
        <p:spPr bwMode="auto">
          <a:xfrm>
            <a:off x="6944872" y="1128156"/>
            <a:ext cx="4982330" cy="393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186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993" y="1752599"/>
            <a:ext cx="4894326" cy="1371600"/>
          </a:xfrm>
        </p:spPr>
        <p:txBody>
          <a:bodyPr/>
          <a:lstStyle/>
          <a:p>
            <a:r>
              <a:rPr lang="en-GB" dirty="0" err="1" smtClean="0"/>
              <a:t>MvvmCross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0993" y="3124198"/>
            <a:ext cx="4894326" cy="2476501"/>
          </a:xfrm>
        </p:spPr>
        <p:txBody>
          <a:bodyPr/>
          <a:lstStyle/>
          <a:p>
            <a:r>
              <a:rPr lang="en-GB" dirty="0" smtClean="0"/>
              <a:t>Created by Stuart Lodge @</a:t>
            </a:r>
            <a:r>
              <a:rPr lang="en-GB" dirty="0" err="1" smtClean="0"/>
              <a:t>Slodge</a:t>
            </a:r>
            <a:r>
              <a:rPr lang="en-GB" dirty="0" smtClean="0"/>
              <a:t> (a dinosaur)</a:t>
            </a:r>
          </a:p>
          <a:p>
            <a:r>
              <a:rPr lang="en-GB" dirty="0" smtClean="0"/>
              <a:t>Full MVVM framework built on top of Mono</a:t>
            </a:r>
          </a:p>
          <a:p>
            <a:r>
              <a:rPr lang="en-GB" dirty="0" smtClean="0"/>
              <a:t>Rapidly improves and promotes good cross platform app development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12576"/>
          <a:stretch/>
        </p:blipFill>
        <p:spPr>
          <a:xfrm flipH="1">
            <a:off x="11888" y="914400"/>
            <a:ext cx="6733309" cy="457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57448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Spotlight on </a:t>
            </a:r>
            <a:r>
              <a:rPr lang="en-GB" dirty="0" err="1" smtClean="0"/>
              <a:t>Xamarin</a:t>
            </a:r>
            <a:r>
              <a:rPr lang="en-GB" dirty="0" smtClean="0"/>
              <a:t> 2.0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http://blog.xamarin.com/wp-content/uploads/2013/04/Screen-Shot-2013-04-03-at-11.07.21-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228725"/>
            <a:ext cx="5524500" cy="21621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11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Xamarin</a:t>
            </a:r>
            <a:r>
              <a:rPr lang="en-GB" dirty="0" smtClean="0"/>
              <a:t> Studio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28194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New IDE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Supports Windows /Android / Linux projects in Windows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Supports </a:t>
            </a:r>
            <a:r>
              <a:rPr lang="en-GB" dirty="0" err="1" smtClean="0"/>
              <a:t>iOS</a:t>
            </a:r>
            <a:r>
              <a:rPr lang="en-GB" dirty="0" smtClean="0"/>
              <a:t> / MAC / Android / Linux / Windows on </a:t>
            </a:r>
            <a:r>
              <a:rPr lang="en-GB" dirty="0" err="1" smtClean="0"/>
              <a:t>MacOS</a:t>
            </a:r>
            <a:endParaRPr lang="en-GB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Built on </a:t>
            </a:r>
            <a:r>
              <a:rPr lang="en-GB" dirty="0" err="1" smtClean="0"/>
              <a:t>MonoDevelop</a:t>
            </a:r>
            <a:endParaRPr lang="en-GB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Backed by professional component library</a:t>
            </a:r>
            <a:endParaRPr lang="en-GB" dirty="0"/>
          </a:p>
        </p:txBody>
      </p:sp>
      <p:pic>
        <p:nvPicPr>
          <p:cNvPr id="1026" name="Picture 2" descr="38292048952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727" y="1267025"/>
            <a:ext cx="7254142" cy="458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66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2252" y="1600200"/>
            <a:ext cx="3549121" cy="1371600"/>
          </a:xfrm>
        </p:spPr>
        <p:txBody>
          <a:bodyPr/>
          <a:lstStyle/>
          <a:p>
            <a:r>
              <a:rPr lang="en-GB" dirty="0" smtClean="0"/>
              <a:t>Visual Studio Extensions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62252" y="2971800"/>
            <a:ext cx="3549121" cy="28194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Supports </a:t>
            </a:r>
            <a:r>
              <a:rPr lang="en-GB" dirty="0" err="1" smtClean="0"/>
              <a:t>iOS</a:t>
            </a:r>
            <a:r>
              <a:rPr lang="en-GB" dirty="0" smtClean="0"/>
              <a:t> on Windows, test through Mac / </a:t>
            </a:r>
            <a:r>
              <a:rPr lang="en-GB" dirty="0" err="1" smtClean="0"/>
              <a:t>iOS</a:t>
            </a:r>
            <a:r>
              <a:rPr lang="en-GB" dirty="0" smtClean="0"/>
              <a:t> host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Supports Android on Windows </a:t>
            </a:r>
            <a:r>
              <a:rPr lang="en-GB" dirty="0" err="1" smtClean="0"/>
              <a:t>inc</a:t>
            </a:r>
            <a:r>
              <a:rPr lang="en-GB" dirty="0" smtClean="0"/>
              <a:t> emulator through Android SDK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Upcoming support for Win 8 / RT / WP8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Enterprise level and above ONLY</a:t>
            </a:r>
          </a:p>
        </p:txBody>
      </p:sp>
      <p:pic>
        <p:nvPicPr>
          <p:cNvPr id="2050" name="Picture 2" descr="http://docs.xamarin.com/static/guides/ios/getting_started/installation/windows/Images/image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945" y="1133193"/>
            <a:ext cx="6376555" cy="4302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2605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431" y="502597"/>
            <a:ext cx="7728524" cy="56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Xamarin</a:t>
            </a:r>
            <a:r>
              <a:rPr lang="en-GB" dirty="0" smtClean="0"/>
              <a:t> Components via web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563" y="1061767"/>
            <a:ext cx="6240462" cy="43534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56 readily available components already</a:t>
            </a:r>
          </a:p>
          <a:p>
            <a:r>
              <a:rPr lang="en-GB" dirty="0" smtClean="0"/>
              <a:t>Library is continually growing</a:t>
            </a:r>
          </a:p>
        </p:txBody>
      </p:sp>
    </p:spTree>
    <p:extLst>
      <p:ext uri="{BB962C8B-B14F-4D97-AF65-F5344CB8AC3E}">
        <p14:creationId xmlns:p14="http://schemas.microsoft.com/office/powerpoint/2010/main" val="3728141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world of choice?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54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728" y="1600200"/>
            <a:ext cx="3549121" cy="1371600"/>
          </a:xfrm>
        </p:spPr>
        <p:txBody>
          <a:bodyPr/>
          <a:lstStyle/>
          <a:p>
            <a:r>
              <a:rPr lang="en-GB" dirty="0" err="1" smtClean="0"/>
              <a:t>Xamarin</a:t>
            </a:r>
            <a:r>
              <a:rPr lang="en-GB" dirty="0" smtClean="0"/>
              <a:t> Studio &amp; Components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466" y="1036573"/>
            <a:ext cx="6240462" cy="40713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0728" y="2971800"/>
            <a:ext cx="3549121" cy="1828800"/>
          </a:xfrm>
        </p:spPr>
        <p:txBody>
          <a:bodyPr/>
          <a:lstStyle/>
          <a:p>
            <a:r>
              <a:rPr lang="en-GB" dirty="0" smtClean="0"/>
              <a:t>Components also available directly in </a:t>
            </a:r>
            <a:r>
              <a:rPr lang="en-GB" dirty="0" err="1" smtClean="0"/>
              <a:t>Xamarin</a:t>
            </a:r>
            <a:r>
              <a:rPr lang="en-GB" dirty="0" smtClean="0"/>
              <a:t> Studio for easy install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771" y="4416182"/>
            <a:ext cx="3000375" cy="19526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482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254382"/>
            <a:ext cx="10018711" cy="566738"/>
          </a:xfrm>
        </p:spPr>
        <p:txBody>
          <a:bodyPr>
            <a:noAutofit/>
          </a:bodyPr>
          <a:lstStyle/>
          <a:p>
            <a:r>
              <a:rPr lang="en-GB" sz="3200" dirty="0" smtClean="0"/>
              <a:t>The Future</a:t>
            </a:r>
            <a:endParaRPr lang="en-GB" sz="3200" dirty="0"/>
          </a:p>
        </p:txBody>
      </p:sp>
      <p:pic>
        <p:nvPicPr>
          <p:cNvPr id="5122" name="Picture 2" descr="http://blog.xamarin.com/wp-content/uploads/2013/04/Screen-Shot-2013-04-03-at-11.07.21-AM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" b="841"/>
          <a:stretch>
            <a:fillRect/>
          </a:stretch>
        </p:blipFill>
        <p:spPr bwMode="auto">
          <a:xfrm>
            <a:off x="2380694" y="268770"/>
            <a:ext cx="8225944" cy="31649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637748" y="3368686"/>
            <a:ext cx="4895056" cy="3575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200" b="1" dirty="0" smtClean="0"/>
              <a:t>C# 5.0 </a:t>
            </a:r>
            <a:r>
              <a:rPr lang="en-GB" sz="2200" b="1" dirty="0" err="1" smtClean="0"/>
              <a:t>async</a:t>
            </a:r>
            <a:r>
              <a:rPr lang="en-GB" sz="2200" b="1" dirty="0" smtClean="0"/>
              <a:t>/await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200" b="1" dirty="0" smtClean="0"/>
              <a:t>F#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200" b="1" dirty="0" err="1" smtClean="0"/>
              <a:t>iOS</a:t>
            </a:r>
            <a:r>
              <a:rPr lang="en-GB" sz="2200" b="1" dirty="0" smtClean="0"/>
              <a:t> User Interface Designer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200" b="1" dirty="0" err="1" smtClean="0"/>
              <a:t>Xamarin</a:t>
            </a:r>
            <a:r>
              <a:rPr lang="en-GB" sz="2200" b="1" dirty="0" smtClean="0"/>
              <a:t> Test Cloud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200" b="1" dirty="0" smtClean="0"/>
              <a:t>Even more components</a:t>
            </a:r>
            <a:endParaRPr lang="en-GB" sz="22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493666" y="3784139"/>
            <a:ext cx="5207796" cy="318817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 smtClean="0"/>
              <a:t>full </a:t>
            </a:r>
            <a:r>
              <a:rPr lang="en-GB" dirty="0" err="1" smtClean="0"/>
              <a:t>async</a:t>
            </a:r>
            <a:r>
              <a:rPr lang="en-GB" dirty="0" smtClean="0"/>
              <a:t> programming now available from the core functionality for any platform</a:t>
            </a:r>
          </a:p>
          <a:p>
            <a:pPr marL="0" indent="0">
              <a:buFont typeface="Arial"/>
              <a:buNone/>
            </a:pPr>
            <a:r>
              <a:rPr lang="en-GB" dirty="0" smtClean="0"/>
              <a:t>support for </a:t>
            </a:r>
            <a:r>
              <a:rPr lang="en-GB" dirty="0" err="1" smtClean="0"/>
              <a:t>Microsofts</a:t>
            </a:r>
            <a:r>
              <a:rPr lang="en-GB" dirty="0" smtClean="0"/>
              <a:t> latest functional design language          </a:t>
            </a:r>
          </a:p>
          <a:p>
            <a:pPr marL="0" indent="0">
              <a:buFont typeface="Arial"/>
              <a:buNone/>
            </a:pPr>
            <a:r>
              <a:rPr lang="en-GB" dirty="0" smtClean="0"/>
              <a:t>only available on Mac</a:t>
            </a:r>
          </a:p>
          <a:p>
            <a:pPr marL="0" indent="0">
              <a:buFont typeface="Arial"/>
              <a:buNone/>
            </a:pPr>
            <a:r>
              <a:rPr lang="en-GB" dirty="0" smtClean="0"/>
              <a:t>Automated test service for </a:t>
            </a:r>
            <a:r>
              <a:rPr lang="en-GB" dirty="0" err="1" smtClean="0"/>
              <a:t>Xamarin</a:t>
            </a:r>
            <a:r>
              <a:rPr lang="en-GB" dirty="0" smtClean="0"/>
              <a:t> apps from their cloud system, enabling testing without devices (although always recommended to test on devices before release)</a:t>
            </a:r>
          </a:p>
          <a:p>
            <a:pPr marL="0" indent="0">
              <a:buFont typeface="Arial"/>
              <a:buNone/>
            </a:pPr>
            <a:r>
              <a:rPr lang="en-GB" dirty="0" smtClean="0"/>
              <a:t>coCos2D announced for 2D, focused on faster </a:t>
            </a:r>
            <a:r>
              <a:rPr lang="en-GB" dirty="0" err="1" smtClean="0"/>
              <a:t>iOS</a:t>
            </a:r>
            <a:r>
              <a:rPr lang="en-GB" dirty="0" smtClean="0"/>
              <a:t> support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7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6"/>
            <a:ext cx="4895056" cy="30083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b="1" dirty="0"/>
              <a:t>C# 5.0 </a:t>
            </a:r>
            <a:r>
              <a:rPr lang="en-GB" sz="2400" b="1" dirty="0" err="1" smtClean="0"/>
              <a:t>async</a:t>
            </a:r>
            <a:r>
              <a:rPr lang="en-GB" sz="2400" b="1" dirty="0" smtClean="0"/>
              <a:t>/await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1" dirty="0"/>
              <a:t>F</a:t>
            </a:r>
            <a:r>
              <a:rPr lang="en-GB" sz="2400" b="1" dirty="0" smtClean="0"/>
              <a:t>#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1" dirty="0" err="1"/>
              <a:t>iOS</a:t>
            </a:r>
            <a:r>
              <a:rPr lang="en-GB" sz="2400" b="1" dirty="0"/>
              <a:t> User Interface </a:t>
            </a:r>
            <a:r>
              <a:rPr lang="en-GB" sz="2400" b="1" dirty="0" smtClean="0"/>
              <a:t>Designer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1" dirty="0" err="1"/>
              <a:t>Xamarin</a:t>
            </a:r>
            <a:r>
              <a:rPr lang="en-GB" sz="2400" b="1" dirty="0"/>
              <a:t> Test </a:t>
            </a:r>
            <a:r>
              <a:rPr lang="en-GB" sz="2400" b="1" dirty="0" smtClean="0"/>
              <a:t>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1" dirty="0" smtClean="0"/>
              <a:t>Even more components from </a:t>
            </a:r>
            <a:r>
              <a:rPr lang="en-GB" sz="2400" b="1" dirty="0" err="1" smtClean="0"/>
              <a:t>Xamarin</a:t>
            </a:r>
            <a:endParaRPr lang="en-GB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3251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full </a:t>
            </a:r>
            <a:r>
              <a:rPr lang="en-GB" dirty="0" err="1" smtClean="0"/>
              <a:t>async</a:t>
            </a:r>
            <a:r>
              <a:rPr lang="en-GB" dirty="0" smtClean="0"/>
              <a:t> </a:t>
            </a:r>
            <a:r>
              <a:rPr lang="en-GB" dirty="0"/>
              <a:t>programming now available from the core functionality for any </a:t>
            </a:r>
            <a:r>
              <a:rPr lang="en-GB" dirty="0" smtClean="0"/>
              <a:t>platform</a:t>
            </a:r>
          </a:p>
          <a:p>
            <a:pPr marL="0" indent="0">
              <a:buNone/>
            </a:pPr>
            <a:r>
              <a:rPr lang="en-GB" dirty="0"/>
              <a:t>support MS's latest </a:t>
            </a:r>
            <a:r>
              <a:rPr lang="en-GB" dirty="0" smtClean="0"/>
              <a:t>functional </a:t>
            </a:r>
            <a:r>
              <a:rPr lang="en-GB" dirty="0"/>
              <a:t>design </a:t>
            </a:r>
            <a:r>
              <a:rPr lang="en-GB" dirty="0" smtClean="0"/>
              <a:t>language</a:t>
            </a:r>
          </a:p>
          <a:p>
            <a:pPr marL="0" indent="0">
              <a:buNone/>
            </a:pPr>
            <a:r>
              <a:rPr lang="en-GB" dirty="0"/>
              <a:t>only available on </a:t>
            </a:r>
            <a:r>
              <a:rPr lang="en-GB" dirty="0" smtClean="0"/>
              <a:t>Mac</a:t>
            </a:r>
          </a:p>
          <a:p>
            <a:pPr marL="0" indent="0">
              <a:buNone/>
            </a:pPr>
            <a:r>
              <a:rPr lang="en-GB" dirty="0"/>
              <a:t>Automated test service for </a:t>
            </a:r>
            <a:r>
              <a:rPr lang="en-GB" dirty="0" err="1"/>
              <a:t>Xamarin</a:t>
            </a:r>
            <a:r>
              <a:rPr lang="en-GB" dirty="0"/>
              <a:t> apps from their cloud system, enabling testing without devices (although always recommended to test on devices before release)</a:t>
            </a:r>
          </a:p>
          <a:p>
            <a:pPr marL="0" indent="0">
              <a:buNone/>
            </a:pPr>
            <a:r>
              <a:rPr lang="en-GB" dirty="0" smtClean="0"/>
              <a:t>coCos2D announced for 2D, focused on faster </a:t>
            </a:r>
            <a:r>
              <a:rPr lang="en-GB" dirty="0" err="1" smtClean="0"/>
              <a:t>iOS</a:t>
            </a:r>
            <a:r>
              <a:rPr lang="en-GB" dirty="0" smtClean="0"/>
              <a:t> support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4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2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your portable on</a:t>
            </a:r>
            <a:endParaRPr lang="en-GB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16445114"/>
              </p:ext>
            </p:extLst>
          </p:nvPr>
        </p:nvGraphicFramePr>
        <p:xfrm>
          <a:off x="1154430" y="719666"/>
          <a:ext cx="107099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0774" y="4251960"/>
            <a:ext cx="201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Build and run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44848" y="4251960"/>
            <a:ext cx="2124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Prep for another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Platform specifics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68924" y="4251960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Portable Class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Portable MonoGame?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492999" y="4251960"/>
            <a:ext cx="201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Design from the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Known issues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617074" y="4251960"/>
            <a:ext cx="2011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Time permitting – sneak peak at the SunBurn platform API V2.1 &amp; Engine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95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AA0CFD-1970-46AA-BB1F-C3F5F55C2C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64AA0CFD-1970-46AA-BB1F-C3F5F55C2C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443B685-8109-4F65-91A8-DA8612040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7443B685-8109-4F65-91A8-DA86120409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93BB58-6A5B-4A30-B800-D058F91D2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C593BB58-6A5B-4A30-B800-D058F91D2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A001821-E8AF-4605-8BB1-9DD672B06B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graphicEl>
                                              <a:dgm id="{EA001821-E8AF-4605-8BB1-9DD672B06B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A60E714-D68A-4057-85E5-F10E67769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graphicEl>
                                              <a:dgm id="{DA60E714-D68A-4057-85E5-F10E67769A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4" grpId="0" build="p" advAuto="500"/>
      <p:bldP spid="5" grpId="0" build="p" advAuto="500"/>
      <p:bldP spid="6" grpId="0" build="p" advAuto="500"/>
      <p:bldP spid="7" grpId="0" build="p" advAuto="50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1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first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9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37650399"/>
              </p:ext>
            </p:extLst>
          </p:nvPr>
        </p:nvGraphicFramePr>
        <p:xfrm>
          <a:off x="1855355" y="2628899"/>
          <a:ext cx="8128000" cy="2888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27973098"/>
              </p:ext>
            </p:extLst>
          </p:nvPr>
        </p:nvGraphicFramePr>
        <p:xfrm>
          <a:off x="1831109" y="0"/>
          <a:ext cx="8128000" cy="3277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Flowchart: Extract 3"/>
          <p:cNvSpPr/>
          <p:nvPr/>
        </p:nvSpPr>
        <p:spPr>
          <a:xfrm rot="10800000">
            <a:off x="8990931" y="2780597"/>
            <a:ext cx="278429" cy="236934"/>
          </a:xfrm>
          <a:prstGeom prst="flowChartExtract">
            <a:avLst/>
          </a:prstGeom>
        </p:spPr>
        <p:style>
          <a:lnRef idx="2">
            <a:schemeClr val="accent2">
              <a:hueOff val="-3593961"/>
              <a:satOff val="24722"/>
              <a:lumOff val="2744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22048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 and the bad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great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Works great as first project</a:t>
            </a:r>
          </a:p>
          <a:p>
            <a:r>
              <a:rPr lang="en-US" dirty="0" smtClean="0"/>
              <a:t>Clean solution, no clutter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What’s not so great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Changes have to be replicated across all solutions</a:t>
            </a:r>
          </a:p>
          <a:p>
            <a:r>
              <a:rPr lang="en-US" dirty="0" smtClean="0"/>
              <a:t>Each project effectively bespoke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163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2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up with shared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563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911927" y="3106881"/>
            <a:ext cx="7938655" cy="1548245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Shared Library code</a:t>
            </a:r>
            <a:endParaRPr lang="en-GB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30816625"/>
              </p:ext>
            </p:extLst>
          </p:nvPr>
        </p:nvGraphicFramePr>
        <p:xfrm>
          <a:off x="1831109" y="0"/>
          <a:ext cx="8128000" cy="3277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Extract 5"/>
          <p:cNvSpPr/>
          <p:nvPr/>
        </p:nvSpPr>
        <p:spPr>
          <a:xfrm rot="10800000">
            <a:off x="8990931" y="2780597"/>
            <a:ext cx="278429" cy="236934"/>
          </a:xfrm>
          <a:prstGeom prst="flowChartExtract">
            <a:avLst/>
          </a:prstGeom>
        </p:spPr>
        <p:style>
          <a:lnRef idx="2">
            <a:schemeClr val="accent2">
              <a:hueOff val="-3593961"/>
              <a:satOff val="24722"/>
              <a:lumOff val="2744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52547456"/>
              </p:ext>
            </p:extLst>
          </p:nvPr>
        </p:nvGraphicFramePr>
        <p:xfrm>
          <a:off x="1813791" y="4357958"/>
          <a:ext cx="8128000" cy="2500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015611" y="3584862"/>
            <a:ext cx="1337036" cy="895782"/>
            <a:chOff x="4524" y="690946"/>
            <a:chExt cx="1579562" cy="1895475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9" name="Rounded Rectangle 8"/>
            <p:cNvSpPr/>
            <p:nvPr/>
          </p:nvSpPr>
          <p:spPr>
            <a:xfrm>
              <a:off x="4524" y="690947"/>
              <a:ext cx="1579562" cy="1895474"/>
            </a:xfrm>
            <a:prstGeom prst="roundRect">
              <a:avLst>
                <a:gd name="adj" fmla="val 5000"/>
              </a:avLst>
            </a:prstGeom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Windows</a:t>
              </a:r>
              <a:endParaRPr lang="en-GB" dirty="0"/>
            </a:p>
          </p:txBody>
        </p:sp>
        <p:sp>
          <p:nvSpPr>
            <p:cNvPr id="10" name="Rounded Rectangle 4"/>
            <p:cNvSpPr/>
            <p:nvPr/>
          </p:nvSpPr>
          <p:spPr>
            <a:xfrm rot="16200000">
              <a:off x="-614664" y="1310135"/>
              <a:ext cx="1554289" cy="315912"/>
            </a:xfrm>
            <a:prstGeom prst="rect">
              <a:avLst/>
            </a:prstGeom>
            <a:ln>
              <a:noFill/>
            </a:ln>
            <a:effectLst/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1722" rIns="80010" bIns="0" numCol="1" spcCol="1270" anchor="t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 </a:t>
              </a:r>
              <a:endParaRPr lang="en-GB" sz="18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70014" y="3584862"/>
            <a:ext cx="1413164" cy="895784"/>
            <a:chOff x="1639371" y="690946"/>
            <a:chExt cx="1579562" cy="1895475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2" name="Rounded Rectangle 11"/>
            <p:cNvSpPr/>
            <p:nvPr/>
          </p:nvSpPr>
          <p:spPr>
            <a:xfrm>
              <a:off x="1639371" y="690947"/>
              <a:ext cx="1579562" cy="1895474"/>
            </a:xfrm>
            <a:prstGeom prst="roundRect">
              <a:avLst>
                <a:gd name="adj" fmla="val 5000"/>
              </a:avLst>
            </a:prstGeom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910119"/>
                <a:satOff val="-461"/>
                <a:lumOff val="588"/>
                <a:alphaOff val="0"/>
              </a:schemeClr>
            </a:fillRef>
            <a:effectRef idx="0">
              <a:schemeClr val="accent4">
                <a:hueOff val="4910119"/>
                <a:satOff val="-461"/>
                <a:lumOff val="58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Windows</a:t>
              </a:r>
            </a:p>
            <a:p>
              <a:pPr algn="ctr"/>
              <a:r>
                <a:rPr lang="en-US" dirty="0"/>
                <a:t>8</a:t>
              </a:r>
              <a:endParaRPr lang="en-GB" dirty="0"/>
            </a:p>
          </p:txBody>
        </p:sp>
        <p:sp>
          <p:nvSpPr>
            <p:cNvPr id="13" name="Rounded Rectangle 4"/>
            <p:cNvSpPr/>
            <p:nvPr/>
          </p:nvSpPr>
          <p:spPr>
            <a:xfrm rot="16200000">
              <a:off x="1020183" y="1310135"/>
              <a:ext cx="1554289" cy="315912"/>
            </a:xfrm>
            <a:prstGeom prst="rect">
              <a:avLst/>
            </a:prstGeom>
            <a:ln>
              <a:noFill/>
            </a:ln>
            <a:effectLst/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1722" rIns="80010" bIns="0" numCol="1" spcCol="1270" anchor="t" anchorCtr="0">
              <a:noAutofit/>
            </a:bodyPr>
            <a:lstStyle/>
            <a:p>
              <a:pPr lvl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 </a:t>
              </a:r>
              <a:endParaRPr lang="en-GB" sz="18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1841" y="3584862"/>
            <a:ext cx="1413164" cy="895786"/>
            <a:chOff x="3274218" y="690946"/>
            <a:chExt cx="1579562" cy="1895475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8" name="Rounded Rectangle 17"/>
            <p:cNvSpPr/>
            <p:nvPr/>
          </p:nvSpPr>
          <p:spPr>
            <a:xfrm>
              <a:off x="3274218" y="690947"/>
              <a:ext cx="1579562" cy="1895474"/>
            </a:xfrm>
            <a:prstGeom prst="roundRect">
              <a:avLst>
                <a:gd name="adj" fmla="val 5000"/>
              </a:avLst>
            </a:prstGeom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9820237"/>
                <a:satOff val="-922"/>
                <a:lumOff val="1176"/>
                <a:alphaOff val="0"/>
              </a:schemeClr>
            </a:fillRef>
            <a:effectRef idx="0">
              <a:schemeClr val="accent4">
                <a:hueOff val="9820237"/>
                <a:satOff val="-922"/>
                <a:lumOff val="117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Windows Phone</a:t>
              </a:r>
              <a:endParaRPr lang="en-GB" dirty="0"/>
            </a:p>
          </p:txBody>
        </p:sp>
        <p:sp>
          <p:nvSpPr>
            <p:cNvPr id="19" name="Rounded Rectangle 4"/>
            <p:cNvSpPr/>
            <p:nvPr/>
          </p:nvSpPr>
          <p:spPr>
            <a:xfrm rot="16200000">
              <a:off x="2655030" y="1310135"/>
              <a:ext cx="1554289" cy="315912"/>
            </a:xfrm>
            <a:prstGeom prst="rect">
              <a:avLst/>
            </a:prstGeom>
            <a:ln>
              <a:noFill/>
            </a:ln>
            <a:effectLst/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1722" rIns="80010" bIns="0" numCol="1" spcCol="1270" anchor="t" anchorCtr="0">
              <a:noAutofit/>
            </a:bodyPr>
            <a:lstStyle/>
            <a:p>
              <a:pPr lvl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 </a:t>
              </a:r>
              <a:endParaRPr lang="en-GB" sz="18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83665" y="3584862"/>
            <a:ext cx="1413164" cy="895786"/>
            <a:chOff x="4909065" y="637942"/>
            <a:chExt cx="1579562" cy="1948482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1" name="Rounded Rectangle 20"/>
            <p:cNvSpPr/>
            <p:nvPr/>
          </p:nvSpPr>
          <p:spPr>
            <a:xfrm>
              <a:off x="4909065" y="637942"/>
              <a:ext cx="1579562" cy="1948482"/>
            </a:xfrm>
            <a:prstGeom prst="roundRect">
              <a:avLst>
                <a:gd name="adj" fmla="val 5000"/>
              </a:avLst>
            </a:prstGeom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4730356"/>
                <a:satOff val="-1384"/>
                <a:lumOff val="1764"/>
                <a:alphaOff val="0"/>
              </a:schemeClr>
            </a:fillRef>
            <a:effectRef idx="0">
              <a:schemeClr val="accent4">
                <a:hueOff val="14730356"/>
                <a:satOff val="-1384"/>
                <a:lumOff val="176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Android</a:t>
              </a:r>
              <a:endParaRPr lang="en-GB" dirty="0"/>
            </a:p>
          </p:txBody>
        </p:sp>
        <p:sp>
          <p:nvSpPr>
            <p:cNvPr id="22" name="Rounded Rectangle 4"/>
            <p:cNvSpPr/>
            <p:nvPr/>
          </p:nvSpPr>
          <p:spPr>
            <a:xfrm rot="16200000">
              <a:off x="4289877" y="1310135"/>
              <a:ext cx="1554289" cy="315912"/>
            </a:xfrm>
            <a:prstGeom prst="rect">
              <a:avLst/>
            </a:prstGeom>
            <a:ln>
              <a:noFill/>
            </a:ln>
            <a:effectLst/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1722" rIns="80010" bIns="0" numCol="1" spcCol="1270" anchor="t" anchorCtr="0">
              <a:noAutofit/>
            </a:bodyPr>
            <a:lstStyle/>
            <a:p>
              <a:pPr lvl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 </a:t>
              </a:r>
              <a:endParaRPr lang="en-GB" sz="18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09914" y="3584862"/>
            <a:ext cx="1278717" cy="895785"/>
            <a:chOff x="6543913" y="690946"/>
            <a:chExt cx="1579562" cy="1895475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4" name="Rounded Rectangle 23"/>
            <p:cNvSpPr/>
            <p:nvPr/>
          </p:nvSpPr>
          <p:spPr>
            <a:xfrm>
              <a:off x="6543913" y="690947"/>
              <a:ext cx="1579562" cy="1895474"/>
            </a:xfrm>
            <a:prstGeom prst="roundRect">
              <a:avLst>
                <a:gd name="adj" fmla="val 5000"/>
              </a:avLst>
            </a:prstGeom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9640475"/>
                <a:satOff val="-1845"/>
                <a:lumOff val="2352"/>
                <a:alphaOff val="0"/>
              </a:schemeClr>
            </a:fillRef>
            <a:effectRef idx="0">
              <a:schemeClr val="accent4">
                <a:hueOff val="19640475"/>
                <a:satOff val="-1845"/>
                <a:lumOff val="235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err="1" smtClean="0"/>
                <a:t>iOS</a:t>
              </a:r>
              <a:endParaRPr lang="en-GB" dirty="0"/>
            </a:p>
          </p:txBody>
        </p:sp>
        <p:sp>
          <p:nvSpPr>
            <p:cNvPr id="25" name="Rounded Rectangle 4"/>
            <p:cNvSpPr/>
            <p:nvPr/>
          </p:nvSpPr>
          <p:spPr>
            <a:xfrm rot="16200000">
              <a:off x="5924724" y="1310135"/>
              <a:ext cx="1554289" cy="315912"/>
            </a:xfrm>
            <a:prstGeom prst="rect">
              <a:avLst/>
            </a:prstGeom>
            <a:ln>
              <a:noFill/>
            </a:ln>
            <a:effectLst/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1722" rIns="80010" bIns="0" numCol="1" spcCol="1270" anchor="t" anchorCtr="0">
              <a:noAutofit/>
            </a:bodyPr>
            <a:lstStyle/>
            <a:p>
              <a:pPr lvl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 </a:t>
              </a:r>
              <a:endParaRPr lang="en-GB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343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en-GB" dirty="0" smtClean="0"/>
              <a:t>endor choice or consumer choice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4" name="Picture 6" descr="http://www.hub.rs/wp-content/uploads/2012/03/MobilePlatforms.pn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" r="1966"/>
          <a:stretch/>
        </p:blipFill>
        <p:spPr bwMode="auto">
          <a:xfrm>
            <a:off x="2386012" y="197427"/>
            <a:ext cx="8225944" cy="453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69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 and the bad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great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Single solution</a:t>
            </a:r>
          </a:p>
          <a:p>
            <a:r>
              <a:rPr lang="en-US" dirty="0" smtClean="0"/>
              <a:t>Core code in one place for all platforms</a:t>
            </a:r>
          </a:p>
          <a:p>
            <a:r>
              <a:rPr lang="en-US" dirty="0" smtClean="0"/>
              <a:t>Platform independence kept separate (mostly)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What’s not so great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Can become very complicated overtime with more platforms</a:t>
            </a:r>
          </a:p>
          <a:p>
            <a:r>
              <a:rPr lang="en-US" dirty="0" smtClean="0"/>
              <a:t>Code one / test 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56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3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towards best practice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01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00480013"/>
              </p:ext>
            </p:extLst>
          </p:nvPr>
        </p:nvGraphicFramePr>
        <p:xfrm>
          <a:off x="2071139" y="1863091"/>
          <a:ext cx="81280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lowchart: Extract 2"/>
          <p:cNvSpPr/>
          <p:nvPr/>
        </p:nvSpPr>
        <p:spPr>
          <a:xfrm rot="10800000">
            <a:off x="9242391" y="4506527"/>
            <a:ext cx="278429" cy="236934"/>
          </a:xfrm>
          <a:prstGeom prst="flowChartExtract">
            <a:avLst/>
          </a:prstGeom>
        </p:spPr>
        <p:style>
          <a:lnRef idx="2">
            <a:schemeClr val="accent2">
              <a:hueOff val="-3593961"/>
              <a:satOff val="24722"/>
              <a:lumOff val="2744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oup 3"/>
          <p:cNvGrpSpPr/>
          <p:nvPr/>
        </p:nvGrpSpPr>
        <p:grpSpPr>
          <a:xfrm>
            <a:off x="5329079" y="103823"/>
            <a:ext cx="1579562" cy="1895474"/>
            <a:chOff x="4524" y="538162"/>
            <a:chExt cx="1579562" cy="1895474"/>
          </a:xfrm>
        </p:grpSpPr>
        <p:sp>
          <p:nvSpPr>
            <p:cNvPr id="5" name="Rounded Rectangle 4"/>
            <p:cNvSpPr/>
            <p:nvPr/>
          </p:nvSpPr>
          <p:spPr>
            <a:xfrm>
              <a:off x="4524" y="538162"/>
              <a:ext cx="1579562" cy="1895474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Core Shared code</a:t>
              </a:r>
            </a:p>
            <a:p>
              <a:endParaRPr lang="en-US" dirty="0"/>
            </a:p>
            <a:p>
              <a:r>
                <a:rPr lang="en-US" dirty="0" smtClean="0"/>
                <a:t>Platform </a:t>
              </a:r>
              <a:r>
                <a:rPr lang="en-US" dirty="0" err="1" smtClean="0"/>
                <a:t>independant</a:t>
              </a:r>
              <a:endParaRPr lang="en-GB" dirty="0"/>
            </a:p>
          </p:txBody>
        </p:sp>
        <p:sp>
          <p:nvSpPr>
            <p:cNvPr id="6" name="Rounded Rectangle 4"/>
            <p:cNvSpPr/>
            <p:nvPr/>
          </p:nvSpPr>
          <p:spPr>
            <a:xfrm rot="16200000">
              <a:off x="-614664" y="1157351"/>
              <a:ext cx="1554289" cy="3159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1722" rIns="80010" bIns="0" numCol="1" spcCol="1270" anchor="t" anchorCtr="0">
              <a:noAutofit/>
            </a:bodyPr>
            <a:lstStyle/>
            <a:p>
              <a:pPr lvl="0" algn="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 </a:t>
              </a:r>
              <a:endParaRPr lang="en-GB" sz="1800" kern="1200" dirty="0"/>
            </a:p>
          </p:txBody>
        </p:sp>
      </p:grp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79632496"/>
              </p:ext>
            </p:extLst>
          </p:nvPr>
        </p:nvGraphicFramePr>
        <p:xfrm>
          <a:off x="2110971" y="4449398"/>
          <a:ext cx="8128000" cy="2500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Bent-Up Arrow 11"/>
          <p:cNvSpPr/>
          <p:nvPr/>
        </p:nvSpPr>
        <p:spPr>
          <a:xfrm flipH="1" flipV="1">
            <a:off x="2468880" y="388620"/>
            <a:ext cx="2743200" cy="1703928"/>
          </a:xfrm>
          <a:prstGeom prst="bentUpArrow">
            <a:avLst>
              <a:gd name="adj1" fmla="val 13596"/>
              <a:gd name="adj2" fmla="val 16950"/>
              <a:gd name="adj3" fmla="val 19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Bent-Up Arrow 12"/>
          <p:cNvSpPr/>
          <p:nvPr/>
        </p:nvSpPr>
        <p:spPr>
          <a:xfrm flipH="1" flipV="1">
            <a:off x="4054951" y="1177290"/>
            <a:ext cx="1157129" cy="91525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Bent-Up Arrow 13"/>
          <p:cNvSpPr/>
          <p:nvPr/>
        </p:nvSpPr>
        <p:spPr>
          <a:xfrm flipV="1">
            <a:off x="7025640" y="388620"/>
            <a:ext cx="2743200" cy="1703928"/>
          </a:xfrm>
          <a:prstGeom prst="bentUpArrow">
            <a:avLst>
              <a:gd name="adj1" fmla="val 13596"/>
              <a:gd name="adj2" fmla="val 16950"/>
              <a:gd name="adj3" fmla="val 19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Bent-Up Arrow 14"/>
          <p:cNvSpPr/>
          <p:nvPr/>
        </p:nvSpPr>
        <p:spPr>
          <a:xfrm flipV="1">
            <a:off x="7025640" y="1177290"/>
            <a:ext cx="1157129" cy="91525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wn Arrow 15"/>
          <p:cNvSpPr/>
          <p:nvPr/>
        </p:nvSpPr>
        <p:spPr>
          <a:xfrm>
            <a:off x="5783580" y="2092548"/>
            <a:ext cx="594360" cy="262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15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 and the bad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great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Single code stream, guaranteed to work on al platforms</a:t>
            </a:r>
          </a:p>
          <a:p>
            <a:r>
              <a:rPr lang="en-US" dirty="0" smtClean="0"/>
              <a:t>No mixed code, everything in it’s place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What’s not so great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Requires more up front design</a:t>
            </a:r>
          </a:p>
          <a:p>
            <a:r>
              <a:rPr lang="en-US" dirty="0" smtClean="0"/>
              <a:t>Slightly more complicated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12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 Dependencies &amp; </a:t>
            </a:r>
            <a:br>
              <a:rPr lang="en-GB" dirty="0" smtClean="0"/>
            </a:br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4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54581230"/>
              </p:ext>
            </p:extLst>
          </p:nvPr>
        </p:nvGraphicFramePr>
        <p:xfrm>
          <a:off x="2032000" y="719666"/>
          <a:ext cx="9215120" cy="596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7703820" y="720090"/>
            <a:ext cx="537210" cy="12458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Component 1 Base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095500" y="4930140"/>
            <a:ext cx="537210" cy="12458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Component 1 Imp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987290" y="4930140"/>
            <a:ext cx="537210" cy="12458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Component 1 Imp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241030" y="4930140"/>
            <a:ext cx="537210" cy="12458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Component 1 Imp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50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D88FB0-86EE-45F6-B5B5-8964B54AD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08D88FB0-86EE-45F6-B5B5-8964B54AD3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08D88FB0-86EE-45F6-B5B5-8964B54AD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08D88FB0-86EE-45F6-B5B5-8964B54AD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52BD1D6-B11F-4EC7-B52A-24004C0BC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graphicEl>
                                              <a:dgm id="{352BD1D6-B11F-4EC7-B52A-24004C0BCF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graphicEl>
                                              <a:dgm id="{352BD1D6-B11F-4EC7-B52A-24004C0BC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352BD1D6-B11F-4EC7-B52A-24004C0BC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AA0DD6C-962D-4AA2-B748-75C6D9504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graphicEl>
                                              <a:dgm id="{7AA0DD6C-962D-4AA2-B748-75C6D95042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graphicEl>
                                              <a:dgm id="{7AA0DD6C-962D-4AA2-B748-75C6D9504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graphicEl>
                                              <a:dgm id="{7AA0DD6C-962D-4AA2-B748-75C6D9504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1D9EA31-5DE0-452A-AB83-D41EF64F45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graphicEl>
                                              <a:dgm id="{C1D9EA31-5DE0-452A-AB83-D41EF64F45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graphicEl>
                                              <a:dgm id="{C1D9EA31-5DE0-452A-AB83-D41EF64F45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graphicEl>
                                              <a:dgm id="{C1D9EA31-5DE0-452A-AB83-D41EF64F45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82F1AB-EC08-4E7A-A23A-4C380C4001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graphicEl>
                                              <a:dgm id="{4282F1AB-EC08-4E7A-A23A-4C380C4001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graphicEl>
                                              <a:dgm id="{4282F1AB-EC08-4E7A-A23A-4C380C4001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graphicEl>
                                              <a:dgm id="{4282F1AB-EC08-4E7A-A23A-4C380C4001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95BDDB-6CC3-4BC7-98CB-0B11EC11C8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graphicEl>
                                              <a:dgm id="{E895BDDB-6CC3-4BC7-98CB-0B11EC11C8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graphicEl>
                                              <a:dgm id="{E895BDDB-6CC3-4BC7-98CB-0B11EC11C8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graphicEl>
                                              <a:dgm id="{E895BDDB-6CC3-4BC7-98CB-0B11EC11C8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B08B4F7-1E78-48B4-A2CE-EDB41FA73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graphicEl>
                                              <a:dgm id="{FB08B4F7-1E78-48B4-A2CE-EDB41FA731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graphicEl>
                                              <a:dgm id="{FB08B4F7-1E78-48B4-A2CE-EDB41FA73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graphicEl>
                                              <a:dgm id="{FB08B4F7-1E78-48B4-A2CE-EDB41FA73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A1128D5-003E-4488-AF3F-80D07AC52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graphicEl>
                                              <a:dgm id="{2A1128D5-003E-4488-AF3F-80D07AC528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graphicEl>
                                              <a:dgm id="{2A1128D5-003E-4488-AF3F-80D07AC52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graphicEl>
                                              <a:dgm id="{2A1128D5-003E-4488-AF3F-80D07AC52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9ABB6A-E3B4-4B6B-B7D8-A49CB9993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graphicEl>
                                              <a:dgm id="{229ABB6A-E3B4-4B6B-B7D8-A49CB9993B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graphicEl>
                                              <a:dgm id="{229ABB6A-E3B4-4B6B-B7D8-A49CB9993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graphicEl>
                                              <a:dgm id="{229ABB6A-E3B4-4B6B-B7D8-A49CB9993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96C6193-2C06-467B-AA78-B2EAAFED04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graphicEl>
                                              <a:dgm id="{596C6193-2C06-467B-AA78-B2EAAFED04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graphicEl>
                                              <a:dgm id="{596C6193-2C06-467B-AA78-B2EAAFED04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graphicEl>
                                              <a:dgm id="{596C6193-2C06-467B-AA78-B2EAAFED04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5AE3EDE-E3FE-45D1-A978-EEA43A4B8B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graphicEl>
                                              <a:dgm id="{65AE3EDE-E3FE-45D1-A978-EEA43A4B8B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graphicEl>
                                              <a:dgm id="{65AE3EDE-E3FE-45D1-A978-EEA43A4B8B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graphicEl>
                                              <a:dgm id="{65AE3EDE-E3FE-45D1-A978-EEA43A4B8B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72BCD0D-A0B1-4E0A-A6C7-F13BD3493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graphicEl>
                                              <a:dgm id="{772BCD0D-A0B1-4E0A-A6C7-F13BD34933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graphicEl>
                                              <a:dgm id="{772BCD0D-A0B1-4E0A-A6C7-F13BD3493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graphicEl>
                                              <a:dgm id="{772BCD0D-A0B1-4E0A-A6C7-F13BD3493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BA40B03-E9F8-4CB5-9856-5B8F6A2CD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graphicEl>
                                              <a:dgm id="{FBA40B03-E9F8-4CB5-9856-5B8F6A2CDA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graphicEl>
                                              <a:dgm id="{FBA40B03-E9F8-4CB5-9856-5B8F6A2CD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graphicEl>
                                              <a:dgm id="{FBA40B03-E9F8-4CB5-9856-5B8F6A2CD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info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0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Wrap up / Q&amp;A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6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Device platform selections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 descr="http://www.valueclickmedia.com/system/files/ycdt-platform-plain.jp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42" t="2580" r="-6028" b="7560"/>
          <a:stretch/>
        </p:blipFill>
        <p:spPr bwMode="auto">
          <a:xfrm>
            <a:off x="1880755" y="41564"/>
            <a:ext cx="9227127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22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t3.gstatic.com/images?q=tbn:ANd9GcTRhH4-BtjA4lny_8jqsbzRiEiYgiqEVCAntpYwvDG1mi8oByti9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91" y="336066"/>
            <a:ext cx="7982616" cy="64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61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efficient solutions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37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cross platform?</a:t>
            </a:r>
            <a:endParaRPr lang="en-GB" dirty="0"/>
          </a:p>
        </p:txBody>
      </p:sp>
      <p:pic>
        <p:nvPicPr>
          <p:cNvPr id="1028" name="Picture 4" descr="http://d26bu41yhsbbx.cloudfront.net/img/texturepacker/pixelguy-jugg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564" y="1092776"/>
            <a:ext cx="5958839" cy="406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>
          <a:xfrm>
            <a:off x="7169727" y="665018"/>
            <a:ext cx="4114799" cy="5278582"/>
          </a:xfrm>
        </p:spPr>
      </p:sp>
    </p:spTree>
    <p:extLst>
      <p:ext uri="{BB962C8B-B14F-4D97-AF65-F5344CB8AC3E}">
        <p14:creationId xmlns:p14="http://schemas.microsoft.com/office/powerpoint/2010/main" val="354346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 / 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Maximum re-use</a:t>
            </a:r>
          </a:p>
          <a:p>
            <a:r>
              <a:rPr lang="en-GB" sz="3600" dirty="0" smtClean="0"/>
              <a:t>Easy to maintain</a:t>
            </a:r>
          </a:p>
          <a:p>
            <a:r>
              <a:rPr lang="en-GB" sz="3600" dirty="0" smtClean="0"/>
              <a:t>Robust portability</a:t>
            </a:r>
          </a:p>
          <a:p>
            <a:r>
              <a:rPr lang="en-GB" sz="3600" dirty="0" smtClean="0"/>
              <a:t>Stick with managed platforms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2291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497</TotalTime>
  <Words>1104</Words>
  <Application>Microsoft Office PowerPoint</Application>
  <PresentationFormat>Widescreen</PresentationFormat>
  <Paragraphs>291</Paragraphs>
  <Slides>47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Corbel</vt:lpstr>
      <vt:lpstr>Wingdings</vt:lpstr>
      <vt:lpstr>Parallax</vt:lpstr>
      <vt:lpstr>Sneak peek into x-platform game/app development</vt:lpstr>
      <vt:lpstr>Simon (Darkside) Jackson</vt:lpstr>
      <vt:lpstr>Introduction</vt:lpstr>
      <vt:lpstr>vendor choice or consumer choice</vt:lpstr>
      <vt:lpstr>Device platform selections</vt:lpstr>
      <vt:lpstr>PowerPoint Presentation</vt:lpstr>
      <vt:lpstr>Building efficient solutions</vt:lpstr>
      <vt:lpstr>What is cross platform?</vt:lpstr>
      <vt:lpstr>Goals / Aims</vt:lpstr>
      <vt:lpstr>Game Frameworks</vt:lpstr>
      <vt:lpstr>Xamarin / MonoGame</vt:lpstr>
      <vt:lpstr>PowerPoint Presentation</vt:lpstr>
      <vt:lpstr>SunBurn gaming engine</vt:lpstr>
      <vt:lpstr>PowerPoint Presentation</vt:lpstr>
      <vt:lpstr>Unity</vt:lpstr>
      <vt:lpstr>PowerPoint Presentation</vt:lpstr>
      <vt:lpstr>DIY</vt:lpstr>
      <vt:lpstr>Which way to turn?</vt:lpstr>
      <vt:lpstr>The Costs</vt:lpstr>
      <vt:lpstr>App Frameworks</vt:lpstr>
      <vt:lpstr>Xamarin native</vt:lpstr>
      <vt:lpstr>PhoneGap</vt:lpstr>
      <vt:lpstr>Appcelerator</vt:lpstr>
      <vt:lpstr>MvvmCross</vt:lpstr>
      <vt:lpstr>Spotlight on Xamarin 2.0</vt:lpstr>
      <vt:lpstr>Xamarin Studio</vt:lpstr>
      <vt:lpstr>Visual Studio Extensions</vt:lpstr>
      <vt:lpstr>PowerPoint Presentation</vt:lpstr>
      <vt:lpstr>Xamarin Components via web</vt:lpstr>
      <vt:lpstr>Xamarin Studio &amp; Components</vt:lpstr>
      <vt:lpstr>The Future</vt:lpstr>
      <vt:lpstr>PowerPoint Presentation</vt:lpstr>
      <vt:lpstr>Walkthrough</vt:lpstr>
      <vt:lpstr>Getting your portable on</vt:lpstr>
      <vt:lpstr>Demo 1</vt:lpstr>
      <vt:lpstr>PowerPoint Presentation</vt:lpstr>
      <vt:lpstr>The good and the bad</vt:lpstr>
      <vt:lpstr>Demo 2</vt:lpstr>
      <vt:lpstr>PowerPoint Presentation</vt:lpstr>
      <vt:lpstr>The good and the bad</vt:lpstr>
      <vt:lpstr>Demo 3</vt:lpstr>
      <vt:lpstr>PowerPoint Presentation</vt:lpstr>
      <vt:lpstr>The good and the bad</vt:lpstr>
      <vt:lpstr>Platform Dependencies &amp;  Services</vt:lpstr>
      <vt:lpstr>PowerPoint Presentation</vt:lpstr>
      <vt:lpstr>Other info</vt:lpstr>
      <vt:lpstr>Wrap up /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Sneak peek into x-platform game development</dc:title>
  <dc:creator>Simon - Darkside Jackson</dc:creator>
  <cp:lastModifiedBy>Simon - Darkside Jackson</cp:lastModifiedBy>
  <cp:revision>45</cp:revision>
  <dcterms:created xsi:type="dcterms:W3CDTF">2013-03-14T18:12:39Z</dcterms:created>
  <dcterms:modified xsi:type="dcterms:W3CDTF">2013-04-17T14:24:58Z</dcterms:modified>
</cp:coreProperties>
</file>