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90" r:id="rId4"/>
    <p:sldId id="291" r:id="rId5"/>
    <p:sldId id="293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28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23C9C-80FA-435D-872F-431FE1E3B8F0}" v="447" dt="2019-04-06T13:38:57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Jackson" userId="b3b5d6fb-60c3-41f4-961e-b174f23421b1" providerId="ADAL" clId="{8F523C9C-80FA-435D-872F-431FE1E3B8F0}"/>
    <pc:docChg chg="undo custSel mod addSld delSld modSld sldOrd">
      <pc:chgData name="Simon Jackson" userId="b3b5d6fb-60c3-41f4-961e-b174f23421b1" providerId="ADAL" clId="{8F523C9C-80FA-435D-872F-431FE1E3B8F0}" dt="2019-04-06T13:38:57.122" v="1187"/>
      <pc:docMkLst>
        <pc:docMk/>
      </pc:docMkLst>
      <pc:sldChg chg="modSp">
        <pc:chgData name="Simon Jackson" userId="b3b5d6fb-60c3-41f4-961e-b174f23421b1" providerId="ADAL" clId="{8F523C9C-80FA-435D-872F-431FE1E3B8F0}" dt="2019-03-25T12:44:46.878" v="110" actId="20577"/>
        <pc:sldMkLst>
          <pc:docMk/>
          <pc:sldMk cId="2464627065" sldId="259"/>
        </pc:sldMkLst>
        <pc:spChg chg="mod">
          <ac:chgData name="Simon Jackson" userId="b3b5d6fb-60c3-41f4-961e-b174f23421b1" providerId="ADAL" clId="{8F523C9C-80FA-435D-872F-431FE1E3B8F0}" dt="2019-03-25T12:43:56.981" v="25" actId="20577"/>
          <ac:spMkLst>
            <pc:docMk/>
            <pc:sldMk cId="2464627065" sldId="259"/>
            <ac:spMk id="2" creationId="{AF3CC1BD-FFB3-4E9D-AB35-B37DDB5C5433}"/>
          </ac:spMkLst>
        </pc:spChg>
        <pc:graphicFrameChg chg="mod">
          <ac:chgData name="Simon Jackson" userId="b3b5d6fb-60c3-41f4-961e-b174f23421b1" providerId="ADAL" clId="{8F523C9C-80FA-435D-872F-431FE1E3B8F0}" dt="2019-03-25T12:44:46.878" v="110" actId="20577"/>
          <ac:graphicFrameMkLst>
            <pc:docMk/>
            <pc:sldMk cId="2464627065" sldId="259"/>
            <ac:graphicFrameMk id="5" creationId="{8BFE2BAA-142B-4351-BF19-70020110BCE6}"/>
          </ac:graphicFrameMkLst>
        </pc:graphicFrameChg>
      </pc:sldChg>
      <pc:sldChg chg="addSp delSp modSp">
        <pc:chgData name="Simon Jackson" userId="b3b5d6fb-60c3-41f4-961e-b174f23421b1" providerId="ADAL" clId="{8F523C9C-80FA-435D-872F-431FE1E3B8F0}" dt="2019-03-25T13:10:25.952" v="140" actId="20577"/>
        <pc:sldMkLst>
          <pc:docMk/>
          <pc:sldMk cId="4187255922" sldId="291"/>
        </pc:sldMkLst>
        <pc:spChg chg="mod">
          <ac:chgData name="Simon Jackson" userId="b3b5d6fb-60c3-41f4-961e-b174f23421b1" providerId="ADAL" clId="{8F523C9C-80FA-435D-872F-431FE1E3B8F0}" dt="2019-03-25T13:10:25.952" v="140" actId="20577"/>
          <ac:spMkLst>
            <pc:docMk/>
            <pc:sldMk cId="4187255922" sldId="291"/>
            <ac:spMk id="4" creationId="{667D7BDE-6847-4CA6-8868-9F026227FB90}"/>
          </ac:spMkLst>
        </pc:spChg>
        <pc:spChg chg="del">
          <ac:chgData name="Simon Jackson" userId="b3b5d6fb-60c3-41f4-961e-b174f23421b1" providerId="ADAL" clId="{8F523C9C-80FA-435D-872F-431FE1E3B8F0}" dt="2019-03-25T13:09:50.769" v="113" actId="26606"/>
          <ac:spMkLst>
            <pc:docMk/>
            <pc:sldMk cId="4187255922" sldId="291"/>
            <ac:spMk id="34" creationId="{1DB7C82F-AB7E-4F0C-B829-FA1B9C415180}"/>
          </ac:spMkLst>
        </pc:spChg>
        <pc:spChg chg="add">
          <ac:chgData name="Simon Jackson" userId="b3b5d6fb-60c3-41f4-961e-b174f23421b1" providerId="ADAL" clId="{8F523C9C-80FA-435D-872F-431FE1E3B8F0}" dt="2019-03-25T13:09:50.769" v="113" actId="26606"/>
          <ac:spMkLst>
            <pc:docMk/>
            <pc:sldMk cId="4187255922" sldId="291"/>
            <ac:spMk id="39" creationId="{1DB7C82F-AB7E-4F0C-B829-FA1B9C415180}"/>
          </ac:spMkLst>
        </pc:spChg>
        <pc:picChg chg="del">
          <ac:chgData name="Simon Jackson" userId="b3b5d6fb-60c3-41f4-961e-b174f23421b1" providerId="ADAL" clId="{8F523C9C-80FA-435D-872F-431FE1E3B8F0}" dt="2019-03-25T13:09:42.293" v="111" actId="478"/>
          <ac:picMkLst>
            <pc:docMk/>
            <pc:sldMk cId="4187255922" sldId="291"/>
            <ac:picMk id="2" creationId="{26D4741E-7E26-4981-99A0-A32584DA4F89}"/>
          </ac:picMkLst>
        </pc:picChg>
        <pc:picChg chg="add mod">
          <ac:chgData name="Simon Jackson" userId="b3b5d6fb-60c3-41f4-961e-b174f23421b1" providerId="ADAL" clId="{8F523C9C-80FA-435D-872F-431FE1E3B8F0}" dt="2019-03-25T13:09:50.769" v="113" actId="26606"/>
          <ac:picMkLst>
            <pc:docMk/>
            <pc:sldMk cId="4187255922" sldId="291"/>
            <ac:picMk id="3" creationId="{E581EBEE-90D6-4A19-BA26-11F881F8229E}"/>
          </ac:picMkLst>
        </pc:picChg>
      </pc:sldChg>
      <pc:sldChg chg="addSp delSp modSp modAnim">
        <pc:chgData name="Simon Jackson" userId="b3b5d6fb-60c3-41f4-961e-b174f23421b1" providerId="ADAL" clId="{8F523C9C-80FA-435D-872F-431FE1E3B8F0}" dt="2019-04-06T13:38:57.122" v="1187"/>
        <pc:sldMkLst>
          <pc:docMk/>
          <pc:sldMk cId="578369544" sldId="293"/>
        </pc:sldMkLst>
        <pc:spChg chg="add del mod">
          <ac:chgData name="Simon Jackson" userId="b3b5d6fb-60c3-41f4-961e-b174f23421b1" providerId="ADAL" clId="{8F523C9C-80FA-435D-872F-431FE1E3B8F0}" dt="2019-03-25T13:21:09.054" v="203" actId="478"/>
          <ac:spMkLst>
            <pc:docMk/>
            <pc:sldMk cId="578369544" sldId="293"/>
            <ac:spMk id="3" creationId="{96879CC3-6F27-4C71-9CBE-C832851FDBCC}"/>
          </ac:spMkLst>
        </pc:spChg>
        <pc:spChg chg="add del">
          <ac:chgData name="Simon Jackson" userId="b3b5d6fb-60c3-41f4-961e-b174f23421b1" providerId="ADAL" clId="{8F523C9C-80FA-435D-872F-431FE1E3B8F0}" dt="2019-03-25T13:21:12.557" v="205"/>
          <ac:spMkLst>
            <pc:docMk/>
            <pc:sldMk cId="578369544" sldId="293"/>
            <ac:spMk id="4" creationId="{C74CB9CB-43C0-45AB-AFAB-32C592A13295}"/>
          </ac:spMkLst>
        </pc:spChg>
        <pc:spChg chg="add del">
          <ac:chgData name="Simon Jackson" userId="b3b5d6fb-60c3-41f4-961e-b174f23421b1" providerId="ADAL" clId="{8F523C9C-80FA-435D-872F-431FE1E3B8F0}" dt="2019-03-25T13:21:49.275" v="213"/>
          <ac:spMkLst>
            <pc:docMk/>
            <pc:sldMk cId="578369544" sldId="293"/>
            <ac:spMk id="7" creationId="{E9DB4C4A-7C62-4AD4-A295-65E450AD37AE}"/>
          </ac:spMkLst>
        </pc:spChg>
        <pc:spChg chg="add del">
          <ac:chgData name="Simon Jackson" userId="b3b5d6fb-60c3-41f4-961e-b174f23421b1" providerId="ADAL" clId="{8F523C9C-80FA-435D-872F-431FE1E3B8F0}" dt="2019-03-25T13:21:52.393" v="215"/>
          <ac:spMkLst>
            <pc:docMk/>
            <pc:sldMk cId="578369544" sldId="293"/>
            <ac:spMk id="8" creationId="{5EC8C0CE-FD92-418A-9FA4-89CDCD3CFA02}"/>
          </ac:spMkLst>
        </pc:spChg>
        <pc:spChg chg="mod">
          <ac:chgData name="Simon Jackson" userId="b3b5d6fb-60c3-41f4-961e-b174f23421b1" providerId="ADAL" clId="{8F523C9C-80FA-435D-872F-431FE1E3B8F0}" dt="2019-03-25T13:24:10.476" v="349" actId="20577"/>
          <ac:spMkLst>
            <pc:docMk/>
            <pc:sldMk cId="578369544" sldId="293"/>
            <ac:spMk id="19" creationId="{F5232124-81C4-4CC2-8EDA-4F929C635E69}"/>
          </ac:spMkLst>
        </pc:spChg>
        <pc:graphicFrameChg chg="add mod">
          <ac:chgData name="Simon Jackson" userId="b3b5d6fb-60c3-41f4-961e-b174f23421b1" providerId="ADAL" clId="{8F523C9C-80FA-435D-872F-431FE1E3B8F0}" dt="2019-03-25T13:18:11.933" v="200" actId="20577"/>
          <ac:graphicFrameMkLst>
            <pc:docMk/>
            <pc:sldMk cId="578369544" sldId="293"/>
            <ac:graphicFrameMk id="2" creationId="{47E313A1-6E4E-4CFF-BF01-A7AACF508FB6}"/>
          </ac:graphicFrameMkLst>
        </pc:graphicFrameChg>
        <pc:graphicFrameChg chg="del">
          <ac:chgData name="Simon Jackson" userId="b3b5d6fb-60c3-41f4-961e-b174f23421b1" providerId="ADAL" clId="{8F523C9C-80FA-435D-872F-431FE1E3B8F0}" dt="2019-03-25T13:11:56.802" v="141" actId="478"/>
          <ac:graphicFrameMkLst>
            <pc:docMk/>
            <pc:sldMk cId="578369544" sldId="293"/>
            <ac:graphicFrameMk id="5" creationId="{38A3F87D-845D-4F5F-8A79-0244A0BA17FC}"/>
          </ac:graphicFrameMkLst>
        </pc:graphicFrameChg>
        <pc:picChg chg="add del mod">
          <ac:chgData name="Simon Jackson" userId="b3b5d6fb-60c3-41f4-961e-b174f23421b1" providerId="ADAL" clId="{8F523C9C-80FA-435D-872F-431FE1E3B8F0}" dt="2019-03-25T13:21:23.604" v="209"/>
          <ac:picMkLst>
            <pc:docMk/>
            <pc:sldMk cId="578369544" sldId="293"/>
            <ac:picMk id="6" creationId="{9983D686-1AE5-4D12-933F-2BACBCB94539}"/>
          </ac:picMkLst>
        </pc:picChg>
        <pc:picChg chg="add del mod">
          <ac:chgData name="Simon Jackson" userId="b3b5d6fb-60c3-41f4-961e-b174f23421b1" providerId="ADAL" clId="{8F523C9C-80FA-435D-872F-431FE1E3B8F0}" dt="2019-03-25T13:39:25.828" v="395" actId="478"/>
          <ac:picMkLst>
            <pc:docMk/>
            <pc:sldMk cId="578369544" sldId="293"/>
            <ac:picMk id="10" creationId="{3201E003-8E88-4975-823C-9C1AF8356207}"/>
          </ac:picMkLst>
        </pc:picChg>
        <pc:picChg chg="add mod">
          <ac:chgData name="Simon Jackson" userId="b3b5d6fb-60c3-41f4-961e-b174f23421b1" providerId="ADAL" clId="{8F523C9C-80FA-435D-872F-431FE1E3B8F0}" dt="2019-03-25T13:39:43.976" v="398" actId="1076"/>
          <ac:picMkLst>
            <pc:docMk/>
            <pc:sldMk cId="578369544" sldId="293"/>
            <ac:picMk id="18" creationId="{4522C292-970F-44A6-A7FD-1ED1F0F60A73}"/>
          </ac:picMkLst>
        </pc:picChg>
      </pc:sldChg>
      <pc:sldChg chg="addSp delSp modSp add modTransition">
        <pc:chgData name="Simon Jackson" userId="b3b5d6fb-60c3-41f4-961e-b174f23421b1" providerId="ADAL" clId="{8F523C9C-80FA-435D-872F-431FE1E3B8F0}" dt="2019-03-25T13:47:00.191" v="497"/>
        <pc:sldMkLst>
          <pc:docMk/>
          <pc:sldMk cId="2579061411" sldId="295"/>
        </pc:sldMkLst>
        <pc:spChg chg="add del">
          <ac:chgData name="Simon Jackson" userId="b3b5d6fb-60c3-41f4-961e-b174f23421b1" providerId="ADAL" clId="{8F523C9C-80FA-435D-872F-431FE1E3B8F0}" dt="2019-03-25T13:26:33.078" v="353"/>
          <ac:spMkLst>
            <pc:docMk/>
            <pc:sldMk cId="2579061411" sldId="295"/>
            <ac:spMk id="3" creationId="{848B0524-2679-4722-A464-F0CD265392D4}"/>
          </ac:spMkLst>
        </pc:spChg>
        <pc:spChg chg="add del">
          <ac:chgData name="Simon Jackson" userId="b3b5d6fb-60c3-41f4-961e-b174f23421b1" providerId="ADAL" clId="{8F523C9C-80FA-435D-872F-431FE1E3B8F0}" dt="2019-03-25T13:26:35.717" v="355"/>
          <ac:spMkLst>
            <pc:docMk/>
            <pc:sldMk cId="2579061411" sldId="295"/>
            <ac:spMk id="4" creationId="{5A5FB69B-866C-4C53-ADEC-D48B8F177EB4}"/>
          </ac:spMkLst>
        </pc:spChg>
        <pc:graphicFrameChg chg="mod">
          <ac:chgData name="Simon Jackson" userId="b3b5d6fb-60c3-41f4-961e-b174f23421b1" providerId="ADAL" clId="{8F523C9C-80FA-435D-872F-431FE1E3B8F0}" dt="2019-03-25T13:31:07.405" v="384"/>
          <ac:graphicFrameMkLst>
            <pc:docMk/>
            <pc:sldMk cId="2579061411" sldId="295"/>
            <ac:graphicFrameMk id="2" creationId="{47E313A1-6E4E-4CFF-BF01-A7AACF508FB6}"/>
          </ac:graphicFrameMkLst>
        </pc:graphicFrameChg>
        <pc:picChg chg="add del mod">
          <ac:chgData name="Simon Jackson" userId="b3b5d6fb-60c3-41f4-961e-b174f23421b1" providerId="ADAL" clId="{8F523C9C-80FA-435D-872F-431FE1E3B8F0}" dt="2019-03-25T13:38:16.926" v="389" actId="478"/>
          <ac:picMkLst>
            <pc:docMk/>
            <pc:sldMk cId="2579061411" sldId="295"/>
            <ac:picMk id="5" creationId="{0F2A53F9-3C86-4C0A-A221-E0B9506AC8AE}"/>
          </ac:picMkLst>
        </pc:picChg>
        <pc:picChg chg="add mod ord">
          <ac:chgData name="Simon Jackson" userId="b3b5d6fb-60c3-41f4-961e-b174f23421b1" providerId="ADAL" clId="{8F523C9C-80FA-435D-872F-431FE1E3B8F0}" dt="2019-03-25T13:28:05.546" v="370" actId="1076"/>
          <ac:picMkLst>
            <pc:docMk/>
            <pc:sldMk cId="2579061411" sldId="295"/>
            <ac:picMk id="6" creationId="{55DA4B08-0A74-4375-8BC9-39E5A5A93FA8}"/>
          </ac:picMkLst>
        </pc:picChg>
        <pc:picChg chg="add del mod">
          <ac:chgData name="Simon Jackson" userId="b3b5d6fb-60c3-41f4-961e-b174f23421b1" providerId="ADAL" clId="{8F523C9C-80FA-435D-872F-431FE1E3B8F0}" dt="2019-03-25T13:38:57.868" v="392" actId="478"/>
          <ac:picMkLst>
            <pc:docMk/>
            <pc:sldMk cId="2579061411" sldId="295"/>
            <ac:picMk id="7" creationId="{3CF0813C-F5D8-4F2F-B201-253A5D76CABE}"/>
          </ac:picMkLst>
        </pc:picChg>
        <pc:picChg chg="add mod">
          <ac:chgData name="Simon Jackson" userId="b3b5d6fb-60c3-41f4-961e-b174f23421b1" providerId="ADAL" clId="{8F523C9C-80FA-435D-872F-431FE1E3B8F0}" dt="2019-03-25T13:39:04.292" v="394" actId="1076"/>
          <ac:picMkLst>
            <pc:docMk/>
            <pc:sldMk cId="2579061411" sldId="295"/>
            <ac:picMk id="8" creationId="{558D35FD-8808-4039-96B3-1E42549D50EE}"/>
          </ac:picMkLst>
        </pc:picChg>
        <pc:picChg chg="del">
          <ac:chgData name="Simon Jackson" userId="b3b5d6fb-60c3-41f4-961e-b174f23421b1" providerId="ADAL" clId="{8F523C9C-80FA-435D-872F-431FE1E3B8F0}" dt="2019-03-25T13:26:27.821" v="351" actId="478"/>
          <ac:picMkLst>
            <pc:docMk/>
            <pc:sldMk cId="2579061411" sldId="295"/>
            <ac:picMk id="10" creationId="{3201E003-8E88-4975-823C-9C1AF8356207}"/>
          </ac:picMkLst>
        </pc:picChg>
      </pc:sldChg>
      <pc:sldChg chg="addSp delSp modSp add ord modTransition">
        <pc:chgData name="Simon Jackson" userId="b3b5d6fb-60c3-41f4-961e-b174f23421b1" providerId="ADAL" clId="{8F523C9C-80FA-435D-872F-431FE1E3B8F0}" dt="2019-03-25T13:47:00.191" v="497"/>
        <pc:sldMkLst>
          <pc:docMk/>
          <pc:sldMk cId="3153197381" sldId="296"/>
        </pc:sldMkLst>
        <pc:spChg chg="add del">
          <ac:chgData name="Simon Jackson" userId="b3b5d6fb-60c3-41f4-961e-b174f23421b1" providerId="ADAL" clId="{8F523C9C-80FA-435D-872F-431FE1E3B8F0}" dt="2019-03-25T13:41:50.978" v="401"/>
          <ac:spMkLst>
            <pc:docMk/>
            <pc:sldMk cId="3153197381" sldId="296"/>
            <ac:spMk id="3" creationId="{62634624-A13E-4471-8B18-E115F09C6549}"/>
          </ac:spMkLst>
        </pc:spChg>
        <pc:graphicFrameChg chg="mod">
          <ac:chgData name="Simon Jackson" userId="b3b5d6fb-60c3-41f4-961e-b174f23421b1" providerId="ADAL" clId="{8F523C9C-80FA-435D-872F-431FE1E3B8F0}" dt="2019-03-25T13:44:02.175" v="492" actId="313"/>
          <ac:graphicFrameMkLst>
            <pc:docMk/>
            <pc:sldMk cId="3153197381" sldId="296"/>
            <ac:graphicFrameMk id="2" creationId="{47E313A1-6E4E-4CFF-BF01-A7AACF508FB6}"/>
          </ac:graphicFrameMkLst>
        </pc:graphicFrameChg>
        <pc:picChg chg="add mod">
          <ac:chgData name="Simon Jackson" userId="b3b5d6fb-60c3-41f4-961e-b174f23421b1" providerId="ADAL" clId="{8F523C9C-80FA-435D-872F-431FE1E3B8F0}" dt="2019-03-25T13:42:10.910" v="428" actId="1036"/>
          <ac:picMkLst>
            <pc:docMk/>
            <pc:sldMk cId="3153197381" sldId="296"/>
            <ac:picMk id="4" creationId="{868242C4-26EE-46A0-9031-D9D5FF7A1B8A}"/>
          </ac:picMkLst>
        </pc:picChg>
        <pc:picChg chg="add mod">
          <ac:chgData name="Simon Jackson" userId="b3b5d6fb-60c3-41f4-961e-b174f23421b1" providerId="ADAL" clId="{8F523C9C-80FA-435D-872F-431FE1E3B8F0}" dt="2019-03-25T13:46:13.912" v="496" actId="14100"/>
          <ac:picMkLst>
            <pc:docMk/>
            <pc:sldMk cId="3153197381" sldId="296"/>
            <ac:picMk id="5" creationId="{31665299-9DCA-46AB-9F78-CECCABC5D2E0}"/>
          </ac:picMkLst>
        </pc:picChg>
        <pc:picChg chg="del">
          <ac:chgData name="Simon Jackson" userId="b3b5d6fb-60c3-41f4-961e-b174f23421b1" providerId="ADAL" clId="{8F523C9C-80FA-435D-872F-431FE1E3B8F0}" dt="2019-03-25T13:41:47.630" v="399" actId="478"/>
          <ac:picMkLst>
            <pc:docMk/>
            <pc:sldMk cId="3153197381" sldId="296"/>
            <ac:picMk id="10" creationId="{3201E003-8E88-4975-823C-9C1AF8356207}"/>
          </ac:picMkLst>
        </pc:picChg>
      </pc:sldChg>
      <pc:sldChg chg="addSp delSp modSp add ord modAnim">
        <pc:chgData name="Simon Jackson" userId="b3b5d6fb-60c3-41f4-961e-b174f23421b1" providerId="ADAL" clId="{8F523C9C-80FA-435D-872F-431FE1E3B8F0}" dt="2019-03-25T15:02:01.053" v="780" actId="1076"/>
        <pc:sldMkLst>
          <pc:docMk/>
          <pc:sldMk cId="1312117164" sldId="298"/>
        </pc:sldMkLst>
        <pc:spChg chg="del mod">
          <ac:chgData name="Simon Jackson" userId="b3b5d6fb-60c3-41f4-961e-b174f23421b1" providerId="ADAL" clId="{8F523C9C-80FA-435D-872F-431FE1E3B8F0}" dt="2019-03-25T14:38:52.826" v="688" actId="478"/>
          <ac:spMkLst>
            <pc:docMk/>
            <pc:sldMk cId="1312117164" sldId="298"/>
            <ac:spMk id="2" creationId="{AF3CC1BD-FFB3-4E9D-AB35-B37DDB5C5433}"/>
          </ac:spMkLst>
        </pc:spChg>
        <pc:spChg chg="add del mod">
          <ac:chgData name="Simon Jackson" userId="b3b5d6fb-60c3-41f4-961e-b174f23421b1" providerId="ADAL" clId="{8F523C9C-80FA-435D-872F-431FE1E3B8F0}" dt="2019-03-25T14:38:15.803" v="684" actId="478"/>
          <ac:spMkLst>
            <pc:docMk/>
            <pc:sldMk cId="1312117164" sldId="298"/>
            <ac:spMk id="3" creationId="{6594F9A1-95E2-461C-8EF2-2769151001F3}"/>
          </ac:spMkLst>
        </pc:spChg>
        <pc:graphicFrameChg chg="del">
          <ac:chgData name="Simon Jackson" userId="b3b5d6fb-60c3-41f4-961e-b174f23421b1" providerId="ADAL" clId="{8F523C9C-80FA-435D-872F-431FE1E3B8F0}" dt="2019-03-25T14:38:12.607" v="683" actId="478"/>
          <ac:graphicFrameMkLst>
            <pc:docMk/>
            <pc:sldMk cId="1312117164" sldId="298"/>
            <ac:graphicFrameMk id="5" creationId="{8BFE2BAA-142B-4351-BF19-70020110BCE6}"/>
          </ac:graphicFrameMkLst>
        </pc:graphicFrameChg>
        <pc:graphicFrameChg chg="add">
          <ac:chgData name="Simon Jackson" userId="b3b5d6fb-60c3-41f4-961e-b174f23421b1" providerId="ADAL" clId="{8F523C9C-80FA-435D-872F-431FE1E3B8F0}" dt="2019-03-25T14:38:41.197" v="686"/>
          <ac:graphicFrameMkLst>
            <pc:docMk/>
            <pc:sldMk cId="1312117164" sldId="298"/>
            <ac:graphicFrameMk id="19" creationId="{A93E8BE9-3C99-4FE2-865F-8E37F6C0788D}"/>
          </ac:graphicFrameMkLst>
        </pc:graphicFrameChg>
        <pc:picChg chg="add del">
          <ac:chgData name="Simon Jackson" userId="b3b5d6fb-60c3-41f4-961e-b174f23421b1" providerId="ADAL" clId="{8F523C9C-80FA-435D-872F-431FE1E3B8F0}" dt="2019-03-25T15:01:19.178" v="776"/>
          <ac:picMkLst>
            <pc:docMk/>
            <pc:sldMk cId="1312117164" sldId="298"/>
            <ac:picMk id="4" creationId="{EB88597B-9808-4582-ACE8-0E1F53C9AFB5}"/>
          </ac:picMkLst>
        </pc:picChg>
        <pc:picChg chg="add del">
          <ac:chgData name="Simon Jackson" userId="b3b5d6fb-60c3-41f4-961e-b174f23421b1" providerId="ADAL" clId="{8F523C9C-80FA-435D-872F-431FE1E3B8F0}" dt="2019-03-25T15:01:35.937" v="778"/>
          <ac:picMkLst>
            <pc:docMk/>
            <pc:sldMk cId="1312117164" sldId="298"/>
            <ac:picMk id="6" creationId="{192FFD03-90F6-4C06-A9B4-F3CBD201C719}"/>
          </ac:picMkLst>
        </pc:picChg>
        <pc:picChg chg="add mod">
          <ac:chgData name="Simon Jackson" userId="b3b5d6fb-60c3-41f4-961e-b174f23421b1" providerId="ADAL" clId="{8F523C9C-80FA-435D-872F-431FE1E3B8F0}" dt="2019-03-25T15:02:01.053" v="780" actId="1076"/>
          <ac:picMkLst>
            <pc:docMk/>
            <pc:sldMk cId="1312117164" sldId="298"/>
            <ac:picMk id="7" creationId="{AF0A7894-C94A-44DD-B1A8-4C15031D888B}"/>
          </ac:picMkLst>
        </pc:picChg>
        <pc:picChg chg="add del mod">
          <ac:chgData name="Simon Jackson" userId="b3b5d6fb-60c3-41f4-961e-b174f23421b1" providerId="ADAL" clId="{8F523C9C-80FA-435D-872F-431FE1E3B8F0}" dt="2019-03-25T15:01:15.730" v="774" actId="478"/>
          <ac:picMkLst>
            <pc:docMk/>
            <pc:sldMk cId="1312117164" sldId="298"/>
            <ac:picMk id="20" creationId="{9896574E-6A82-4E72-BABD-66F2B1C25A7E}"/>
          </ac:picMkLst>
        </pc:picChg>
      </pc:sldChg>
      <pc:sldChg chg="addSp delSp modSp add modTransition">
        <pc:chgData name="Simon Jackson" userId="b3b5d6fb-60c3-41f4-961e-b174f23421b1" providerId="ADAL" clId="{8F523C9C-80FA-435D-872F-431FE1E3B8F0}" dt="2019-04-06T13:33:00.653" v="1141" actId="1035"/>
        <pc:sldMkLst>
          <pc:docMk/>
          <pc:sldMk cId="3292557860" sldId="299"/>
        </pc:sldMkLst>
        <pc:spChg chg="mod">
          <ac:chgData name="Simon Jackson" userId="b3b5d6fb-60c3-41f4-961e-b174f23421b1" providerId="ADAL" clId="{8F523C9C-80FA-435D-872F-431FE1E3B8F0}" dt="2019-03-25T14:39:36.758" v="695"/>
          <ac:spMkLst>
            <pc:docMk/>
            <pc:sldMk cId="3292557860" sldId="299"/>
            <ac:spMk id="2" creationId="{AF3CC1BD-FFB3-4E9D-AB35-B37DDB5C5433}"/>
          </ac:spMkLst>
        </pc:spChg>
        <pc:spChg chg="add mod">
          <ac:chgData name="Simon Jackson" userId="b3b5d6fb-60c3-41f4-961e-b174f23421b1" providerId="ADAL" clId="{8F523C9C-80FA-435D-872F-431FE1E3B8F0}" dt="2019-03-25T14:50:57.684" v="756" actId="1076"/>
          <ac:spMkLst>
            <pc:docMk/>
            <pc:sldMk cId="3292557860" sldId="299"/>
            <ac:spMk id="9" creationId="{53939647-4EB5-4B48-8EE5-66FA01C2723D}"/>
          </ac:spMkLst>
        </pc:spChg>
        <pc:spChg chg="add mod">
          <ac:chgData name="Simon Jackson" userId="b3b5d6fb-60c3-41f4-961e-b174f23421b1" providerId="ADAL" clId="{8F523C9C-80FA-435D-872F-431FE1E3B8F0}" dt="2019-03-25T14:40:51.360" v="704" actId="1076"/>
          <ac:spMkLst>
            <pc:docMk/>
            <pc:sldMk cId="3292557860" sldId="299"/>
            <ac:spMk id="11" creationId="{CA542B44-126B-4A18-A4EE-698392344497}"/>
          </ac:spMkLst>
        </pc:spChg>
        <pc:spChg chg="add mod">
          <ac:chgData name="Simon Jackson" userId="b3b5d6fb-60c3-41f4-961e-b174f23421b1" providerId="ADAL" clId="{8F523C9C-80FA-435D-872F-431FE1E3B8F0}" dt="2019-03-25T14:40:16.999" v="702" actId="1076"/>
          <ac:spMkLst>
            <pc:docMk/>
            <pc:sldMk cId="3292557860" sldId="299"/>
            <ac:spMk id="20" creationId="{68A927AF-67B7-4351-A49E-F1F501526FD0}"/>
          </ac:spMkLst>
        </pc:spChg>
        <pc:spChg chg="add mod">
          <ac:chgData name="Simon Jackson" userId="b3b5d6fb-60c3-41f4-961e-b174f23421b1" providerId="ADAL" clId="{8F523C9C-80FA-435D-872F-431FE1E3B8F0}" dt="2019-03-25T14:40:16.999" v="702" actId="1076"/>
          <ac:spMkLst>
            <pc:docMk/>
            <pc:sldMk cId="3292557860" sldId="299"/>
            <ac:spMk id="21" creationId="{DC2815BC-B4BB-4982-BBC0-CF379E96C7F1}"/>
          </ac:spMkLst>
        </pc:spChg>
        <pc:spChg chg="add mod">
          <ac:chgData name="Simon Jackson" userId="b3b5d6fb-60c3-41f4-961e-b174f23421b1" providerId="ADAL" clId="{8F523C9C-80FA-435D-872F-431FE1E3B8F0}" dt="2019-04-06T13:33:00.653" v="1141" actId="1035"/>
          <ac:spMkLst>
            <pc:docMk/>
            <pc:sldMk cId="3292557860" sldId="299"/>
            <ac:spMk id="24" creationId="{5BA8BC42-CAE6-48AC-8174-99CF04D9D23C}"/>
          </ac:spMkLst>
        </pc:spChg>
        <pc:spChg chg="add del mod">
          <ac:chgData name="Simon Jackson" userId="b3b5d6fb-60c3-41f4-961e-b174f23421b1" providerId="ADAL" clId="{8F523C9C-80FA-435D-872F-431FE1E3B8F0}" dt="2019-03-25T14:51:24.443" v="758" actId="478"/>
          <ac:spMkLst>
            <pc:docMk/>
            <pc:sldMk cId="3292557860" sldId="299"/>
            <ac:spMk id="24" creationId="{81C9F016-0E3D-4558-A3DD-8DF80343A1C3}"/>
          </ac:spMkLst>
        </pc:spChg>
        <pc:spChg chg="add mod">
          <ac:chgData name="Simon Jackson" userId="b3b5d6fb-60c3-41f4-961e-b174f23421b1" providerId="ADAL" clId="{8F523C9C-80FA-435D-872F-431FE1E3B8F0}" dt="2019-03-25T14:51:57.652" v="771" actId="692"/>
          <ac:spMkLst>
            <pc:docMk/>
            <pc:sldMk cId="3292557860" sldId="299"/>
            <ac:spMk id="25" creationId="{C700EB98-C65A-44B5-9F92-F6F7EA6FD9A9}"/>
          </ac:spMkLst>
        </pc:spChg>
        <pc:spChg chg="add mod">
          <ac:chgData name="Simon Jackson" userId="b3b5d6fb-60c3-41f4-961e-b174f23421b1" providerId="ADAL" clId="{8F523C9C-80FA-435D-872F-431FE1E3B8F0}" dt="2019-04-06T13:33:00.653" v="1141" actId="1035"/>
          <ac:spMkLst>
            <pc:docMk/>
            <pc:sldMk cId="3292557860" sldId="299"/>
            <ac:spMk id="26" creationId="{6FAC9594-4AFA-42E5-807D-326353572EFF}"/>
          </ac:spMkLst>
        </pc:spChg>
        <pc:picChg chg="add mod">
          <ac:chgData name="Simon Jackson" userId="b3b5d6fb-60c3-41f4-961e-b174f23421b1" providerId="ADAL" clId="{8F523C9C-80FA-435D-872F-431FE1E3B8F0}" dt="2019-03-25T14:47:29.584" v="734" actId="207"/>
          <ac:picMkLst>
            <pc:docMk/>
            <pc:sldMk cId="3292557860" sldId="299"/>
            <ac:picMk id="4" creationId="{77F2C008-C98D-405E-B254-E25C883AEDF9}"/>
          </ac:picMkLst>
        </pc:picChg>
        <pc:picChg chg="add mod">
          <ac:chgData name="Simon Jackson" userId="b3b5d6fb-60c3-41f4-961e-b174f23421b1" providerId="ADAL" clId="{8F523C9C-80FA-435D-872F-431FE1E3B8F0}" dt="2019-03-25T14:47:32.619" v="735" actId="27349"/>
          <ac:picMkLst>
            <pc:docMk/>
            <pc:sldMk cId="3292557860" sldId="299"/>
            <ac:picMk id="6" creationId="{26B684D6-5D83-420C-AFE5-BD42197C806A}"/>
          </ac:picMkLst>
        </pc:picChg>
        <pc:picChg chg="add mod">
          <ac:chgData name="Simon Jackson" userId="b3b5d6fb-60c3-41f4-961e-b174f23421b1" providerId="ADAL" clId="{8F523C9C-80FA-435D-872F-431FE1E3B8F0}" dt="2019-03-25T14:47:37.627" v="736" actId="27349"/>
          <ac:picMkLst>
            <pc:docMk/>
            <pc:sldMk cId="3292557860" sldId="299"/>
            <ac:picMk id="8" creationId="{F9FC2DD1-7B25-422C-B514-405800035E5B}"/>
          </ac:picMkLst>
        </pc:picChg>
        <pc:picChg chg="add mod">
          <ac:chgData name="Simon Jackson" userId="b3b5d6fb-60c3-41f4-961e-b174f23421b1" providerId="ADAL" clId="{8F523C9C-80FA-435D-872F-431FE1E3B8F0}" dt="2019-03-25T14:46:16.641" v="730" actId="1038"/>
          <ac:picMkLst>
            <pc:docMk/>
            <pc:sldMk cId="3292557860" sldId="299"/>
            <ac:picMk id="19" creationId="{D717DEF0-B283-4BDF-87AA-52B1AAF40AE9}"/>
          </ac:picMkLst>
        </pc:picChg>
        <pc:picChg chg="add mod">
          <ac:chgData name="Simon Jackson" userId="b3b5d6fb-60c3-41f4-961e-b174f23421b1" providerId="ADAL" clId="{8F523C9C-80FA-435D-872F-431FE1E3B8F0}" dt="2019-03-25T14:40:19.491" v="703" actId="1076"/>
          <ac:picMkLst>
            <pc:docMk/>
            <pc:sldMk cId="3292557860" sldId="299"/>
            <ac:picMk id="22" creationId="{E8D45D17-5C95-4329-8887-CE93130E19EF}"/>
          </ac:picMkLst>
        </pc:picChg>
        <pc:picChg chg="add mod">
          <ac:chgData name="Simon Jackson" userId="b3b5d6fb-60c3-41f4-961e-b174f23421b1" providerId="ADAL" clId="{8F523C9C-80FA-435D-872F-431FE1E3B8F0}" dt="2019-03-25T14:47:29.584" v="734" actId="207"/>
          <ac:picMkLst>
            <pc:docMk/>
            <pc:sldMk cId="3292557860" sldId="299"/>
            <ac:picMk id="23" creationId="{A5AC92C2-4E34-45C9-AD5C-F46FE3D0BD56}"/>
          </ac:picMkLst>
        </pc:picChg>
      </pc:sldChg>
      <pc:sldChg chg="addSp delSp modSp add modTransition">
        <pc:chgData name="Simon Jackson" userId="b3b5d6fb-60c3-41f4-961e-b174f23421b1" providerId="ADAL" clId="{8F523C9C-80FA-435D-872F-431FE1E3B8F0}" dt="2019-04-06T13:33:12.405" v="1168" actId="1036"/>
        <pc:sldMkLst>
          <pc:docMk/>
          <pc:sldMk cId="2400407800" sldId="300"/>
        </pc:sldMkLst>
        <pc:spChg chg="mod">
          <ac:chgData name="Simon Jackson" userId="b3b5d6fb-60c3-41f4-961e-b174f23421b1" providerId="ADAL" clId="{8F523C9C-80FA-435D-872F-431FE1E3B8F0}" dt="2019-03-25T15:17:35.673" v="868" actId="20577"/>
          <ac:spMkLst>
            <pc:docMk/>
            <pc:sldMk cId="2400407800" sldId="300"/>
            <ac:spMk id="2" creationId="{AF3CC1BD-FFB3-4E9D-AB35-B37DDB5C5433}"/>
          </ac:spMkLst>
        </pc:spChg>
        <pc:spChg chg="add del mod">
          <ac:chgData name="Simon Jackson" userId="b3b5d6fb-60c3-41f4-961e-b174f23421b1" providerId="ADAL" clId="{8F523C9C-80FA-435D-872F-431FE1E3B8F0}" dt="2019-03-25T15:12:47.434" v="788" actId="478"/>
          <ac:spMkLst>
            <pc:docMk/>
            <pc:sldMk cId="2400407800" sldId="300"/>
            <ac:spMk id="7" creationId="{4AB01A59-2B50-4208-AD88-81D1179955CA}"/>
          </ac:spMkLst>
        </pc:spChg>
        <pc:spChg chg="mod">
          <ac:chgData name="Simon Jackson" userId="b3b5d6fb-60c3-41f4-961e-b174f23421b1" providerId="ADAL" clId="{8F523C9C-80FA-435D-872F-431FE1E3B8F0}" dt="2019-03-25T15:13:32.633" v="811" actId="122"/>
          <ac:spMkLst>
            <pc:docMk/>
            <pc:sldMk cId="2400407800" sldId="300"/>
            <ac:spMk id="9" creationId="{53939647-4EB5-4B48-8EE5-66FA01C2723D}"/>
          </ac:spMkLst>
        </pc:spChg>
        <pc:spChg chg="add mod">
          <ac:chgData name="Simon Jackson" userId="b3b5d6fb-60c3-41f4-961e-b174f23421b1" providerId="ADAL" clId="{8F523C9C-80FA-435D-872F-431FE1E3B8F0}" dt="2019-04-06T13:33:12.405" v="1168" actId="1036"/>
          <ac:spMkLst>
            <pc:docMk/>
            <pc:sldMk cId="2400407800" sldId="300"/>
            <ac:spMk id="19" creationId="{3CFEBD70-4C52-4A4A-8D7F-36EEAC490F7F}"/>
          </ac:spMkLst>
        </pc:spChg>
        <pc:spChg chg="del">
          <ac:chgData name="Simon Jackson" userId="b3b5d6fb-60c3-41f4-961e-b174f23421b1" providerId="ADAL" clId="{8F523C9C-80FA-435D-872F-431FE1E3B8F0}" dt="2019-03-25T15:14:47.933" v="817" actId="478"/>
          <ac:spMkLst>
            <pc:docMk/>
            <pc:sldMk cId="2400407800" sldId="300"/>
            <ac:spMk id="20" creationId="{68A927AF-67B7-4351-A49E-F1F501526FD0}"/>
          </ac:spMkLst>
        </pc:spChg>
        <pc:spChg chg="add mod">
          <ac:chgData name="Simon Jackson" userId="b3b5d6fb-60c3-41f4-961e-b174f23421b1" providerId="ADAL" clId="{8F523C9C-80FA-435D-872F-431FE1E3B8F0}" dt="2019-04-06T13:33:12.405" v="1168" actId="1036"/>
          <ac:spMkLst>
            <pc:docMk/>
            <pc:sldMk cId="2400407800" sldId="300"/>
            <ac:spMk id="20" creationId="{E27A4B38-5B03-4EF6-9701-52058B9A6A9F}"/>
          </ac:spMkLst>
        </pc:spChg>
        <pc:spChg chg="del">
          <ac:chgData name="Simon Jackson" userId="b3b5d6fb-60c3-41f4-961e-b174f23421b1" providerId="ADAL" clId="{8F523C9C-80FA-435D-872F-431FE1E3B8F0}" dt="2019-03-25T15:14:47.933" v="817" actId="478"/>
          <ac:spMkLst>
            <pc:docMk/>
            <pc:sldMk cId="2400407800" sldId="300"/>
            <ac:spMk id="21" creationId="{DC2815BC-B4BB-4982-BBC0-CF379E96C7F1}"/>
          </ac:spMkLst>
        </pc:spChg>
        <pc:spChg chg="mod">
          <ac:chgData name="Simon Jackson" userId="b3b5d6fb-60c3-41f4-961e-b174f23421b1" providerId="ADAL" clId="{8F523C9C-80FA-435D-872F-431FE1E3B8F0}" dt="2019-03-25T15:13:39.980" v="812" actId="14100"/>
          <ac:spMkLst>
            <pc:docMk/>
            <pc:sldMk cId="2400407800" sldId="300"/>
            <ac:spMk id="25" creationId="{C700EB98-C65A-44B5-9F92-F6F7EA6FD9A9}"/>
          </ac:spMkLst>
        </pc:spChg>
        <pc:spChg chg="add mod">
          <ac:chgData name="Simon Jackson" userId="b3b5d6fb-60c3-41f4-961e-b174f23421b1" providerId="ADAL" clId="{8F523C9C-80FA-435D-872F-431FE1E3B8F0}" dt="2019-03-25T15:17:21.428" v="839" actId="113"/>
          <ac:spMkLst>
            <pc:docMk/>
            <pc:sldMk cId="2400407800" sldId="300"/>
            <ac:spMk id="26" creationId="{37340E14-E418-49AD-B65D-5EBEE10FBF18}"/>
          </ac:spMkLst>
        </pc:spChg>
        <pc:picChg chg="del">
          <ac:chgData name="Simon Jackson" userId="b3b5d6fb-60c3-41f4-961e-b174f23421b1" providerId="ADAL" clId="{8F523C9C-80FA-435D-872F-431FE1E3B8F0}" dt="2019-03-25T15:14:47.933" v="817" actId="478"/>
          <ac:picMkLst>
            <pc:docMk/>
            <pc:sldMk cId="2400407800" sldId="300"/>
            <ac:picMk id="4" creationId="{77F2C008-C98D-405E-B254-E25C883AEDF9}"/>
          </ac:picMkLst>
        </pc:picChg>
        <pc:picChg chg="add mod">
          <ac:chgData name="Simon Jackson" userId="b3b5d6fb-60c3-41f4-961e-b174f23421b1" providerId="ADAL" clId="{8F523C9C-80FA-435D-872F-431FE1E3B8F0}" dt="2019-03-25T15:12:57.903" v="791" actId="1076"/>
          <ac:picMkLst>
            <pc:docMk/>
            <pc:sldMk cId="2400407800" sldId="300"/>
            <ac:picMk id="5" creationId="{13B88133-894F-4E3E-89BF-5C8FC779F68B}"/>
          </ac:picMkLst>
        </pc:picChg>
        <pc:picChg chg="mod">
          <ac:chgData name="Simon Jackson" userId="b3b5d6fb-60c3-41f4-961e-b174f23421b1" providerId="ADAL" clId="{8F523C9C-80FA-435D-872F-431FE1E3B8F0}" dt="2019-03-25T15:14:55.196" v="819" actId="1076"/>
          <ac:picMkLst>
            <pc:docMk/>
            <pc:sldMk cId="2400407800" sldId="300"/>
            <ac:picMk id="6" creationId="{26B684D6-5D83-420C-AFE5-BD42197C806A}"/>
          </ac:picMkLst>
        </pc:picChg>
        <pc:picChg chg="del">
          <ac:chgData name="Simon Jackson" userId="b3b5d6fb-60c3-41f4-961e-b174f23421b1" providerId="ADAL" clId="{8F523C9C-80FA-435D-872F-431FE1E3B8F0}" dt="2019-03-25T15:12:53.905" v="790" actId="478"/>
          <ac:picMkLst>
            <pc:docMk/>
            <pc:sldMk cId="2400407800" sldId="300"/>
            <ac:picMk id="19" creationId="{D717DEF0-B283-4BDF-87AA-52B1AAF40AE9}"/>
          </ac:picMkLst>
        </pc:picChg>
        <pc:picChg chg="del">
          <ac:chgData name="Simon Jackson" userId="b3b5d6fb-60c3-41f4-961e-b174f23421b1" providerId="ADAL" clId="{8F523C9C-80FA-435D-872F-431FE1E3B8F0}" dt="2019-03-25T15:13:44.337" v="813" actId="478"/>
          <ac:picMkLst>
            <pc:docMk/>
            <pc:sldMk cId="2400407800" sldId="300"/>
            <ac:picMk id="22" creationId="{E8D45D17-5C95-4329-8887-CE93130E19EF}"/>
          </ac:picMkLst>
        </pc:picChg>
        <pc:picChg chg="del">
          <ac:chgData name="Simon Jackson" userId="b3b5d6fb-60c3-41f4-961e-b174f23421b1" providerId="ADAL" clId="{8F523C9C-80FA-435D-872F-431FE1E3B8F0}" dt="2019-03-25T15:14:47.933" v="817" actId="478"/>
          <ac:picMkLst>
            <pc:docMk/>
            <pc:sldMk cId="2400407800" sldId="300"/>
            <ac:picMk id="23" creationId="{A5AC92C2-4E34-45C9-AD5C-F46FE3D0BD56}"/>
          </ac:picMkLst>
        </pc:picChg>
        <pc:picChg chg="add mod">
          <ac:chgData name="Simon Jackson" userId="b3b5d6fb-60c3-41f4-961e-b174f23421b1" providerId="ADAL" clId="{8F523C9C-80FA-435D-872F-431FE1E3B8F0}" dt="2019-03-25T15:14:51.868" v="818" actId="1076"/>
          <ac:picMkLst>
            <pc:docMk/>
            <pc:sldMk cId="2400407800" sldId="300"/>
            <ac:picMk id="24" creationId="{632E7936-2FC1-4F9A-BCEF-E36844C186A2}"/>
          </ac:picMkLst>
        </pc:picChg>
      </pc:sldChg>
      <pc:sldChg chg="addSp delSp modSp add ord">
        <pc:chgData name="Simon Jackson" userId="b3b5d6fb-60c3-41f4-961e-b174f23421b1" providerId="ADAL" clId="{8F523C9C-80FA-435D-872F-431FE1E3B8F0}" dt="2019-04-06T13:32:28.294" v="1103" actId="1076"/>
        <pc:sldMkLst>
          <pc:docMk/>
          <pc:sldMk cId="2646931294" sldId="301"/>
        </pc:sldMkLst>
        <pc:spChg chg="mod">
          <ac:chgData name="Simon Jackson" userId="b3b5d6fb-60c3-41f4-961e-b174f23421b1" providerId="ADAL" clId="{8F523C9C-80FA-435D-872F-431FE1E3B8F0}" dt="2019-03-25T16:23:24.886" v="1090" actId="20577"/>
          <ac:spMkLst>
            <pc:docMk/>
            <pc:sldMk cId="2646931294" sldId="301"/>
            <ac:spMk id="2" creationId="{AF3CC1BD-FFB3-4E9D-AB35-B37DDB5C5433}"/>
          </ac:spMkLst>
        </pc:spChg>
        <pc:spChg chg="add del">
          <ac:chgData name="Simon Jackson" userId="b3b5d6fb-60c3-41f4-961e-b174f23421b1" providerId="ADAL" clId="{8F523C9C-80FA-435D-872F-431FE1E3B8F0}" dt="2019-03-25T15:40:02.201" v="876"/>
          <ac:spMkLst>
            <pc:docMk/>
            <pc:sldMk cId="2646931294" sldId="301"/>
            <ac:spMk id="3" creationId="{607447C1-A59B-4400-BCCF-1A38404934D6}"/>
          </ac:spMkLst>
        </pc:spChg>
        <pc:spChg chg="add del">
          <ac:chgData name="Simon Jackson" userId="b3b5d6fb-60c3-41f4-961e-b174f23421b1" providerId="ADAL" clId="{8F523C9C-80FA-435D-872F-431FE1E3B8F0}" dt="2019-03-25T15:40:05.636" v="878"/>
          <ac:spMkLst>
            <pc:docMk/>
            <pc:sldMk cId="2646931294" sldId="301"/>
            <ac:spMk id="5" creationId="{2AFDA017-3DDA-4403-A091-B126240022C7}"/>
          </ac:spMkLst>
        </pc:spChg>
        <pc:spChg chg="add del">
          <ac:chgData name="Simon Jackson" userId="b3b5d6fb-60c3-41f4-961e-b174f23421b1" providerId="ADAL" clId="{8F523C9C-80FA-435D-872F-431FE1E3B8F0}" dt="2019-04-06T13:32:22.219" v="1101"/>
          <ac:spMkLst>
            <pc:docMk/>
            <pc:sldMk cId="2646931294" sldId="301"/>
            <ac:spMk id="5" creationId="{EB8B83D9-3088-41DA-94CD-C747BF0DE057}"/>
          </ac:spMkLst>
        </pc:spChg>
        <pc:spChg chg="mod">
          <ac:chgData name="Simon Jackson" userId="b3b5d6fb-60c3-41f4-961e-b174f23421b1" providerId="ADAL" clId="{8F523C9C-80FA-435D-872F-431FE1E3B8F0}" dt="2019-03-25T16:21:45.909" v="1081" actId="1076"/>
          <ac:spMkLst>
            <pc:docMk/>
            <pc:sldMk cId="2646931294" sldId="301"/>
            <ac:spMk id="9" creationId="{53939647-4EB5-4B48-8EE5-66FA01C2723D}"/>
          </ac:spMkLst>
        </pc:spChg>
        <pc:spChg chg="mod">
          <ac:chgData name="Simon Jackson" userId="b3b5d6fb-60c3-41f4-961e-b174f23421b1" providerId="ADAL" clId="{8F523C9C-80FA-435D-872F-431FE1E3B8F0}" dt="2019-03-25T15:40:41.458" v="915" actId="1076"/>
          <ac:spMkLst>
            <pc:docMk/>
            <pc:sldMk cId="2646931294" sldId="301"/>
            <ac:spMk id="11" creationId="{CA542B44-126B-4A18-A4EE-698392344497}"/>
          </ac:spMkLst>
        </pc:spChg>
        <pc:spChg chg="mod">
          <ac:chgData name="Simon Jackson" userId="b3b5d6fb-60c3-41f4-961e-b174f23421b1" providerId="ADAL" clId="{8F523C9C-80FA-435D-872F-431FE1E3B8F0}" dt="2019-03-25T15:40:31.948" v="914" actId="1036"/>
          <ac:spMkLst>
            <pc:docMk/>
            <pc:sldMk cId="2646931294" sldId="301"/>
            <ac:spMk id="20" creationId="{68A927AF-67B7-4351-A49E-F1F501526FD0}"/>
          </ac:spMkLst>
        </pc:spChg>
        <pc:spChg chg="mod">
          <ac:chgData name="Simon Jackson" userId="b3b5d6fb-60c3-41f4-961e-b174f23421b1" providerId="ADAL" clId="{8F523C9C-80FA-435D-872F-431FE1E3B8F0}" dt="2019-03-25T15:40:31.948" v="914" actId="1036"/>
          <ac:spMkLst>
            <pc:docMk/>
            <pc:sldMk cId="2646931294" sldId="301"/>
            <ac:spMk id="21" creationId="{DC2815BC-B4BB-4982-BBC0-CF379E96C7F1}"/>
          </ac:spMkLst>
        </pc:spChg>
        <pc:spChg chg="mod">
          <ac:chgData name="Simon Jackson" userId="b3b5d6fb-60c3-41f4-961e-b174f23421b1" providerId="ADAL" clId="{8F523C9C-80FA-435D-872F-431FE1E3B8F0}" dt="2019-03-25T16:21:45.909" v="1081" actId="1076"/>
          <ac:spMkLst>
            <pc:docMk/>
            <pc:sldMk cId="2646931294" sldId="301"/>
            <ac:spMk id="25" creationId="{C700EB98-C65A-44B5-9F92-F6F7EA6FD9A9}"/>
          </ac:spMkLst>
        </pc:spChg>
        <pc:spChg chg="add mod">
          <ac:chgData name="Simon Jackson" userId="b3b5d6fb-60c3-41f4-961e-b174f23421b1" providerId="ADAL" clId="{8F523C9C-80FA-435D-872F-431FE1E3B8F0}" dt="2019-03-25T16:21:28.019" v="1078" actId="1076"/>
          <ac:spMkLst>
            <pc:docMk/>
            <pc:sldMk cId="2646931294" sldId="301"/>
            <ac:spMk id="26" creationId="{513B36EE-2D1D-4035-A824-B2AF9A92A9EB}"/>
          </ac:spMkLst>
        </pc:spChg>
        <pc:spChg chg="add mod">
          <ac:chgData name="Simon Jackson" userId="b3b5d6fb-60c3-41f4-961e-b174f23421b1" providerId="ADAL" clId="{8F523C9C-80FA-435D-872F-431FE1E3B8F0}" dt="2019-03-25T16:21:28.019" v="1078" actId="1076"/>
          <ac:spMkLst>
            <pc:docMk/>
            <pc:sldMk cId="2646931294" sldId="301"/>
            <ac:spMk id="27" creationId="{DD497DA5-634A-4DD9-AB92-CB5B4D7043F6}"/>
          </ac:spMkLst>
        </pc:spChg>
        <pc:picChg chg="add del mod">
          <ac:chgData name="Simon Jackson" userId="b3b5d6fb-60c3-41f4-961e-b174f23421b1" providerId="ADAL" clId="{8F523C9C-80FA-435D-872F-431FE1E3B8F0}" dt="2019-04-06T13:31:22.464" v="1099"/>
          <ac:picMkLst>
            <pc:docMk/>
            <pc:sldMk cId="2646931294" sldId="301"/>
            <ac:picMk id="3" creationId="{4A4DBE65-BD07-403A-AFA8-F677D290947D}"/>
          </ac:picMkLst>
        </pc:picChg>
        <pc:picChg chg="mod">
          <ac:chgData name="Simon Jackson" userId="b3b5d6fb-60c3-41f4-961e-b174f23421b1" providerId="ADAL" clId="{8F523C9C-80FA-435D-872F-431FE1E3B8F0}" dt="2019-03-25T15:40:31.948" v="914" actId="1036"/>
          <ac:picMkLst>
            <pc:docMk/>
            <pc:sldMk cId="2646931294" sldId="301"/>
            <ac:picMk id="4" creationId="{77F2C008-C98D-405E-B254-E25C883AEDF9}"/>
          </ac:picMkLst>
        </pc:picChg>
        <pc:picChg chg="mod">
          <ac:chgData name="Simon Jackson" userId="b3b5d6fb-60c3-41f4-961e-b174f23421b1" providerId="ADAL" clId="{8F523C9C-80FA-435D-872F-431FE1E3B8F0}" dt="2019-03-25T15:40:31.948" v="914" actId="1036"/>
          <ac:picMkLst>
            <pc:docMk/>
            <pc:sldMk cId="2646931294" sldId="301"/>
            <ac:picMk id="6" creationId="{26B684D6-5D83-420C-AFE5-BD42197C806A}"/>
          </ac:picMkLst>
        </pc:picChg>
        <pc:picChg chg="add del mod">
          <ac:chgData name="Simon Jackson" userId="b3b5d6fb-60c3-41f4-961e-b174f23421b1" providerId="ADAL" clId="{8F523C9C-80FA-435D-872F-431FE1E3B8F0}" dt="2019-04-06T13:30:54.387" v="1091" actId="478"/>
          <ac:picMkLst>
            <pc:docMk/>
            <pc:sldMk cId="2646931294" sldId="301"/>
            <ac:picMk id="7" creationId="{6D8CF76F-F8A8-4969-A7DD-202C59BA6A6A}"/>
          </ac:picMkLst>
        </pc:picChg>
        <pc:picChg chg="mod">
          <ac:chgData name="Simon Jackson" userId="b3b5d6fb-60c3-41f4-961e-b174f23421b1" providerId="ADAL" clId="{8F523C9C-80FA-435D-872F-431FE1E3B8F0}" dt="2019-03-25T15:40:31.948" v="914" actId="1036"/>
          <ac:picMkLst>
            <pc:docMk/>
            <pc:sldMk cId="2646931294" sldId="301"/>
            <ac:picMk id="8" creationId="{F9FC2DD1-7B25-422C-B514-405800035E5B}"/>
          </ac:picMkLst>
        </pc:picChg>
        <pc:picChg chg="add mod">
          <ac:chgData name="Simon Jackson" userId="b3b5d6fb-60c3-41f4-961e-b174f23421b1" providerId="ADAL" clId="{8F523C9C-80FA-435D-872F-431FE1E3B8F0}" dt="2019-04-06T13:32:28.294" v="1103" actId="1076"/>
          <ac:picMkLst>
            <pc:docMk/>
            <pc:sldMk cId="2646931294" sldId="301"/>
            <ac:picMk id="19" creationId="{2329CAC0-4840-4DCE-81BA-4EC67089A8AA}"/>
          </ac:picMkLst>
        </pc:picChg>
        <pc:picChg chg="del">
          <ac:chgData name="Simon Jackson" userId="b3b5d6fb-60c3-41f4-961e-b174f23421b1" providerId="ADAL" clId="{8F523C9C-80FA-435D-872F-431FE1E3B8F0}" dt="2019-03-25T15:18:30.234" v="871" actId="478"/>
          <ac:picMkLst>
            <pc:docMk/>
            <pc:sldMk cId="2646931294" sldId="301"/>
            <ac:picMk id="19" creationId="{D717DEF0-B283-4BDF-87AA-52B1AAF40AE9}"/>
          </ac:picMkLst>
        </pc:picChg>
        <pc:picChg chg="mod">
          <ac:chgData name="Simon Jackson" userId="b3b5d6fb-60c3-41f4-961e-b174f23421b1" providerId="ADAL" clId="{8F523C9C-80FA-435D-872F-431FE1E3B8F0}" dt="2019-03-25T15:40:31.948" v="914" actId="1036"/>
          <ac:picMkLst>
            <pc:docMk/>
            <pc:sldMk cId="2646931294" sldId="301"/>
            <ac:picMk id="22" creationId="{E8D45D17-5C95-4329-8887-CE93130E19EF}"/>
          </ac:picMkLst>
        </pc:picChg>
        <pc:picChg chg="mod">
          <ac:chgData name="Simon Jackson" userId="b3b5d6fb-60c3-41f4-961e-b174f23421b1" providerId="ADAL" clId="{8F523C9C-80FA-435D-872F-431FE1E3B8F0}" dt="2019-03-25T15:40:31.948" v="914" actId="1036"/>
          <ac:picMkLst>
            <pc:docMk/>
            <pc:sldMk cId="2646931294" sldId="301"/>
            <ac:picMk id="23" creationId="{A5AC92C2-4E34-45C9-AD5C-F46FE3D0BD56}"/>
          </ac:picMkLst>
        </pc:picChg>
        <pc:picChg chg="add mod">
          <ac:chgData name="Simon Jackson" userId="b3b5d6fb-60c3-41f4-961e-b174f23421b1" providerId="ADAL" clId="{8F523C9C-80FA-435D-872F-431FE1E3B8F0}" dt="2019-03-25T15:40:31.948" v="914" actId="1036"/>
          <ac:picMkLst>
            <pc:docMk/>
            <pc:sldMk cId="2646931294" sldId="301"/>
            <ac:picMk id="24" creationId="{8A8C49D0-E591-4F95-A719-EE993F6638A7}"/>
          </ac:picMkLst>
        </pc:picChg>
      </pc:sldChg>
      <pc:sldChg chg="addSp delSp modSp add">
        <pc:chgData name="Simon Jackson" userId="b3b5d6fb-60c3-41f4-961e-b174f23421b1" providerId="ADAL" clId="{8F523C9C-80FA-435D-872F-431FE1E3B8F0}" dt="2019-03-25T16:21:15.060" v="1076" actId="1076"/>
        <pc:sldMkLst>
          <pc:docMk/>
          <pc:sldMk cId="944951455" sldId="302"/>
        </pc:sldMkLst>
        <pc:spChg chg="mod">
          <ac:chgData name="Simon Jackson" userId="b3b5d6fb-60c3-41f4-961e-b174f23421b1" providerId="ADAL" clId="{8F523C9C-80FA-435D-872F-431FE1E3B8F0}" dt="2019-03-25T16:13:19.830" v="958" actId="20577"/>
          <ac:spMkLst>
            <pc:docMk/>
            <pc:sldMk cId="944951455" sldId="302"/>
            <ac:spMk id="2" creationId="{AF3CC1BD-FFB3-4E9D-AB35-B37DDB5C5433}"/>
          </ac:spMkLst>
        </pc:spChg>
        <pc:spChg chg="mod">
          <ac:chgData name="Simon Jackson" userId="b3b5d6fb-60c3-41f4-961e-b174f23421b1" providerId="ADAL" clId="{8F523C9C-80FA-435D-872F-431FE1E3B8F0}" dt="2019-03-25T16:16:59.608" v="1027" actId="1076"/>
          <ac:spMkLst>
            <pc:docMk/>
            <pc:sldMk cId="944951455" sldId="302"/>
            <ac:spMk id="11" creationId="{CA542B44-126B-4A18-A4EE-698392344497}"/>
          </ac:spMkLst>
        </pc:spChg>
        <pc:graphicFrameChg chg="add mod">
          <ac:chgData name="Simon Jackson" userId="b3b5d6fb-60c3-41f4-961e-b174f23421b1" providerId="ADAL" clId="{8F523C9C-80FA-435D-872F-431FE1E3B8F0}" dt="2019-03-25T16:20:16.122" v="1038" actId="1076"/>
          <ac:graphicFrameMkLst>
            <pc:docMk/>
            <pc:sldMk cId="944951455" sldId="302"/>
            <ac:graphicFrameMk id="3" creationId="{7DBAB340-0D2D-43C5-97DE-5C7800D60482}"/>
          </ac:graphicFrameMkLst>
        </pc:graphicFrameChg>
        <pc:picChg chg="add del mod">
          <ac:chgData name="Simon Jackson" userId="b3b5d6fb-60c3-41f4-961e-b174f23421b1" providerId="ADAL" clId="{8F523C9C-80FA-435D-872F-431FE1E3B8F0}" dt="2019-03-25T16:21:07.963" v="1074" actId="478"/>
          <ac:picMkLst>
            <pc:docMk/>
            <pc:sldMk cId="944951455" sldId="302"/>
            <ac:picMk id="5" creationId="{65BE069B-A994-4766-BAE5-E2E353A59866}"/>
          </ac:picMkLst>
        </pc:picChg>
        <pc:picChg chg="mod">
          <ac:chgData name="Simon Jackson" userId="b3b5d6fb-60c3-41f4-961e-b174f23421b1" providerId="ADAL" clId="{8F523C9C-80FA-435D-872F-431FE1E3B8F0}" dt="2019-03-25T16:20:25.821" v="1072" actId="1038"/>
          <ac:picMkLst>
            <pc:docMk/>
            <pc:sldMk cId="944951455" sldId="302"/>
            <ac:picMk id="6" creationId="{26B684D6-5D83-420C-AFE5-BD42197C806A}"/>
          </ac:picMkLst>
        </pc:picChg>
        <pc:picChg chg="del">
          <ac:chgData name="Simon Jackson" userId="b3b5d6fb-60c3-41f4-961e-b174f23421b1" providerId="ADAL" clId="{8F523C9C-80FA-435D-872F-431FE1E3B8F0}" dt="2019-03-25T16:13:26.359" v="959" actId="478"/>
          <ac:picMkLst>
            <pc:docMk/>
            <pc:sldMk cId="944951455" sldId="302"/>
            <ac:picMk id="7" creationId="{6D8CF76F-F8A8-4969-A7DD-202C59BA6A6A}"/>
          </ac:picMkLst>
        </pc:picChg>
        <pc:picChg chg="mod">
          <ac:chgData name="Simon Jackson" userId="b3b5d6fb-60c3-41f4-961e-b174f23421b1" providerId="ADAL" clId="{8F523C9C-80FA-435D-872F-431FE1E3B8F0}" dt="2019-03-25T16:20:18.791" v="1039" actId="1076"/>
          <ac:picMkLst>
            <pc:docMk/>
            <pc:sldMk cId="944951455" sldId="302"/>
            <ac:picMk id="8" creationId="{F9FC2DD1-7B25-422C-B514-405800035E5B}"/>
          </ac:picMkLst>
        </pc:picChg>
        <pc:picChg chg="add mod">
          <ac:chgData name="Simon Jackson" userId="b3b5d6fb-60c3-41f4-961e-b174f23421b1" providerId="ADAL" clId="{8F523C9C-80FA-435D-872F-431FE1E3B8F0}" dt="2019-03-25T16:21:15.060" v="1076" actId="1076"/>
          <ac:picMkLst>
            <pc:docMk/>
            <pc:sldMk cId="944951455" sldId="302"/>
            <ac:picMk id="19" creationId="{997F157C-EDD3-4D41-8D6E-3116CA20816F}"/>
          </ac:picMkLst>
        </pc:picChg>
        <pc:picChg chg="mod">
          <ac:chgData name="Simon Jackson" userId="b3b5d6fb-60c3-41f4-961e-b174f23421b1" providerId="ADAL" clId="{8F523C9C-80FA-435D-872F-431FE1E3B8F0}" dt="2019-03-25T16:20:22.259" v="1056" actId="1038"/>
          <ac:picMkLst>
            <pc:docMk/>
            <pc:sldMk cId="944951455" sldId="302"/>
            <ac:picMk id="24" creationId="{8A8C49D0-E591-4F95-A719-EE993F6638A7}"/>
          </ac:picMkLst>
        </pc:picChg>
      </pc:sldChg>
    </pc:docChg>
  </pc:docChgLst>
  <pc:docChgLst>
    <pc:chgData name="Simon Jackson" userId="b3b5d6fb-60c3-41f4-961e-b174f23421b1" providerId="ADAL" clId="{067B24AB-B80F-4523-AC37-DDCAFA12F0DB}"/>
    <pc:docChg chg="custSel mod modSld">
      <pc:chgData name="Simon Jackson" userId="b3b5d6fb-60c3-41f4-961e-b174f23421b1" providerId="ADAL" clId="{067B24AB-B80F-4523-AC37-DDCAFA12F0DB}" dt="2019-03-17T11:59:28.565" v="898" actId="20577"/>
      <pc:docMkLst>
        <pc:docMk/>
      </pc:docMkLst>
      <pc:sldChg chg="modSp">
        <pc:chgData name="Simon Jackson" userId="b3b5d6fb-60c3-41f4-961e-b174f23421b1" providerId="ADAL" clId="{067B24AB-B80F-4523-AC37-DDCAFA12F0DB}" dt="2019-03-17T09:47:12.748" v="112" actId="20577"/>
        <pc:sldMkLst>
          <pc:docMk/>
          <pc:sldMk cId="2464627065" sldId="259"/>
        </pc:sldMkLst>
        <pc:spChg chg="mod">
          <ac:chgData name="Simon Jackson" userId="b3b5d6fb-60c3-41f4-961e-b174f23421b1" providerId="ADAL" clId="{067B24AB-B80F-4523-AC37-DDCAFA12F0DB}" dt="2019-03-17T09:46:21.980" v="34" actId="20577"/>
          <ac:spMkLst>
            <pc:docMk/>
            <pc:sldMk cId="2464627065" sldId="259"/>
            <ac:spMk id="2" creationId="{AF3CC1BD-FFB3-4E9D-AB35-B37DDB5C5433}"/>
          </ac:spMkLst>
        </pc:spChg>
        <pc:graphicFrameChg chg="mod">
          <ac:chgData name="Simon Jackson" userId="b3b5d6fb-60c3-41f4-961e-b174f23421b1" providerId="ADAL" clId="{067B24AB-B80F-4523-AC37-DDCAFA12F0DB}" dt="2019-03-17T09:47:12.748" v="112" actId="20577"/>
          <ac:graphicFrameMkLst>
            <pc:docMk/>
            <pc:sldMk cId="2464627065" sldId="259"/>
            <ac:graphicFrameMk id="5" creationId="{8BFE2BAA-142B-4351-BF19-70020110BCE6}"/>
          </ac:graphicFrameMkLst>
        </pc:graphicFrameChg>
      </pc:sldChg>
      <pc:sldChg chg="addSp delSp modSp">
        <pc:chgData name="Simon Jackson" userId="b3b5d6fb-60c3-41f4-961e-b174f23421b1" providerId="ADAL" clId="{067B24AB-B80F-4523-AC37-DDCAFA12F0DB}" dt="2019-03-17T11:42:51.187" v="225" actId="14100"/>
        <pc:sldMkLst>
          <pc:docMk/>
          <pc:sldMk cId="4187255922" sldId="291"/>
        </pc:sldMkLst>
        <pc:spChg chg="mod">
          <ac:chgData name="Simon Jackson" userId="b3b5d6fb-60c3-41f4-961e-b174f23421b1" providerId="ADAL" clId="{067B24AB-B80F-4523-AC37-DDCAFA12F0DB}" dt="2019-03-17T11:42:51.187" v="225" actId="14100"/>
          <ac:spMkLst>
            <pc:docMk/>
            <pc:sldMk cId="4187255922" sldId="291"/>
            <ac:spMk id="4" creationId="{667D7BDE-6847-4CA6-8868-9F026227FB90}"/>
          </ac:spMkLst>
        </pc:spChg>
        <pc:spChg chg="del">
          <ac:chgData name="Simon Jackson" userId="b3b5d6fb-60c3-41f4-961e-b174f23421b1" providerId="ADAL" clId="{067B24AB-B80F-4523-AC37-DDCAFA12F0DB}" dt="2019-03-17T11:41:01.508" v="115" actId="26606"/>
          <ac:spMkLst>
            <pc:docMk/>
            <pc:sldMk cId="4187255922" sldId="291"/>
            <ac:spMk id="29" creationId="{1DB7C82F-AB7E-4F0C-B829-FA1B9C415180}"/>
          </ac:spMkLst>
        </pc:spChg>
        <pc:spChg chg="add">
          <ac:chgData name="Simon Jackson" userId="b3b5d6fb-60c3-41f4-961e-b174f23421b1" providerId="ADAL" clId="{067B24AB-B80F-4523-AC37-DDCAFA12F0DB}" dt="2019-03-17T11:41:01.508" v="115" actId="26606"/>
          <ac:spMkLst>
            <pc:docMk/>
            <pc:sldMk cId="4187255922" sldId="291"/>
            <ac:spMk id="34" creationId="{1DB7C82F-AB7E-4F0C-B829-FA1B9C415180}"/>
          </ac:spMkLst>
        </pc:spChg>
        <pc:picChg chg="add mod">
          <ac:chgData name="Simon Jackson" userId="b3b5d6fb-60c3-41f4-961e-b174f23421b1" providerId="ADAL" clId="{067B24AB-B80F-4523-AC37-DDCAFA12F0DB}" dt="2019-03-17T11:41:01.508" v="115" actId="26606"/>
          <ac:picMkLst>
            <pc:docMk/>
            <pc:sldMk cId="4187255922" sldId="291"/>
            <ac:picMk id="2" creationId="{26D4741E-7E26-4981-99A0-A32584DA4F89}"/>
          </ac:picMkLst>
        </pc:picChg>
        <pc:picChg chg="del">
          <ac:chgData name="Simon Jackson" userId="b3b5d6fb-60c3-41f4-961e-b174f23421b1" providerId="ADAL" clId="{067B24AB-B80F-4523-AC37-DDCAFA12F0DB}" dt="2019-03-17T11:40:55.447" v="113" actId="478"/>
          <ac:picMkLst>
            <pc:docMk/>
            <pc:sldMk cId="4187255922" sldId="291"/>
            <ac:picMk id="8" creationId="{D487D76C-4149-41EA-8964-795EBBC58288}"/>
          </ac:picMkLst>
        </pc:picChg>
      </pc:sldChg>
      <pc:sldChg chg="addSp delSp modSp">
        <pc:chgData name="Simon Jackson" userId="b3b5d6fb-60c3-41f4-961e-b174f23421b1" providerId="ADAL" clId="{067B24AB-B80F-4523-AC37-DDCAFA12F0DB}" dt="2019-03-17T11:57:11.279" v="693" actId="1076"/>
        <pc:sldMkLst>
          <pc:docMk/>
          <pc:sldMk cId="578369544" sldId="293"/>
        </pc:sldMkLst>
        <pc:spChg chg="mod">
          <ac:chgData name="Simon Jackson" userId="b3b5d6fb-60c3-41f4-961e-b174f23421b1" providerId="ADAL" clId="{067B24AB-B80F-4523-AC37-DDCAFA12F0DB}" dt="2019-03-17T11:44:48.132" v="334" actId="14100"/>
          <ac:spMkLst>
            <pc:docMk/>
            <pc:sldMk cId="578369544" sldId="293"/>
            <ac:spMk id="19" creationId="{F5232124-81C4-4CC2-8EDA-4F929C635E69}"/>
          </ac:spMkLst>
        </pc:spChg>
        <pc:grpChg chg="del">
          <ac:chgData name="Simon Jackson" userId="b3b5d6fb-60c3-41f4-961e-b174f23421b1" providerId="ADAL" clId="{067B24AB-B80F-4523-AC37-DDCAFA12F0DB}" dt="2019-03-17T11:43:22.162" v="227" actId="478"/>
          <ac:grpSpMkLst>
            <pc:docMk/>
            <pc:sldMk cId="578369544" sldId="293"/>
            <ac:grpSpMk id="23" creationId="{2866A98C-6BF9-49A7-99AF-646BAD801EDB}"/>
          </ac:grpSpMkLst>
        </pc:grpChg>
        <pc:grpChg chg="del">
          <ac:chgData name="Simon Jackson" userId="b3b5d6fb-60c3-41f4-961e-b174f23421b1" providerId="ADAL" clId="{067B24AB-B80F-4523-AC37-DDCAFA12F0DB}" dt="2019-03-17T11:43:22.162" v="227" actId="478"/>
          <ac:grpSpMkLst>
            <pc:docMk/>
            <pc:sldMk cId="578369544" sldId="293"/>
            <ac:grpSpMk id="26" creationId="{B6A4D469-6184-4784-B404-F49340544ACE}"/>
          </ac:grpSpMkLst>
        </pc:grpChg>
        <pc:grpChg chg="del">
          <ac:chgData name="Simon Jackson" userId="b3b5d6fb-60c3-41f4-961e-b174f23421b1" providerId="ADAL" clId="{067B24AB-B80F-4523-AC37-DDCAFA12F0DB}" dt="2019-03-17T11:43:22.162" v="227" actId="478"/>
          <ac:grpSpMkLst>
            <pc:docMk/>
            <pc:sldMk cId="578369544" sldId="293"/>
            <ac:grpSpMk id="29" creationId="{2A5B7D6A-93DF-4188-AD0D-530979C13A35}"/>
          </ac:grpSpMkLst>
        </pc:grpChg>
        <pc:grpChg chg="del">
          <ac:chgData name="Simon Jackson" userId="b3b5d6fb-60c3-41f4-961e-b174f23421b1" providerId="ADAL" clId="{067B24AB-B80F-4523-AC37-DDCAFA12F0DB}" dt="2019-03-17T11:43:22.162" v="227" actId="478"/>
          <ac:grpSpMkLst>
            <pc:docMk/>
            <pc:sldMk cId="578369544" sldId="293"/>
            <ac:grpSpMk id="32" creationId="{6928FF0A-40DB-4554-B771-9C2D0B159DA9}"/>
          </ac:grpSpMkLst>
        </pc:grpChg>
        <pc:graphicFrameChg chg="add del mod">
          <ac:chgData name="Simon Jackson" userId="b3b5d6fb-60c3-41f4-961e-b174f23421b1" providerId="ADAL" clId="{067B24AB-B80F-4523-AC37-DDCAFA12F0DB}" dt="2019-03-17T11:45:50.475" v="364" actId="478"/>
          <ac:graphicFrameMkLst>
            <pc:docMk/>
            <pc:sldMk cId="578369544" sldId="293"/>
            <ac:graphicFrameMk id="2" creationId="{1BE24A2D-9C9A-435F-912B-5A52905BA433}"/>
          </ac:graphicFrameMkLst>
        </pc:graphicFrameChg>
        <pc:graphicFrameChg chg="del">
          <ac:chgData name="Simon Jackson" userId="b3b5d6fb-60c3-41f4-961e-b174f23421b1" providerId="ADAL" clId="{067B24AB-B80F-4523-AC37-DDCAFA12F0DB}" dt="2019-03-17T11:43:16.908" v="226" actId="478"/>
          <ac:graphicFrameMkLst>
            <pc:docMk/>
            <pc:sldMk cId="578369544" sldId="293"/>
            <ac:graphicFrameMk id="3" creationId="{68D09DDF-3AF8-4170-91F8-7D89948AEA61}"/>
          </ac:graphicFrameMkLst>
        </pc:graphicFrameChg>
        <pc:graphicFrameChg chg="add del mod">
          <ac:chgData name="Simon Jackson" userId="b3b5d6fb-60c3-41f4-961e-b174f23421b1" providerId="ADAL" clId="{067B24AB-B80F-4523-AC37-DDCAFA12F0DB}" dt="2019-03-17T11:52:50.518" v="559" actId="478"/>
          <ac:graphicFrameMkLst>
            <pc:docMk/>
            <pc:sldMk cId="578369544" sldId="293"/>
            <ac:graphicFrameMk id="4" creationId="{370EAB8A-9417-4AA4-9F01-3EF870B5E33D}"/>
          </ac:graphicFrameMkLst>
        </pc:graphicFrameChg>
        <pc:graphicFrameChg chg="add mod">
          <ac:chgData name="Simon Jackson" userId="b3b5d6fb-60c3-41f4-961e-b174f23421b1" providerId="ADAL" clId="{067B24AB-B80F-4523-AC37-DDCAFA12F0DB}" dt="2019-03-17T11:57:11.279" v="693" actId="1076"/>
          <ac:graphicFrameMkLst>
            <pc:docMk/>
            <pc:sldMk cId="578369544" sldId="293"/>
            <ac:graphicFrameMk id="5" creationId="{38A3F87D-845D-4F5F-8A79-0244A0BA17FC}"/>
          </ac:graphicFrameMkLst>
        </pc:graphicFrameChg>
      </pc:sldChg>
    </pc:docChg>
  </pc:docChgLst>
  <pc:docChgLst>
    <pc:chgData name="Simon Jackson" userId="b3b5d6fb-60c3-41f4-961e-b174f23421b1" providerId="ADAL" clId="{112E360C-C461-4C66-94AA-81632DF0EF79}"/>
    <pc:docChg chg="undo custSel mod addSld delSld modSld sldOrd">
      <pc:chgData name="Simon Jackson" userId="b3b5d6fb-60c3-41f4-961e-b174f23421b1" providerId="ADAL" clId="{112E360C-C461-4C66-94AA-81632DF0EF79}" dt="2019-03-15T17:22:26.586" v="1048" actId="2696"/>
      <pc:docMkLst>
        <pc:docMk/>
      </pc:docMkLst>
      <pc:sldChg chg="modSp modAnim">
        <pc:chgData name="Simon Jackson" userId="b3b5d6fb-60c3-41f4-961e-b174f23421b1" providerId="ADAL" clId="{112E360C-C461-4C66-94AA-81632DF0EF79}" dt="2019-03-15T17:20:57.347" v="1040" actId="20577"/>
        <pc:sldMkLst>
          <pc:docMk/>
          <pc:sldMk cId="2464627065" sldId="259"/>
        </pc:sldMkLst>
        <pc:spChg chg="mod">
          <ac:chgData name="Simon Jackson" userId="b3b5d6fb-60c3-41f4-961e-b174f23421b1" providerId="ADAL" clId="{112E360C-C461-4C66-94AA-81632DF0EF79}" dt="2019-03-15T16:15:10.849" v="17" actId="14100"/>
          <ac:spMkLst>
            <pc:docMk/>
            <pc:sldMk cId="2464627065" sldId="259"/>
            <ac:spMk id="2" creationId="{AF3CC1BD-FFB3-4E9D-AB35-B37DDB5C5433}"/>
          </ac:spMkLst>
        </pc:spChg>
        <pc:graphicFrameChg chg="mod">
          <ac:chgData name="Simon Jackson" userId="b3b5d6fb-60c3-41f4-961e-b174f23421b1" providerId="ADAL" clId="{112E360C-C461-4C66-94AA-81632DF0EF79}" dt="2019-03-15T17:20:57.347" v="1040" actId="20577"/>
          <ac:graphicFrameMkLst>
            <pc:docMk/>
            <pc:sldMk cId="2464627065" sldId="259"/>
            <ac:graphicFrameMk id="5" creationId="{8BFE2BAA-142B-4351-BF19-70020110BCE6}"/>
          </ac:graphicFrameMkLst>
        </pc:graphicFrameChg>
      </pc:sldChg>
      <pc:sldChg chg="modSp">
        <pc:chgData name="Simon Jackson" userId="b3b5d6fb-60c3-41f4-961e-b174f23421b1" providerId="ADAL" clId="{112E360C-C461-4C66-94AA-81632DF0EF79}" dt="2019-03-15T17:15:48.033" v="987" actId="20577"/>
        <pc:sldMkLst>
          <pc:docMk/>
          <pc:sldMk cId="3385686276" sldId="286"/>
        </pc:sldMkLst>
        <pc:spChg chg="mod">
          <ac:chgData name="Simon Jackson" userId="b3b5d6fb-60c3-41f4-961e-b174f23421b1" providerId="ADAL" clId="{112E360C-C461-4C66-94AA-81632DF0EF79}" dt="2019-03-15T17:15:37.338" v="941" actId="20577"/>
          <ac:spMkLst>
            <pc:docMk/>
            <pc:sldMk cId="3385686276" sldId="286"/>
            <ac:spMk id="2" creationId="{09187A41-6CAB-4393-9FAC-F87FBD855459}"/>
          </ac:spMkLst>
        </pc:spChg>
        <pc:spChg chg="mod">
          <ac:chgData name="Simon Jackson" userId="b3b5d6fb-60c3-41f4-961e-b174f23421b1" providerId="ADAL" clId="{112E360C-C461-4C66-94AA-81632DF0EF79}" dt="2019-03-15T17:15:48.033" v="987" actId="20577"/>
          <ac:spMkLst>
            <pc:docMk/>
            <pc:sldMk cId="3385686276" sldId="286"/>
            <ac:spMk id="8" creationId="{4936AC87-66DD-4EB0-A79C-A57ADD7A807B}"/>
          </ac:spMkLst>
        </pc:spChg>
      </pc:sldChg>
      <pc:sldChg chg="addSp delSp modSp modAnim">
        <pc:chgData name="Simon Jackson" userId="b3b5d6fb-60c3-41f4-961e-b174f23421b1" providerId="ADAL" clId="{112E360C-C461-4C66-94AA-81632DF0EF79}" dt="2019-03-15T16:33:30.337" v="366" actId="20577"/>
        <pc:sldMkLst>
          <pc:docMk/>
          <pc:sldMk cId="1587815037" sldId="290"/>
        </pc:sldMkLst>
        <pc:spChg chg="mod">
          <ac:chgData name="Simon Jackson" userId="b3b5d6fb-60c3-41f4-961e-b174f23421b1" providerId="ADAL" clId="{112E360C-C461-4C66-94AA-81632DF0EF79}" dt="2019-03-15T16:33:30.337" v="366" actId="20577"/>
          <ac:spMkLst>
            <pc:docMk/>
            <pc:sldMk cId="1587815037" sldId="290"/>
            <ac:spMk id="19" creationId="{F5232124-81C4-4CC2-8EDA-4F929C635E69}"/>
          </ac:spMkLst>
        </pc:spChg>
        <pc:grpChg chg="add mod">
          <ac:chgData name="Simon Jackson" userId="b3b5d6fb-60c3-41f4-961e-b174f23421b1" providerId="ADAL" clId="{112E360C-C461-4C66-94AA-81632DF0EF79}" dt="2019-03-15T16:30:54.657" v="349" actId="1076"/>
          <ac:grpSpMkLst>
            <pc:docMk/>
            <pc:sldMk cId="1587815037" sldId="290"/>
            <ac:grpSpMk id="20" creationId="{0556E9A1-7CE8-4499-A291-6C55839285F9}"/>
          </ac:grpSpMkLst>
        </pc:grpChg>
        <pc:graphicFrameChg chg="mod">
          <ac:chgData name="Simon Jackson" userId="b3b5d6fb-60c3-41f4-961e-b174f23421b1" providerId="ADAL" clId="{112E360C-C461-4C66-94AA-81632DF0EF79}" dt="2019-03-15T16:18:51.590" v="300"/>
          <ac:graphicFrameMkLst>
            <pc:docMk/>
            <pc:sldMk cId="1587815037" sldId="290"/>
            <ac:graphicFrameMk id="4" creationId="{0B7EF99D-EF53-4691-8B3F-20EB1AD83E4A}"/>
          </ac:graphicFrameMkLst>
        </pc:graphicFrameChg>
        <pc:picChg chg="add del mod">
          <ac:chgData name="Simon Jackson" userId="b3b5d6fb-60c3-41f4-961e-b174f23421b1" providerId="ADAL" clId="{112E360C-C461-4C66-94AA-81632DF0EF79}" dt="2019-03-15T16:30:57.093" v="350" actId="478"/>
          <ac:picMkLst>
            <pc:docMk/>
            <pc:sldMk cId="1587815037" sldId="290"/>
            <ac:picMk id="18" creationId="{A844276C-7AB0-4FE2-82B4-BB6861B895E3}"/>
          </ac:picMkLst>
        </pc:picChg>
      </pc:sldChg>
      <pc:sldChg chg="addSp delSp modSp add mod setBg setClrOvrMap">
        <pc:chgData name="Simon Jackson" userId="b3b5d6fb-60c3-41f4-961e-b174f23421b1" providerId="ADAL" clId="{112E360C-C461-4C66-94AA-81632DF0EF79}" dt="2019-03-15T16:46:43.389" v="416" actId="26606"/>
        <pc:sldMkLst>
          <pc:docMk/>
          <pc:sldMk cId="4187255922" sldId="291"/>
        </pc:sldMkLst>
        <pc:spChg chg="del">
          <ac:chgData name="Simon Jackson" userId="b3b5d6fb-60c3-41f4-961e-b174f23421b1" providerId="ADAL" clId="{112E360C-C461-4C66-94AA-81632DF0EF79}" dt="2019-03-15T16:33:51.905" v="368"/>
          <ac:spMkLst>
            <pc:docMk/>
            <pc:sldMk cId="4187255922" sldId="291"/>
            <ac:spMk id="2" creationId="{0E4A4562-D137-4ECD-8AC1-0F7577B18B5A}"/>
          </ac:spMkLst>
        </pc:spChg>
        <pc:spChg chg="del">
          <ac:chgData name="Simon Jackson" userId="b3b5d6fb-60c3-41f4-961e-b174f23421b1" providerId="ADAL" clId="{112E360C-C461-4C66-94AA-81632DF0EF79}" dt="2019-03-15T16:33:51.905" v="368"/>
          <ac:spMkLst>
            <pc:docMk/>
            <pc:sldMk cId="4187255922" sldId="291"/>
            <ac:spMk id="3" creationId="{1FEC13FC-77C8-4A7A-A4BD-1A3E66F3C65B}"/>
          </ac:spMkLst>
        </pc:spChg>
        <pc:spChg chg="add mod ord">
          <ac:chgData name="Simon Jackson" userId="b3b5d6fb-60c3-41f4-961e-b174f23421b1" providerId="ADAL" clId="{112E360C-C461-4C66-94AA-81632DF0EF79}" dt="2019-03-15T16:46:43.389" v="416" actId="26606"/>
          <ac:spMkLst>
            <pc:docMk/>
            <pc:sldMk cId="4187255922" sldId="291"/>
            <ac:spMk id="4" creationId="{667D7BDE-6847-4CA6-8868-9F026227FB90}"/>
          </ac:spMkLst>
        </pc:spChg>
        <pc:spChg chg="add del">
          <ac:chgData name="Simon Jackson" userId="b3b5d6fb-60c3-41f4-961e-b174f23421b1" providerId="ADAL" clId="{112E360C-C461-4C66-94AA-81632DF0EF79}" dt="2019-03-15T16:37:17.044" v="405" actId="26606"/>
          <ac:spMkLst>
            <pc:docMk/>
            <pc:sldMk cId="4187255922" sldId="291"/>
            <ac:spMk id="11" creationId="{B9951BD9-0868-4CDB-ACD6-9C4209B5E412}"/>
          </ac:spMkLst>
        </pc:spChg>
        <pc:spChg chg="add del">
          <ac:chgData name="Simon Jackson" userId="b3b5d6fb-60c3-41f4-961e-b174f23421b1" providerId="ADAL" clId="{112E360C-C461-4C66-94AA-81632DF0EF79}" dt="2019-03-15T16:37:17.037" v="404" actId="26606"/>
          <ac:spMkLst>
            <pc:docMk/>
            <pc:sldMk cId="4187255922" sldId="291"/>
            <ac:spMk id="16" creationId="{1DB7C82F-AB7E-4F0C-B829-FA1B9C415180}"/>
          </ac:spMkLst>
        </pc:spChg>
        <pc:spChg chg="add del">
          <ac:chgData name="Simon Jackson" userId="b3b5d6fb-60c3-41f4-961e-b174f23421b1" providerId="ADAL" clId="{112E360C-C461-4C66-94AA-81632DF0EF79}" dt="2019-03-15T16:46:43.389" v="416" actId="26606"/>
          <ac:spMkLst>
            <pc:docMk/>
            <pc:sldMk cId="4187255922" sldId="291"/>
            <ac:spMk id="18" creationId="{B9951BD9-0868-4CDB-ACD6-9C4209B5E412}"/>
          </ac:spMkLst>
        </pc:spChg>
        <pc:spChg chg="add del">
          <ac:chgData name="Simon Jackson" userId="b3b5d6fb-60c3-41f4-961e-b174f23421b1" providerId="ADAL" clId="{112E360C-C461-4C66-94AA-81632DF0EF79}" dt="2019-03-15T16:46:34.530" v="413" actId="26606"/>
          <ac:spMkLst>
            <pc:docMk/>
            <pc:sldMk cId="4187255922" sldId="291"/>
            <ac:spMk id="23" creationId="{94C3F6B3-69A5-4B7A-A963-2E854017761C}"/>
          </ac:spMkLst>
        </pc:spChg>
        <pc:spChg chg="add del">
          <ac:chgData name="Simon Jackson" userId="b3b5d6fb-60c3-41f4-961e-b174f23421b1" providerId="ADAL" clId="{112E360C-C461-4C66-94AA-81632DF0EF79}" dt="2019-03-15T16:46:43.377" v="415" actId="26606"/>
          <ac:spMkLst>
            <pc:docMk/>
            <pc:sldMk cId="4187255922" sldId="291"/>
            <ac:spMk id="25" creationId="{97FCB4AC-74E0-4CC3-95D6-E6158D6ECE76}"/>
          </ac:spMkLst>
        </pc:spChg>
        <pc:spChg chg="add del">
          <ac:chgData name="Simon Jackson" userId="b3b5d6fb-60c3-41f4-961e-b174f23421b1" providerId="ADAL" clId="{112E360C-C461-4C66-94AA-81632DF0EF79}" dt="2019-03-15T16:46:43.377" v="415" actId="26606"/>
          <ac:spMkLst>
            <pc:docMk/>
            <pc:sldMk cId="4187255922" sldId="291"/>
            <ac:spMk id="26" creationId="{0DE6A193-4755-479A-BC6F-A7EBCA73BE1A}"/>
          </ac:spMkLst>
        </pc:spChg>
        <pc:spChg chg="add del">
          <ac:chgData name="Simon Jackson" userId="b3b5d6fb-60c3-41f4-961e-b174f23421b1" providerId="ADAL" clId="{112E360C-C461-4C66-94AA-81632DF0EF79}" dt="2019-03-15T16:46:43.377" v="415" actId="26606"/>
          <ac:spMkLst>
            <pc:docMk/>
            <pc:sldMk cId="4187255922" sldId="291"/>
            <ac:spMk id="27" creationId="{5C4527E1-0008-421A-B31C-AEA4C2A6A7AC}"/>
          </ac:spMkLst>
        </pc:spChg>
        <pc:spChg chg="add">
          <ac:chgData name="Simon Jackson" userId="b3b5d6fb-60c3-41f4-961e-b174f23421b1" providerId="ADAL" clId="{112E360C-C461-4C66-94AA-81632DF0EF79}" dt="2019-03-15T16:46:43.389" v="416" actId="26606"/>
          <ac:spMkLst>
            <pc:docMk/>
            <pc:sldMk cId="4187255922" sldId="291"/>
            <ac:spMk id="29" creationId="{1DB7C82F-AB7E-4F0C-B829-FA1B9C415180}"/>
          </ac:spMkLst>
        </pc:spChg>
        <pc:picChg chg="add del mod ord">
          <ac:chgData name="Simon Jackson" userId="b3b5d6fb-60c3-41f4-961e-b174f23421b1" providerId="ADAL" clId="{112E360C-C461-4C66-94AA-81632DF0EF79}" dt="2019-03-15T16:46:10.617" v="408" actId="478"/>
          <ac:picMkLst>
            <pc:docMk/>
            <pc:sldMk cId="4187255922" sldId="291"/>
            <ac:picMk id="6" creationId="{74247289-A4E1-416E-83B3-4BB3736C5CD1}"/>
          </ac:picMkLst>
        </pc:picChg>
        <pc:picChg chg="add mod">
          <ac:chgData name="Simon Jackson" userId="b3b5d6fb-60c3-41f4-961e-b174f23421b1" providerId="ADAL" clId="{112E360C-C461-4C66-94AA-81632DF0EF79}" dt="2019-03-15T16:46:43.389" v="416" actId="26606"/>
          <ac:picMkLst>
            <pc:docMk/>
            <pc:sldMk cId="4187255922" sldId="291"/>
            <ac:picMk id="8" creationId="{D487D76C-4149-41EA-8964-795EBBC58288}"/>
          </ac:picMkLst>
        </pc:picChg>
      </pc:sldChg>
      <pc:sldChg chg="addSp delSp modSp add ord delAnim modAnim">
        <pc:chgData name="Simon Jackson" userId="b3b5d6fb-60c3-41f4-961e-b174f23421b1" providerId="ADAL" clId="{112E360C-C461-4C66-94AA-81632DF0EF79}" dt="2019-03-15T17:12:14.275" v="738" actId="1076"/>
        <pc:sldMkLst>
          <pc:docMk/>
          <pc:sldMk cId="578369544" sldId="293"/>
        </pc:sldMkLst>
        <pc:spChg chg="mod">
          <ac:chgData name="Simon Jackson" userId="b3b5d6fb-60c3-41f4-961e-b174f23421b1" providerId="ADAL" clId="{112E360C-C461-4C66-94AA-81632DF0EF79}" dt="2019-03-15T17:12:14.275" v="738" actId="1076"/>
          <ac:spMkLst>
            <pc:docMk/>
            <pc:sldMk cId="578369544" sldId="293"/>
            <ac:spMk id="19" creationId="{F5232124-81C4-4CC2-8EDA-4F929C635E69}"/>
          </ac:spMkLst>
        </pc:spChg>
        <pc:spChg chg="del topLvl">
          <ac:chgData name="Simon Jackson" userId="b3b5d6fb-60c3-41f4-961e-b174f23421b1" providerId="ADAL" clId="{112E360C-C461-4C66-94AA-81632DF0EF79}" dt="2019-03-15T16:47:42.104" v="423" actId="478"/>
          <ac:spMkLst>
            <pc:docMk/>
            <pc:sldMk cId="578369544" sldId="293"/>
            <ac:spMk id="21" creationId="{BDB5D0E0-3400-4233-BCF4-56618A21E8F6}"/>
          </ac:spMkLst>
        </pc:spChg>
        <pc:spChg chg="del mod topLvl">
          <ac:chgData name="Simon Jackson" userId="b3b5d6fb-60c3-41f4-961e-b174f23421b1" providerId="ADAL" clId="{112E360C-C461-4C66-94AA-81632DF0EF79}" dt="2019-03-15T16:47:40.835" v="422" actId="478"/>
          <ac:spMkLst>
            <pc:docMk/>
            <pc:sldMk cId="578369544" sldId="293"/>
            <ac:spMk id="22" creationId="{15C87EBF-92FC-4379-B264-99AF64333BB9}"/>
          </ac:spMkLst>
        </pc:spChg>
        <pc:spChg chg="add">
          <ac:chgData name="Simon Jackson" userId="b3b5d6fb-60c3-41f4-961e-b174f23421b1" providerId="ADAL" clId="{112E360C-C461-4C66-94AA-81632DF0EF79}" dt="2019-03-15T17:07:58.250" v="519"/>
          <ac:spMkLst>
            <pc:docMk/>
            <pc:sldMk cId="578369544" sldId="293"/>
            <ac:spMk id="24" creationId="{0B8ACADF-D233-4451-B146-E2B39083B2F9}"/>
          </ac:spMkLst>
        </pc:spChg>
        <pc:spChg chg="add mod">
          <ac:chgData name="Simon Jackson" userId="b3b5d6fb-60c3-41f4-961e-b174f23421b1" providerId="ADAL" clId="{112E360C-C461-4C66-94AA-81632DF0EF79}" dt="2019-03-15T17:08:27.913" v="532" actId="20577"/>
          <ac:spMkLst>
            <pc:docMk/>
            <pc:sldMk cId="578369544" sldId="293"/>
            <ac:spMk id="25" creationId="{A1B6BE85-EFC3-4E43-938D-F33C8494E1A2}"/>
          </ac:spMkLst>
        </pc:spChg>
        <pc:spChg chg="mod">
          <ac:chgData name="Simon Jackson" userId="b3b5d6fb-60c3-41f4-961e-b174f23421b1" providerId="ADAL" clId="{112E360C-C461-4C66-94AA-81632DF0EF79}" dt="2019-03-15T17:08:44.449" v="543" actId="20577"/>
          <ac:spMkLst>
            <pc:docMk/>
            <pc:sldMk cId="578369544" sldId="293"/>
            <ac:spMk id="28" creationId="{174ED97E-8C3B-4FD2-B816-56DC20B0EDB7}"/>
          </ac:spMkLst>
        </pc:spChg>
        <pc:spChg chg="mod">
          <ac:chgData name="Simon Jackson" userId="b3b5d6fb-60c3-41f4-961e-b174f23421b1" providerId="ADAL" clId="{112E360C-C461-4C66-94AA-81632DF0EF79}" dt="2019-03-15T17:08:55.569" v="552" actId="20577"/>
          <ac:spMkLst>
            <pc:docMk/>
            <pc:sldMk cId="578369544" sldId="293"/>
            <ac:spMk id="31" creationId="{8B1A6026-68EC-40AD-80AD-7DAB809C64AD}"/>
          </ac:spMkLst>
        </pc:spChg>
        <pc:spChg chg="mod">
          <ac:chgData name="Simon Jackson" userId="b3b5d6fb-60c3-41f4-961e-b174f23421b1" providerId="ADAL" clId="{112E360C-C461-4C66-94AA-81632DF0EF79}" dt="2019-03-15T17:09:04.944" v="564" actId="20577"/>
          <ac:spMkLst>
            <pc:docMk/>
            <pc:sldMk cId="578369544" sldId="293"/>
            <ac:spMk id="34" creationId="{053F31DF-4E57-4866-A3E9-CF96FE56B792}"/>
          </ac:spMkLst>
        </pc:spChg>
        <pc:grpChg chg="del">
          <ac:chgData name="Simon Jackson" userId="b3b5d6fb-60c3-41f4-961e-b174f23421b1" providerId="ADAL" clId="{112E360C-C461-4C66-94AA-81632DF0EF79}" dt="2019-03-15T16:47:40.835" v="422" actId="478"/>
          <ac:grpSpMkLst>
            <pc:docMk/>
            <pc:sldMk cId="578369544" sldId="293"/>
            <ac:grpSpMk id="20" creationId="{0556E9A1-7CE8-4499-A291-6C55839285F9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23" creationId="{2866A98C-6BF9-49A7-99AF-646BAD801EDB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26" creationId="{B6A4D469-6184-4784-B404-F49340544ACE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29" creationId="{2A5B7D6A-93DF-4188-AD0D-530979C13A35}"/>
          </ac:grpSpMkLst>
        </pc:grpChg>
        <pc:grpChg chg="add mod">
          <ac:chgData name="Simon Jackson" userId="b3b5d6fb-60c3-41f4-961e-b174f23421b1" providerId="ADAL" clId="{112E360C-C461-4C66-94AA-81632DF0EF79}" dt="2019-03-15T17:09:52.697" v="567" actId="408"/>
          <ac:grpSpMkLst>
            <pc:docMk/>
            <pc:sldMk cId="578369544" sldId="293"/>
            <ac:grpSpMk id="32" creationId="{6928FF0A-40DB-4554-B771-9C2D0B159DA9}"/>
          </ac:grpSpMkLst>
        </pc:grpChg>
        <pc:graphicFrameChg chg="add mod">
          <ac:chgData name="Simon Jackson" userId="b3b5d6fb-60c3-41f4-961e-b174f23421b1" providerId="ADAL" clId="{112E360C-C461-4C66-94AA-81632DF0EF79}" dt="2019-03-15T17:08:29.931" v="533"/>
          <ac:graphicFrameMkLst>
            <pc:docMk/>
            <pc:sldMk cId="578369544" sldId="293"/>
            <ac:graphicFrameMk id="3" creationId="{68D09DDF-3AF8-4170-91F8-7D89948AEA61}"/>
          </ac:graphicFrameMkLst>
        </pc:graphicFrameChg>
        <pc:graphicFrameChg chg="del">
          <ac:chgData name="Simon Jackson" userId="b3b5d6fb-60c3-41f4-961e-b174f23421b1" providerId="ADAL" clId="{112E360C-C461-4C66-94AA-81632DF0EF79}" dt="2019-03-15T16:47:37.354" v="420" actId="478"/>
          <ac:graphicFrameMkLst>
            <pc:docMk/>
            <pc:sldMk cId="578369544" sldId="293"/>
            <ac:graphicFrameMk id="4" creationId="{0B7EF99D-EF53-4691-8B3F-20EB1AD83E4A}"/>
          </ac:graphicFrameMkLst>
        </pc:graphicFrameChg>
        <pc:graphicFrameChg chg="add mod">
          <ac:chgData name="Simon Jackson" userId="b3b5d6fb-60c3-41f4-961e-b174f23421b1" providerId="ADAL" clId="{112E360C-C461-4C66-94AA-81632DF0EF79}" dt="2019-03-15T17:07:52.717" v="518"/>
          <ac:graphicFrameMkLst>
            <pc:docMk/>
            <pc:sldMk cId="578369544" sldId="293"/>
            <ac:graphicFrameMk id="18" creationId="{F4BFE583-1787-4480-B77D-A5239B5D1590}"/>
          </ac:graphicFrameMkLst>
        </pc:graphicFrameChg>
        <pc:picChg chg="del">
          <ac:chgData name="Simon Jackson" userId="b3b5d6fb-60c3-41f4-961e-b174f23421b1" providerId="ADAL" clId="{112E360C-C461-4C66-94AA-81632DF0EF79}" dt="2019-03-15T17:10:02.881" v="568" actId="478"/>
          <ac:picMkLst>
            <pc:docMk/>
            <pc:sldMk cId="578369544" sldId="293"/>
            <ac:picMk id="2" creationId="{B93092B3-76CD-4E24-9C21-2319FA73798F}"/>
          </ac:picMkLst>
        </pc:picChg>
      </pc:sldChg>
    </pc:docChg>
  </pc:docChgLst>
  <pc:docChgLst>
    <pc:chgData name="Simon Jackson" userId="b3b5d6fb-60c3-41f4-961e-b174f23421b1" providerId="ADAL" clId="{9E6CC483-3F63-41DD-9F13-93C9FC61B5BC}"/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mmons.wikimedia.org/wiki/File:Keyboard-icon_Wikipedians.svg" TargetMode="External"/><Relationship Id="rId1" Type="http://schemas.openxmlformats.org/officeDocument/2006/relationships/image" Target="../media/image14.png"/><Relationship Id="rId5" Type="http://schemas.openxmlformats.org/officeDocument/2006/relationships/hyperlink" Target="https://svgsilh.com/image/2985515.html" TargetMode="External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ame-icons.net/delapouite/originals/gamepad.html" TargetMode="External"/><Relationship Id="rId1" Type="http://schemas.openxmlformats.org/officeDocument/2006/relationships/image" Target="../media/image18.png"/><Relationship Id="rId5" Type="http://schemas.openxmlformats.org/officeDocument/2006/relationships/hyperlink" Target="https://svgsilh.com/image/2985515.html" TargetMode="External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hyperlink" Target="https://commons.wikimedia.org/wiki/File:Keyboard-icon_Wikipedians.svg" TargetMode="External"/><Relationship Id="rId1" Type="http://schemas.openxmlformats.org/officeDocument/2006/relationships/image" Target="../media/image14.png"/><Relationship Id="rId6" Type="http://schemas.openxmlformats.org/officeDocument/2006/relationships/image" Target="../media/image23.png"/><Relationship Id="rId5" Type="http://schemas.openxmlformats.org/officeDocument/2006/relationships/hyperlink" Target="https://svgsilh.com/image/2985515.html" TargetMode="External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mmons.wikimedia.org/wiki/File:Keyboard-icon_Wikipedians.svg" TargetMode="External"/><Relationship Id="rId1" Type="http://schemas.openxmlformats.org/officeDocument/2006/relationships/image" Target="../media/image14.png"/><Relationship Id="rId5" Type="http://schemas.openxmlformats.org/officeDocument/2006/relationships/hyperlink" Target="https://svgsilh.com/image/2985515.html" TargetMode="External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game-icons.net/delapouite/originals/gamepad.html" TargetMode="External"/><Relationship Id="rId1" Type="http://schemas.openxmlformats.org/officeDocument/2006/relationships/image" Target="../media/image18.png"/><Relationship Id="rId5" Type="http://schemas.openxmlformats.org/officeDocument/2006/relationships/hyperlink" Target="https://svgsilh.com/image/2985515.html" TargetMode="External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svgsilh.com/image/2985515.html" TargetMode="External"/><Relationship Id="rId2" Type="http://schemas.openxmlformats.org/officeDocument/2006/relationships/hyperlink" Target="https://commons.wikimedia.org/wiki/File:Keyboard-icon_Wikipedians.svg" TargetMode="External"/><Relationship Id="rId1" Type="http://schemas.openxmlformats.org/officeDocument/2006/relationships/image" Target="../media/image14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F6917-9B7C-44C2-BE40-626C44A0AE6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B7AD76A-04E5-4A3E-9DA9-803A301513BC}">
      <dgm:prSet custT="1"/>
      <dgm:spPr/>
      <dgm:t>
        <a:bodyPr/>
        <a:lstStyle/>
        <a:p>
          <a:r>
            <a:rPr lang="en-GB" sz="2000" dirty="0"/>
            <a:t>Quick overview of the MRTK Input Actions</a:t>
          </a:r>
          <a:endParaRPr lang="en-US" sz="2000" dirty="0"/>
        </a:p>
      </dgm:t>
    </dgm:pt>
    <dgm:pt modelId="{D0D22917-A656-4822-B1FA-CE740F3165A0}" type="parTrans" cxnId="{10BD70B3-B36A-4D48-BD8F-0FC73174E391}">
      <dgm:prSet/>
      <dgm:spPr/>
      <dgm:t>
        <a:bodyPr/>
        <a:lstStyle/>
        <a:p>
          <a:endParaRPr lang="en-US"/>
        </a:p>
      </dgm:t>
    </dgm:pt>
    <dgm:pt modelId="{A92A4F55-0C41-46B4-B0CB-D9D95C0A8A5E}" type="sibTrans" cxnId="{10BD70B3-B36A-4D48-BD8F-0FC73174E391}">
      <dgm:prSet/>
      <dgm:spPr/>
      <dgm:t>
        <a:bodyPr/>
        <a:lstStyle/>
        <a:p>
          <a:endParaRPr lang="en-US"/>
        </a:p>
      </dgm:t>
    </dgm:pt>
    <dgm:pt modelId="{BB84DCE8-A340-4168-8ADE-B281FCEFF822}">
      <dgm:prSet custT="1"/>
      <dgm:spPr/>
      <dgm:t>
        <a:bodyPr/>
        <a:lstStyle/>
        <a:p>
          <a:r>
            <a:rPr lang="en-GB" sz="2000" dirty="0"/>
            <a:t>Creating Input Actions</a:t>
          </a:r>
          <a:endParaRPr lang="en-US" sz="2000" dirty="0"/>
        </a:p>
      </dgm:t>
    </dgm:pt>
    <dgm:pt modelId="{384246DA-862C-4764-B76C-58F7F18BFB17}" type="parTrans" cxnId="{10162063-9957-4C43-865A-A64787C550D5}">
      <dgm:prSet/>
      <dgm:spPr/>
      <dgm:t>
        <a:bodyPr/>
        <a:lstStyle/>
        <a:p>
          <a:endParaRPr lang="en-US"/>
        </a:p>
      </dgm:t>
    </dgm:pt>
    <dgm:pt modelId="{E12FDF2F-83C5-4B12-A40D-5378270A630A}" type="sibTrans" cxnId="{10162063-9957-4C43-865A-A64787C550D5}">
      <dgm:prSet/>
      <dgm:spPr/>
      <dgm:t>
        <a:bodyPr/>
        <a:lstStyle/>
        <a:p>
          <a:endParaRPr lang="en-US"/>
        </a:p>
      </dgm:t>
    </dgm:pt>
    <dgm:pt modelId="{5035BB2D-4C4D-44BE-9565-3F372FA49704}">
      <dgm:prSet custT="1"/>
      <dgm:spPr/>
      <dgm:t>
        <a:bodyPr/>
        <a:lstStyle/>
        <a:p>
          <a:r>
            <a:rPr lang="en-GB" sz="2000" dirty="0"/>
            <a:t>Input Action Rules</a:t>
          </a:r>
          <a:endParaRPr lang="en-US" sz="2000" dirty="0"/>
        </a:p>
      </dgm:t>
    </dgm:pt>
    <dgm:pt modelId="{F2358DD6-F095-483D-A582-41BA94B7B2F3}" type="parTrans" cxnId="{8179A016-57F2-4ADE-8FB5-BF327496DF34}">
      <dgm:prSet/>
      <dgm:spPr/>
      <dgm:t>
        <a:bodyPr/>
        <a:lstStyle/>
        <a:p>
          <a:endParaRPr lang="en-US"/>
        </a:p>
      </dgm:t>
    </dgm:pt>
    <dgm:pt modelId="{CCF592D9-0897-4E4E-98AC-4F3F58C6BED8}" type="sibTrans" cxnId="{8179A016-57F2-4ADE-8FB5-BF327496DF34}">
      <dgm:prSet/>
      <dgm:spPr/>
      <dgm:t>
        <a:bodyPr/>
        <a:lstStyle/>
        <a:p>
          <a:endParaRPr lang="en-US"/>
        </a:p>
      </dgm:t>
    </dgm:pt>
    <dgm:pt modelId="{ED6C760E-37AB-48B6-83E3-0A11B5E13E8B}">
      <dgm:prSet/>
      <dgm:spPr/>
      <dgm:t>
        <a:bodyPr/>
        <a:lstStyle/>
        <a:p>
          <a:r>
            <a:rPr lang="en-GB" dirty="0"/>
            <a:t>Mapping Actions</a:t>
          </a:r>
          <a:endParaRPr lang="en-US" dirty="0"/>
        </a:p>
      </dgm:t>
    </dgm:pt>
    <dgm:pt modelId="{F675345B-6B3D-4185-AF37-AD71BF18DEE2}" type="parTrans" cxnId="{C19202D3-987F-4AF2-936E-7C060361730A}">
      <dgm:prSet/>
      <dgm:spPr/>
      <dgm:t>
        <a:bodyPr/>
        <a:lstStyle/>
        <a:p>
          <a:endParaRPr lang="en-US"/>
        </a:p>
      </dgm:t>
    </dgm:pt>
    <dgm:pt modelId="{E425008D-44B9-432D-8E45-02825BF61532}" type="sibTrans" cxnId="{C19202D3-987F-4AF2-936E-7C060361730A}">
      <dgm:prSet/>
      <dgm:spPr/>
      <dgm:t>
        <a:bodyPr/>
        <a:lstStyle/>
        <a:p>
          <a:endParaRPr lang="en-US"/>
        </a:p>
      </dgm:t>
    </dgm:pt>
    <dgm:pt modelId="{847303BF-5021-459F-98EE-C09566CDDBB8}">
      <dgm:prSet/>
      <dgm:spPr/>
      <dgm:t>
        <a:bodyPr/>
        <a:lstStyle/>
        <a:p>
          <a:r>
            <a:rPr lang="en-GB" dirty="0"/>
            <a:t>Consuming Actions</a:t>
          </a:r>
          <a:endParaRPr lang="en-US" dirty="0"/>
        </a:p>
      </dgm:t>
    </dgm:pt>
    <dgm:pt modelId="{8142916B-A7F8-45F1-861F-6E2F71CE4E81}" type="parTrans" cxnId="{01F03E9B-AD94-4BA2-B80D-4617A07C1293}">
      <dgm:prSet/>
      <dgm:spPr/>
      <dgm:t>
        <a:bodyPr/>
        <a:lstStyle/>
        <a:p>
          <a:endParaRPr lang="en-US"/>
        </a:p>
      </dgm:t>
    </dgm:pt>
    <dgm:pt modelId="{688F83A5-BA5F-4483-B453-189A9554E21D}" type="sibTrans" cxnId="{01F03E9B-AD94-4BA2-B80D-4617A07C1293}">
      <dgm:prSet/>
      <dgm:spPr/>
      <dgm:t>
        <a:bodyPr/>
        <a:lstStyle/>
        <a:p>
          <a:endParaRPr lang="en-US"/>
        </a:p>
      </dgm:t>
    </dgm:pt>
    <dgm:pt modelId="{AA73D69B-DED7-4BD9-9BD0-57E8FC787B25}" type="pres">
      <dgm:prSet presAssocID="{6DAF6917-9B7C-44C2-BE40-626C44A0AE6D}" presName="root" presStyleCnt="0">
        <dgm:presLayoutVars>
          <dgm:dir/>
          <dgm:resizeHandles val="exact"/>
        </dgm:presLayoutVars>
      </dgm:prSet>
      <dgm:spPr/>
    </dgm:pt>
    <dgm:pt modelId="{CC6F1818-FB78-4003-B544-7DA65B645F43}" type="pres">
      <dgm:prSet presAssocID="{AB7AD76A-04E5-4A3E-9DA9-803A301513BC}" presName="compNode" presStyleCnt="0"/>
      <dgm:spPr/>
    </dgm:pt>
    <dgm:pt modelId="{3B8E3396-C4F6-467D-965D-B0D4CEF2AD28}" type="pres">
      <dgm:prSet presAssocID="{AB7AD76A-04E5-4A3E-9DA9-803A301513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0562C35-EAC7-4B95-B424-A4AD5FFC1FB9}" type="pres">
      <dgm:prSet presAssocID="{AB7AD76A-04E5-4A3E-9DA9-803A301513BC}" presName="spaceRect" presStyleCnt="0"/>
      <dgm:spPr/>
    </dgm:pt>
    <dgm:pt modelId="{AC461CEE-47BB-4C97-BB24-BE4FD5611A97}" type="pres">
      <dgm:prSet presAssocID="{AB7AD76A-04E5-4A3E-9DA9-803A301513BC}" presName="textRect" presStyleLbl="revTx" presStyleIdx="0" presStyleCnt="5">
        <dgm:presLayoutVars>
          <dgm:chMax val="1"/>
          <dgm:chPref val="1"/>
        </dgm:presLayoutVars>
      </dgm:prSet>
      <dgm:spPr/>
    </dgm:pt>
    <dgm:pt modelId="{C65BEC06-253A-4E78-8314-D58647FD1C7C}" type="pres">
      <dgm:prSet presAssocID="{A92A4F55-0C41-46B4-B0CB-D9D95C0A8A5E}" presName="sibTrans" presStyleCnt="0"/>
      <dgm:spPr/>
    </dgm:pt>
    <dgm:pt modelId="{140AFDDE-9966-44F4-859E-730BE93DBF47}" type="pres">
      <dgm:prSet presAssocID="{BB84DCE8-A340-4168-8ADE-B281FCEFF822}" presName="compNode" presStyleCnt="0"/>
      <dgm:spPr/>
    </dgm:pt>
    <dgm:pt modelId="{95484EEE-6B15-44C8-A38E-13CE0D4E61EA}" type="pres">
      <dgm:prSet presAssocID="{BB84DCE8-A340-4168-8ADE-B281FCEFF8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70E179-D357-45F5-B840-DC7D6099F210}" type="pres">
      <dgm:prSet presAssocID="{BB84DCE8-A340-4168-8ADE-B281FCEFF822}" presName="spaceRect" presStyleCnt="0"/>
      <dgm:spPr/>
    </dgm:pt>
    <dgm:pt modelId="{CF32C211-C50B-4396-BF81-46A7338C1CD3}" type="pres">
      <dgm:prSet presAssocID="{BB84DCE8-A340-4168-8ADE-B281FCEFF822}" presName="textRect" presStyleLbl="revTx" presStyleIdx="1" presStyleCnt="5">
        <dgm:presLayoutVars>
          <dgm:chMax val="1"/>
          <dgm:chPref val="1"/>
        </dgm:presLayoutVars>
      </dgm:prSet>
      <dgm:spPr/>
    </dgm:pt>
    <dgm:pt modelId="{0F5036D2-566F-4578-96C5-81D2308FAFDC}" type="pres">
      <dgm:prSet presAssocID="{E12FDF2F-83C5-4B12-A40D-5378270A630A}" presName="sibTrans" presStyleCnt="0"/>
      <dgm:spPr/>
    </dgm:pt>
    <dgm:pt modelId="{90E74469-DAFF-4DCD-99CC-E06F775E29D3}" type="pres">
      <dgm:prSet presAssocID="{5035BB2D-4C4D-44BE-9565-3F372FA49704}" presName="compNode" presStyleCnt="0"/>
      <dgm:spPr/>
    </dgm:pt>
    <dgm:pt modelId="{EDE8E439-F761-4026-A128-0FF0C76F5539}" type="pres">
      <dgm:prSet presAssocID="{5035BB2D-4C4D-44BE-9565-3F372FA497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965812B-DF10-4D8D-A560-9D348D9ED610}" type="pres">
      <dgm:prSet presAssocID="{5035BB2D-4C4D-44BE-9565-3F372FA49704}" presName="spaceRect" presStyleCnt="0"/>
      <dgm:spPr/>
    </dgm:pt>
    <dgm:pt modelId="{976E1D66-8D14-46F7-8BA1-374D5503060E}" type="pres">
      <dgm:prSet presAssocID="{5035BB2D-4C4D-44BE-9565-3F372FA49704}" presName="textRect" presStyleLbl="revTx" presStyleIdx="2" presStyleCnt="5">
        <dgm:presLayoutVars>
          <dgm:chMax val="1"/>
          <dgm:chPref val="1"/>
        </dgm:presLayoutVars>
      </dgm:prSet>
      <dgm:spPr/>
    </dgm:pt>
    <dgm:pt modelId="{0452283F-6FAE-45BD-B942-3B4A8FBEB314}" type="pres">
      <dgm:prSet presAssocID="{CCF592D9-0897-4E4E-98AC-4F3F58C6BED8}" presName="sibTrans" presStyleCnt="0"/>
      <dgm:spPr/>
    </dgm:pt>
    <dgm:pt modelId="{920A1CAC-964D-48A9-921F-10023D9AECA0}" type="pres">
      <dgm:prSet presAssocID="{ED6C760E-37AB-48B6-83E3-0A11B5E13E8B}" presName="compNode" presStyleCnt="0"/>
      <dgm:spPr/>
    </dgm:pt>
    <dgm:pt modelId="{DBA123E1-1DC9-46F1-9827-290B3CC250DD}" type="pres">
      <dgm:prSet presAssocID="{ED6C760E-37AB-48B6-83E3-0A11B5E13E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08C334-FC18-4D9B-9530-5220F55997FA}" type="pres">
      <dgm:prSet presAssocID="{ED6C760E-37AB-48B6-83E3-0A11B5E13E8B}" presName="spaceRect" presStyleCnt="0"/>
      <dgm:spPr/>
    </dgm:pt>
    <dgm:pt modelId="{8EA97091-03FF-460F-99CD-63D2DC5389A3}" type="pres">
      <dgm:prSet presAssocID="{ED6C760E-37AB-48B6-83E3-0A11B5E13E8B}" presName="textRect" presStyleLbl="revTx" presStyleIdx="3" presStyleCnt="5">
        <dgm:presLayoutVars>
          <dgm:chMax val="1"/>
          <dgm:chPref val="1"/>
        </dgm:presLayoutVars>
      </dgm:prSet>
      <dgm:spPr/>
    </dgm:pt>
    <dgm:pt modelId="{D2E2AD5F-8D16-4B2F-90E5-6388B330B7BA}" type="pres">
      <dgm:prSet presAssocID="{E425008D-44B9-432D-8E45-02825BF61532}" presName="sibTrans" presStyleCnt="0"/>
      <dgm:spPr/>
    </dgm:pt>
    <dgm:pt modelId="{F7C01B29-050A-4FA1-824A-C61198D6ADA4}" type="pres">
      <dgm:prSet presAssocID="{847303BF-5021-459F-98EE-C09566CDDBB8}" presName="compNode" presStyleCnt="0"/>
      <dgm:spPr/>
    </dgm:pt>
    <dgm:pt modelId="{3C0983CE-F8BC-4F75-B00F-806A209C138F}" type="pres">
      <dgm:prSet presAssocID="{847303BF-5021-459F-98EE-C09566CDDB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53D249B2-02C0-486C-A489-CC66F7124C3C}" type="pres">
      <dgm:prSet presAssocID="{847303BF-5021-459F-98EE-C09566CDDBB8}" presName="spaceRect" presStyleCnt="0"/>
      <dgm:spPr/>
    </dgm:pt>
    <dgm:pt modelId="{087EEA92-CAA5-4E28-91A9-8F301F9ED5C9}" type="pres">
      <dgm:prSet presAssocID="{847303BF-5021-459F-98EE-C09566CDDBB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BB54A14-A65A-4E20-AFDE-BC7FFFCEABF5}" type="presOf" srcId="{ED6C760E-37AB-48B6-83E3-0A11B5E13E8B}" destId="{8EA97091-03FF-460F-99CD-63D2DC5389A3}" srcOrd="0" destOrd="0" presId="urn:microsoft.com/office/officeart/2018/2/layout/IconLabelList"/>
    <dgm:cxn modelId="{8179A016-57F2-4ADE-8FB5-BF327496DF34}" srcId="{6DAF6917-9B7C-44C2-BE40-626C44A0AE6D}" destId="{5035BB2D-4C4D-44BE-9565-3F372FA49704}" srcOrd="2" destOrd="0" parTransId="{F2358DD6-F095-483D-A582-41BA94B7B2F3}" sibTransId="{CCF592D9-0897-4E4E-98AC-4F3F58C6BED8}"/>
    <dgm:cxn modelId="{10162063-9957-4C43-865A-A64787C550D5}" srcId="{6DAF6917-9B7C-44C2-BE40-626C44A0AE6D}" destId="{BB84DCE8-A340-4168-8ADE-B281FCEFF822}" srcOrd="1" destOrd="0" parTransId="{384246DA-862C-4764-B76C-58F7F18BFB17}" sibTransId="{E12FDF2F-83C5-4B12-A40D-5378270A630A}"/>
    <dgm:cxn modelId="{1D67AB4B-DD9B-4898-8A64-4D6EF176696D}" type="presOf" srcId="{5035BB2D-4C4D-44BE-9565-3F372FA49704}" destId="{976E1D66-8D14-46F7-8BA1-374D5503060E}" srcOrd="0" destOrd="0" presId="urn:microsoft.com/office/officeart/2018/2/layout/IconLabelList"/>
    <dgm:cxn modelId="{BB39BE76-6274-4A62-BDBE-0A71D556F947}" type="presOf" srcId="{BB84DCE8-A340-4168-8ADE-B281FCEFF822}" destId="{CF32C211-C50B-4396-BF81-46A7338C1CD3}" srcOrd="0" destOrd="0" presId="urn:microsoft.com/office/officeart/2018/2/layout/IconLabelList"/>
    <dgm:cxn modelId="{C8FFEF96-DBA2-4BE0-9E8F-9A7F0FD1E8E9}" type="presOf" srcId="{6DAF6917-9B7C-44C2-BE40-626C44A0AE6D}" destId="{AA73D69B-DED7-4BD9-9BD0-57E8FC787B25}" srcOrd="0" destOrd="0" presId="urn:microsoft.com/office/officeart/2018/2/layout/IconLabelList"/>
    <dgm:cxn modelId="{DC22CA97-C971-4EFC-8827-A2D86096DD8F}" type="presOf" srcId="{847303BF-5021-459F-98EE-C09566CDDBB8}" destId="{087EEA92-CAA5-4E28-91A9-8F301F9ED5C9}" srcOrd="0" destOrd="0" presId="urn:microsoft.com/office/officeart/2018/2/layout/IconLabelList"/>
    <dgm:cxn modelId="{01F03E9B-AD94-4BA2-B80D-4617A07C1293}" srcId="{6DAF6917-9B7C-44C2-BE40-626C44A0AE6D}" destId="{847303BF-5021-459F-98EE-C09566CDDBB8}" srcOrd="4" destOrd="0" parTransId="{8142916B-A7F8-45F1-861F-6E2F71CE4E81}" sibTransId="{688F83A5-BA5F-4483-B453-189A9554E21D}"/>
    <dgm:cxn modelId="{10BD70B3-B36A-4D48-BD8F-0FC73174E391}" srcId="{6DAF6917-9B7C-44C2-BE40-626C44A0AE6D}" destId="{AB7AD76A-04E5-4A3E-9DA9-803A301513BC}" srcOrd="0" destOrd="0" parTransId="{D0D22917-A656-4822-B1FA-CE740F3165A0}" sibTransId="{A92A4F55-0C41-46B4-B0CB-D9D95C0A8A5E}"/>
    <dgm:cxn modelId="{C19202D3-987F-4AF2-936E-7C060361730A}" srcId="{6DAF6917-9B7C-44C2-BE40-626C44A0AE6D}" destId="{ED6C760E-37AB-48B6-83E3-0A11B5E13E8B}" srcOrd="3" destOrd="0" parTransId="{F675345B-6B3D-4185-AF37-AD71BF18DEE2}" sibTransId="{E425008D-44B9-432D-8E45-02825BF61532}"/>
    <dgm:cxn modelId="{671498E4-69E4-4B8A-9D97-92A647C1A83F}" type="presOf" srcId="{AB7AD76A-04E5-4A3E-9DA9-803A301513BC}" destId="{AC461CEE-47BB-4C97-BB24-BE4FD5611A97}" srcOrd="0" destOrd="0" presId="urn:microsoft.com/office/officeart/2018/2/layout/IconLabelList"/>
    <dgm:cxn modelId="{9A15A2B0-3C78-4106-97FD-745A3AD523BC}" type="presParOf" srcId="{AA73D69B-DED7-4BD9-9BD0-57E8FC787B25}" destId="{CC6F1818-FB78-4003-B544-7DA65B645F43}" srcOrd="0" destOrd="0" presId="urn:microsoft.com/office/officeart/2018/2/layout/IconLabelList"/>
    <dgm:cxn modelId="{96CA1DBB-EC76-411A-A419-E6205E933385}" type="presParOf" srcId="{CC6F1818-FB78-4003-B544-7DA65B645F43}" destId="{3B8E3396-C4F6-467D-965D-B0D4CEF2AD28}" srcOrd="0" destOrd="0" presId="urn:microsoft.com/office/officeart/2018/2/layout/IconLabelList"/>
    <dgm:cxn modelId="{B91F8BC4-8E2D-425E-BD61-BD2A90464E3F}" type="presParOf" srcId="{CC6F1818-FB78-4003-B544-7DA65B645F43}" destId="{70562C35-EAC7-4B95-B424-A4AD5FFC1FB9}" srcOrd="1" destOrd="0" presId="urn:microsoft.com/office/officeart/2018/2/layout/IconLabelList"/>
    <dgm:cxn modelId="{6A3A3075-03EE-447B-9831-F4D2E852959B}" type="presParOf" srcId="{CC6F1818-FB78-4003-B544-7DA65B645F43}" destId="{AC461CEE-47BB-4C97-BB24-BE4FD5611A97}" srcOrd="2" destOrd="0" presId="urn:microsoft.com/office/officeart/2018/2/layout/IconLabelList"/>
    <dgm:cxn modelId="{FFAC0308-7308-40F5-93D9-F92E2050F956}" type="presParOf" srcId="{AA73D69B-DED7-4BD9-9BD0-57E8FC787B25}" destId="{C65BEC06-253A-4E78-8314-D58647FD1C7C}" srcOrd="1" destOrd="0" presId="urn:microsoft.com/office/officeart/2018/2/layout/IconLabelList"/>
    <dgm:cxn modelId="{64EB2E6A-3D62-485F-AAB8-77A86E85F4AD}" type="presParOf" srcId="{AA73D69B-DED7-4BD9-9BD0-57E8FC787B25}" destId="{140AFDDE-9966-44F4-859E-730BE93DBF47}" srcOrd="2" destOrd="0" presId="urn:microsoft.com/office/officeart/2018/2/layout/IconLabelList"/>
    <dgm:cxn modelId="{5E868B51-58F9-46C7-8C9B-C024DBFAB52C}" type="presParOf" srcId="{140AFDDE-9966-44F4-859E-730BE93DBF47}" destId="{95484EEE-6B15-44C8-A38E-13CE0D4E61EA}" srcOrd="0" destOrd="0" presId="urn:microsoft.com/office/officeart/2018/2/layout/IconLabelList"/>
    <dgm:cxn modelId="{42FE2948-B376-4C3C-95A5-481A1433A946}" type="presParOf" srcId="{140AFDDE-9966-44F4-859E-730BE93DBF47}" destId="{F370E179-D357-45F5-B840-DC7D6099F210}" srcOrd="1" destOrd="0" presId="urn:microsoft.com/office/officeart/2018/2/layout/IconLabelList"/>
    <dgm:cxn modelId="{707F176A-2A15-40AB-8539-61B896A5C497}" type="presParOf" srcId="{140AFDDE-9966-44F4-859E-730BE93DBF47}" destId="{CF32C211-C50B-4396-BF81-46A7338C1CD3}" srcOrd="2" destOrd="0" presId="urn:microsoft.com/office/officeart/2018/2/layout/IconLabelList"/>
    <dgm:cxn modelId="{2A1E36E4-2EB9-4160-BBCE-AC400425EB9A}" type="presParOf" srcId="{AA73D69B-DED7-4BD9-9BD0-57E8FC787B25}" destId="{0F5036D2-566F-4578-96C5-81D2308FAFDC}" srcOrd="3" destOrd="0" presId="urn:microsoft.com/office/officeart/2018/2/layout/IconLabelList"/>
    <dgm:cxn modelId="{52FC05DB-F2D9-4135-A383-EF3385239D64}" type="presParOf" srcId="{AA73D69B-DED7-4BD9-9BD0-57E8FC787B25}" destId="{90E74469-DAFF-4DCD-99CC-E06F775E29D3}" srcOrd="4" destOrd="0" presId="urn:microsoft.com/office/officeart/2018/2/layout/IconLabelList"/>
    <dgm:cxn modelId="{5CCA88DB-4FF2-4910-8C78-22709461B07F}" type="presParOf" srcId="{90E74469-DAFF-4DCD-99CC-E06F775E29D3}" destId="{EDE8E439-F761-4026-A128-0FF0C76F5539}" srcOrd="0" destOrd="0" presId="urn:microsoft.com/office/officeart/2018/2/layout/IconLabelList"/>
    <dgm:cxn modelId="{794F10ED-809A-4BB7-9974-6C6DB5F40E83}" type="presParOf" srcId="{90E74469-DAFF-4DCD-99CC-E06F775E29D3}" destId="{D965812B-DF10-4D8D-A560-9D348D9ED610}" srcOrd="1" destOrd="0" presId="urn:microsoft.com/office/officeart/2018/2/layout/IconLabelList"/>
    <dgm:cxn modelId="{A8FC8303-BF0C-434F-ADBE-6DA923594AB8}" type="presParOf" srcId="{90E74469-DAFF-4DCD-99CC-E06F775E29D3}" destId="{976E1D66-8D14-46F7-8BA1-374D5503060E}" srcOrd="2" destOrd="0" presId="urn:microsoft.com/office/officeart/2018/2/layout/IconLabelList"/>
    <dgm:cxn modelId="{946791CC-158E-48EB-A934-FB7C2052E7A8}" type="presParOf" srcId="{AA73D69B-DED7-4BD9-9BD0-57E8FC787B25}" destId="{0452283F-6FAE-45BD-B942-3B4A8FBEB314}" srcOrd="5" destOrd="0" presId="urn:microsoft.com/office/officeart/2018/2/layout/IconLabelList"/>
    <dgm:cxn modelId="{760D1609-4E7E-4022-AFBA-FB4D0C701C31}" type="presParOf" srcId="{AA73D69B-DED7-4BD9-9BD0-57E8FC787B25}" destId="{920A1CAC-964D-48A9-921F-10023D9AECA0}" srcOrd="6" destOrd="0" presId="urn:microsoft.com/office/officeart/2018/2/layout/IconLabelList"/>
    <dgm:cxn modelId="{B1E094FF-44BE-4009-A016-32961C073B8C}" type="presParOf" srcId="{920A1CAC-964D-48A9-921F-10023D9AECA0}" destId="{DBA123E1-1DC9-46F1-9827-290B3CC250DD}" srcOrd="0" destOrd="0" presId="urn:microsoft.com/office/officeart/2018/2/layout/IconLabelList"/>
    <dgm:cxn modelId="{D03EA696-A138-46D9-9848-3A495816FB46}" type="presParOf" srcId="{920A1CAC-964D-48A9-921F-10023D9AECA0}" destId="{8108C334-FC18-4D9B-9530-5220F55997FA}" srcOrd="1" destOrd="0" presId="urn:microsoft.com/office/officeart/2018/2/layout/IconLabelList"/>
    <dgm:cxn modelId="{1FF1D82B-33DA-4C47-8B63-9AE11268E265}" type="presParOf" srcId="{920A1CAC-964D-48A9-921F-10023D9AECA0}" destId="{8EA97091-03FF-460F-99CD-63D2DC5389A3}" srcOrd="2" destOrd="0" presId="urn:microsoft.com/office/officeart/2018/2/layout/IconLabelList"/>
    <dgm:cxn modelId="{54558768-0AC1-4E32-BD08-3BF4276B8F12}" type="presParOf" srcId="{AA73D69B-DED7-4BD9-9BD0-57E8FC787B25}" destId="{D2E2AD5F-8D16-4B2F-90E5-6388B330B7BA}" srcOrd="7" destOrd="0" presId="urn:microsoft.com/office/officeart/2018/2/layout/IconLabelList"/>
    <dgm:cxn modelId="{7EE21C83-2FF5-4160-8616-6EACD9185D92}" type="presParOf" srcId="{AA73D69B-DED7-4BD9-9BD0-57E8FC787B25}" destId="{F7C01B29-050A-4FA1-824A-C61198D6ADA4}" srcOrd="8" destOrd="0" presId="urn:microsoft.com/office/officeart/2018/2/layout/IconLabelList"/>
    <dgm:cxn modelId="{BC31D991-2575-4240-9598-09A62E8C8B35}" type="presParOf" srcId="{F7C01B29-050A-4FA1-824A-C61198D6ADA4}" destId="{3C0983CE-F8BC-4F75-B00F-806A209C138F}" srcOrd="0" destOrd="0" presId="urn:microsoft.com/office/officeart/2018/2/layout/IconLabelList"/>
    <dgm:cxn modelId="{6E19FB84-FD53-431B-AEFE-DC875988D67D}" type="presParOf" srcId="{F7C01B29-050A-4FA1-824A-C61198D6ADA4}" destId="{53D249B2-02C0-486C-A489-CC66F7124C3C}" srcOrd="1" destOrd="0" presId="urn:microsoft.com/office/officeart/2018/2/layout/IconLabelList"/>
    <dgm:cxn modelId="{2C5B5F67-6143-4F16-8122-69D6A467F792}" type="presParOf" srcId="{F7C01B29-050A-4FA1-824A-C61198D6ADA4}" destId="{087EEA92-CAA5-4E28-91A9-8F301F9ED5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38886-73CC-4EFC-95B1-12EBB047E377}" type="doc">
      <dgm:prSet loTypeId="urn:microsoft.com/office/officeart/2008/layout/RadialCluster" loCatId="relationship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17044F2A-EB7A-4DBF-B870-888B0B76567B}">
      <dgm:prSet phldrT="[Text]"/>
      <dgm:spPr/>
      <dgm:t>
        <a:bodyPr/>
        <a:lstStyle/>
        <a:p>
          <a:r>
            <a:rPr lang="en-GB" dirty="0"/>
            <a:t>Mixed Reality Toolkit</a:t>
          </a:r>
        </a:p>
      </dgm:t>
    </dgm:pt>
    <dgm:pt modelId="{0CA204C1-0067-462D-8086-996597D77CCB}" type="parTrans" cxnId="{8FD44304-EF30-44B4-924C-B60FCD57E6AD}">
      <dgm:prSet/>
      <dgm:spPr/>
      <dgm:t>
        <a:bodyPr/>
        <a:lstStyle/>
        <a:p>
          <a:endParaRPr lang="en-GB"/>
        </a:p>
      </dgm:t>
    </dgm:pt>
    <dgm:pt modelId="{88A16C22-D76D-44FD-BC94-99E1507BF880}" type="sibTrans" cxnId="{8FD44304-EF30-44B4-924C-B60FCD57E6AD}">
      <dgm:prSet/>
      <dgm:spPr/>
      <dgm:t>
        <a:bodyPr/>
        <a:lstStyle/>
        <a:p>
          <a:endParaRPr lang="en-GB"/>
        </a:p>
      </dgm:t>
    </dgm:pt>
    <dgm:pt modelId="{4E7E1477-E538-4133-98BD-4FBB1465FD52}">
      <dgm:prSet phldrT="[Text]"/>
      <dgm:spPr/>
      <dgm:t>
        <a:bodyPr/>
        <a:lstStyle/>
        <a:p>
          <a:r>
            <a:rPr lang="en-GB" dirty="0"/>
            <a:t>Multi-Platform</a:t>
          </a:r>
        </a:p>
      </dgm:t>
    </dgm:pt>
    <dgm:pt modelId="{8408AA26-D0BF-4230-9CDC-9A4749AEBCEE}" type="parTrans" cxnId="{C06C78AF-386C-474F-A9AB-326817E17814}">
      <dgm:prSet/>
      <dgm:spPr/>
      <dgm:t>
        <a:bodyPr/>
        <a:lstStyle/>
        <a:p>
          <a:endParaRPr lang="en-GB"/>
        </a:p>
      </dgm:t>
    </dgm:pt>
    <dgm:pt modelId="{EA8FC0C5-993D-47F2-B51C-10B435DFCB9E}" type="sibTrans" cxnId="{C06C78AF-386C-474F-A9AB-326817E17814}">
      <dgm:prSet/>
      <dgm:spPr/>
      <dgm:t>
        <a:bodyPr/>
        <a:lstStyle/>
        <a:p>
          <a:endParaRPr lang="en-GB"/>
        </a:p>
      </dgm:t>
    </dgm:pt>
    <dgm:pt modelId="{DEBCB963-D1EE-4578-BF39-BE61AE647A44}">
      <dgm:prSet phldrT="[Text]"/>
      <dgm:spPr/>
      <dgm:t>
        <a:bodyPr/>
        <a:lstStyle/>
        <a:p>
          <a:r>
            <a:rPr lang="en-GB" dirty="0"/>
            <a:t>Performance by Default</a:t>
          </a:r>
        </a:p>
      </dgm:t>
    </dgm:pt>
    <dgm:pt modelId="{FB814F7D-37EF-4080-AEE5-3A5A5262692C}" type="parTrans" cxnId="{96BB5252-0384-42DD-BC79-DB9B65B27338}">
      <dgm:prSet/>
      <dgm:spPr/>
      <dgm:t>
        <a:bodyPr/>
        <a:lstStyle/>
        <a:p>
          <a:endParaRPr lang="en-GB"/>
        </a:p>
      </dgm:t>
    </dgm:pt>
    <dgm:pt modelId="{DF240D0F-2DA8-4831-AE79-781E00255CB2}" type="sibTrans" cxnId="{96BB5252-0384-42DD-BC79-DB9B65B27338}">
      <dgm:prSet/>
      <dgm:spPr/>
      <dgm:t>
        <a:bodyPr/>
        <a:lstStyle/>
        <a:p>
          <a:endParaRPr lang="en-GB"/>
        </a:p>
      </dgm:t>
    </dgm:pt>
    <dgm:pt modelId="{74A8CB85-82F8-48E6-BD06-B049609474FD}">
      <dgm:prSet phldrT="[Text]"/>
      <dgm:spPr/>
      <dgm:t>
        <a:bodyPr/>
        <a:lstStyle/>
        <a:p>
          <a:r>
            <a:rPr lang="en-GB" dirty="0"/>
            <a:t>Individual Components</a:t>
          </a:r>
        </a:p>
      </dgm:t>
    </dgm:pt>
    <dgm:pt modelId="{AA221A96-C00A-4AD5-8245-A5C3D703E20A}" type="parTrans" cxnId="{684E5854-2CD2-4E08-9099-BD040E42858A}">
      <dgm:prSet/>
      <dgm:spPr/>
      <dgm:t>
        <a:bodyPr/>
        <a:lstStyle/>
        <a:p>
          <a:endParaRPr lang="en-GB"/>
        </a:p>
      </dgm:t>
    </dgm:pt>
    <dgm:pt modelId="{89CC8161-A6F0-430E-8C1D-792D5B9B679A}" type="sibTrans" cxnId="{684E5854-2CD2-4E08-9099-BD040E42858A}">
      <dgm:prSet/>
      <dgm:spPr/>
      <dgm:t>
        <a:bodyPr/>
        <a:lstStyle/>
        <a:p>
          <a:endParaRPr lang="en-GB"/>
        </a:p>
      </dgm:t>
    </dgm:pt>
    <dgm:pt modelId="{A698D10F-A377-42C4-A174-922821316EFC}">
      <dgm:prSet phldrT="[Text]"/>
      <dgm:spPr/>
      <dgm:t>
        <a:bodyPr/>
        <a:lstStyle/>
        <a:p>
          <a:r>
            <a:rPr lang="en-GB" dirty="0"/>
            <a:t>New Architecture</a:t>
          </a:r>
        </a:p>
      </dgm:t>
    </dgm:pt>
    <dgm:pt modelId="{2F8A020B-E495-455A-AE59-D1EEA38A52CC}" type="parTrans" cxnId="{53BC22AE-215B-47FC-BA12-BFEA6B77F301}">
      <dgm:prSet/>
      <dgm:spPr/>
      <dgm:t>
        <a:bodyPr/>
        <a:lstStyle/>
        <a:p>
          <a:endParaRPr lang="en-GB"/>
        </a:p>
      </dgm:t>
    </dgm:pt>
    <dgm:pt modelId="{0CF72FF5-1022-4EF0-9519-797700299695}" type="sibTrans" cxnId="{53BC22AE-215B-47FC-BA12-BFEA6B77F301}">
      <dgm:prSet/>
      <dgm:spPr/>
      <dgm:t>
        <a:bodyPr/>
        <a:lstStyle/>
        <a:p>
          <a:endParaRPr lang="en-GB"/>
        </a:p>
      </dgm:t>
    </dgm:pt>
    <dgm:pt modelId="{1B193C6D-35FC-489E-9938-DEAE816F41A4}">
      <dgm:prSet phldrT="[Text]"/>
      <dgm:spPr/>
      <dgm:t>
        <a:bodyPr/>
        <a:lstStyle/>
        <a:p>
          <a:r>
            <a:rPr lang="en-GB" dirty="0"/>
            <a:t>Centralised Configuration</a:t>
          </a:r>
        </a:p>
      </dgm:t>
    </dgm:pt>
    <dgm:pt modelId="{1313010B-F3A0-4836-A220-C2CF58F23FD4}" type="parTrans" cxnId="{EA440DC0-0D26-4E67-84F0-B4323AE10385}">
      <dgm:prSet/>
      <dgm:spPr/>
      <dgm:t>
        <a:bodyPr/>
        <a:lstStyle/>
        <a:p>
          <a:endParaRPr lang="en-GB"/>
        </a:p>
      </dgm:t>
    </dgm:pt>
    <dgm:pt modelId="{5B9BD562-14B7-4C72-9F76-025EF7D3A7A2}" type="sibTrans" cxnId="{EA440DC0-0D26-4E67-84F0-B4323AE10385}">
      <dgm:prSet/>
      <dgm:spPr/>
      <dgm:t>
        <a:bodyPr/>
        <a:lstStyle/>
        <a:p>
          <a:endParaRPr lang="en-GB"/>
        </a:p>
      </dgm:t>
    </dgm:pt>
    <dgm:pt modelId="{5758C9DA-CBD4-404B-A264-EC45EB0BD29E}" type="pres">
      <dgm:prSet presAssocID="{2A938886-73CC-4EFC-95B1-12EBB047E3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3B0409-0C86-4954-86A4-4612C59D0B51}" type="pres">
      <dgm:prSet presAssocID="{17044F2A-EB7A-4DBF-B870-888B0B76567B}" presName="singleCycle" presStyleCnt="0"/>
      <dgm:spPr/>
    </dgm:pt>
    <dgm:pt modelId="{158A60DE-6ED1-455C-96C5-5700DC373CAA}" type="pres">
      <dgm:prSet presAssocID="{17044F2A-EB7A-4DBF-B870-888B0B76567B}" presName="singleCenter" presStyleLbl="node1" presStyleIdx="0" presStyleCnt="6">
        <dgm:presLayoutVars>
          <dgm:chMax val="7"/>
          <dgm:chPref val="7"/>
        </dgm:presLayoutVars>
      </dgm:prSet>
      <dgm:spPr/>
    </dgm:pt>
    <dgm:pt modelId="{B2FCF51A-0FA9-4118-8479-3B52DB1F6467}" type="pres">
      <dgm:prSet presAssocID="{8408AA26-D0BF-4230-9CDC-9A4749AEBCEE}" presName="Name56" presStyleLbl="parChTrans1D2" presStyleIdx="0" presStyleCnt="5"/>
      <dgm:spPr/>
    </dgm:pt>
    <dgm:pt modelId="{816FBFBE-137A-403C-98B3-C0015D7C8090}" type="pres">
      <dgm:prSet presAssocID="{4E7E1477-E538-4133-98BD-4FBB1465FD52}" presName="text0" presStyleLbl="node1" presStyleIdx="1" presStyleCnt="6">
        <dgm:presLayoutVars>
          <dgm:bulletEnabled val="1"/>
        </dgm:presLayoutVars>
      </dgm:prSet>
      <dgm:spPr/>
    </dgm:pt>
    <dgm:pt modelId="{BD5F7E9D-4C45-4B70-9688-EB05EB21CE7E}" type="pres">
      <dgm:prSet presAssocID="{FB814F7D-37EF-4080-AEE5-3A5A5262692C}" presName="Name56" presStyleLbl="parChTrans1D2" presStyleIdx="1" presStyleCnt="5"/>
      <dgm:spPr/>
    </dgm:pt>
    <dgm:pt modelId="{F2BE29E2-2B68-4851-BA68-D1BABE5B209A}" type="pres">
      <dgm:prSet presAssocID="{DEBCB963-D1EE-4578-BF39-BE61AE647A44}" presName="text0" presStyleLbl="node1" presStyleIdx="2" presStyleCnt="6">
        <dgm:presLayoutVars>
          <dgm:bulletEnabled val="1"/>
        </dgm:presLayoutVars>
      </dgm:prSet>
      <dgm:spPr/>
    </dgm:pt>
    <dgm:pt modelId="{B141FAA9-6E58-4855-91D3-1921B59A4556}" type="pres">
      <dgm:prSet presAssocID="{AA221A96-C00A-4AD5-8245-A5C3D703E20A}" presName="Name56" presStyleLbl="parChTrans1D2" presStyleIdx="2" presStyleCnt="5"/>
      <dgm:spPr/>
    </dgm:pt>
    <dgm:pt modelId="{5EEDA16F-DD7F-4084-987C-CAD5F07D08B4}" type="pres">
      <dgm:prSet presAssocID="{74A8CB85-82F8-48E6-BD06-B049609474FD}" presName="text0" presStyleLbl="node1" presStyleIdx="3" presStyleCnt="6">
        <dgm:presLayoutVars>
          <dgm:bulletEnabled val="1"/>
        </dgm:presLayoutVars>
      </dgm:prSet>
      <dgm:spPr/>
    </dgm:pt>
    <dgm:pt modelId="{28D71568-4CA1-4638-9381-D1A71EE2369D}" type="pres">
      <dgm:prSet presAssocID="{1313010B-F3A0-4836-A220-C2CF58F23FD4}" presName="Name56" presStyleLbl="parChTrans1D2" presStyleIdx="3" presStyleCnt="5"/>
      <dgm:spPr/>
    </dgm:pt>
    <dgm:pt modelId="{644BD54D-FAA1-497C-93CD-440E92366BFE}" type="pres">
      <dgm:prSet presAssocID="{1B193C6D-35FC-489E-9938-DEAE816F41A4}" presName="text0" presStyleLbl="node1" presStyleIdx="4" presStyleCnt="6">
        <dgm:presLayoutVars>
          <dgm:bulletEnabled val="1"/>
        </dgm:presLayoutVars>
      </dgm:prSet>
      <dgm:spPr/>
    </dgm:pt>
    <dgm:pt modelId="{F113945D-DE47-4947-B612-CC56EA9E6A51}" type="pres">
      <dgm:prSet presAssocID="{2F8A020B-E495-455A-AE59-D1EEA38A52CC}" presName="Name56" presStyleLbl="parChTrans1D2" presStyleIdx="4" presStyleCnt="5"/>
      <dgm:spPr/>
    </dgm:pt>
    <dgm:pt modelId="{1CE55067-8C9F-41A4-AC03-91D0EEEBF2C5}" type="pres">
      <dgm:prSet presAssocID="{A698D10F-A377-42C4-A174-922821316EFC}" presName="text0" presStyleLbl="node1" presStyleIdx="5" presStyleCnt="6">
        <dgm:presLayoutVars>
          <dgm:bulletEnabled val="1"/>
        </dgm:presLayoutVars>
      </dgm:prSet>
      <dgm:spPr/>
    </dgm:pt>
  </dgm:ptLst>
  <dgm:cxnLst>
    <dgm:cxn modelId="{8FD44304-EF30-44B4-924C-B60FCD57E6AD}" srcId="{2A938886-73CC-4EFC-95B1-12EBB047E377}" destId="{17044F2A-EB7A-4DBF-B870-888B0B76567B}" srcOrd="0" destOrd="0" parTransId="{0CA204C1-0067-462D-8086-996597D77CCB}" sibTransId="{88A16C22-D76D-44FD-BC94-99E1507BF880}"/>
    <dgm:cxn modelId="{956E590B-AB4F-4D7B-AD9D-D8056559EFDC}" type="presOf" srcId="{A698D10F-A377-42C4-A174-922821316EFC}" destId="{1CE55067-8C9F-41A4-AC03-91D0EEEBF2C5}" srcOrd="0" destOrd="0" presId="urn:microsoft.com/office/officeart/2008/layout/RadialCluster"/>
    <dgm:cxn modelId="{567DF81A-83E1-411B-8289-733B2CDC42D7}" type="presOf" srcId="{2F8A020B-E495-455A-AE59-D1EEA38A52CC}" destId="{F113945D-DE47-4947-B612-CC56EA9E6A51}" srcOrd="0" destOrd="0" presId="urn:microsoft.com/office/officeart/2008/layout/RadialCluster"/>
    <dgm:cxn modelId="{7DA94D36-618A-4943-9D63-5D0400AD73D7}" type="presOf" srcId="{1B193C6D-35FC-489E-9938-DEAE816F41A4}" destId="{644BD54D-FAA1-497C-93CD-440E92366BFE}" srcOrd="0" destOrd="0" presId="urn:microsoft.com/office/officeart/2008/layout/RadialCluster"/>
    <dgm:cxn modelId="{124DBE3B-71F2-47F6-9A4F-2694FEB11F92}" type="presOf" srcId="{74A8CB85-82F8-48E6-BD06-B049609474FD}" destId="{5EEDA16F-DD7F-4084-987C-CAD5F07D08B4}" srcOrd="0" destOrd="0" presId="urn:microsoft.com/office/officeart/2008/layout/RadialCluster"/>
    <dgm:cxn modelId="{81D02861-A171-4137-BCD7-ED4A6CAC4F41}" type="presOf" srcId="{2A938886-73CC-4EFC-95B1-12EBB047E377}" destId="{5758C9DA-CBD4-404B-A264-EC45EB0BD29E}" srcOrd="0" destOrd="0" presId="urn:microsoft.com/office/officeart/2008/layout/RadialCluster"/>
    <dgm:cxn modelId="{B14B9D42-06A5-4BA1-9C1C-5AEC0207FAC5}" type="presOf" srcId="{4E7E1477-E538-4133-98BD-4FBB1465FD52}" destId="{816FBFBE-137A-403C-98B3-C0015D7C8090}" srcOrd="0" destOrd="0" presId="urn:microsoft.com/office/officeart/2008/layout/RadialCluster"/>
    <dgm:cxn modelId="{0F01714C-27A0-4A80-A15D-B5A8B02EBFFC}" type="presOf" srcId="{17044F2A-EB7A-4DBF-B870-888B0B76567B}" destId="{158A60DE-6ED1-455C-96C5-5700DC373CAA}" srcOrd="0" destOrd="0" presId="urn:microsoft.com/office/officeart/2008/layout/RadialCluster"/>
    <dgm:cxn modelId="{5BB18370-E51B-4FB2-91BB-6503EAE5E8A6}" type="presOf" srcId="{FB814F7D-37EF-4080-AEE5-3A5A5262692C}" destId="{BD5F7E9D-4C45-4B70-9688-EB05EB21CE7E}" srcOrd="0" destOrd="0" presId="urn:microsoft.com/office/officeart/2008/layout/RadialCluster"/>
    <dgm:cxn modelId="{96BB5252-0384-42DD-BC79-DB9B65B27338}" srcId="{17044F2A-EB7A-4DBF-B870-888B0B76567B}" destId="{DEBCB963-D1EE-4578-BF39-BE61AE647A44}" srcOrd="1" destOrd="0" parTransId="{FB814F7D-37EF-4080-AEE5-3A5A5262692C}" sibTransId="{DF240D0F-2DA8-4831-AE79-781E00255CB2}"/>
    <dgm:cxn modelId="{684E5854-2CD2-4E08-9099-BD040E42858A}" srcId="{17044F2A-EB7A-4DBF-B870-888B0B76567B}" destId="{74A8CB85-82F8-48E6-BD06-B049609474FD}" srcOrd="2" destOrd="0" parTransId="{AA221A96-C00A-4AD5-8245-A5C3D703E20A}" sibTransId="{89CC8161-A6F0-430E-8C1D-792D5B9B679A}"/>
    <dgm:cxn modelId="{FB49979F-4351-43F2-8655-6ED368DE5FD3}" type="presOf" srcId="{8408AA26-D0BF-4230-9CDC-9A4749AEBCEE}" destId="{B2FCF51A-0FA9-4118-8479-3B52DB1F6467}" srcOrd="0" destOrd="0" presId="urn:microsoft.com/office/officeart/2008/layout/RadialCluster"/>
    <dgm:cxn modelId="{59C9B6AB-414A-4FC1-A943-877C96EBB1D1}" type="presOf" srcId="{1313010B-F3A0-4836-A220-C2CF58F23FD4}" destId="{28D71568-4CA1-4638-9381-D1A71EE2369D}" srcOrd="0" destOrd="0" presId="urn:microsoft.com/office/officeart/2008/layout/RadialCluster"/>
    <dgm:cxn modelId="{53BC22AE-215B-47FC-BA12-BFEA6B77F301}" srcId="{17044F2A-EB7A-4DBF-B870-888B0B76567B}" destId="{A698D10F-A377-42C4-A174-922821316EFC}" srcOrd="4" destOrd="0" parTransId="{2F8A020B-E495-455A-AE59-D1EEA38A52CC}" sibTransId="{0CF72FF5-1022-4EF0-9519-797700299695}"/>
    <dgm:cxn modelId="{C06C78AF-386C-474F-A9AB-326817E17814}" srcId="{17044F2A-EB7A-4DBF-B870-888B0B76567B}" destId="{4E7E1477-E538-4133-98BD-4FBB1465FD52}" srcOrd="0" destOrd="0" parTransId="{8408AA26-D0BF-4230-9CDC-9A4749AEBCEE}" sibTransId="{EA8FC0C5-993D-47F2-B51C-10B435DFCB9E}"/>
    <dgm:cxn modelId="{EA440DC0-0D26-4E67-84F0-B4323AE10385}" srcId="{17044F2A-EB7A-4DBF-B870-888B0B76567B}" destId="{1B193C6D-35FC-489E-9938-DEAE816F41A4}" srcOrd="3" destOrd="0" parTransId="{1313010B-F3A0-4836-A220-C2CF58F23FD4}" sibTransId="{5B9BD562-14B7-4C72-9F76-025EF7D3A7A2}"/>
    <dgm:cxn modelId="{5D48C4CE-C0CC-4708-81D3-DCB83F883428}" type="presOf" srcId="{DEBCB963-D1EE-4578-BF39-BE61AE647A44}" destId="{F2BE29E2-2B68-4851-BA68-D1BABE5B209A}" srcOrd="0" destOrd="0" presId="urn:microsoft.com/office/officeart/2008/layout/RadialCluster"/>
    <dgm:cxn modelId="{1F7DE0D9-715E-4EBE-A3E5-FEAB3A131AF5}" type="presOf" srcId="{AA221A96-C00A-4AD5-8245-A5C3D703E20A}" destId="{B141FAA9-6E58-4855-91D3-1921B59A4556}" srcOrd="0" destOrd="0" presId="urn:microsoft.com/office/officeart/2008/layout/RadialCluster"/>
    <dgm:cxn modelId="{922ED8F7-EE59-4039-A8C2-03B704040BC9}" type="presParOf" srcId="{5758C9DA-CBD4-404B-A264-EC45EB0BD29E}" destId="{E93B0409-0C86-4954-86A4-4612C59D0B51}" srcOrd="0" destOrd="0" presId="urn:microsoft.com/office/officeart/2008/layout/RadialCluster"/>
    <dgm:cxn modelId="{4E17BDF0-330A-41A8-B375-0C19F4D3A209}" type="presParOf" srcId="{E93B0409-0C86-4954-86A4-4612C59D0B51}" destId="{158A60DE-6ED1-455C-96C5-5700DC373CAA}" srcOrd="0" destOrd="0" presId="urn:microsoft.com/office/officeart/2008/layout/RadialCluster"/>
    <dgm:cxn modelId="{DC61BC1E-8295-430A-8B5D-EF6321B128CB}" type="presParOf" srcId="{E93B0409-0C86-4954-86A4-4612C59D0B51}" destId="{B2FCF51A-0FA9-4118-8479-3B52DB1F6467}" srcOrd="1" destOrd="0" presId="urn:microsoft.com/office/officeart/2008/layout/RadialCluster"/>
    <dgm:cxn modelId="{D0DFBA77-6DFA-4B63-A2AF-0498A6B41925}" type="presParOf" srcId="{E93B0409-0C86-4954-86A4-4612C59D0B51}" destId="{816FBFBE-137A-403C-98B3-C0015D7C8090}" srcOrd="2" destOrd="0" presId="urn:microsoft.com/office/officeart/2008/layout/RadialCluster"/>
    <dgm:cxn modelId="{E2EE6AF4-AD04-46BF-B494-B7D1BA0CF868}" type="presParOf" srcId="{E93B0409-0C86-4954-86A4-4612C59D0B51}" destId="{BD5F7E9D-4C45-4B70-9688-EB05EB21CE7E}" srcOrd="3" destOrd="0" presId="urn:microsoft.com/office/officeart/2008/layout/RadialCluster"/>
    <dgm:cxn modelId="{92D2F1ED-CCB8-484F-AAF4-A2C4DC309C1C}" type="presParOf" srcId="{E93B0409-0C86-4954-86A4-4612C59D0B51}" destId="{F2BE29E2-2B68-4851-BA68-D1BABE5B209A}" srcOrd="4" destOrd="0" presId="urn:microsoft.com/office/officeart/2008/layout/RadialCluster"/>
    <dgm:cxn modelId="{1F239149-7B57-4397-817A-FBDCCCDBE0BC}" type="presParOf" srcId="{E93B0409-0C86-4954-86A4-4612C59D0B51}" destId="{B141FAA9-6E58-4855-91D3-1921B59A4556}" srcOrd="5" destOrd="0" presId="urn:microsoft.com/office/officeart/2008/layout/RadialCluster"/>
    <dgm:cxn modelId="{02473E67-7691-4A51-BA1B-4811FF764C59}" type="presParOf" srcId="{E93B0409-0C86-4954-86A4-4612C59D0B51}" destId="{5EEDA16F-DD7F-4084-987C-CAD5F07D08B4}" srcOrd="6" destOrd="0" presId="urn:microsoft.com/office/officeart/2008/layout/RadialCluster"/>
    <dgm:cxn modelId="{A52B017E-28E5-4A58-9F17-BFFCD9C750E6}" type="presParOf" srcId="{E93B0409-0C86-4954-86A4-4612C59D0B51}" destId="{28D71568-4CA1-4638-9381-D1A71EE2369D}" srcOrd="7" destOrd="0" presId="urn:microsoft.com/office/officeart/2008/layout/RadialCluster"/>
    <dgm:cxn modelId="{90DE24BE-8589-4466-BABC-5B0F380EC1BB}" type="presParOf" srcId="{E93B0409-0C86-4954-86A4-4612C59D0B51}" destId="{644BD54D-FAA1-497C-93CD-440E92366BFE}" srcOrd="8" destOrd="0" presId="urn:microsoft.com/office/officeart/2008/layout/RadialCluster"/>
    <dgm:cxn modelId="{ADF50582-5C9D-4E36-9B1B-FB9C7ED37809}" type="presParOf" srcId="{E93B0409-0C86-4954-86A4-4612C59D0B51}" destId="{F113945D-DE47-4947-B612-CC56EA9E6A51}" srcOrd="9" destOrd="0" presId="urn:microsoft.com/office/officeart/2008/layout/RadialCluster"/>
    <dgm:cxn modelId="{2D38D8C6-3508-4B08-833B-999DECBE4C23}" type="presParOf" srcId="{E93B0409-0C86-4954-86A4-4612C59D0B51}" destId="{1CE55067-8C9F-41A4-AC03-91D0EEEBF2C5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A301B4-6FE5-4FAA-9C93-311409EFAAB3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E1F085E-F580-4988-A547-564C8C9EC7CB}">
      <dgm:prSet phldrT="[Text]"/>
      <dgm:spPr/>
      <dgm:t>
        <a:bodyPr/>
        <a:lstStyle/>
        <a:p>
          <a:r>
            <a:rPr lang="en-GB" dirty="0"/>
            <a:t>Press Space</a:t>
          </a:r>
        </a:p>
      </dgm:t>
    </dgm:pt>
    <dgm:pt modelId="{F680F02C-3FFA-4FDF-AFDA-655DDBDBE467}" type="parTrans" cxnId="{E74E5071-73F8-47B2-8889-367278FC499E}">
      <dgm:prSet/>
      <dgm:spPr/>
      <dgm:t>
        <a:bodyPr/>
        <a:lstStyle/>
        <a:p>
          <a:endParaRPr lang="en-GB"/>
        </a:p>
      </dgm:t>
    </dgm:pt>
    <dgm:pt modelId="{FFB2E3BA-FEAF-4D44-8788-3E735A6C8DD4}" type="sibTrans" cxnId="{E74E5071-73F8-47B2-8889-367278FC499E}">
      <dgm:prSet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593" t="9847" r="-5593" b="9847"/>
          </a:stretch>
        </a:blipFill>
      </dgm:spPr>
      <dgm:t>
        <a:bodyPr/>
        <a:lstStyle/>
        <a:p>
          <a:endParaRPr lang="en-GB"/>
        </a:p>
      </dgm:t>
    </dgm:pt>
    <dgm:pt modelId="{448FC728-4B92-4071-9DDC-CBC0CAAB7048}">
      <dgm:prSet phldrT="[Text]"/>
      <dgm:spPr/>
      <dgm:t>
        <a:bodyPr/>
        <a:lstStyle/>
        <a:p>
          <a:r>
            <a:rPr lang="en-GB" dirty="0"/>
            <a:t>Jump</a:t>
          </a:r>
        </a:p>
      </dgm:t>
    </dgm:pt>
    <dgm:pt modelId="{A851A240-66FE-484B-A3BF-75F30ACFA3A1}" type="parTrans" cxnId="{CC7F35F1-DB1D-4A15-B090-5401B37E8AB4}">
      <dgm:prSet/>
      <dgm:spPr/>
      <dgm:t>
        <a:bodyPr/>
        <a:lstStyle/>
        <a:p>
          <a:endParaRPr lang="en-GB"/>
        </a:p>
      </dgm:t>
    </dgm:pt>
    <dgm:pt modelId="{732CDCA3-2A56-46AA-AB78-0B66539A55AA}" type="sibTrans" cxnId="{CC7F35F1-DB1D-4A15-B090-5401B37E8AB4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6761" t="5213" r="6761" b="5213"/>
          </a:stretch>
        </a:blipFill>
      </dgm:spPr>
      <dgm:t>
        <a:bodyPr/>
        <a:lstStyle/>
        <a:p>
          <a:endParaRPr lang="en-GB"/>
        </a:p>
      </dgm:t>
    </dgm:pt>
    <dgm:pt modelId="{9E124CC8-0DB7-40AE-8C79-DE076B4FBFA4}" type="pres">
      <dgm:prSet presAssocID="{1DA301B4-6FE5-4FAA-9C93-311409EFAAB3}" presName="Name0" presStyleCnt="0">
        <dgm:presLayoutVars>
          <dgm:chMax val="7"/>
          <dgm:chPref val="7"/>
          <dgm:dir/>
        </dgm:presLayoutVars>
      </dgm:prSet>
      <dgm:spPr/>
    </dgm:pt>
    <dgm:pt modelId="{B02FF77F-DE3D-4AAE-A72C-8F49988EB8B3}" type="pres">
      <dgm:prSet presAssocID="{1DA301B4-6FE5-4FAA-9C93-311409EFAAB3}" presName="dot1" presStyleLbl="alignNode1" presStyleIdx="0" presStyleCnt="10"/>
      <dgm:spPr/>
    </dgm:pt>
    <dgm:pt modelId="{3CE2CAED-AD8C-4F19-968C-8293F68B6967}" type="pres">
      <dgm:prSet presAssocID="{1DA301B4-6FE5-4FAA-9C93-311409EFAAB3}" presName="dot2" presStyleLbl="alignNode1" presStyleIdx="1" presStyleCnt="10"/>
      <dgm:spPr/>
    </dgm:pt>
    <dgm:pt modelId="{8328BC95-B44D-4B7E-B19C-80F967261C00}" type="pres">
      <dgm:prSet presAssocID="{1DA301B4-6FE5-4FAA-9C93-311409EFAAB3}" presName="dot3" presStyleLbl="alignNode1" presStyleIdx="2" presStyleCnt="10"/>
      <dgm:spPr/>
    </dgm:pt>
    <dgm:pt modelId="{85533206-5479-4BC4-B8A1-FEA3944E1589}" type="pres">
      <dgm:prSet presAssocID="{1DA301B4-6FE5-4FAA-9C93-311409EFAAB3}" presName="dotArrow1" presStyleLbl="alignNode1" presStyleIdx="3" presStyleCnt="10"/>
      <dgm:spPr/>
    </dgm:pt>
    <dgm:pt modelId="{F4C799CA-1A0E-4A3E-97DB-07540E757609}" type="pres">
      <dgm:prSet presAssocID="{1DA301B4-6FE5-4FAA-9C93-311409EFAAB3}" presName="dotArrow2" presStyleLbl="alignNode1" presStyleIdx="4" presStyleCnt="10"/>
      <dgm:spPr/>
    </dgm:pt>
    <dgm:pt modelId="{5FA5CDC5-D1B5-494F-B7D9-3CC03DDBB835}" type="pres">
      <dgm:prSet presAssocID="{1DA301B4-6FE5-4FAA-9C93-311409EFAAB3}" presName="dotArrow3" presStyleLbl="alignNode1" presStyleIdx="5" presStyleCnt="10"/>
      <dgm:spPr/>
    </dgm:pt>
    <dgm:pt modelId="{3675C069-27A7-42F9-B601-FCA1A013F10D}" type="pres">
      <dgm:prSet presAssocID="{1DA301B4-6FE5-4FAA-9C93-311409EFAAB3}" presName="dotArrow4" presStyleLbl="alignNode1" presStyleIdx="6" presStyleCnt="10"/>
      <dgm:spPr/>
    </dgm:pt>
    <dgm:pt modelId="{88390D68-3748-4CE3-A526-24E371279B7F}" type="pres">
      <dgm:prSet presAssocID="{1DA301B4-6FE5-4FAA-9C93-311409EFAAB3}" presName="dotArrow5" presStyleLbl="alignNode1" presStyleIdx="7" presStyleCnt="10"/>
      <dgm:spPr/>
    </dgm:pt>
    <dgm:pt modelId="{CF186F1A-9E1E-48D9-8636-57139CF4B2AE}" type="pres">
      <dgm:prSet presAssocID="{1DA301B4-6FE5-4FAA-9C93-311409EFAAB3}" presName="dotArrow6" presStyleLbl="alignNode1" presStyleIdx="8" presStyleCnt="10"/>
      <dgm:spPr/>
    </dgm:pt>
    <dgm:pt modelId="{7508AEB0-AB4C-4F4C-BE68-244F42CBF5EF}" type="pres">
      <dgm:prSet presAssocID="{1DA301B4-6FE5-4FAA-9C93-311409EFAAB3}" presName="dotArrow7" presStyleLbl="alignNode1" presStyleIdx="9" presStyleCnt="10"/>
      <dgm:spPr/>
    </dgm:pt>
    <dgm:pt modelId="{9881D1E9-1B7A-4168-9140-0E8DB2CF188C}" type="pres">
      <dgm:prSet presAssocID="{9E1F085E-F580-4988-A547-564C8C9EC7CB}" presName="parTx1" presStyleLbl="node1" presStyleIdx="0" presStyleCnt="2"/>
      <dgm:spPr/>
    </dgm:pt>
    <dgm:pt modelId="{82375B4B-CF00-4432-A807-88512ED0F001}" type="pres">
      <dgm:prSet presAssocID="{FFB2E3BA-FEAF-4D44-8788-3E735A6C8DD4}" presName="picture1" presStyleCnt="0"/>
      <dgm:spPr/>
    </dgm:pt>
    <dgm:pt modelId="{6163DFCD-AC1C-4F7F-A064-8FEDD0295E80}" type="pres">
      <dgm:prSet presAssocID="{FFB2E3BA-FEAF-4D44-8788-3E735A6C8DD4}" presName="imageRepeatNode" presStyleLbl="fgImgPlace1" presStyleIdx="0" presStyleCnt="2" custLinFactNeighborX="-14801" custLinFactNeighborY="-6162"/>
      <dgm:spPr/>
    </dgm:pt>
    <dgm:pt modelId="{8DFC73AB-18C5-427A-BFEA-E40818B34D2E}" type="pres">
      <dgm:prSet presAssocID="{448FC728-4B92-4071-9DDC-CBC0CAAB7048}" presName="parTx2" presStyleLbl="node1" presStyleIdx="1" presStyleCnt="2"/>
      <dgm:spPr/>
    </dgm:pt>
    <dgm:pt modelId="{D687B925-3419-4A52-85AA-566D9C61DD56}" type="pres">
      <dgm:prSet presAssocID="{732CDCA3-2A56-46AA-AB78-0B66539A55AA}" presName="picture2" presStyleCnt="0"/>
      <dgm:spPr/>
    </dgm:pt>
    <dgm:pt modelId="{23BA4107-1FAD-4E4A-B0E2-F3E220E7FB23}" type="pres">
      <dgm:prSet presAssocID="{732CDCA3-2A56-46AA-AB78-0B66539A55AA}" presName="imageRepeatNode" presStyleLbl="fgImgPlace1" presStyleIdx="1" presStyleCnt="2" custLinFactNeighborX="-5962" custLinFactNeighborY="-8005"/>
      <dgm:spPr/>
    </dgm:pt>
  </dgm:ptLst>
  <dgm:cxnLst>
    <dgm:cxn modelId="{9E5B573F-6E9F-40DE-A39B-C521D64C9528}" type="presOf" srcId="{FFB2E3BA-FEAF-4D44-8788-3E735A6C8DD4}" destId="{6163DFCD-AC1C-4F7F-A064-8FEDD0295E80}" srcOrd="0" destOrd="0" presId="urn:microsoft.com/office/officeart/2008/layout/AscendingPictureAccentProcess"/>
    <dgm:cxn modelId="{C362F561-BD7B-4EB3-93BB-C1D34BF50374}" type="presOf" srcId="{1DA301B4-6FE5-4FAA-9C93-311409EFAAB3}" destId="{9E124CC8-0DB7-40AE-8C79-DE076B4FBFA4}" srcOrd="0" destOrd="0" presId="urn:microsoft.com/office/officeart/2008/layout/AscendingPictureAccentProcess"/>
    <dgm:cxn modelId="{E74E5071-73F8-47B2-8889-367278FC499E}" srcId="{1DA301B4-6FE5-4FAA-9C93-311409EFAAB3}" destId="{9E1F085E-F580-4988-A547-564C8C9EC7CB}" srcOrd="0" destOrd="0" parTransId="{F680F02C-3FFA-4FDF-AFDA-655DDBDBE467}" sibTransId="{FFB2E3BA-FEAF-4D44-8788-3E735A6C8DD4}"/>
    <dgm:cxn modelId="{C43FCC90-A591-4363-8F69-94C74E3EAD6D}" type="presOf" srcId="{732CDCA3-2A56-46AA-AB78-0B66539A55AA}" destId="{23BA4107-1FAD-4E4A-B0E2-F3E220E7FB23}" srcOrd="0" destOrd="0" presId="urn:microsoft.com/office/officeart/2008/layout/AscendingPictureAccentProcess"/>
    <dgm:cxn modelId="{EFE3B592-E574-4D8C-A97B-FF734A8825A1}" type="presOf" srcId="{448FC728-4B92-4071-9DDC-CBC0CAAB7048}" destId="{8DFC73AB-18C5-427A-BFEA-E40818B34D2E}" srcOrd="0" destOrd="0" presId="urn:microsoft.com/office/officeart/2008/layout/AscendingPictureAccentProcess"/>
    <dgm:cxn modelId="{406ECDEE-B836-4669-ACB7-8EF52EA41543}" type="presOf" srcId="{9E1F085E-F580-4988-A547-564C8C9EC7CB}" destId="{9881D1E9-1B7A-4168-9140-0E8DB2CF188C}" srcOrd="0" destOrd="0" presId="urn:microsoft.com/office/officeart/2008/layout/AscendingPictureAccentProcess"/>
    <dgm:cxn modelId="{CC7F35F1-DB1D-4A15-B090-5401B37E8AB4}" srcId="{1DA301B4-6FE5-4FAA-9C93-311409EFAAB3}" destId="{448FC728-4B92-4071-9DDC-CBC0CAAB7048}" srcOrd="1" destOrd="0" parTransId="{A851A240-66FE-484B-A3BF-75F30ACFA3A1}" sibTransId="{732CDCA3-2A56-46AA-AB78-0B66539A55AA}"/>
    <dgm:cxn modelId="{F5B290A5-5E59-4764-951F-C025281F0548}" type="presParOf" srcId="{9E124CC8-0DB7-40AE-8C79-DE076B4FBFA4}" destId="{B02FF77F-DE3D-4AAE-A72C-8F49988EB8B3}" srcOrd="0" destOrd="0" presId="urn:microsoft.com/office/officeart/2008/layout/AscendingPictureAccentProcess"/>
    <dgm:cxn modelId="{0920C043-A468-4A7E-A3B6-B42986BC7386}" type="presParOf" srcId="{9E124CC8-0DB7-40AE-8C79-DE076B4FBFA4}" destId="{3CE2CAED-AD8C-4F19-968C-8293F68B6967}" srcOrd="1" destOrd="0" presId="urn:microsoft.com/office/officeart/2008/layout/AscendingPictureAccentProcess"/>
    <dgm:cxn modelId="{182C40AA-4162-4DBC-95BF-6CF046E162C4}" type="presParOf" srcId="{9E124CC8-0DB7-40AE-8C79-DE076B4FBFA4}" destId="{8328BC95-B44D-4B7E-B19C-80F967261C00}" srcOrd="2" destOrd="0" presId="urn:microsoft.com/office/officeart/2008/layout/AscendingPictureAccentProcess"/>
    <dgm:cxn modelId="{01251A0F-0CDE-4DD5-89E6-6FBB063B253D}" type="presParOf" srcId="{9E124CC8-0DB7-40AE-8C79-DE076B4FBFA4}" destId="{85533206-5479-4BC4-B8A1-FEA3944E1589}" srcOrd="3" destOrd="0" presId="urn:microsoft.com/office/officeart/2008/layout/AscendingPictureAccentProcess"/>
    <dgm:cxn modelId="{D2D94A8A-E071-44D3-AD32-D4C8A1C4B69C}" type="presParOf" srcId="{9E124CC8-0DB7-40AE-8C79-DE076B4FBFA4}" destId="{F4C799CA-1A0E-4A3E-97DB-07540E757609}" srcOrd="4" destOrd="0" presId="urn:microsoft.com/office/officeart/2008/layout/AscendingPictureAccentProcess"/>
    <dgm:cxn modelId="{8F0B4397-D006-48E4-87D0-B2A7514AC709}" type="presParOf" srcId="{9E124CC8-0DB7-40AE-8C79-DE076B4FBFA4}" destId="{5FA5CDC5-D1B5-494F-B7D9-3CC03DDBB835}" srcOrd="5" destOrd="0" presId="urn:microsoft.com/office/officeart/2008/layout/AscendingPictureAccentProcess"/>
    <dgm:cxn modelId="{79D59524-BE44-4D68-B4A1-69165228AED3}" type="presParOf" srcId="{9E124CC8-0DB7-40AE-8C79-DE076B4FBFA4}" destId="{3675C069-27A7-42F9-B601-FCA1A013F10D}" srcOrd="6" destOrd="0" presId="urn:microsoft.com/office/officeart/2008/layout/AscendingPictureAccentProcess"/>
    <dgm:cxn modelId="{0F88AF21-CD99-4F92-BE41-77E70467BBD1}" type="presParOf" srcId="{9E124CC8-0DB7-40AE-8C79-DE076B4FBFA4}" destId="{88390D68-3748-4CE3-A526-24E371279B7F}" srcOrd="7" destOrd="0" presId="urn:microsoft.com/office/officeart/2008/layout/AscendingPictureAccentProcess"/>
    <dgm:cxn modelId="{2959A739-E52F-40E1-86A0-9EAD3644820A}" type="presParOf" srcId="{9E124CC8-0DB7-40AE-8C79-DE076B4FBFA4}" destId="{CF186F1A-9E1E-48D9-8636-57139CF4B2AE}" srcOrd="8" destOrd="0" presId="urn:microsoft.com/office/officeart/2008/layout/AscendingPictureAccentProcess"/>
    <dgm:cxn modelId="{D3A4673E-16D6-4CE4-8D67-4364E50730A5}" type="presParOf" srcId="{9E124CC8-0DB7-40AE-8C79-DE076B4FBFA4}" destId="{7508AEB0-AB4C-4F4C-BE68-244F42CBF5EF}" srcOrd="9" destOrd="0" presId="urn:microsoft.com/office/officeart/2008/layout/AscendingPictureAccentProcess"/>
    <dgm:cxn modelId="{EAEEF704-3CAB-440F-9806-987649FC766E}" type="presParOf" srcId="{9E124CC8-0DB7-40AE-8C79-DE076B4FBFA4}" destId="{9881D1E9-1B7A-4168-9140-0E8DB2CF188C}" srcOrd="10" destOrd="0" presId="urn:microsoft.com/office/officeart/2008/layout/AscendingPictureAccentProcess"/>
    <dgm:cxn modelId="{828B267B-045C-433A-9272-C3706BA98331}" type="presParOf" srcId="{9E124CC8-0DB7-40AE-8C79-DE076B4FBFA4}" destId="{82375B4B-CF00-4432-A807-88512ED0F001}" srcOrd="11" destOrd="0" presId="urn:microsoft.com/office/officeart/2008/layout/AscendingPictureAccentProcess"/>
    <dgm:cxn modelId="{ECABB392-0708-4C8E-93B5-B99368C25650}" type="presParOf" srcId="{82375B4B-CF00-4432-A807-88512ED0F001}" destId="{6163DFCD-AC1C-4F7F-A064-8FEDD0295E80}" srcOrd="0" destOrd="0" presId="urn:microsoft.com/office/officeart/2008/layout/AscendingPictureAccentProcess"/>
    <dgm:cxn modelId="{E2AE967F-0181-49DA-96F6-6D9CD92C81F5}" type="presParOf" srcId="{9E124CC8-0DB7-40AE-8C79-DE076B4FBFA4}" destId="{8DFC73AB-18C5-427A-BFEA-E40818B34D2E}" srcOrd="12" destOrd="0" presId="urn:microsoft.com/office/officeart/2008/layout/AscendingPictureAccentProcess"/>
    <dgm:cxn modelId="{0F52D006-B91A-4D72-ABFF-3683C2B358F3}" type="presParOf" srcId="{9E124CC8-0DB7-40AE-8C79-DE076B4FBFA4}" destId="{D687B925-3419-4A52-85AA-566D9C61DD56}" srcOrd="13" destOrd="0" presId="urn:microsoft.com/office/officeart/2008/layout/AscendingPictureAccentProcess"/>
    <dgm:cxn modelId="{E8433B8A-C35F-42DB-A78E-ECCD38C8B6D7}" type="presParOf" srcId="{D687B925-3419-4A52-85AA-566D9C61DD56}" destId="{23BA4107-1FAD-4E4A-B0E2-F3E220E7FB2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A301B4-6FE5-4FAA-9C93-311409EFAAB3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E1F085E-F580-4988-A547-564C8C9EC7CB}">
      <dgm:prSet phldrT="[Text]"/>
      <dgm:spPr/>
      <dgm:t>
        <a:bodyPr/>
        <a:lstStyle/>
        <a:p>
          <a:r>
            <a:rPr lang="en-GB" dirty="0"/>
            <a:t>Press A</a:t>
          </a:r>
        </a:p>
      </dgm:t>
    </dgm:pt>
    <dgm:pt modelId="{F680F02C-3FFA-4FDF-AFDA-655DDBDBE467}" type="parTrans" cxnId="{E74E5071-73F8-47B2-8889-367278FC499E}">
      <dgm:prSet/>
      <dgm:spPr/>
      <dgm:t>
        <a:bodyPr/>
        <a:lstStyle/>
        <a:p>
          <a:endParaRPr lang="en-GB"/>
        </a:p>
      </dgm:t>
    </dgm:pt>
    <dgm:pt modelId="{FFB2E3BA-FEAF-4D44-8788-3E735A6C8DD4}" type="sibTrans" cxnId="{E74E5071-73F8-47B2-8889-367278FC499E}">
      <dgm:prSet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448FC728-4B92-4071-9DDC-CBC0CAAB7048}">
      <dgm:prSet phldrT="[Text]"/>
      <dgm:spPr/>
      <dgm:t>
        <a:bodyPr/>
        <a:lstStyle/>
        <a:p>
          <a:r>
            <a:rPr lang="en-GB" dirty="0"/>
            <a:t>Jump</a:t>
          </a:r>
        </a:p>
      </dgm:t>
    </dgm:pt>
    <dgm:pt modelId="{A851A240-66FE-484B-A3BF-75F30ACFA3A1}" type="parTrans" cxnId="{CC7F35F1-DB1D-4A15-B090-5401B37E8AB4}">
      <dgm:prSet/>
      <dgm:spPr/>
      <dgm:t>
        <a:bodyPr/>
        <a:lstStyle/>
        <a:p>
          <a:endParaRPr lang="en-GB"/>
        </a:p>
      </dgm:t>
    </dgm:pt>
    <dgm:pt modelId="{732CDCA3-2A56-46AA-AB78-0B66539A55AA}" type="sibTrans" cxnId="{CC7F35F1-DB1D-4A15-B090-5401B37E8AB4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6761" t="5213" r="6761" b="5213"/>
          </a:stretch>
        </a:blipFill>
      </dgm:spPr>
      <dgm:t>
        <a:bodyPr/>
        <a:lstStyle/>
        <a:p>
          <a:endParaRPr lang="en-GB"/>
        </a:p>
      </dgm:t>
    </dgm:pt>
    <dgm:pt modelId="{9E124CC8-0DB7-40AE-8C79-DE076B4FBFA4}" type="pres">
      <dgm:prSet presAssocID="{1DA301B4-6FE5-4FAA-9C93-311409EFAAB3}" presName="Name0" presStyleCnt="0">
        <dgm:presLayoutVars>
          <dgm:chMax val="7"/>
          <dgm:chPref val="7"/>
          <dgm:dir/>
        </dgm:presLayoutVars>
      </dgm:prSet>
      <dgm:spPr/>
    </dgm:pt>
    <dgm:pt modelId="{B02FF77F-DE3D-4AAE-A72C-8F49988EB8B3}" type="pres">
      <dgm:prSet presAssocID="{1DA301B4-6FE5-4FAA-9C93-311409EFAAB3}" presName="dot1" presStyleLbl="alignNode1" presStyleIdx="0" presStyleCnt="10" custLinFactX="863306" custLinFactY="24824" custLinFactNeighborX="900000" custLinFactNeighborY="100000"/>
      <dgm:spPr/>
    </dgm:pt>
    <dgm:pt modelId="{3CE2CAED-AD8C-4F19-968C-8293F68B6967}" type="pres">
      <dgm:prSet presAssocID="{1DA301B4-6FE5-4FAA-9C93-311409EFAAB3}" presName="dot2" presStyleLbl="alignNode1" presStyleIdx="1" presStyleCnt="10" custLinFactX="979437" custLinFactY="3253" custLinFactNeighborX="1000000" custLinFactNeighborY="100000"/>
      <dgm:spPr/>
    </dgm:pt>
    <dgm:pt modelId="{8328BC95-B44D-4B7E-B19C-80F967261C00}" type="pres">
      <dgm:prSet presAssocID="{1DA301B4-6FE5-4FAA-9C93-311409EFAAB3}" presName="dot3" presStyleLbl="alignNode1" presStyleIdx="2" presStyleCnt="10" custLinFactX="1100000" custLinFactY="3253" custLinFactNeighborX="1111580" custLinFactNeighborY="100000"/>
      <dgm:spPr/>
    </dgm:pt>
    <dgm:pt modelId="{85533206-5479-4BC4-B8A1-FEA3944E1589}" type="pres">
      <dgm:prSet presAssocID="{1DA301B4-6FE5-4FAA-9C93-311409EFAAB3}" presName="dotArrow1" presStyleLbl="alignNode1" presStyleIdx="3" presStyleCnt="10"/>
      <dgm:spPr/>
    </dgm:pt>
    <dgm:pt modelId="{F4C799CA-1A0E-4A3E-97DB-07540E757609}" type="pres">
      <dgm:prSet presAssocID="{1DA301B4-6FE5-4FAA-9C93-311409EFAAB3}" presName="dotArrow2" presStyleLbl="alignNode1" presStyleIdx="4" presStyleCnt="10"/>
      <dgm:spPr/>
    </dgm:pt>
    <dgm:pt modelId="{5FA5CDC5-D1B5-494F-B7D9-3CC03DDBB835}" type="pres">
      <dgm:prSet presAssocID="{1DA301B4-6FE5-4FAA-9C93-311409EFAAB3}" presName="dotArrow3" presStyleLbl="alignNode1" presStyleIdx="5" presStyleCnt="10"/>
      <dgm:spPr/>
    </dgm:pt>
    <dgm:pt modelId="{3675C069-27A7-42F9-B601-FCA1A013F10D}" type="pres">
      <dgm:prSet presAssocID="{1DA301B4-6FE5-4FAA-9C93-311409EFAAB3}" presName="dotArrow4" presStyleLbl="alignNode1" presStyleIdx="6" presStyleCnt="10"/>
      <dgm:spPr/>
    </dgm:pt>
    <dgm:pt modelId="{88390D68-3748-4CE3-A526-24E371279B7F}" type="pres">
      <dgm:prSet presAssocID="{1DA301B4-6FE5-4FAA-9C93-311409EFAAB3}" presName="dotArrow5" presStyleLbl="alignNode1" presStyleIdx="7" presStyleCnt="10"/>
      <dgm:spPr/>
    </dgm:pt>
    <dgm:pt modelId="{CF186F1A-9E1E-48D9-8636-57139CF4B2AE}" type="pres">
      <dgm:prSet presAssocID="{1DA301B4-6FE5-4FAA-9C93-311409EFAAB3}" presName="dotArrow6" presStyleLbl="alignNode1" presStyleIdx="8" presStyleCnt="10"/>
      <dgm:spPr/>
    </dgm:pt>
    <dgm:pt modelId="{7508AEB0-AB4C-4F4C-BE68-244F42CBF5EF}" type="pres">
      <dgm:prSet presAssocID="{1DA301B4-6FE5-4FAA-9C93-311409EFAAB3}" presName="dotArrow7" presStyleLbl="alignNode1" presStyleIdx="9" presStyleCnt="10"/>
      <dgm:spPr/>
    </dgm:pt>
    <dgm:pt modelId="{9881D1E9-1B7A-4168-9140-0E8DB2CF188C}" type="pres">
      <dgm:prSet presAssocID="{9E1F085E-F580-4988-A547-564C8C9EC7CB}" presName="parTx1" presStyleLbl="node1" presStyleIdx="0" presStyleCnt="2" custLinFactNeighborX="66840" custLinFactNeighborY="4368"/>
      <dgm:spPr/>
    </dgm:pt>
    <dgm:pt modelId="{82375B4B-CF00-4432-A807-88512ED0F001}" type="pres">
      <dgm:prSet presAssocID="{FFB2E3BA-FEAF-4D44-8788-3E735A6C8DD4}" presName="picture1" presStyleCnt="0"/>
      <dgm:spPr/>
    </dgm:pt>
    <dgm:pt modelId="{6163DFCD-AC1C-4F7F-A064-8FEDD0295E80}" type="pres">
      <dgm:prSet presAssocID="{FFB2E3BA-FEAF-4D44-8788-3E735A6C8DD4}" presName="imageRepeatNode" presStyleLbl="fgImgPlace1" presStyleIdx="0" presStyleCnt="2" custLinFactX="153966" custLinFactNeighborX="200000" custLinFactNeighborY="-2485"/>
      <dgm:spPr/>
    </dgm:pt>
    <dgm:pt modelId="{8DFC73AB-18C5-427A-BFEA-E40818B34D2E}" type="pres">
      <dgm:prSet presAssocID="{448FC728-4B92-4071-9DDC-CBC0CAAB7048}" presName="parTx2" presStyleLbl="node1" presStyleIdx="1" presStyleCnt="2" custLinFactNeighborX="-25426" custLinFactNeighborY="-2094"/>
      <dgm:spPr/>
    </dgm:pt>
    <dgm:pt modelId="{D687B925-3419-4A52-85AA-566D9C61DD56}" type="pres">
      <dgm:prSet presAssocID="{732CDCA3-2A56-46AA-AB78-0B66539A55AA}" presName="picture2" presStyleCnt="0"/>
      <dgm:spPr/>
    </dgm:pt>
    <dgm:pt modelId="{23BA4107-1FAD-4E4A-B0E2-F3E220E7FB23}" type="pres">
      <dgm:prSet presAssocID="{732CDCA3-2A56-46AA-AB78-0B66539A55AA}" presName="imageRepeatNode" presStyleLbl="fgImgPlace1" presStyleIdx="1" presStyleCnt="2" custLinFactNeighborX="-55961" custLinFactNeighborY="-4803"/>
      <dgm:spPr/>
    </dgm:pt>
  </dgm:ptLst>
  <dgm:cxnLst>
    <dgm:cxn modelId="{9E5B573F-6E9F-40DE-A39B-C521D64C9528}" type="presOf" srcId="{FFB2E3BA-FEAF-4D44-8788-3E735A6C8DD4}" destId="{6163DFCD-AC1C-4F7F-A064-8FEDD0295E80}" srcOrd="0" destOrd="0" presId="urn:microsoft.com/office/officeart/2008/layout/AscendingPictureAccentProcess"/>
    <dgm:cxn modelId="{C362F561-BD7B-4EB3-93BB-C1D34BF50374}" type="presOf" srcId="{1DA301B4-6FE5-4FAA-9C93-311409EFAAB3}" destId="{9E124CC8-0DB7-40AE-8C79-DE076B4FBFA4}" srcOrd="0" destOrd="0" presId="urn:microsoft.com/office/officeart/2008/layout/AscendingPictureAccentProcess"/>
    <dgm:cxn modelId="{E74E5071-73F8-47B2-8889-367278FC499E}" srcId="{1DA301B4-6FE5-4FAA-9C93-311409EFAAB3}" destId="{9E1F085E-F580-4988-A547-564C8C9EC7CB}" srcOrd="0" destOrd="0" parTransId="{F680F02C-3FFA-4FDF-AFDA-655DDBDBE467}" sibTransId="{FFB2E3BA-FEAF-4D44-8788-3E735A6C8DD4}"/>
    <dgm:cxn modelId="{C43FCC90-A591-4363-8F69-94C74E3EAD6D}" type="presOf" srcId="{732CDCA3-2A56-46AA-AB78-0B66539A55AA}" destId="{23BA4107-1FAD-4E4A-B0E2-F3E220E7FB23}" srcOrd="0" destOrd="0" presId="urn:microsoft.com/office/officeart/2008/layout/AscendingPictureAccentProcess"/>
    <dgm:cxn modelId="{EFE3B592-E574-4D8C-A97B-FF734A8825A1}" type="presOf" srcId="{448FC728-4B92-4071-9DDC-CBC0CAAB7048}" destId="{8DFC73AB-18C5-427A-BFEA-E40818B34D2E}" srcOrd="0" destOrd="0" presId="urn:microsoft.com/office/officeart/2008/layout/AscendingPictureAccentProcess"/>
    <dgm:cxn modelId="{406ECDEE-B836-4669-ACB7-8EF52EA41543}" type="presOf" srcId="{9E1F085E-F580-4988-A547-564C8C9EC7CB}" destId="{9881D1E9-1B7A-4168-9140-0E8DB2CF188C}" srcOrd="0" destOrd="0" presId="urn:microsoft.com/office/officeart/2008/layout/AscendingPictureAccentProcess"/>
    <dgm:cxn modelId="{CC7F35F1-DB1D-4A15-B090-5401B37E8AB4}" srcId="{1DA301B4-6FE5-4FAA-9C93-311409EFAAB3}" destId="{448FC728-4B92-4071-9DDC-CBC0CAAB7048}" srcOrd="1" destOrd="0" parTransId="{A851A240-66FE-484B-A3BF-75F30ACFA3A1}" sibTransId="{732CDCA3-2A56-46AA-AB78-0B66539A55AA}"/>
    <dgm:cxn modelId="{F5B290A5-5E59-4764-951F-C025281F0548}" type="presParOf" srcId="{9E124CC8-0DB7-40AE-8C79-DE076B4FBFA4}" destId="{B02FF77F-DE3D-4AAE-A72C-8F49988EB8B3}" srcOrd="0" destOrd="0" presId="urn:microsoft.com/office/officeart/2008/layout/AscendingPictureAccentProcess"/>
    <dgm:cxn modelId="{0920C043-A468-4A7E-A3B6-B42986BC7386}" type="presParOf" srcId="{9E124CC8-0DB7-40AE-8C79-DE076B4FBFA4}" destId="{3CE2CAED-AD8C-4F19-968C-8293F68B6967}" srcOrd="1" destOrd="0" presId="urn:microsoft.com/office/officeart/2008/layout/AscendingPictureAccentProcess"/>
    <dgm:cxn modelId="{182C40AA-4162-4DBC-95BF-6CF046E162C4}" type="presParOf" srcId="{9E124CC8-0DB7-40AE-8C79-DE076B4FBFA4}" destId="{8328BC95-B44D-4B7E-B19C-80F967261C00}" srcOrd="2" destOrd="0" presId="urn:microsoft.com/office/officeart/2008/layout/AscendingPictureAccentProcess"/>
    <dgm:cxn modelId="{01251A0F-0CDE-4DD5-89E6-6FBB063B253D}" type="presParOf" srcId="{9E124CC8-0DB7-40AE-8C79-DE076B4FBFA4}" destId="{85533206-5479-4BC4-B8A1-FEA3944E1589}" srcOrd="3" destOrd="0" presId="urn:microsoft.com/office/officeart/2008/layout/AscendingPictureAccentProcess"/>
    <dgm:cxn modelId="{D2D94A8A-E071-44D3-AD32-D4C8A1C4B69C}" type="presParOf" srcId="{9E124CC8-0DB7-40AE-8C79-DE076B4FBFA4}" destId="{F4C799CA-1A0E-4A3E-97DB-07540E757609}" srcOrd="4" destOrd="0" presId="urn:microsoft.com/office/officeart/2008/layout/AscendingPictureAccentProcess"/>
    <dgm:cxn modelId="{8F0B4397-D006-48E4-87D0-B2A7514AC709}" type="presParOf" srcId="{9E124CC8-0DB7-40AE-8C79-DE076B4FBFA4}" destId="{5FA5CDC5-D1B5-494F-B7D9-3CC03DDBB835}" srcOrd="5" destOrd="0" presId="urn:microsoft.com/office/officeart/2008/layout/AscendingPictureAccentProcess"/>
    <dgm:cxn modelId="{79D59524-BE44-4D68-B4A1-69165228AED3}" type="presParOf" srcId="{9E124CC8-0DB7-40AE-8C79-DE076B4FBFA4}" destId="{3675C069-27A7-42F9-B601-FCA1A013F10D}" srcOrd="6" destOrd="0" presId="urn:microsoft.com/office/officeart/2008/layout/AscendingPictureAccentProcess"/>
    <dgm:cxn modelId="{0F88AF21-CD99-4F92-BE41-77E70467BBD1}" type="presParOf" srcId="{9E124CC8-0DB7-40AE-8C79-DE076B4FBFA4}" destId="{88390D68-3748-4CE3-A526-24E371279B7F}" srcOrd="7" destOrd="0" presId="urn:microsoft.com/office/officeart/2008/layout/AscendingPictureAccentProcess"/>
    <dgm:cxn modelId="{2959A739-E52F-40E1-86A0-9EAD3644820A}" type="presParOf" srcId="{9E124CC8-0DB7-40AE-8C79-DE076B4FBFA4}" destId="{CF186F1A-9E1E-48D9-8636-57139CF4B2AE}" srcOrd="8" destOrd="0" presId="urn:microsoft.com/office/officeart/2008/layout/AscendingPictureAccentProcess"/>
    <dgm:cxn modelId="{D3A4673E-16D6-4CE4-8D67-4364E50730A5}" type="presParOf" srcId="{9E124CC8-0DB7-40AE-8C79-DE076B4FBFA4}" destId="{7508AEB0-AB4C-4F4C-BE68-244F42CBF5EF}" srcOrd="9" destOrd="0" presId="urn:microsoft.com/office/officeart/2008/layout/AscendingPictureAccentProcess"/>
    <dgm:cxn modelId="{EAEEF704-3CAB-440F-9806-987649FC766E}" type="presParOf" srcId="{9E124CC8-0DB7-40AE-8C79-DE076B4FBFA4}" destId="{9881D1E9-1B7A-4168-9140-0E8DB2CF188C}" srcOrd="10" destOrd="0" presId="urn:microsoft.com/office/officeart/2008/layout/AscendingPictureAccentProcess"/>
    <dgm:cxn modelId="{828B267B-045C-433A-9272-C3706BA98331}" type="presParOf" srcId="{9E124CC8-0DB7-40AE-8C79-DE076B4FBFA4}" destId="{82375B4B-CF00-4432-A807-88512ED0F001}" srcOrd="11" destOrd="0" presId="urn:microsoft.com/office/officeart/2008/layout/AscendingPictureAccentProcess"/>
    <dgm:cxn modelId="{ECABB392-0708-4C8E-93B5-B99368C25650}" type="presParOf" srcId="{82375B4B-CF00-4432-A807-88512ED0F001}" destId="{6163DFCD-AC1C-4F7F-A064-8FEDD0295E80}" srcOrd="0" destOrd="0" presId="urn:microsoft.com/office/officeart/2008/layout/AscendingPictureAccentProcess"/>
    <dgm:cxn modelId="{E2AE967F-0181-49DA-96F6-6D9CD92C81F5}" type="presParOf" srcId="{9E124CC8-0DB7-40AE-8C79-DE076B4FBFA4}" destId="{8DFC73AB-18C5-427A-BFEA-E40818B34D2E}" srcOrd="12" destOrd="0" presId="urn:microsoft.com/office/officeart/2008/layout/AscendingPictureAccentProcess"/>
    <dgm:cxn modelId="{0F52D006-B91A-4D72-ABFF-3683C2B358F3}" type="presParOf" srcId="{9E124CC8-0DB7-40AE-8C79-DE076B4FBFA4}" destId="{D687B925-3419-4A52-85AA-566D9C61DD56}" srcOrd="13" destOrd="0" presId="urn:microsoft.com/office/officeart/2008/layout/AscendingPictureAccentProcess"/>
    <dgm:cxn modelId="{E8433B8A-C35F-42DB-A78E-ECCD38C8B6D7}" type="presParOf" srcId="{D687B925-3419-4A52-85AA-566D9C61DD56}" destId="{23BA4107-1FAD-4E4A-B0E2-F3E220E7FB2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A301B4-6FE5-4FAA-9C93-311409EFAAB3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E1F085E-F580-4988-A547-564C8C9EC7CB}">
      <dgm:prSet phldrT="[Text]"/>
      <dgm:spPr/>
      <dgm:t>
        <a:bodyPr/>
        <a:lstStyle/>
        <a:p>
          <a:r>
            <a:rPr lang="en-GB" dirty="0"/>
            <a:t>Press Space</a:t>
          </a:r>
        </a:p>
      </dgm:t>
    </dgm:pt>
    <dgm:pt modelId="{F680F02C-3FFA-4FDF-AFDA-655DDBDBE467}" type="parTrans" cxnId="{E74E5071-73F8-47B2-8889-367278FC499E}">
      <dgm:prSet/>
      <dgm:spPr/>
      <dgm:t>
        <a:bodyPr/>
        <a:lstStyle/>
        <a:p>
          <a:endParaRPr lang="en-GB"/>
        </a:p>
      </dgm:t>
    </dgm:pt>
    <dgm:pt modelId="{FFB2E3BA-FEAF-4D44-8788-3E735A6C8DD4}" type="sibTrans" cxnId="{E74E5071-73F8-47B2-8889-367278FC499E}">
      <dgm:prSet/>
      <dgm:spPr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593" t="9847" r="-5593" b="9847"/>
          </a:stretch>
        </a:blipFill>
      </dgm:spPr>
      <dgm:t>
        <a:bodyPr/>
        <a:lstStyle/>
        <a:p>
          <a:endParaRPr lang="en-GB"/>
        </a:p>
      </dgm:t>
    </dgm:pt>
    <dgm:pt modelId="{448FC728-4B92-4071-9DDC-CBC0CAAB7048}">
      <dgm:prSet phldrT="[Text]"/>
      <dgm:spPr/>
      <dgm:t>
        <a:bodyPr/>
        <a:lstStyle/>
        <a:p>
          <a:r>
            <a:rPr lang="en-GB" dirty="0"/>
            <a:t>Jump</a:t>
          </a:r>
        </a:p>
      </dgm:t>
    </dgm:pt>
    <dgm:pt modelId="{A851A240-66FE-484B-A3BF-75F30ACFA3A1}" type="parTrans" cxnId="{CC7F35F1-DB1D-4A15-B090-5401B37E8AB4}">
      <dgm:prSet/>
      <dgm:spPr/>
      <dgm:t>
        <a:bodyPr/>
        <a:lstStyle/>
        <a:p>
          <a:endParaRPr lang="en-GB"/>
        </a:p>
      </dgm:t>
    </dgm:pt>
    <dgm:pt modelId="{732CDCA3-2A56-46AA-AB78-0B66539A55AA}" type="sibTrans" cxnId="{CC7F35F1-DB1D-4A15-B090-5401B37E8AB4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6761" t="5213" r="6761" b="5213"/>
          </a:stretch>
        </a:blipFill>
      </dgm:spPr>
      <dgm:t>
        <a:bodyPr/>
        <a:lstStyle/>
        <a:p>
          <a:endParaRPr lang="en-GB"/>
        </a:p>
      </dgm:t>
    </dgm:pt>
    <dgm:pt modelId="{8F38F7B4-6FAD-4E29-AFEC-85587A7E3BCD}">
      <dgm:prSet phldrT="[Text]"/>
      <dgm:spPr/>
      <dgm:t>
        <a:bodyPr/>
        <a:lstStyle/>
        <a:p>
          <a:r>
            <a:rPr lang="en-GB" dirty="0"/>
            <a:t>Space configured for “Jump”</a:t>
          </a:r>
        </a:p>
      </dgm:t>
    </dgm:pt>
    <dgm:pt modelId="{D75A72B4-EB55-4BA0-BE15-E9CE3B736514}" type="parTrans" cxnId="{0ACE002C-75AB-4B50-9631-0FE29F398264}">
      <dgm:prSet/>
      <dgm:spPr/>
      <dgm:t>
        <a:bodyPr/>
        <a:lstStyle/>
        <a:p>
          <a:endParaRPr lang="en-GB"/>
        </a:p>
      </dgm:t>
    </dgm:pt>
    <dgm:pt modelId="{7958D0E1-1546-4FB9-8FDF-7EDCC2A3E214}" type="sibTrans" cxnId="{0ACE002C-75AB-4B50-9631-0FE29F398264}">
      <dgm:prSet/>
      <dgm:spPr>
        <a:blipFill dpi="0" rotWithShape="1"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15428" t="15426" r="15428" b="15426"/>
          </a:stretch>
        </a:blipFill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9E124CC8-0DB7-40AE-8C79-DE076B4FBFA4}" type="pres">
      <dgm:prSet presAssocID="{1DA301B4-6FE5-4FAA-9C93-311409EFAAB3}" presName="Name0" presStyleCnt="0">
        <dgm:presLayoutVars>
          <dgm:chMax val="7"/>
          <dgm:chPref val="7"/>
          <dgm:dir/>
        </dgm:presLayoutVars>
      </dgm:prSet>
      <dgm:spPr/>
    </dgm:pt>
    <dgm:pt modelId="{B02FF77F-DE3D-4AAE-A72C-8F49988EB8B3}" type="pres">
      <dgm:prSet presAssocID="{1DA301B4-6FE5-4FAA-9C93-311409EFAAB3}" presName="dot1" presStyleLbl="alignNode1" presStyleIdx="0" presStyleCnt="12"/>
      <dgm:spPr/>
    </dgm:pt>
    <dgm:pt modelId="{3CE2CAED-AD8C-4F19-968C-8293F68B6967}" type="pres">
      <dgm:prSet presAssocID="{1DA301B4-6FE5-4FAA-9C93-311409EFAAB3}" presName="dot2" presStyleLbl="alignNode1" presStyleIdx="1" presStyleCnt="12"/>
      <dgm:spPr/>
    </dgm:pt>
    <dgm:pt modelId="{8328BC95-B44D-4B7E-B19C-80F967261C00}" type="pres">
      <dgm:prSet presAssocID="{1DA301B4-6FE5-4FAA-9C93-311409EFAAB3}" presName="dot3" presStyleLbl="alignNode1" presStyleIdx="2" presStyleCnt="12"/>
      <dgm:spPr/>
    </dgm:pt>
    <dgm:pt modelId="{F80F8986-F28C-41EB-AE62-7CD27425537B}" type="pres">
      <dgm:prSet presAssocID="{1DA301B4-6FE5-4FAA-9C93-311409EFAAB3}" presName="dot4" presStyleLbl="alignNode1" presStyleIdx="3" presStyleCnt="12"/>
      <dgm:spPr/>
    </dgm:pt>
    <dgm:pt modelId="{8869098C-9BA6-4AB5-A4DD-D64277B61C96}" type="pres">
      <dgm:prSet presAssocID="{1DA301B4-6FE5-4FAA-9C93-311409EFAAB3}" presName="dot5" presStyleLbl="alignNode1" presStyleIdx="4" presStyleCnt="12"/>
      <dgm:spPr/>
    </dgm:pt>
    <dgm:pt modelId="{85533206-5479-4BC4-B8A1-FEA3944E1589}" type="pres">
      <dgm:prSet presAssocID="{1DA301B4-6FE5-4FAA-9C93-311409EFAAB3}" presName="dotArrow1" presStyleLbl="alignNode1" presStyleIdx="5" presStyleCnt="12"/>
      <dgm:spPr/>
    </dgm:pt>
    <dgm:pt modelId="{F4C799CA-1A0E-4A3E-97DB-07540E757609}" type="pres">
      <dgm:prSet presAssocID="{1DA301B4-6FE5-4FAA-9C93-311409EFAAB3}" presName="dotArrow2" presStyleLbl="alignNode1" presStyleIdx="6" presStyleCnt="12"/>
      <dgm:spPr/>
    </dgm:pt>
    <dgm:pt modelId="{5FA5CDC5-D1B5-494F-B7D9-3CC03DDBB835}" type="pres">
      <dgm:prSet presAssocID="{1DA301B4-6FE5-4FAA-9C93-311409EFAAB3}" presName="dotArrow3" presStyleLbl="alignNode1" presStyleIdx="7" presStyleCnt="12"/>
      <dgm:spPr/>
    </dgm:pt>
    <dgm:pt modelId="{3675C069-27A7-42F9-B601-FCA1A013F10D}" type="pres">
      <dgm:prSet presAssocID="{1DA301B4-6FE5-4FAA-9C93-311409EFAAB3}" presName="dotArrow4" presStyleLbl="alignNode1" presStyleIdx="8" presStyleCnt="12"/>
      <dgm:spPr/>
    </dgm:pt>
    <dgm:pt modelId="{88390D68-3748-4CE3-A526-24E371279B7F}" type="pres">
      <dgm:prSet presAssocID="{1DA301B4-6FE5-4FAA-9C93-311409EFAAB3}" presName="dotArrow5" presStyleLbl="alignNode1" presStyleIdx="9" presStyleCnt="12"/>
      <dgm:spPr/>
    </dgm:pt>
    <dgm:pt modelId="{CF186F1A-9E1E-48D9-8636-57139CF4B2AE}" type="pres">
      <dgm:prSet presAssocID="{1DA301B4-6FE5-4FAA-9C93-311409EFAAB3}" presName="dotArrow6" presStyleLbl="alignNode1" presStyleIdx="10" presStyleCnt="12"/>
      <dgm:spPr/>
    </dgm:pt>
    <dgm:pt modelId="{7508AEB0-AB4C-4F4C-BE68-244F42CBF5EF}" type="pres">
      <dgm:prSet presAssocID="{1DA301B4-6FE5-4FAA-9C93-311409EFAAB3}" presName="dotArrow7" presStyleLbl="alignNode1" presStyleIdx="11" presStyleCnt="12"/>
      <dgm:spPr/>
    </dgm:pt>
    <dgm:pt modelId="{9881D1E9-1B7A-4168-9140-0E8DB2CF188C}" type="pres">
      <dgm:prSet presAssocID="{9E1F085E-F580-4988-A547-564C8C9EC7CB}" presName="parTx1" presStyleLbl="node1" presStyleIdx="0" presStyleCnt="3"/>
      <dgm:spPr/>
    </dgm:pt>
    <dgm:pt modelId="{82375B4B-CF00-4432-A807-88512ED0F001}" type="pres">
      <dgm:prSet presAssocID="{FFB2E3BA-FEAF-4D44-8788-3E735A6C8DD4}" presName="picture1" presStyleCnt="0"/>
      <dgm:spPr/>
    </dgm:pt>
    <dgm:pt modelId="{6163DFCD-AC1C-4F7F-A064-8FEDD0295E80}" type="pres">
      <dgm:prSet presAssocID="{FFB2E3BA-FEAF-4D44-8788-3E735A6C8DD4}" presName="imageRepeatNode" presStyleLbl="fgImgPlace1" presStyleIdx="0" presStyleCnt="3" custLinFactNeighborX="-14801" custLinFactNeighborY="-6162"/>
      <dgm:spPr/>
    </dgm:pt>
    <dgm:pt modelId="{35555917-BFF1-424B-8EB9-966F94C29E89}" type="pres">
      <dgm:prSet presAssocID="{8F38F7B4-6FAD-4E29-AFEC-85587A7E3BCD}" presName="parTx2" presStyleLbl="node1" presStyleIdx="1" presStyleCnt="3"/>
      <dgm:spPr/>
    </dgm:pt>
    <dgm:pt modelId="{0B9822E0-067A-4A49-AA7A-8CDAA6EF6ECF}" type="pres">
      <dgm:prSet presAssocID="{7958D0E1-1546-4FB9-8FDF-7EDCC2A3E214}" presName="picture2" presStyleCnt="0"/>
      <dgm:spPr/>
    </dgm:pt>
    <dgm:pt modelId="{CFFBD425-DBC6-4721-BFDD-67AFC77AA8F2}" type="pres">
      <dgm:prSet presAssocID="{7958D0E1-1546-4FB9-8FDF-7EDCC2A3E214}" presName="imageRepeatNode" presStyleLbl="fgImgPlace1" presStyleIdx="1" presStyleCnt="3"/>
      <dgm:spPr/>
    </dgm:pt>
    <dgm:pt modelId="{6DEE8E3D-773C-496F-8B7D-9FFDBCAD467C}" type="pres">
      <dgm:prSet presAssocID="{448FC728-4B92-4071-9DDC-CBC0CAAB7048}" presName="parTx3" presStyleLbl="node1" presStyleIdx="2" presStyleCnt="3"/>
      <dgm:spPr/>
    </dgm:pt>
    <dgm:pt modelId="{013C4C99-1960-43DA-8352-3FC663B2AB86}" type="pres">
      <dgm:prSet presAssocID="{732CDCA3-2A56-46AA-AB78-0B66539A55AA}" presName="picture3" presStyleCnt="0"/>
      <dgm:spPr/>
    </dgm:pt>
    <dgm:pt modelId="{23BA4107-1FAD-4E4A-B0E2-F3E220E7FB23}" type="pres">
      <dgm:prSet presAssocID="{732CDCA3-2A56-46AA-AB78-0B66539A55AA}" presName="imageRepeatNode" presStyleLbl="fgImgPlace1" presStyleIdx="2" presStyleCnt="3" custLinFactNeighborX="-5962" custLinFactNeighborY="-8005"/>
      <dgm:spPr/>
    </dgm:pt>
  </dgm:ptLst>
  <dgm:cxnLst>
    <dgm:cxn modelId="{46B80927-D467-4212-8F62-7C11F40136F3}" type="presOf" srcId="{448FC728-4B92-4071-9DDC-CBC0CAAB7048}" destId="{6DEE8E3D-773C-496F-8B7D-9FFDBCAD467C}" srcOrd="0" destOrd="0" presId="urn:microsoft.com/office/officeart/2008/layout/AscendingPictureAccentProcess"/>
    <dgm:cxn modelId="{0ACE002C-75AB-4B50-9631-0FE29F398264}" srcId="{1DA301B4-6FE5-4FAA-9C93-311409EFAAB3}" destId="{8F38F7B4-6FAD-4E29-AFEC-85587A7E3BCD}" srcOrd="1" destOrd="0" parTransId="{D75A72B4-EB55-4BA0-BE15-E9CE3B736514}" sibTransId="{7958D0E1-1546-4FB9-8FDF-7EDCC2A3E214}"/>
    <dgm:cxn modelId="{9E5B573F-6E9F-40DE-A39B-C521D64C9528}" type="presOf" srcId="{FFB2E3BA-FEAF-4D44-8788-3E735A6C8DD4}" destId="{6163DFCD-AC1C-4F7F-A064-8FEDD0295E80}" srcOrd="0" destOrd="0" presId="urn:microsoft.com/office/officeart/2008/layout/AscendingPictureAccentProcess"/>
    <dgm:cxn modelId="{C362F561-BD7B-4EB3-93BB-C1D34BF50374}" type="presOf" srcId="{1DA301B4-6FE5-4FAA-9C93-311409EFAAB3}" destId="{9E124CC8-0DB7-40AE-8C79-DE076B4FBFA4}" srcOrd="0" destOrd="0" presId="urn:microsoft.com/office/officeart/2008/layout/AscendingPictureAccentProcess"/>
    <dgm:cxn modelId="{E74E5071-73F8-47B2-8889-367278FC499E}" srcId="{1DA301B4-6FE5-4FAA-9C93-311409EFAAB3}" destId="{9E1F085E-F580-4988-A547-564C8C9EC7CB}" srcOrd="0" destOrd="0" parTransId="{F680F02C-3FFA-4FDF-AFDA-655DDBDBE467}" sibTransId="{FFB2E3BA-FEAF-4D44-8788-3E735A6C8DD4}"/>
    <dgm:cxn modelId="{8CBEA682-F9DF-400C-A241-46B317D926C0}" type="presOf" srcId="{732CDCA3-2A56-46AA-AB78-0B66539A55AA}" destId="{23BA4107-1FAD-4E4A-B0E2-F3E220E7FB23}" srcOrd="0" destOrd="0" presId="urn:microsoft.com/office/officeart/2008/layout/AscendingPictureAccentProcess"/>
    <dgm:cxn modelId="{E5B70FB7-736F-4B89-8902-69917110874B}" type="presOf" srcId="{7958D0E1-1546-4FB9-8FDF-7EDCC2A3E214}" destId="{CFFBD425-DBC6-4721-BFDD-67AFC77AA8F2}" srcOrd="0" destOrd="0" presId="urn:microsoft.com/office/officeart/2008/layout/AscendingPictureAccentProcess"/>
    <dgm:cxn modelId="{B977ADC9-1C6A-4623-8419-DFA52312E671}" type="presOf" srcId="{8F38F7B4-6FAD-4E29-AFEC-85587A7E3BCD}" destId="{35555917-BFF1-424B-8EB9-966F94C29E89}" srcOrd="0" destOrd="0" presId="urn:microsoft.com/office/officeart/2008/layout/AscendingPictureAccentProcess"/>
    <dgm:cxn modelId="{406ECDEE-B836-4669-ACB7-8EF52EA41543}" type="presOf" srcId="{9E1F085E-F580-4988-A547-564C8C9EC7CB}" destId="{9881D1E9-1B7A-4168-9140-0E8DB2CF188C}" srcOrd="0" destOrd="0" presId="urn:microsoft.com/office/officeart/2008/layout/AscendingPictureAccentProcess"/>
    <dgm:cxn modelId="{CC7F35F1-DB1D-4A15-B090-5401B37E8AB4}" srcId="{1DA301B4-6FE5-4FAA-9C93-311409EFAAB3}" destId="{448FC728-4B92-4071-9DDC-CBC0CAAB7048}" srcOrd="2" destOrd="0" parTransId="{A851A240-66FE-484B-A3BF-75F30ACFA3A1}" sibTransId="{732CDCA3-2A56-46AA-AB78-0B66539A55AA}"/>
    <dgm:cxn modelId="{F5B290A5-5E59-4764-951F-C025281F0548}" type="presParOf" srcId="{9E124CC8-0DB7-40AE-8C79-DE076B4FBFA4}" destId="{B02FF77F-DE3D-4AAE-A72C-8F49988EB8B3}" srcOrd="0" destOrd="0" presId="urn:microsoft.com/office/officeart/2008/layout/AscendingPictureAccentProcess"/>
    <dgm:cxn modelId="{0920C043-A468-4A7E-A3B6-B42986BC7386}" type="presParOf" srcId="{9E124CC8-0DB7-40AE-8C79-DE076B4FBFA4}" destId="{3CE2CAED-AD8C-4F19-968C-8293F68B6967}" srcOrd="1" destOrd="0" presId="urn:microsoft.com/office/officeart/2008/layout/AscendingPictureAccentProcess"/>
    <dgm:cxn modelId="{182C40AA-4162-4DBC-95BF-6CF046E162C4}" type="presParOf" srcId="{9E124CC8-0DB7-40AE-8C79-DE076B4FBFA4}" destId="{8328BC95-B44D-4B7E-B19C-80F967261C00}" srcOrd="2" destOrd="0" presId="urn:microsoft.com/office/officeart/2008/layout/AscendingPictureAccentProcess"/>
    <dgm:cxn modelId="{09026D51-4783-4574-9235-00B24B1D4936}" type="presParOf" srcId="{9E124CC8-0DB7-40AE-8C79-DE076B4FBFA4}" destId="{F80F8986-F28C-41EB-AE62-7CD27425537B}" srcOrd="3" destOrd="0" presId="urn:microsoft.com/office/officeart/2008/layout/AscendingPictureAccentProcess"/>
    <dgm:cxn modelId="{6D79ED73-948A-45D2-A17D-5CFEBFFDEB89}" type="presParOf" srcId="{9E124CC8-0DB7-40AE-8C79-DE076B4FBFA4}" destId="{8869098C-9BA6-4AB5-A4DD-D64277B61C96}" srcOrd="4" destOrd="0" presId="urn:microsoft.com/office/officeart/2008/layout/AscendingPictureAccentProcess"/>
    <dgm:cxn modelId="{01251A0F-0CDE-4DD5-89E6-6FBB063B253D}" type="presParOf" srcId="{9E124CC8-0DB7-40AE-8C79-DE076B4FBFA4}" destId="{85533206-5479-4BC4-B8A1-FEA3944E1589}" srcOrd="5" destOrd="0" presId="urn:microsoft.com/office/officeart/2008/layout/AscendingPictureAccentProcess"/>
    <dgm:cxn modelId="{D2D94A8A-E071-44D3-AD32-D4C8A1C4B69C}" type="presParOf" srcId="{9E124CC8-0DB7-40AE-8C79-DE076B4FBFA4}" destId="{F4C799CA-1A0E-4A3E-97DB-07540E757609}" srcOrd="6" destOrd="0" presId="urn:microsoft.com/office/officeart/2008/layout/AscendingPictureAccentProcess"/>
    <dgm:cxn modelId="{8F0B4397-D006-48E4-87D0-B2A7514AC709}" type="presParOf" srcId="{9E124CC8-0DB7-40AE-8C79-DE076B4FBFA4}" destId="{5FA5CDC5-D1B5-494F-B7D9-3CC03DDBB835}" srcOrd="7" destOrd="0" presId="urn:microsoft.com/office/officeart/2008/layout/AscendingPictureAccentProcess"/>
    <dgm:cxn modelId="{79D59524-BE44-4D68-B4A1-69165228AED3}" type="presParOf" srcId="{9E124CC8-0DB7-40AE-8C79-DE076B4FBFA4}" destId="{3675C069-27A7-42F9-B601-FCA1A013F10D}" srcOrd="8" destOrd="0" presId="urn:microsoft.com/office/officeart/2008/layout/AscendingPictureAccentProcess"/>
    <dgm:cxn modelId="{0F88AF21-CD99-4F92-BE41-77E70467BBD1}" type="presParOf" srcId="{9E124CC8-0DB7-40AE-8C79-DE076B4FBFA4}" destId="{88390D68-3748-4CE3-A526-24E371279B7F}" srcOrd="9" destOrd="0" presId="urn:microsoft.com/office/officeart/2008/layout/AscendingPictureAccentProcess"/>
    <dgm:cxn modelId="{2959A739-E52F-40E1-86A0-9EAD3644820A}" type="presParOf" srcId="{9E124CC8-0DB7-40AE-8C79-DE076B4FBFA4}" destId="{CF186F1A-9E1E-48D9-8636-57139CF4B2AE}" srcOrd="10" destOrd="0" presId="urn:microsoft.com/office/officeart/2008/layout/AscendingPictureAccentProcess"/>
    <dgm:cxn modelId="{D3A4673E-16D6-4CE4-8D67-4364E50730A5}" type="presParOf" srcId="{9E124CC8-0DB7-40AE-8C79-DE076B4FBFA4}" destId="{7508AEB0-AB4C-4F4C-BE68-244F42CBF5EF}" srcOrd="11" destOrd="0" presId="urn:microsoft.com/office/officeart/2008/layout/AscendingPictureAccentProcess"/>
    <dgm:cxn modelId="{EAEEF704-3CAB-440F-9806-987649FC766E}" type="presParOf" srcId="{9E124CC8-0DB7-40AE-8C79-DE076B4FBFA4}" destId="{9881D1E9-1B7A-4168-9140-0E8DB2CF188C}" srcOrd="12" destOrd="0" presId="urn:microsoft.com/office/officeart/2008/layout/AscendingPictureAccentProcess"/>
    <dgm:cxn modelId="{828B267B-045C-433A-9272-C3706BA98331}" type="presParOf" srcId="{9E124CC8-0DB7-40AE-8C79-DE076B4FBFA4}" destId="{82375B4B-CF00-4432-A807-88512ED0F001}" srcOrd="13" destOrd="0" presId="urn:microsoft.com/office/officeart/2008/layout/AscendingPictureAccentProcess"/>
    <dgm:cxn modelId="{ECABB392-0708-4C8E-93B5-B99368C25650}" type="presParOf" srcId="{82375B4B-CF00-4432-A807-88512ED0F001}" destId="{6163DFCD-AC1C-4F7F-A064-8FEDD0295E80}" srcOrd="0" destOrd="0" presId="urn:microsoft.com/office/officeart/2008/layout/AscendingPictureAccentProcess"/>
    <dgm:cxn modelId="{C1D8723D-F3C8-41D7-A91C-5E8B5ADDF2D0}" type="presParOf" srcId="{9E124CC8-0DB7-40AE-8C79-DE076B4FBFA4}" destId="{35555917-BFF1-424B-8EB9-966F94C29E89}" srcOrd="14" destOrd="0" presId="urn:microsoft.com/office/officeart/2008/layout/AscendingPictureAccentProcess"/>
    <dgm:cxn modelId="{9B557D97-107E-447E-93A8-17BCCE702A3C}" type="presParOf" srcId="{9E124CC8-0DB7-40AE-8C79-DE076B4FBFA4}" destId="{0B9822E0-067A-4A49-AA7A-8CDAA6EF6ECF}" srcOrd="15" destOrd="0" presId="urn:microsoft.com/office/officeart/2008/layout/AscendingPictureAccentProcess"/>
    <dgm:cxn modelId="{33402082-DE62-4DBF-ABCD-3179DB4CE0E3}" type="presParOf" srcId="{0B9822E0-067A-4A49-AA7A-8CDAA6EF6ECF}" destId="{CFFBD425-DBC6-4721-BFDD-67AFC77AA8F2}" srcOrd="0" destOrd="0" presId="urn:microsoft.com/office/officeart/2008/layout/AscendingPictureAccentProcess"/>
    <dgm:cxn modelId="{656BA596-2709-44AE-9EDD-2E8125F71201}" type="presParOf" srcId="{9E124CC8-0DB7-40AE-8C79-DE076B4FBFA4}" destId="{6DEE8E3D-773C-496F-8B7D-9FFDBCAD467C}" srcOrd="16" destOrd="0" presId="urn:microsoft.com/office/officeart/2008/layout/AscendingPictureAccentProcess"/>
    <dgm:cxn modelId="{BEF448E3-8940-4554-946A-7272FB1B6AA2}" type="presParOf" srcId="{9E124CC8-0DB7-40AE-8C79-DE076B4FBFA4}" destId="{013C4C99-1960-43DA-8352-3FC663B2AB86}" srcOrd="17" destOrd="0" presId="urn:microsoft.com/office/officeart/2008/layout/AscendingPictureAccentProcess"/>
    <dgm:cxn modelId="{1101865D-D8EE-4B1D-A5F9-6783041E5BF7}" type="presParOf" srcId="{013C4C99-1960-43DA-8352-3FC663B2AB86}" destId="{23BA4107-1FAD-4E4A-B0E2-F3E220E7FB2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14779A-B5AF-4E5F-B026-F33E2F103A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D845B32-524B-4391-85DE-98CAD9BFEAE3}">
      <dgm:prSet/>
      <dgm:spPr/>
      <dgm:t>
        <a:bodyPr/>
        <a:lstStyle/>
        <a:p>
          <a:r>
            <a:rPr lang="en-GB" dirty="0"/>
            <a:t>Break apart:</a:t>
          </a:r>
          <a:br>
            <a:rPr lang="en-GB" dirty="0"/>
          </a:br>
          <a:r>
            <a:rPr lang="en-GB" dirty="0"/>
            <a:t> -Physical (device input) from</a:t>
          </a:r>
        </a:p>
        <a:p>
          <a:r>
            <a:rPr lang="en-GB" dirty="0"/>
            <a:t> -Logical (game input)</a:t>
          </a:r>
          <a:endParaRPr lang="en-US" dirty="0"/>
        </a:p>
      </dgm:t>
    </dgm:pt>
    <dgm:pt modelId="{5C41C37F-9D46-4649-884C-0D27D554293B}" type="parTrans" cxnId="{E313454D-4059-499A-94BF-4AA7119C8A13}">
      <dgm:prSet/>
      <dgm:spPr/>
      <dgm:t>
        <a:bodyPr/>
        <a:lstStyle/>
        <a:p>
          <a:endParaRPr lang="en-US"/>
        </a:p>
      </dgm:t>
    </dgm:pt>
    <dgm:pt modelId="{0A1E7E53-ECC1-4857-8053-31F4440EF595}" type="sibTrans" cxnId="{E313454D-4059-499A-94BF-4AA7119C8A13}">
      <dgm:prSet/>
      <dgm:spPr/>
      <dgm:t>
        <a:bodyPr/>
        <a:lstStyle/>
        <a:p>
          <a:endParaRPr lang="en-US"/>
        </a:p>
      </dgm:t>
    </dgm:pt>
    <dgm:pt modelId="{FCB6B576-0B19-4ADB-9164-3AEB5A1EA6FB}">
      <dgm:prSet/>
      <dgm:spPr/>
      <dgm:t>
        <a:bodyPr/>
        <a:lstStyle/>
        <a:p>
          <a:r>
            <a:rPr lang="en-GB"/>
            <a:t>Allow runtime configuration</a:t>
          </a:r>
          <a:endParaRPr lang="en-US"/>
        </a:p>
      </dgm:t>
    </dgm:pt>
    <dgm:pt modelId="{ADDCD695-3B27-4ED6-BDEB-E7EDD07DA71C}" type="parTrans" cxnId="{1D81B929-2BAA-45FC-A88F-2ABAB19260C1}">
      <dgm:prSet/>
      <dgm:spPr/>
      <dgm:t>
        <a:bodyPr/>
        <a:lstStyle/>
        <a:p>
          <a:endParaRPr lang="en-US"/>
        </a:p>
      </dgm:t>
    </dgm:pt>
    <dgm:pt modelId="{7AB352C8-C96E-4DB0-8654-831A16585222}" type="sibTrans" cxnId="{1D81B929-2BAA-45FC-A88F-2ABAB19260C1}">
      <dgm:prSet/>
      <dgm:spPr/>
      <dgm:t>
        <a:bodyPr/>
        <a:lstStyle/>
        <a:p>
          <a:endParaRPr lang="en-US"/>
        </a:p>
      </dgm:t>
    </dgm:pt>
    <dgm:pt modelId="{5E5E3975-B5AD-4FBC-8411-54E21DB0F9F4}">
      <dgm:prSet/>
      <dgm:spPr/>
      <dgm:t>
        <a:bodyPr/>
        <a:lstStyle/>
        <a:p>
          <a:r>
            <a:rPr lang="en-GB"/>
            <a:t>Customization!</a:t>
          </a:r>
          <a:endParaRPr lang="en-US"/>
        </a:p>
      </dgm:t>
    </dgm:pt>
    <dgm:pt modelId="{07F8BC33-0E04-4DCC-BBC2-5987F28FE8E5}" type="parTrans" cxnId="{655838AF-AFA6-499C-B3CE-7475EFD2CB73}">
      <dgm:prSet/>
      <dgm:spPr/>
      <dgm:t>
        <a:bodyPr/>
        <a:lstStyle/>
        <a:p>
          <a:endParaRPr lang="en-US"/>
        </a:p>
      </dgm:t>
    </dgm:pt>
    <dgm:pt modelId="{8D53D600-7E6F-40CA-8F5F-7A8C99C99ADA}" type="sibTrans" cxnId="{655838AF-AFA6-499C-B3CE-7475EFD2CB73}">
      <dgm:prSet/>
      <dgm:spPr/>
      <dgm:t>
        <a:bodyPr/>
        <a:lstStyle/>
        <a:p>
          <a:endParaRPr lang="en-US"/>
        </a:p>
      </dgm:t>
    </dgm:pt>
    <dgm:pt modelId="{E6D0E5DA-8543-4B8B-8ED3-8DEF7FA8F304}" type="pres">
      <dgm:prSet presAssocID="{9014779A-B5AF-4E5F-B026-F33E2F103A67}" presName="root" presStyleCnt="0">
        <dgm:presLayoutVars>
          <dgm:dir/>
          <dgm:resizeHandles val="exact"/>
        </dgm:presLayoutVars>
      </dgm:prSet>
      <dgm:spPr/>
    </dgm:pt>
    <dgm:pt modelId="{F0BE4601-74D7-4712-97AB-A8CFD642E47B}" type="pres">
      <dgm:prSet presAssocID="{DD845B32-524B-4391-85DE-98CAD9BFEAE3}" presName="compNode" presStyleCnt="0"/>
      <dgm:spPr/>
    </dgm:pt>
    <dgm:pt modelId="{9F4DD50A-B92A-45D6-9D59-A0A2F02FC400}" type="pres">
      <dgm:prSet presAssocID="{DD845B32-524B-4391-85DE-98CAD9BFEAE3}" presName="bgRect" presStyleLbl="bgShp" presStyleIdx="0" presStyleCnt="3"/>
      <dgm:spPr/>
    </dgm:pt>
    <dgm:pt modelId="{6D54E9E5-C838-41F0-A2AC-8E956A3F5143}" type="pres">
      <dgm:prSet presAssocID="{DD845B32-524B-4391-85DE-98CAD9BFEAE3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/>
    </dgm:pt>
    <dgm:pt modelId="{6D81D1B7-382B-4B14-BFBD-C8EF3B63DC4A}" type="pres">
      <dgm:prSet presAssocID="{DD845B32-524B-4391-85DE-98CAD9BFEAE3}" presName="spaceRect" presStyleCnt="0"/>
      <dgm:spPr/>
    </dgm:pt>
    <dgm:pt modelId="{B847F05B-C72A-44D6-BC13-CACEBC28396F}" type="pres">
      <dgm:prSet presAssocID="{DD845B32-524B-4391-85DE-98CAD9BFEAE3}" presName="parTx" presStyleLbl="revTx" presStyleIdx="0" presStyleCnt="3">
        <dgm:presLayoutVars>
          <dgm:chMax val="0"/>
          <dgm:chPref val="0"/>
        </dgm:presLayoutVars>
      </dgm:prSet>
      <dgm:spPr/>
    </dgm:pt>
    <dgm:pt modelId="{8EC92D94-E459-4976-B103-58D81AC960C8}" type="pres">
      <dgm:prSet presAssocID="{0A1E7E53-ECC1-4857-8053-31F4440EF595}" presName="sibTrans" presStyleCnt="0"/>
      <dgm:spPr/>
    </dgm:pt>
    <dgm:pt modelId="{780E0266-E4E4-4C3D-AA37-75A83E331A38}" type="pres">
      <dgm:prSet presAssocID="{FCB6B576-0B19-4ADB-9164-3AEB5A1EA6FB}" presName="compNode" presStyleCnt="0"/>
      <dgm:spPr/>
    </dgm:pt>
    <dgm:pt modelId="{55204A85-2C98-4F15-A1C5-B5D3279CCB74}" type="pres">
      <dgm:prSet presAssocID="{FCB6B576-0B19-4ADB-9164-3AEB5A1EA6FB}" presName="bgRect" presStyleLbl="bgShp" presStyleIdx="1" presStyleCnt="3"/>
      <dgm:spPr/>
    </dgm:pt>
    <dgm:pt modelId="{B92FF7E9-D4EE-433E-A6D8-98EA14843F93}" type="pres">
      <dgm:prSet presAssocID="{FCB6B576-0B19-4ADB-9164-3AEB5A1EA6F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4AE3040-9CE1-4A66-AB8C-9C7729722799}" type="pres">
      <dgm:prSet presAssocID="{FCB6B576-0B19-4ADB-9164-3AEB5A1EA6FB}" presName="spaceRect" presStyleCnt="0"/>
      <dgm:spPr/>
    </dgm:pt>
    <dgm:pt modelId="{0479B857-E233-46B4-B3D3-AED9F341FFE5}" type="pres">
      <dgm:prSet presAssocID="{FCB6B576-0B19-4ADB-9164-3AEB5A1EA6FB}" presName="parTx" presStyleLbl="revTx" presStyleIdx="1" presStyleCnt="3">
        <dgm:presLayoutVars>
          <dgm:chMax val="0"/>
          <dgm:chPref val="0"/>
        </dgm:presLayoutVars>
      </dgm:prSet>
      <dgm:spPr/>
    </dgm:pt>
    <dgm:pt modelId="{030893CF-8EE1-42FA-9924-C8F2F07060ED}" type="pres">
      <dgm:prSet presAssocID="{7AB352C8-C96E-4DB0-8654-831A16585222}" presName="sibTrans" presStyleCnt="0"/>
      <dgm:spPr/>
    </dgm:pt>
    <dgm:pt modelId="{43EC2331-B886-49CB-B40F-E5FEA8769787}" type="pres">
      <dgm:prSet presAssocID="{5E5E3975-B5AD-4FBC-8411-54E21DB0F9F4}" presName="compNode" presStyleCnt="0"/>
      <dgm:spPr/>
    </dgm:pt>
    <dgm:pt modelId="{11A7CBFC-B5E9-4712-B80D-29937EBA6FD9}" type="pres">
      <dgm:prSet presAssocID="{5E5E3975-B5AD-4FBC-8411-54E21DB0F9F4}" presName="bgRect" presStyleLbl="bgShp" presStyleIdx="2" presStyleCnt="3"/>
      <dgm:spPr/>
    </dgm:pt>
    <dgm:pt modelId="{B7773151-E814-46FA-B26F-424C2F276D70}" type="pres">
      <dgm:prSet presAssocID="{5E5E3975-B5AD-4FBC-8411-54E21DB0F9F4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BF6FD6-707D-4B0F-9FBA-F13EC0514FE1}" type="pres">
      <dgm:prSet presAssocID="{5E5E3975-B5AD-4FBC-8411-54E21DB0F9F4}" presName="spaceRect" presStyleCnt="0"/>
      <dgm:spPr/>
    </dgm:pt>
    <dgm:pt modelId="{7435FD4E-4AD2-4ADF-B0BD-9AAFBEA9D15F}" type="pres">
      <dgm:prSet presAssocID="{5E5E3975-B5AD-4FBC-8411-54E21DB0F9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45060B-9AAD-48E0-BBD2-512045E5EDF4}" type="presOf" srcId="{5E5E3975-B5AD-4FBC-8411-54E21DB0F9F4}" destId="{7435FD4E-4AD2-4ADF-B0BD-9AAFBEA9D15F}" srcOrd="0" destOrd="0" presId="urn:microsoft.com/office/officeart/2018/2/layout/IconVerticalSolidList"/>
    <dgm:cxn modelId="{1D81B929-2BAA-45FC-A88F-2ABAB19260C1}" srcId="{9014779A-B5AF-4E5F-B026-F33E2F103A67}" destId="{FCB6B576-0B19-4ADB-9164-3AEB5A1EA6FB}" srcOrd="1" destOrd="0" parTransId="{ADDCD695-3B27-4ED6-BDEB-E7EDD07DA71C}" sibTransId="{7AB352C8-C96E-4DB0-8654-831A16585222}"/>
    <dgm:cxn modelId="{BB85D647-47CD-41B2-A0F4-343E816045F8}" type="presOf" srcId="{FCB6B576-0B19-4ADB-9164-3AEB5A1EA6FB}" destId="{0479B857-E233-46B4-B3D3-AED9F341FFE5}" srcOrd="0" destOrd="0" presId="urn:microsoft.com/office/officeart/2018/2/layout/IconVerticalSolidList"/>
    <dgm:cxn modelId="{E313454D-4059-499A-94BF-4AA7119C8A13}" srcId="{9014779A-B5AF-4E5F-B026-F33E2F103A67}" destId="{DD845B32-524B-4391-85DE-98CAD9BFEAE3}" srcOrd="0" destOrd="0" parTransId="{5C41C37F-9D46-4649-884C-0D27D554293B}" sibTransId="{0A1E7E53-ECC1-4857-8053-31F4440EF595}"/>
    <dgm:cxn modelId="{655838AF-AFA6-499C-B3CE-7475EFD2CB73}" srcId="{9014779A-B5AF-4E5F-B026-F33E2F103A67}" destId="{5E5E3975-B5AD-4FBC-8411-54E21DB0F9F4}" srcOrd="2" destOrd="0" parTransId="{07F8BC33-0E04-4DCC-BBC2-5987F28FE8E5}" sibTransId="{8D53D600-7E6F-40CA-8F5F-7A8C99C99ADA}"/>
    <dgm:cxn modelId="{3D61B9F4-A6E5-43E8-8506-112090D29ABC}" type="presOf" srcId="{DD845B32-524B-4391-85DE-98CAD9BFEAE3}" destId="{B847F05B-C72A-44D6-BC13-CACEBC28396F}" srcOrd="0" destOrd="0" presId="urn:microsoft.com/office/officeart/2018/2/layout/IconVerticalSolidList"/>
    <dgm:cxn modelId="{77999AFF-7FD2-4361-A5C0-503CCD22D822}" type="presOf" srcId="{9014779A-B5AF-4E5F-B026-F33E2F103A67}" destId="{E6D0E5DA-8543-4B8B-8ED3-8DEF7FA8F304}" srcOrd="0" destOrd="0" presId="urn:microsoft.com/office/officeart/2018/2/layout/IconVerticalSolidList"/>
    <dgm:cxn modelId="{3079837F-8546-459A-8921-B1D50C4B78E4}" type="presParOf" srcId="{E6D0E5DA-8543-4B8B-8ED3-8DEF7FA8F304}" destId="{F0BE4601-74D7-4712-97AB-A8CFD642E47B}" srcOrd="0" destOrd="0" presId="urn:microsoft.com/office/officeart/2018/2/layout/IconVerticalSolidList"/>
    <dgm:cxn modelId="{45FF1513-27E8-459E-AB20-563150870E4B}" type="presParOf" srcId="{F0BE4601-74D7-4712-97AB-A8CFD642E47B}" destId="{9F4DD50A-B92A-45D6-9D59-A0A2F02FC400}" srcOrd="0" destOrd="0" presId="urn:microsoft.com/office/officeart/2018/2/layout/IconVerticalSolidList"/>
    <dgm:cxn modelId="{3EE07A68-5086-4D7F-9D3A-AAF412DC548D}" type="presParOf" srcId="{F0BE4601-74D7-4712-97AB-A8CFD642E47B}" destId="{6D54E9E5-C838-41F0-A2AC-8E956A3F5143}" srcOrd="1" destOrd="0" presId="urn:microsoft.com/office/officeart/2018/2/layout/IconVerticalSolidList"/>
    <dgm:cxn modelId="{A5304DF2-9CD2-4EAB-A6CD-2FD6E82DDEC2}" type="presParOf" srcId="{F0BE4601-74D7-4712-97AB-A8CFD642E47B}" destId="{6D81D1B7-382B-4B14-BFBD-C8EF3B63DC4A}" srcOrd="2" destOrd="0" presId="urn:microsoft.com/office/officeart/2018/2/layout/IconVerticalSolidList"/>
    <dgm:cxn modelId="{2A5C810A-B4EC-4460-A4FA-394EE6BF56A6}" type="presParOf" srcId="{F0BE4601-74D7-4712-97AB-A8CFD642E47B}" destId="{B847F05B-C72A-44D6-BC13-CACEBC28396F}" srcOrd="3" destOrd="0" presId="urn:microsoft.com/office/officeart/2018/2/layout/IconVerticalSolidList"/>
    <dgm:cxn modelId="{F9386E53-F027-4B4F-811C-768E98CA95CC}" type="presParOf" srcId="{E6D0E5DA-8543-4B8B-8ED3-8DEF7FA8F304}" destId="{8EC92D94-E459-4976-B103-58D81AC960C8}" srcOrd="1" destOrd="0" presId="urn:microsoft.com/office/officeart/2018/2/layout/IconVerticalSolidList"/>
    <dgm:cxn modelId="{2FA8D8F4-BA40-40DD-87A5-16EA21D1B5D7}" type="presParOf" srcId="{E6D0E5DA-8543-4B8B-8ED3-8DEF7FA8F304}" destId="{780E0266-E4E4-4C3D-AA37-75A83E331A38}" srcOrd="2" destOrd="0" presId="urn:microsoft.com/office/officeart/2018/2/layout/IconVerticalSolidList"/>
    <dgm:cxn modelId="{716D7988-DD16-42D6-916E-0246BEE13CD6}" type="presParOf" srcId="{780E0266-E4E4-4C3D-AA37-75A83E331A38}" destId="{55204A85-2C98-4F15-A1C5-B5D3279CCB74}" srcOrd="0" destOrd="0" presId="urn:microsoft.com/office/officeart/2018/2/layout/IconVerticalSolidList"/>
    <dgm:cxn modelId="{E9743E23-A7A5-47AA-97E2-E5A1E6057C17}" type="presParOf" srcId="{780E0266-E4E4-4C3D-AA37-75A83E331A38}" destId="{B92FF7E9-D4EE-433E-A6D8-98EA14843F93}" srcOrd="1" destOrd="0" presId="urn:microsoft.com/office/officeart/2018/2/layout/IconVerticalSolidList"/>
    <dgm:cxn modelId="{408450AA-E099-4CDB-B5F0-EE9C72189F97}" type="presParOf" srcId="{780E0266-E4E4-4C3D-AA37-75A83E331A38}" destId="{C4AE3040-9CE1-4A66-AB8C-9C7729722799}" srcOrd="2" destOrd="0" presId="urn:microsoft.com/office/officeart/2018/2/layout/IconVerticalSolidList"/>
    <dgm:cxn modelId="{E3D0721B-795E-4565-88CB-14D9D799477E}" type="presParOf" srcId="{780E0266-E4E4-4C3D-AA37-75A83E331A38}" destId="{0479B857-E233-46B4-B3D3-AED9F341FFE5}" srcOrd="3" destOrd="0" presId="urn:microsoft.com/office/officeart/2018/2/layout/IconVerticalSolidList"/>
    <dgm:cxn modelId="{C6CE8873-B90A-4677-A084-C52CA3DD6970}" type="presParOf" srcId="{E6D0E5DA-8543-4B8B-8ED3-8DEF7FA8F304}" destId="{030893CF-8EE1-42FA-9924-C8F2F07060ED}" srcOrd="3" destOrd="0" presId="urn:microsoft.com/office/officeart/2018/2/layout/IconVerticalSolidList"/>
    <dgm:cxn modelId="{6B5B4370-B833-4F70-94F2-9CE63EA47E96}" type="presParOf" srcId="{E6D0E5DA-8543-4B8B-8ED3-8DEF7FA8F304}" destId="{43EC2331-B886-49CB-B40F-E5FEA8769787}" srcOrd="4" destOrd="0" presId="urn:microsoft.com/office/officeart/2018/2/layout/IconVerticalSolidList"/>
    <dgm:cxn modelId="{A2241AD3-2B2D-4547-B6E5-80DFF4C82561}" type="presParOf" srcId="{43EC2331-B886-49CB-B40F-E5FEA8769787}" destId="{11A7CBFC-B5E9-4712-B80D-29937EBA6FD9}" srcOrd="0" destOrd="0" presId="urn:microsoft.com/office/officeart/2018/2/layout/IconVerticalSolidList"/>
    <dgm:cxn modelId="{97D9EE84-1626-41CB-9961-E6DDF3271764}" type="presParOf" srcId="{43EC2331-B886-49CB-B40F-E5FEA8769787}" destId="{B7773151-E814-46FA-B26F-424C2F276D70}" srcOrd="1" destOrd="0" presId="urn:microsoft.com/office/officeart/2018/2/layout/IconVerticalSolidList"/>
    <dgm:cxn modelId="{639BE11B-9BB2-4D22-AEC7-3C84BEFF57D4}" type="presParOf" srcId="{43EC2331-B886-49CB-B40F-E5FEA8769787}" destId="{1CBF6FD6-707D-4B0F-9FBA-F13EC0514FE1}" srcOrd="2" destOrd="0" presId="urn:microsoft.com/office/officeart/2018/2/layout/IconVerticalSolidList"/>
    <dgm:cxn modelId="{B39806CA-E54E-4B67-8A46-A21AB1D5B570}" type="presParOf" srcId="{43EC2331-B886-49CB-B40F-E5FEA8769787}" destId="{7435FD4E-4AD2-4ADF-B0BD-9AAFBEA9D1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5ED2BF-7CAB-40DA-9242-EA135C7E5E6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B22F29-389E-4E8E-B4BF-C7EE513B54F4}">
      <dgm:prSet phldrT="[Text]"/>
      <dgm:spPr/>
      <dgm:t>
        <a:bodyPr/>
        <a:lstStyle/>
        <a:p>
          <a:r>
            <a:rPr lang="en-GB" dirty="0"/>
            <a:t>Which Way?</a:t>
          </a:r>
        </a:p>
      </dgm:t>
    </dgm:pt>
    <dgm:pt modelId="{C15613BD-7883-4631-93FD-66ABD90D9017}" type="parTrans" cxnId="{D812BCB2-67BE-4C0A-8A28-6684002BB08E}">
      <dgm:prSet/>
      <dgm:spPr/>
      <dgm:t>
        <a:bodyPr/>
        <a:lstStyle/>
        <a:p>
          <a:endParaRPr lang="en-GB"/>
        </a:p>
      </dgm:t>
    </dgm:pt>
    <dgm:pt modelId="{16A0D5EE-1636-4AA5-B57F-54A16E7CF7B2}" type="sibTrans" cxnId="{D812BCB2-67BE-4C0A-8A28-6684002BB08E}">
      <dgm:prSet/>
      <dgm:spPr/>
      <dgm:t>
        <a:bodyPr/>
        <a:lstStyle/>
        <a:p>
          <a:endParaRPr lang="en-GB"/>
        </a:p>
      </dgm:t>
    </dgm:pt>
    <dgm:pt modelId="{C38C612C-E4E5-4682-A696-A11AAE652C0C}">
      <dgm:prSet phldrT="[Text]"/>
      <dgm:spPr/>
      <dgm:t>
        <a:bodyPr/>
        <a:lstStyle/>
        <a:p>
          <a:r>
            <a:rPr lang="en-GB" dirty="0"/>
            <a:t>Jump</a:t>
          </a:r>
        </a:p>
        <a:p>
          <a:r>
            <a:rPr lang="en-GB" dirty="0"/>
            <a:t>Left</a:t>
          </a:r>
        </a:p>
      </dgm:t>
    </dgm:pt>
    <dgm:pt modelId="{458C91C7-C7F0-4D1E-8413-F4DE0F6E6CD1}" type="parTrans" cxnId="{098A3612-92C9-4A0F-AEA7-1007381355AE}">
      <dgm:prSet/>
      <dgm:spPr/>
      <dgm:t>
        <a:bodyPr/>
        <a:lstStyle/>
        <a:p>
          <a:endParaRPr lang="en-GB"/>
        </a:p>
      </dgm:t>
    </dgm:pt>
    <dgm:pt modelId="{50E373E1-E343-4950-9F9F-9BC0895EDD21}" type="sibTrans" cxnId="{098A3612-92C9-4A0F-AEA7-1007381355AE}">
      <dgm:prSet/>
      <dgm:spPr/>
      <dgm:t>
        <a:bodyPr/>
        <a:lstStyle/>
        <a:p>
          <a:endParaRPr lang="en-GB"/>
        </a:p>
      </dgm:t>
    </dgm:pt>
    <dgm:pt modelId="{E7E6889D-39BD-4962-9C58-59D5053AE98B}">
      <dgm:prSet phldrT="[Text]"/>
      <dgm:spPr/>
      <dgm:t>
        <a:bodyPr/>
        <a:lstStyle/>
        <a:p>
          <a:r>
            <a:rPr lang="en-GB" dirty="0"/>
            <a:t>Jump Up</a:t>
          </a:r>
        </a:p>
      </dgm:t>
    </dgm:pt>
    <dgm:pt modelId="{912939AB-47B1-4598-9684-88DA6CC15EBF}" type="parTrans" cxnId="{5839229D-9E02-4425-93D3-DBC0EBC32894}">
      <dgm:prSet/>
      <dgm:spPr/>
      <dgm:t>
        <a:bodyPr/>
        <a:lstStyle/>
        <a:p>
          <a:endParaRPr lang="en-GB"/>
        </a:p>
      </dgm:t>
    </dgm:pt>
    <dgm:pt modelId="{5F338410-84AF-411B-A78A-B07ADD0918CE}" type="sibTrans" cxnId="{5839229D-9E02-4425-93D3-DBC0EBC32894}">
      <dgm:prSet/>
      <dgm:spPr/>
      <dgm:t>
        <a:bodyPr/>
        <a:lstStyle/>
        <a:p>
          <a:endParaRPr lang="en-GB"/>
        </a:p>
      </dgm:t>
    </dgm:pt>
    <dgm:pt modelId="{E3B98964-49AA-438F-BAF1-9ED1C4856A88}">
      <dgm:prSet phldrT="[Text]"/>
      <dgm:spPr/>
      <dgm:t>
        <a:bodyPr/>
        <a:lstStyle/>
        <a:p>
          <a:r>
            <a:rPr lang="en-GB" dirty="0"/>
            <a:t>Jump Right</a:t>
          </a:r>
        </a:p>
      </dgm:t>
    </dgm:pt>
    <dgm:pt modelId="{994C2775-E151-465D-8EEE-E4966D1FDC8F}" type="parTrans" cxnId="{F4CF2730-63B1-4DCE-80FE-30ABA1186728}">
      <dgm:prSet/>
      <dgm:spPr/>
      <dgm:t>
        <a:bodyPr/>
        <a:lstStyle/>
        <a:p>
          <a:endParaRPr lang="en-GB"/>
        </a:p>
      </dgm:t>
    </dgm:pt>
    <dgm:pt modelId="{D1C901E9-1E6E-437D-B8BA-32097D47F139}" type="sibTrans" cxnId="{F4CF2730-63B1-4DCE-80FE-30ABA1186728}">
      <dgm:prSet/>
      <dgm:spPr/>
      <dgm:t>
        <a:bodyPr/>
        <a:lstStyle/>
        <a:p>
          <a:endParaRPr lang="en-GB"/>
        </a:p>
      </dgm:t>
    </dgm:pt>
    <dgm:pt modelId="{5D180F33-8D27-4095-ADCC-1A3A08A47965}" type="pres">
      <dgm:prSet presAssocID="{105ED2BF-7CAB-40DA-9242-EA135C7E5E6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BA9DDD-FBF1-406B-95FA-7F5699594C73}" type="pres">
      <dgm:prSet presAssocID="{FEB22F29-389E-4E8E-B4BF-C7EE513B54F4}" presName="centerShape" presStyleLbl="node0" presStyleIdx="0" presStyleCnt="1"/>
      <dgm:spPr/>
    </dgm:pt>
    <dgm:pt modelId="{D7C5A75D-2AB2-4DFF-8187-84FCD03C397F}" type="pres">
      <dgm:prSet presAssocID="{458C91C7-C7F0-4D1E-8413-F4DE0F6E6CD1}" presName="parTrans" presStyleLbl="bgSibTrans2D1" presStyleIdx="0" presStyleCnt="3" custAng="10500000" custScaleX="48866" custLinFactNeighborX="21905" custLinFactNeighborY="54225"/>
      <dgm:spPr/>
    </dgm:pt>
    <dgm:pt modelId="{CE6134EA-AA63-4BDD-B520-D84AAEDEC72A}" type="pres">
      <dgm:prSet presAssocID="{C38C612C-E4E5-4682-A696-A11AAE652C0C}" presName="node" presStyleLbl="node1" presStyleIdx="0" presStyleCnt="3" custScaleX="77814" custScaleY="75513" custRadScaleRad="113977" custRadScaleInc="1509">
        <dgm:presLayoutVars>
          <dgm:bulletEnabled val="1"/>
        </dgm:presLayoutVars>
      </dgm:prSet>
      <dgm:spPr/>
    </dgm:pt>
    <dgm:pt modelId="{BD3A8890-3A0A-4271-A4DB-84ECFA666122}" type="pres">
      <dgm:prSet presAssocID="{912939AB-47B1-4598-9684-88DA6CC15EBF}" presName="parTrans" presStyleLbl="bgSibTrans2D1" presStyleIdx="1" presStyleCnt="3" custAng="10800000" custScaleX="56555" custLinFactNeighborX="830" custLinFactNeighborY="66519"/>
      <dgm:spPr/>
    </dgm:pt>
    <dgm:pt modelId="{8BCD7A09-EE40-4440-B3E2-5C9DDAA6719B}" type="pres">
      <dgm:prSet presAssocID="{E7E6889D-39BD-4962-9C58-59D5053AE98B}" presName="node" presStyleLbl="node1" presStyleIdx="1" presStyleCnt="3">
        <dgm:presLayoutVars>
          <dgm:bulletEnabled val="1"/>
        </dgm:presLayoutVars>
      </dgm:prSet>
      <dgm:spPr/>
    </dgm:pt>
    <dgm:pt modelId="{2A6BAB8E-56CA-4313-A93A-D2847A0D1820}" type="pres">
      <dgm:prSet presAssocID="{994C2775-E151-465D-8EEE-E4966D1FDC8F}" presName="parTrans" presStyleLbl="bgSibTrans2D1" presStyleIdx="2" presStyleCnt="3" custAng="11100000" custScaleX="48463" custLinFactNeighborX="-19877" custLinFactNeighborY="46244"/>
      <dgm:spPr/>
    </dgm:pt>
    <dgm:pt modelId="{D8283B05-7A45-482B-BB33-916DD41875A2}" type="pres">
      <dgm:prSet presAssocID="{E3B98964-49AA-438F-BAF1-9ED1C4856A88}" presName="node" presStyleLbl="node1" presStyleIdx="2" presStyleCnt="3" custScaleX="77397" custScaleY="77397" custRadScaleRad="106918" custRadScaleInc="1673">
        <dgm:presLayoutVars>
          <dgm:bulletEnabled val="1"/>
        </dgm:presLayoutVars>
      </dgm:prSet>
      <dgm:spPr/>
    </dgm:pt>
  </dgm:ptLst>
  <dgm:cxnLst>
    <dgm:cxn modelId="{3248B40D-C89D-4DE2-817C-4016A52F4523}" type="presOf" srcId="{E3B98964-49AA-438F-BAF1-9ED1C4856A88}" destId="{D8283B05-7A45-482B-BB33-916DD41875A2}" srcOrd="0" destOrd="0" presId="urn:microsoft.com/office/officeart/2005/8/layout/radial4"/>
    <dgm:cxn modelId="{098A3612-92C9-4A0F-AEA7-1007381355AE}" srcId="{FEB22F29-389E-4E8E-B4BF-C7EE513B54F4}" destId="{C38C612C-E4E5-4682-A696-A11AAE652C0C}" srcOrd="0" destOrd="0" parTransId="{458C91C7-C7F0-4D1E-8413-F4DE0F6E6CD1}" sibTransId="{50E373E1-E343-4950-9F9F-9BC0895EDD21}"/>
    <dgm:cxn modelId="{4D97E21C-C419-40E3-8E4D-4896CA824812}" type="presOf" srcId="{FEB22F29-389E-4E8E-B4BF-C7EE513B54F4}" destId="{B9BA9DDD-FBF1-406B-95FA-7F5699594C73}" srcOrd="0" destOrd="0" presId="urn:microsoft.com/office/officeart/2005/8/layout/radial4"/>
    <dgm:cxn modelId="{F4CF2730-63B1-4DCE-80FE-30ABA1186728}" srcId="{FEB22F29-389E-4E8E-B4BF-C7EE513B54F4}" destId="{E3B98964-49AA-438F-BAF1-9ED1C4856A88}" srcOrd="2" destOrd="0" parTransId="{994C2775-E151-465D-8EEE-E4966D1FDC8F}" sibTransId="{D1C901E9-1E6E-437D-B8BA-32097D47F139}"/>
    <dgm:cxn modelId="{A5A5B986-8D0F-4658-A58D-E7E82FC668FB}" type="presOf" srcId="{458C91C7-C7F0-4D1E-8413-F4DE0F6E6CD1}" destId="{D7C5A75D-2AB2-4DFF-8187-84FCD03C397F}" srcOrd="0" destOrd="0" presId="urn:microsoft.com/office/officeart/2005/8/layout/radial4"/>
    <dgm:cxn modelId="{5839229D-9E02-4425-93D3-DBC0EBC32894}" srcId="{FEB22F29-389E-4E8E-B4BF-C7EE513B54F4}" destId="{E7E6889D-39BD-4962-9C58-59D5053AE98B}" srcOrd="1" destOrd="0" parTransId="{912939AB-47B1-4598-9684-88DA6CC15EBF}" sibTransId="{5F338410-84AF-411B-A78A-B07ADD0918CE}"/>
    <dgm:cxn modelId="{D812BCB2-67BE-4C0A-8A28-6684002BB08E}" srcId="{105ED2BF-7CAB-40DA-9242-EA135C7E5E69}" destId="{FEB22F29-389E-4E8E-B4BF-C7EE513B54F4}" srcOrd="0" destOrd="0" parTransId="{C15613BD-7883-4631-93FD-66ABD90D9017}" sibTransId="{16A0D5EE-1636-4AA5-B57F-54A16E7CF7B2}"/>
    <dgm:cxn modelId="{2C5331C3-AAA9-49E0-BAF5-7E21F3AD1362}" type="presOf" srcId="{994C2775-E151-465D-8EEE-E4966D1FDC8F}" destId="{2A6BAB8E-56CA-4313-A93A-D2847A0D1820}" srcOrd="0" destOrd="0" presId="urn:microsoft.com/office/officeart/2005/8/layout/radial4"/>
    <dgm:cxn modelId="{0B330DCF-5FDA-4419-AF71-4516DA38C9F3}" type="presOf" srcId="{C38C612C-E4E5-4682-A696-A11AAE652C0C}" destId="{CE6134EA-AA63-4BDD-B520-D84AAEDEC72A}" srcOrd="0" destOrd="0" presId="urn:microsoft.com/office/officeart/2005/8/layout/radial4"/>
    <dgm:cxn modelId="{108E62D9-CCB4-4BA4-984E-8EC59ADAB626}" type="presOf" srcId="{E7E6889D-39BD-4962-9C58-59D5053AE98B}" destId="{8BCD7A09-EE40-4440-B3E2-5C9DDAA6719B}" srcOrd="0" destOrd="0" presId="urn:microsoft.com/office/officeart/2005/8/layout/radial4"/>
    <dgm:cxn modelId="{E129EFDE-FD33-43A1-AB25-F8DE1E23E4FC}" type="presOf" srcId="{105ED2BF-7CAB-40DA-9242-EA135C7E5E69}" destId="{5D180F33-8D27-4095-ADCC-1A3A08A47965}" srcOrd="0" destOrd="0" presId="urn:microsoft.com/office/officeart/2005/8/layout/radial4"/>
    <dgm:cxn modelId="{D74C6BFB-73EE-4634-9A47-5C79DB953B54}" type="presOf" srcId="{912939AB-47B1-4598-9684-88DA6CC15EBF}" destId="{BD3A8890-3A0A-4271-A4DB-84ECFA666122}" srcOrd="0" destOrd="0" presId="urn:microsoft.com/office/officeart/2005/8/layout/radial4"/>
    <dgm:cxn modelId="{CFE55A93-B416-4E2C-96EA-2F744191A3DF}" type="presParOf" srcId="{5D180F33-8D27-4095-ADCC-1A3A08A47965}" destId="{B9BA9DDD-FBF1-406B-95FA-7F5699594C73}" srcOrd="0" destOrd="0" presId="urn:microsoft.com/office/officeart/2005/8/layout/radial4"/>
    <dgm:cxn modelId="{0086EE8F-3D39-42CD-8F2A-3E72404711A5}" type="presParOf" srcId="{5D180F33-8D27-4095-ADCC-1A3A08A47965}" destId="{D7C5A75D-2AB2-4DFF-8187-84FCD03C397F}" srcOrd="1" destOrd="0" presId="urn:microsoft.com/office/officeart/2005/8/layout/radial4"/>
    <dgm:cxn modelId="{0F35C975-E8DE-4C79-A1B8-43B90E9435B0}" type="presParOf" srcId="{5D180F33-8D27-4095-ADCC-1A3A08A47965}" destId="{CE6134EA-AA63-4BDD-B520-D84AAEDEC72A}" srcOrd="2" destOrd="0" presId="urn:microsoft.com/office/officeart/2005/8/layout/radial4"/>
    <dgm:cxn modelId="{1682D39D-29BB-4DE0-AE8B-AC2DC2E8F943}" type="presParOf" srcId="{5D180F33-8D27-4095-ADCC-1A3A08A47965}" destId="{BD3A8890-3A0A-4271-A4DB-84ECFA666122}" srcOrd="3" destOrd="0" presId="urn:microsoft.com/office/officeart/2005/8/layout/radial4"/>
    <dgm:cxn modelId="{05EB4612-3C0D-4561-A1AC-9E726D56DCC3}" type="presParOf" srcId="{5D180F33-8D27-4095-ADCC-1A3A08A47965}" destId="{8BCD7A09-EE40-4440-B3E2-5C9DDAA6719B}" srcOrd="4" destOrd="0" presId="urn:microsoft.com/office/officeart/2005/8/layout/radial4"/>
    <dgm:cxn modelId="{70031BB7-F4BB-468D-B34A-61E62AE0E86E}" type="presParOf" srcId="{5D180F33-8D27-4095-ADCC-1A3A08A47965}" destId="{2A6BAB8E-56CA-4313-A93A-D2847A0D1820}" srcOrd="5" destOrd="0" presId="urn:microsoft.com/office/officeart/2005/8/layout/radial4"/>
    <dgm:cxn modelId="{19178C4A-8849-4A96-A8F0-F1DB9F1D89D4}" type="presParOf" srcId="{5D180F33-8D27-4095-ADCC-1A3A08A47965}" destId="{D8283B05-7A45-482B-BB33-916DD41875A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E3396-C4F6-467D-965D-B0D4CEF2AD28}">
      <dsp:nvSpPr>
        <dsp:cNvPr id="0" name=""/>
        <dsp:cNvSpPr/>
      </dsp:nvSpPr>
      <dsp:spPr>
        <a:xfrm>
          <a:off x="726437" y="35637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61CEE-47BB-4C97-BB24-BE4FD5611A97}">
      <dsp:nvSpPr>
        <dsp:cNvPr id="0" name=""/>
        <dsp:cNvSpPr/>
      </dsp:nvSpPr>
      <dsp:spPr>
        <a:xfrm>
          <a:off x="231437" y="1472700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Quick overview of the MRTK Input Actions</a:t>
          </a:r>
          <a:endParaRPr lang="en-US" sz="2000" kern="1200" dirty="0"/>
        </a:p>
      </dsp:txBody>
      <dsp:txXfrm>
        <a:off x="231437" y="1472700"/>
        <a:ext cx="1800000" cy="855000"/>
      </dsp:txXfrm>
    </dsp:sp>
    <dsp:sp modelId="{95484EEE-6B15-44C8-A38E-13CE0D4E61EA}">
      <dsp:nvSpPr>
        <dsp:cNvPr id="0" name=""/>
        <dsp:cNvSpPr/>
      </dsp:nvSpPr>
      <dsp:spPr>
        <a:xfrm>
          <a:off x="2841437" y="35637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32C211-C50B-4396-BF81-46A7338C1CD3}">
      <dsp:nvSpPr>
        <dsp:cNvPr id="0" name=""/>
        <dsp:cNvSpPr/>
      </dsp:nvSpPr>
      <dsp:spPr>
        <a:xfrm>
          <a:off x="2346437" y="1472700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Creating Input Actions</a:t>
          </a:r>
          <a:endParaRPr lang="en-US" sz="2000" kern="1200" dirty="0"/>
        </a:p>
      </dsp:txBody>
      <dsp:txXfrm>
        <a:off x="2346437" y="1472700"/>
        <a:ext cx="1800000" cy="855000"/>
      </dsp:txXfrm>
    </dsp:sp>
    <dsp:sp modelId="{EDE8E439-F761-4026-A128-0FF0C76F5539}">
      <dsp:nvSpPr>
        <dsp:cNvPr id="0" name=""/>
        <dsp:cNvSpPr/>
      </dsp:nvSpPr>
      <dsp:spPr>
        <a:xfrm>
          <a:off x="4956437" y="35637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6E1D66-8D14-46F7-8BA1-374D5503060E}">
      <dsp:nvSpPr>
        <dsp:cNvPr id="0" name=""/>
        <dsp:cNvSpPr/>
      </dsp:nvSpPr>
      <dsp:spPr>
        <a:xfrm>
          <a:off x="4461437" y="1472700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Input Action Rules</a:t>
          </a:r>
          <a:endParaRPr lang="en-US" sz="2000" kern="1200" dirty="0"/>
        </a:p>
      </dsp:txBody>
      <dsp:txXfrm>
        <a:off x="4461437" y="1472700"/>
        <a:ext cx="1800000" cy="855000"/>
      </dsp:txXfrm>
    </dsp:sp>
    <dsp:sp modelId="{DBA123E1-1DC9-46F1-9827-290B3CC250DD}">
      <dsp:nvSpPr>
        <dsp:cNvPr id="0" name=""/>
        <dsp:cNvSpPr/>
      </dsp:nvSpPr>
      <dsp:spPr>
        <a:xfrm>
          <a:off x="17839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A97091-03FF-460F-99CD-63D2DC5389A3}">
      <dsp:nvSpPr>
        <dsp:cNvPr id="0" name=""/>
        <dsp:cNvSpPr/>
      </dsp:nvSpPr>
      <dsp:spPr>
        <a:xfrm>
          <a:off x="1288937" y="389402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Mapping Actions</a:t>
          </a:r>
          <a:endParaRPr lang="en-US" sz="2400" kern="1200" dirty="0"/>
        </a:p>
      </dsp:txBody>
      <dsp:txXfrm>
        <a:off x="1288937" y="3894023"/>
        <a:ext cx="1800000" cy="855000"/>
      </dsp:txXfrm>
    </dsp:sp>
    <dsp:sp modelId="{3C0983CE-F8BC-4F75-B00F-806A209C138F}">
      <dsp:nvSpPr>
        <dsp:cNvPr id="0" name=""/>
        <dsp:cNvSpPr/>
      </dsp:nvSpPr>
      <dsp:spPr>
        <a:xfrm>
          <a:off x="3898937" y="2777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7EEA92-CAA5-4E28-91A9-8F301F9ED5C9}">
      <dsp:nvSpPr>
        <dsp:cNvPr id="0" name=""/>
        <dsp:cNvSpPr/>
      </dsp:nvSpPr>
      <dsp:spPr>
        <a:xfrm>
          <a:off x="3403937" y="3894023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Consuming Actions</a:t>
          </a:r>
          <a:endParaRPr lang="en-US" sz="2400" kern="1200" dirty="0"/>
        </a:p>
      </dsp:txBody>
      <dsp:txXfrm>
        <a:off x="3403937" y="3894023"/>
        <a:ext cx="180000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A60DE-6ED1-455C-96C5-5700DC373CAA}">
      <dsp:nvSpPr>
        <dsp:cNvPr id="0" name=""/>
        <dsp:cNvSpPr/>
      </dsp:nvSpPr>
      <dsp:spPr>
        <a:xfrm>
          <a:off x="2893262" y="2420508"/>
          <a:ext cx="1861457" cy="1861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Mixed Reality Toolkit</a:t>
          </a:r>
        </a:p>
      </dsp:txBody>
      <dsp:txXfrm>
        <a:off x="2984131" y="2511377"/>
        <a:ext cx="1679719" cy="1679719"/>
      </dsp:txXfrm>
    </dsp:sp>
    <dsp:sp modelId="{B2FCF51A-0FA9-4118-8479-3B52DB1F6467}">
      <dsp:nvSpPr>
        <dsp:cNvPr id="0" name=""/>
        <dsp:cNvSpPr/>
      </dsp:nvSpPr>
      <dsp:spPr>
        <a:xfrm rot="16200000">
          <a:off x="3298371" y="1894889"/>
          <a:ext cx="1051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123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FBFBE-137A-403C-98B3-C0015D7C8090}">
      <dsp:nvSpPr>
        <dsp:cNvPr id="0" name=""/>
        <dsp:cNvSpPr/>
      </dsp:nvSpPr>
      <dsp:spPr>
        <a:xfrm>
          <a:off x="3200402" y="122093"/>
          <a:ext cx="1247176" cy="1247176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Multi-Platform</a:t>
          </a:r>
        </a:p>
      </dsp:txBody>
      <dsp:txXfrm>
        <a:off x="3261284" y="182975"/>
        <a:ext cx="1125412" cy="1125412"/>
      </dsp:txXfrm>
    </dsp:sp>
    <dsp:sp modelId="{BD5F7E9D-4C45-4B70-9688-EB05EB21CE7E}">
      <dsp:nvSpPr>
        <dsp:cNvPr id="0" name=""/>
        <dsp:cNvSpPr/>
      </dsp:nvSpPr>
      <dsp:spPr>
        <a:xfrm rot="20520000">
          <a:off x="4730951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E29E2-2B68-4851-BA68-D1BABE5B209A}">
      <dsp:nvSpPr>
        <dsp:cNvPr id="0" name=""/>
        <dsp:cNvSpPr/>
      </dsp:nvSpPr>
      <dsp:spPr>
        <a:xfrm>
          <a:off x="5678433" y="1922487"/>
          <a:ext cx="1247176" cy="1247176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Performance by Default</a:t>
          </a:r>
        </a:p>
      </dsp:txBody>
      <dsp:txXfrm>
        <a:off x="5739315" y="1983369"/>
        <a:ext cx="1125412" cy="1125412"/>
      </dsp:txXfrm>
    </dsp:sp>
    <dsp:sp modelId="{B141FAA9-6E58-4855-91D3-1921B59A4556}">
      <dsp:nvSpPr>
        <dsp:cNvPr id="0" name=""/>
        <dsp:cNvSpPr/>
      </dsp:nvSpPr>
      <dsp:spPr>
        <a:xfrm rot="3240000">
          <a:off x="4359162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DA16F-DD7F-4084-987C-CAD5F07D08B4}">
      <dsp:nvSpPr>
        <dsp:cNvPr id="0" name=""/>
        <dsp:cNvSpPr/>
      </dsp:nvSpPr>
      <dsp:spPr>
        <a:xfrm>
          <a:off x="4731909" y="4835587"/>
          <a:ext cx="1247176" cy="1247176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Individual Components</a:t>
          </a:r>
        </a:p>
      </dsp:txBody>
      <dsp:txXfrm>
        <a:off x="4792791" y="4896469"/>
        <a:ext cx="1125412" cy="1125412"/>
      </dsp:txXfrm>
    </dsp:sp>
    <dsp:sp modelId="{28D71568-4CA1-4638-9381-D1A71EE2369D}">
      <dsp:nvSpPr>
        <dsp:cNvPr id="0" name=""/>
        <dsp:cNvSpPr/>
      </dsp:nvSpPr>
      <dsp:spPr>
        <a:xfrm rot="7560000">
          <a:off x="2604505" y="4558776"/>
          <a:ext cx="684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3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BD54D-FAA1-497C-93CD-440E92366BFE}">
      <dsp:nvSpPr>
        <dsp:cNvPr id="0" name=""/>
        <dsp:cNvSpPr/>
      </dsp:nvSpPr>
      <dsp:spPr>
        <a:xfrm>
          <a:off x="1668895" y="4835587"/>
          <a:ext cx="1247176" cy="1247176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Centralised Configuration</a:t>
          </a:r>
        </a:p>
      </dsp:txBody>
      <dsp:txXfrm>
        <a:off x="1729777" y="4896469"/>
        <a:ext cx="1125412" cy="1125412"/>
      </dsp:txXfrm>
    </dsp:sp>
    <dsp:sp modelId="{F113945D-DE47-4947-B612-CC56EA9E6A51}">
      <dsp:nvSpPr>
        <dsp:cNvPr id="0" name=""/>
        <dsp:cNvSpPr/>
      </dsp:nvSpPr>
      <dsp:spPr>
        <a:xfrm rot="11880000">
          <a:off x="1945780" y="2898758"/>
          <a:ext cx="9712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124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5067-8C9F-41A4-AC03-91D0EEEBF2C5}">
      <dsp:nvSpPr>
        <dsp:cNvPr id="0" name=""/>
        <dsp:cNvSpPr/>
      </dsp:nvSpPr>
      <dsp:spPr>
        <a:xfrm>
          <a:off x="722372" y="1922487"/>
          <a:ext cx="1247176" cy="124717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Architecture</a:t>
          </a:r>
        </a:p>
      </dsp:txBody>
      <dsp:txXfrm>
        <a:off x="783254" y="1983369"/>
        <a:ext cx="1125412" cy="1125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F77F-DE3D-4AAE-A72C-8F49988EB8B3}">
      <dsp:nvSpPr>
        <dsp:cNvPr id="0" name=""/>
        <dsp:cNvSpPr/>
      </dsp:nvSpPr>
      <dsp:spPr>
        <a:xfrm>
          <a:off x="2318635" y="1997193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2CAED-AD8C-4F19-968C-8293F68B6967}">
      <dsp:nvSpPr>
        <dsp:cNvPr id="0" name=""/>
        <dsp:cNvSpPr/>
      </dsp:nvSpPr>
      <dsp:spPr>
        <a:xfrm>
          <a:off x="2216527" y="2160825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8BC95-B44D-4B7E-B19C-80F967261C00}">
      <dsp:nvSpPr>
        <dsp:cNvPr id="0" name=""/>
        <dsp:cNvSpPr/>
      </dsp:nvSpPr>
      <dsp:spPr>
        <a:xfrm>
          <a:off x="2094837" y="2302496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33206-5479-4BC4-B8A1-FEA3944E1589}">
      <dsp:nvSpPr>
        <dsp:cNvPr id="0" name=""/>
        <dsp:cNvSpPr/>
      </dsp:nvSpPr>
      <dsp:spPr>
        <a:xfrm>
          <a:off x="2240305" y="350350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799CA-1A0E-4A3E-97DB-07540E757609}">
      <dsp:nvSpPr>
        <dsp:cNvPr id="0" name=""/>
        <dsp:cNvSpPr/>
      </dsp:nvSpPr>
      <dsp:spPr>
        <a:xfrm>
          <a:off x="2396031" y="257552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5CDC5-D1B5-494F-B7D9-3CC03DDBB835}">
      <dsp:nvSpPr>
        <dsp:cNvPr id="0" name=""/>
        <dsp:cNvSpPr/>
      </dsp:nvSpPr>
      <dsp:spPr>
        <a:xfrm>
          <a:off x="2551291" y="164755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5C069-27A7-42F9-B601-FCA1A013F10D}">
      <dsp:nvSpPr>
        <dsp:cNvPr id="0" name=""/>
        <dsp:cNvSpPr/>
      </dsp:nvSpPr>
      <dsp:spPr>
        <a:xfrm>
          <a:off x="2706550" y="257552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90D68-3748-4CE3-A526-24E371279B7F}">
      <dsp:nvSpPr>
        <dsp:cNvPr id="0" name=""/>
        <dsp:cNvSpPr/>
      </dsp:nvSpPr>
      <dsp:spPr>
        <a:xfrm>
          <a:off x="2862276" y="350350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86F1A-9E1E-48D9-8636-57139CF4B2AE}">
      <dsp:nvSpPr>
        <dsp:cNvPr id="0" name=""/>
        <dsp:cNvSpPr/>
      </dsp:nvSpPr>
      <dsp:spPr>
        <a:xfrm>
          <a:off x="2551291" y="360557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8AEB0-AB4C-4F4C-BE68-244F42CBF5EF}">
      <dsp:nvSpPr>
        <dsp:cNvPr id="0" name=""/>
        <dsp:cNvSpPr/>
      </dsp:nvSpPr>
      <dsp:spPr>
        <a:xfrm>
          <a:off x="2551291" y="556360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1D1E9-1B7A-4168-9140-0E8DB2CF188C}">
      <dsp:nvSpPr>
        <dsp:cNvPr id="0" name=""/>
        <dsp:cNvSpPr/>
      </dsp:nvSpPr>
      <dsp:spPr>
        <a:xfrm>
          <a:off x="1602949" y="2728254"/>
          <a:ext cx="2513991" cy="67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12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Press Space</a:t>
          </a:r>
        </a:p>
      </dsp:txBody>
      <dsp:txXfrm>
        <a:off x="1635867" y="2761172"/>
        <a:ext cx="2448155" cy="608491"/>
      </dsp:txXfrm>
    </dsp:sp>
    <dsp:sp modelId="{6163DFCD-AC1C-4F7F-A064-8FEDD0295E80}">
      <dsp:nvSpPr>
        <dsp:cNvPr id="0" name=""/>
        <dsp:cNvSpPr/>
      </dsp:nvSpPr>
      <dsp:spPr>
        <a:xfrm>
          <a:off x="733391" y="1995717"/>
          <a:ext cx="1165611" cy="116553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593" t="9847" r="-5593" b="984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C73AB-18C5-427A-BFEA-E40818B34D2E}">
      <dsp:nvSpPr>
        <dsp:cNvPr id="0" name=""/>
        <dsp:cNvSpPr/>
      </dsp:nvSpPr>
      <dsp:spPr>
        <a:xfrm>
          <a:off x="2665521" y="1409295"/>
          <a:ext cx="2513991" cy="67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12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Jump</a:t>
          </a:r>
        </a:p>
      </dsp:txBody>
      <dsp:txXfrm>
        <a:off x="2698439" y="1442213"/>
        <a:ext cx="2448155" cy="608491"/>
      </dsp:txXfrm>
    </dsp:sp>
    <dsp:sp modelId="{23BA4107-1FAD-4E4A-B0E2-F3E220E7FB23}">
      <dsp:nvSpPr>
        <dsp:cNvPr id="0" name=""/>
        <dsp:cNvSpPr/>
      </dsp:nvSpPr>
      <dsp:spPr>
        <a:xfrm>
          <a:off x="1898991" y="655277"/>
          <a:ext cx="1165611" cy="116553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6761" t="5213" r="6761" b="521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F77F-DE3D-4AAE-A72C-8F49988EB8B3}">
      <dsp:nvSpPr>
        <dsp:cNvPr id="0" name=""/>
        <dsp:cNvSpPr/>
      </dsp:nvSpPr>
      <dsp:spPr>
        <a:xfrm>
          <a:off x="4373965" y="2142689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2CAED-AD8C-4F19-968C-8293F68B6967}">
      <dsp:nvSpPr>
        <dsp:cNvPr id="0" name=""/>
        <dsp:cNvSpPr/>
      </dsp:nvSpPr>
      <dsp:spPr>
        <a:xfrm>
          <a:off x="4523782" y="2281178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8BC95-B44D-4B7E-B19C-80F967261C00}">
      <dsp:nvSpPr>
        <dsp:cNvPr id="0" name=""/>
        <dsp:cNvSpPr/>
      </dsp:nvSpPr>
      <dsp:spPr>
        <a:xfrm>
          <a:off x="4672681" y="2422849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33206-5479-4BC4-B8A1-FEA3944E1589}">
      <dsp:nvSpPr>
        <dsp:cNvPr id="0" name=""/>
        <dsp:cNvSpPr/>
      </dsp:nvSpPr>
      <dsp:spPr>
        <a:xfrm>
          <a:off x="2240305" y="350350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799CA-1A0E-4A3E-97DB-07540E757609}">
      <dsp:nvSpPr>
        <dsp:cNvPr id="0" name=""/>
        <dsp:cNvSpPr/>
      </dsp:nvSpPr>
      <dsp:spPr>
        <a:xfrm>
          <a:off x="2396031" y="257552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5CDC5-D1B5-494F-B7D9-3CC03DDBB835}">
      <dsp:nvSpPr>
        <dsp:cNvPr id="0" name=""/>
        <dsp:cNvSpPr/>
      </dsp:nvSpPr>
      <dsp:spPr>
        <a:xfrm>
          <a:off x="2551291" y="164755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5C069-27A7-42F9-B601-FCA1A013F10D}">
      <dsp:nvSpPr>
        <dsp:cNvPr id="0" name=""/>
        <dsp:cNvSpPr/>
      </dsp:nvSpPr>
      <dsp:spPr>
        <a:xfrm>
          <a:off x="2706550" y="257552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90D68-3748-4CE3-A526-24E371279B7F}">
      <dsp:nvSpPr>
        <dsp:cNvPr id="0" name=""/>
        <dsp:cNvSpPr/>
      </dsp:nvSpPr>
      <dsp:spPr>
        <a:xfrm>
          <a:off x="2862276" y="350350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86F1A-9E1E-48D9-8636-57139CF4B2AE}">
      <dsp:nvSpPr>
        <dsp:cNvPr id="0" name=""/>
        <dsp:cNvSpPr/>
      </dsp:nvSpPr>
      <dsp:spPr>
        <a:xfrm>
          <a:off x="2551291" y="360557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8AEB0-AB4C-4F4C-BE68-244F42CBF5EF}">
      <dsp:nvSpPr>
        <dsp:cNvPr id="0" name=""/>
        <dsp:cNvSpPr/>
      </dsp:nvSpPr>
      <dsp:spPr>
        <a:xfrm>
          <a:off x="2551291" y="556360"/>
          <a:ext cx="116561" cy="116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1D1E9-1B7A-4168-9140-0E8DB2CF188C}">
      <dsp:nvSpPr>
        <dsp:cNvPr id="0" name=""/>
        <dsp:cNvSpPr/>
      </dsp:nvSpPr>
      <dsp:spPr>
        <a:xfrm>
          <a:off x="3283301" y="2757708"/>
          <a:ext cx="2513991" cy="67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12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Press A</a:t>
          </a:r>
        </a:p>
      </dsp:txBody>
      <dsp:txXfrm>
        <a:off x="3316219" y="2790626"/>
        <a:ext cx="2448155" cy="608491"/>
      </dsp:txXfrm>
    </dsp:sp>
    <dsp:sp modelId="{6163DFCD-AC1C-4F7F-A064-8FEDD0295E80}">
      <dsp:nvSpPr>
        <dsp:cNvPr id="0" name=""/>
        <dsp:cNvSpPr/>
      </dsp:nvSpPr>
      <dsp:spPr>
        <a:xfrm>
          <a:off x="4919814" y="2038573"/>
          <a:ext cx="1165611" cy="1165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C73AB-18C5-427A-BFEA-E40818B34D2E}">
      <dsp:nvSpPr>
        <dsp:cNvPr id="0" name=""/>
        <dsp:cNvSpPr/>
      </dsp:nvSpPr>
      <dsp:spPr>
        <a:xfrm>
          <a:off x="2026313" y="1395174"/>
          <a:ext cx="2513991" cy="674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2128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Jump</a:t>
          </a:r>
        </a:p>
      </dsp:txBody>
      <dsp:txXfrm>
        <a:off x="2059231" y="1428092"/>
        <a:ext cx="2448155" cy="608491"/>
      </dsp:txXfrm>
    </dsp:sp>
    <dsp:sp modelId="{23BA4107-1FAD-4E4A-B0E2-F3E220E7FB23}">
      <dsp:nvSpPr>
        <dsp:cNvPr id="0" name=""/>
        <dsp:cNvSpPr/>
      </dsp:nvSpPr>
      <dsp:spPr>
        <a:xfrm>
          <a:off x="1316197" y="692597"/>
          <a:ext cx="1165611" cy="116553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6761" t="5213" r="6761" b="521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FF77F-DE3D-4AAE-A72C-8F49988EB8B3}">
      <dsp:nvSpPr>
        <dsp:cNvPr id="0" name=""/>
        <dsp:cNvSpPr/>
      </dsp:nvSpPr>
      <dsp:spPr>
        <a:xfrm>
          <a:off x="2182147" y="2563171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2CAED-AD8C-4F19-968C-8293F68B6967}">
      <dsp:nvSpPr>
        <dsp:cNvPr id="0" name=""/>
        <dsp:cNvSpPr/>
      </dsp:nvSpPr>
      <dsp:spPr>
        <a:xfrm>
          <a:off x="2005489" y="2648213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8BC95-B44D-4B7E-B19C-80F967261C00}">
      <dsp:nvSpPr>
        <dsp:cNvPr id="0" name=""/>
        <dsp:cNvSpPr/>
      </dsp:nvSpPr>
      <dsp:spPr>
        <a:xfrm>
          <a:off x="1820396" y="2715386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F8986-F28C-41EB-AE62-7CD27425537B}">
      <dsp:nvSpPr>
        <dsp:cNvPr id="0" name=""/>
        <dsp:cNvSpPr/>
      </dsp:nvSpPr>
      <dsp:spPr>
        <a:xfrm>
          <a:off x="3030295" y="1578739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9098C-9BA6-4AB5-A4DD-D64277B61C96}">
      <dsp:nvSpPr>
        <dsp:cNvPr id="0" name=""/>
        <dsp:cNvSpPr/>
      </dsp:nvSpPr>
      <dsp:spPr>
        <a:xfrm>
          <a:off x="2959069" y="1751801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33206-5479-4BC4-B8A1-FEA3944E1589}">
      <dsp:nvSpPr>
        <dsp:cNvPr id="0" name=""/>
        <dsp:cNvSpPr/>
      </dsp:nvSpPr>
      <dsp:spPr>
        <a:xfrm>
          <a:off x="2908462" y="275979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799CA-1A0E-4A3E-97DB-07540E757609}">
      <dsp:nvSpPr>
        <dsp:cNvPr id="0" name=""/>
        <dsp:cNvSpPr/>
      </dsp:nvSpPr>
      <dsp:spPr>
        <a:xfrm>
          <a:off x="3038729" y="193254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5CDC5-D1B5-494F-B7D9-3CC03DDBB835}">
      <dsp:nvSpPr>
        <dsp:cNvPr id="0" name=""/>
        <dsp:cNvSpPr/>
      </dsp:nvSpPr>
      <dsp:spPr>
        <a:xfrm>
          <a:off x="3168997" y="110528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5C069-27A7-42F9-B601-FCA1A013F10D}">
      <dsp:nvSpPr>
        <dsp:cNvPr id="0" name=""/>
        <dsp:cNvSpPr/>
      </dsp:nvSpPr>
      <dsp:spPr>
        <a:xfrm>
          <a:off x="3299265" y="193254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90D68-3748-4CE3-A526-24E371279B7F}">
      <dsp:nvSpPr>
        <dsp:cNvPr id="0" name=""/>
        <dsp:cNvSpPr/>
      </dsp:nvSpPr>
      <dsp:spPr>
        <a:xfrm>
          <a:off x="3429533" y="275979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86F1A-9E1E-48D9-8636-57139CF4B2AE}">
      <dsp:nvSpPr>
        <dsp:cNvPr id="0" name=""/>
        <dsp:cNvSpPr/>
      </dsp:nvSpPr>
      <dsp:spPr>
        <a:xfrm>
          <a:off x="3168997" y="284914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8AEB0-AB4C-4F4C-BE68-244F42CBF5EF}">
      <dsp:nvSpPr>
        <dsp:cNvPr id="0" name=""/>
        <dsp:cNvSpPr/>
      </dsp:nvSpPr>
      <dsp:spPr>
        <a:xfrm>
          <a:off x="3168997" y="459630"/>
          <a:ext cx="93717" cy="937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1D1E9-1B7A-4168-9140-0E8DB2CF188C}">
      <dsp:nvSpPr>
        <dsp:cNvPr id="0" name=""/>
        <dsp:cNvSpPr/>
      </dsp:nvSpPr>
      <dsp:spPr>
        <a:xfrm>
          <a:off x="1363521" y="2914791"/>
          <a:ext cx="2021496" cy="542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883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Press Space</a:t>
          </a:r>
        </a:p>
      </dsp:txBody>
      <dsp:txXfrm>
        <a:off x="1389980" y="2941250"/>
        <a:ext cx="1968578" cy="489098"/>
      </dsp:txXfrm>
    </dsp:sp>
    <dsp:sp modelId="{6163DFCD-AC1C-4F7F-A064-8FEDD0295E80}">
      <dsp:nvSpPr>
        <dsp:cNvPr id="0" name=""/>
        <dsp:cNvSpPr/>
      </dsp:nvSpPr>
      <dsp:spPr>
        <a:xfrm>
          <a:off x="664376" y="2325618"/>
          <a:ext cx="937179" cy="93711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593" t="9847" r="-5593" b="984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55917-BFF1-424B-8EB9-966F94C29E89}">
      <dsp:nvSpPr>
        <dsp:cNvPr id="0" name=""/>
        <dsp:cNvSpPr/>
      </dsp:nvSpPr>
      <dsp:spPr>
        <a:xfrm>
          <a:off x="2663858" y="2210963"/>
          <a:ext cx="2021496" cy="542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883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Space configured for “Jump”</a:t>
          </a:r>
        </a:p>
      </dsp:txBody>
      <dsp:txXfrm>
        <a:off x="2690317" y="2237422"/>
        <a:ext cx="1968578" cy="489098"/>
      </dsp:txXfrm>
    </dsp:sp>
    <dsp:sp modelId="{CFFBD425-DBC6-4721-BFDD-67AFC77AA8F2}">
      <dsp:nvSpPr>
        <dsp:cNvPr id="0" name=""/>
        <dsp:cNvSpPr/>
      </dsp:nvSpPr>
      <dsp:spPr>
        <a:xfrm>
          <a:off x="2103424" y="1679535"/>
          <a:ext cx="937179" cy="93711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15428" t="15426" r="15428" b="154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E8E3D-773C-496F-8B7D-9FFDBCAD467C}">
      <dsp:nvSpPr>
        <dsp:cNvPr id="0" name=""/>
        <dsp:cNvSpPr/>
      </dsp:nvSpPr>
      <dsp:spPr>
        <a:xfrm>
          <a:off x="3260841" y="1143474"/>
          <a:ext cx="2021496" cy="542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7883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Jump</a:t>
          </a:r>
        </a:p>
      </dsp:txBody>
      <dsp:txXfrm>
        <a:off x="3287300" y="1169933"/>
        <a:ext cx="1968578" cy="489098"/>
      </dsp:txXfrm>
    </dsp:sp>
    <dsp:sp modelId="{23BA4107-1FAD-4E4A-B0E2-F3E220E7FB23}">
      <dsp:nvSpPr>
        <dsp:cNvPr id="0" name=""/>
        <dsp:cNvSpPr/>
      </dsp:nvSpPr>
      <dsp:spPr>
        <a:xfrm>
          <a:off x="2644533" y="537030"/>
          <a:ext cx="937179" cy="93711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 l="6761" t="5213" r="6761" b="521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DD50A-B92A-45D6-9D59-A0A2F02FC40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4E9E5-C838-41F0-A2AC-8E956A3F514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7F05B-C72A-44D6-BC13-CACEBC28396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Break apart:</a:t>
          </a:r>
          <a:br>
            <a:rPr lang="en-GB" sz="2500" kern="1200" dirty="0"/>
          </a:br>
          <a:r>
            <a:rPr lang="en-GB" sz="2500" kern="1200" dirty="0"/>
            <a:t> -Physical (device input) from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 -Logical (game input)</a:t>
          </a:r>
          <a:endParaRPr lang="en-US" sz="2500" kern="1200" dirty="0"/>
        </a:p>
      </dsp:txBody>
      <dsp:txXfrm>
        <a:off x="1941716" y="718"/>
        <a:ext cx="4571887" cy="1681139"/>
      </dsp:txXfrm>
    </dsp:sp>
    <dsp:sp modelId="{55204A85-2C98-4F15-A1C5-B5D3279CCB74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FF7E9-D4EE-433E-A6D8-98EA14843F9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9B857-E233-46B4-B3D3-AED9F341FFE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Allow runtime configuration</a:t>
          </a:r>
          <a:endParaRPr lang="en-US" sz="2500" kern="1200"/>
        </a:p>
      </dsp:txBody>
      <dsp:txXfrm>
        <a:off x="1941716" y="2102143"/>
        <a:ext cx="4571887" cy="1681139"/>
      </dsp:txXfrm>
    </dsp:sp>
    <dsp:sp modelId="{11A7CBFC-B5E9-4712-B80D-29937EBA6FD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73151-E814-46FA-B26F-424C2F276D7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5FD4E-4AD2-4ADF-B0BD-9AAFBEA9D15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Customization!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A9DDD-FBF1-406B-95FA-7F5699594C73}">
      <dsp:nvSpPr>
        <dsp:cNvPr id="0" name=""/>
        <dsp:cNvSpPr/>
      </dsp:nvSpPr>
      <dsp:spPr>
        <a:xfrm>
          <a:off x="1204090" y="1397474"/>
          <a:ext cx="1109609" cy="1109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Which Way?</a:t>
          </a:r>
        </a:p>
      </dsp:txBody>
      <dsp:txXfrm>
        <a:off x="1366588" y="1559972"/>
        <a:ext cx="784613" cy="784613"/>
      </dsp:txXfrm>
    </dsp:sp>
    <dsp:sp modelId="{D7C5A75D-2AB2-4DFF-8187-84FCD03C397F}">
      <dsp:nvSpPr>
        <dsp:cNvPr id="0" name=""/>
        <dsp:cNvSpPr/>
      </dsp:nvSpPr>
      <dsp:spPr>
        <a:xfrm rot="1898870">
          <a:off x="810191" y="1279857"/>
          <a:ext cx="520097" cy="3162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134EA-AA63-4BDD-B520-D84AAEDEC72A}">
      <dsp:nvSpPr>
        <dsp:cNvPr id="0" name=""/>
        <dsp:cNvSpPr/>
      </dsp:nvSpPr>
      <dsp:spPr>
        <a:xfrm>
          <a:off x="0" y="630447"/>
          <a:ext cx="820259" cy="63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Jump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Left</a:t>
          </a:r>
        </a:p>
      </dsp:txBody>
      <dsp:txXfrm>
        <a:off x="18651" y="649098"/>
        <a:ext cx="782957" cy="599501"/>
      </dsp:txXfrm>
    </dsp:sp>
    <dsp:sp modelId="{BD3A8890-3A0A-4271-A4DB-84ECFA666122}">
      <dsp:nvSpPr>
        <dsp:cNvPr id="0" name=""/>
        <dsp:cNvSpPr/>
      </dsp:nvSpPr>
      <dsp:spPr>
        <a:xfrm rot="5400000">
          <a:off x="1513419" y="950487"/>
          <a:ext cx="505798" cy="3162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D7A09-EE40-4440-B3E2-5C9DDAA6719B}">
      <dsp:nvSpPr>
        <dsp:cNvPr id="0" name=""/>
        <dsp:cNvSpPr/>
      </dsp:nvSpPr>
      <dsp:spPr>
        <a:xfrm>
          <a:off x="1231831" y="29422"/>
          <a:ext cx="1054128" cy="8433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Jump Up</a:t>
          </a:r>
        </a:p>
      </dsp:txBody>
      <dsp:txXfrm>
        <a:off x="1256530" y="54121"/>
        <a:ext cx="1004730" cy="793904"/>
      </dsp:txXfrm>
    </dsp:sp>
    <dsp:sp modelId="{2A6BAB8E-56CA-4313-A93A-D2847A0D1820}">
      <dsp:nvSpPr>
        <dsp:cNvPr id="0" name=""/>
        <dsp:cNvSpPr/>
      </dsp:nvSpPr>
      <dsp:spPr>
        <a:xfrm rot="9060228">
          <a:off x="2240412" y="1320421"/>
          <a:ext cx="480990" cy="3162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83B05-7A45-482B-BB33-916DD41875A2}">
      <dsp:nvSpPr>
        <dsp:cNvPr id="0" name=""/>
        <dsp:cNvSpPr/>
      </dsp:nvSpPr>
      <dsp:spPr>
        <a:xfrm>
          <a:off x="2681676" y="728484"/>
          <a:ext cx="815863" cy="652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Jump Right</a:t>
          </a:r>
        </a:p>
      </dsp:txBody>
      <dsp:txXfrm>
        <a:off x="2700793" y="747601"/>
        <a:ext cx="777629" cy="614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A23B-CA5A-4237-B088-2D24C5FB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96403-AF5B-4049-A66E-F9458A67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A7DA2-0BC5-4AEB-9952-0ECFAC82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00D7-5CF2-485E-ADB4-6E21A6F3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3286-21B5-42F6-97B1-32480D0F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6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F195-358D-47AB-9766-43CCF6F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1937-981F-4C01-843D-9628267B7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4667-CCD1-40D4-A92C-68535CD6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3590-7009-4C42-A5B6-B7734C0C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8D8D-BF5D-4704-B353-B3DE081F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8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E2DF-AEFD-4F42-BA74-1A742EC62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30394-37EB-4C38-A6A6-029BB4E4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B3DB-37CA-4ADD-A190-35B966C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4823-DB59-4678-8F74-9F63747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6FDD-98DE-4841-B220-44F77DD1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8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0439-1D83-432D-A259-6BACA2AE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830E-F843-40F0-AA58-30B1950B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1387-72D0-40A2-A98F-DE524C84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1A58-2A15-4A06-AD48-D8DFD26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BC7C-E3D4-4B6C-953B-4BADFD8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1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EA12-6CBE-4E6A-BE90-C22AE927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2F360-3BE2-44F5-9D93-CAF7F104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D4CC-6350-40B3-BAB7-68480AA3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6F7C-9C62-4145-9DEE-FFCCADBE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5BDB-2F4A-49C5-951D-4B05F15F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2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5A6D-A383-4587-AD92-F81C9F3B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7D37-6123-4C30-8823-1E4B477A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A3119-FC20-4A79-9839-D6821EDB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EE89-01A9-46CC-8D11-28AD34C9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681A-D47B-4B52-B9A4-87E0D9A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2C4C-50EC-49EC-A30A-6FEA90DF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75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2A0D-0DEE-45E5-B68D-773ECCEA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AE16-F7A3-47B3-B4AD-1D7AA32F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34298-2670-44F1-825B-A129F289E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0C2D4-D97C-4A12-A764-655ACF2AE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A16E3-C473-48A9-A713-4A7F0C6EC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71C2A-52E4-4212-9FD3-BDA6D3D8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B0878-EEA0-465B-AEC5-99224AF9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0B780-B7E3-4342-8ACE-C74825B1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3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64F7-312C-4878-AC09-56108E03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13194-A976-49E3-9708-3D5FC7DC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0658C-97E9-4B09-B113-BC714B48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4EA7F-A823-46F4-9D65-2C1995A4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5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5EF5B-C733-4D10-A808-615C8258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487E9-9A24-43DE-B13E-DF749DA7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2210-3242-4756-93C2-D1F0C52C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8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B8D2-F6FB-4577-8D46-6F3A87DC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81CB-2271-435B-92B3-CDC6F2A5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4CF96-F920-4E7A-AD88-92BCDB67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026F0-3C76-415F-9122-DB74EB8F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CFD6-994E-4096-9A8F-C6DF36E5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EDA5B-8D25-43EF-A4C7-81026BE1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1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9571-277F-47B9-9110-EB7495C4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215A1-1319-4357-B9D9-B612FDAEA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69AA2-1EF5-4295-8E61-74B65643C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141BF-80AB-4F57-852B-8613202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0432F-A897-48E9-9D41-54ECC7F9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CBB4-C313-4859-8E5F-3BFE8799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71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5F620-F5E3-438D-8E7B-0A325407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84D7-C24F-4B41-8D23-B8C05192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BC71F-75E1-4DDA-A22D-B14D4900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CE84-AE72-43DB-A7D1-8DCEAF3E28DD}" type="datetimeFigureOut">
              <a:rPr lang="en-GB" smtClean="0"/>
              <a:t>06/04/2019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B67-564F-4CDE-8FB2-873096BDA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21DE-D3CC-4253-857C-C4ACFB702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6B00-3452-4A99-BF44-3ECE32795E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0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16.sv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hyperlink" Target="https://commons.wikimedia.org/wiki/File:VisualEditor_-_Icon_-_Indent-list-ltr.svg" TargetMode="External"/><Relationship Id="rId4" Type="http://schemas.openxmlformats.org/officeDocument/2006/relationships/hyperlink" Target="https://svgsilh.com/image/2985515.html" TargetMode="External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ame-icons.net/delapouite/originals/gamepad.html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commons.wikimedia.org/wiki/File:VisualEditor_-_Icon_-_Indent-list-ltr.svg" TargetMode="External"/><Relationship Id="rId3" Type="http://schemas.openxmlformats.org/officeDocument/2006/relationships/image" Target="../media/image16.svg"/><Relationship Id="rId7" Type="http://schemas.openxmlformats.org/officeDocument/2006/relationships/image" Target="../media/image18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image" Target="../media/image15.png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Keyboard-icon_Wikipedians.svg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14.png"/><Relationship Id="rId15" Type="http://schemas.openxmlformats.org/officeDocument/2006/relationships/image" Target="../media/image39.png"/><Relationship Id="rId10" Type="http://schemas.openxmlformats.org/officeDocument/2006/relationships/hyperlink" Target="http://john.de-graaff.net/wiki/doku.php/links/flex-vpn" TargetMode="External"/><Relationship Id="rId19" Type="http://schemas.openxmlformats.org/officeDocument/2006/relationships/image" Target="../media/image43.emf"/><Relationship Id="rId4" Type="http://schemas.openxmlformats.org/officeDocument/2006/relationships/hyperlink" Target="https://svgsilh.com/image/2985515.html" TargetMode="External"/><Relationship Id="rId9" Type="http://schemas.openxmlformats.org/officeDocument/2006/relationships/image" Target="../media/image34.png"/><Relationship Id="rId14" Type="http://schemas.openxmlformats.org/officeDocument/2006/relationships/image" Target="../media/image3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game-icons.net/delapouite/originals/gamepad.html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commons.wikimedia.org/wiki/File:VisualEditor_-_Icon_-_Indent-list-ltr.svg" TargetMode="External"/><Relationship Id="rId3" Type="http://schemas.openxmlformats.org/officeDocument/2006/relationships/image" Target="../media/image16.svg"/><Relationship Id="rId21" Type="http://schemas.openxmlformats.org/officeDocument/2006/relationships/diagramQuickStyle" Target="../diagrams/quickStyle7.xml"/><Relationship Id="rId7" Type="http://schemas.openxmlformats.org/officeDocument/2006/relationships/image" Target="../media/image18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image" Target="../media/image15.png"/><Relationship Id="rId16" Type="http://schemas.openxmlformats.org/officeDocument/2006/relationships/image" Target="../media/image40.svg"/><Relationship Id="rId20" Type="http://schemas.openxmlformats.org/officeDocument/2006/relationships/diagramLayout" Target="../diagrams/layout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Keyboard-icon_Wikipedians.svg" TargetMode="External"/><Relationship Id="rId11" Type="http://schemas.openxmlformats.org/officeDocument/2006/relationships/image" Target="../media/image35.png"/><Relationship Id="rId24" Type="http://schemas.openxmlformats.org/officeDocument/2006/relationships/image" Target="../media/image44.png"/><Relationship Id="rId5" Type="http://schemas.openxmlformats.org/officeDocument/2006/relationships/image" Target="../media/image14.png"/><Relationship Id="rId15" Type="http://schemas.openxmlformats.org/officeDocument/2006/relationships/image" Target="../media/image39.png"/><Relationship Id="rId23" Type="http://schemas.microsoft.com/office/2007/relationships/diagramDrawing" Target="../diagrams/drawing7.xml"/><Relationship Id="rId10" Type="http://schemas.openxmlformats.org/officeDocument/2006/relationships/hyperlink" Target="http://john.de-graaff.net/wiki/doku.php/links/flex-vpn" TargetMode="External"/><Relationship Id="rId19" Type="http://schemas.openxmlformats.org/officeDocument/2006/relationships/diagramData" Target="../diagrams/data7.xml"/><Relationship Id="rId4" Type="http://schemas.openxmlformats.org/officeDocument/2006/relationships/hyperlink" Target="https://svgsilh.com/image/2985515.html" TargetMode="External"/><Relationship Id="rId9" Type="http://schemas.openxmlformats.org/officeDocument/2006/relationships/image" Target="../media/image34.png"/><Relationship Id="rId14" Type="http://schemas.openxmlformats.org/officeDocument/2006/relationships/image" Target="../media/image38.svg"/><Relationship Id="rId22" Type="http://schemas.openxmlformats.org/officeDocument/2006/relationships/diagramColors" Target="../diagrams/colors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5.e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6.svg"/><Relationship Id="rId3" Type="http://schemas.openxmlformats.org/officeDocument/2006/relationships/image" Target="../media/image16.svg"/><Relationship Id="rId7" Type="http://schemas.openxmlformats.org/officeDocument/2006/relationships/hyperlink" Target="https://commons.wikimedia.org/wiki/File:Keyboard-icon_Wikipedians.svg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1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://john.de-graaff.net/wiki/doku.php/links/flex-vpn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svg"/><Relationship Id="rId10" Type="http://schemas.openxmlformats.org/officeDocument/2006/relationships/image" Target="../media/image34.png"/><Relationship Id="rId4" Type="http://schemas.openxmlformats.org/officeDocument/2006/relationships/hyperlink" Target="https://svgsilh.com/image/2985515.html" TargetMode="External"/><Relationship Id="rId9" Type="http://schemas.openxmlformats.org/officeDocument/2006/relationships/hyperlink" Target="http://game-icons.net/delapouite/originals/gamepad.html" TargetMode="External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6F7AB-7C54-48DB-AD49-90B35DC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C621D-B816-4242-863A-5FF206A9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A8EAA-8BCD-448E-8A1A-3E0A0E1A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CC1BD-FFB3-4E9D-AB35-B37DDB5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685800"/>
            <a:ext cx="3036753" cy="5105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Mixed Reality Toolkit 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Creating Controller Mapping Profiles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42B44-126B-4A18-A4EE-698392344497}"/>
              </a:ext>
            </a:extLst>
          </p:cNvPr>
          <p:cNvSpPr/>
          <p:nvPr/>
        </p:nvSpPr>
        <p:spPr>
          <a:xfrm>
            <a:off x="9500176" y="1120465"/>
            <a:ext cx="1165611" cy="116553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 l="6761" t="5213" r="6761" b="5213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26B684D6-5D83-420C-AFE5-BD42197C8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322464" y="3626510"/>
            <a:ext cx="914400" cy="914400"/>
          </a:xfrm>
          <a:prstGeom prst="rect">
            <a:avLst/>
          </a:prstGeom>
        </p:spPr>
      </p:pic>
      <p:pic>
        <p:nvPicPr>
          <p:cNvPr id="8" name="Graphic 7" descr="Eject">
            <a:extLst>
              <a:ext uri="{FF2B5EF4-FFF2-40B4-BE49-F238E27FC236}">
                <a16:creationId xmlns:a16="http://schemas.microsoft.com/office/drawing/2014/main" id="{F9FC2DD1-7B25-422C-B514-405800035E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25781" y="228599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939647-4EB5-4B48-8EE5-66FA01C2723D}"/>
              </a:ext>
            </a:extLst>
          </p:cNvPr>
          <p:cNvSpPr txBox="1"/>
          <p:nvPr/>
        </p:nvSpPr>
        <p:spPr>
          <a:xfrm>
            <a:off x="9661204" y="4836657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Input</a:t>
            </a:r>
          </a:p>
          <a:p>
            <a:pPr algn="ctr"/>
            <a:r>
              <a:rPr lang="en-GB" dirty="0"/>
              <a:t>Actions</a:t>
            </a:r>
          </a:p>
          <a:p>
            <a:pPr algn="ctr"/>
            <a:r>
              <a:rPr lang="en-GB" dirty="0"/>
              <a:t>Profile</a:t>
            </a: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C700EB98-C65A-44B5-9F92-F6F7EA6FD9A9}"/>
              </a:ext>
            </a:extLst>
          </p:cNvPr>
          <p:cNvSpPr/>
          <p:nvPr/>
        </p:nvSpPr>
        <p:spPr>
          <a:xfrm>
            <a:off x="9620072" y="4836657"/>
            <a:ext cx="1045715" cy="91440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B88133-894F-4E3E-89BF-5C8FC779F6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33292" y="3234023"/>
            <a:ext cx="1699377" cy="16993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2E7936-2FC1-4F9A-BCEF-E36844C18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2122" y="2746038"/>
            <a:ext cx="3783913" cy="26753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340E14-E418-49AD-B65D-5EBEE10FBF18}"/>
              </a:ext>
            </a:extLst>
          </p:cNvPr>
          <p:cNvSpPr txBox="1"/>
          <p:nvPr/>
        </p:nvSpPr>
        <p:spPr>
          <a:xfrm>
            <a:off x="4405331" y="2373867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* Hot swappable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EBD70-4C52-4A4A-8D7F-36EEAC490F7F}"/>
              </a:ext>
            </a:extLst>
          </p:cNvPr>
          <p:cNvSpPr txBox="1"/>
          <p:nvPr/>
        </p:nvSpPr>
        <p:spPr>
          <a:xfrm>
            <a:off x="6368977" y="5567110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Mapping</a:t>
            </a:r>
          </a:p>
          <a:p>
            <a:pPr algn="ctr"/>
            <a:r>
              <a:rPr lang="en-GB" dirty="0"/>
              <a:t>Profile</a:t>
            </a:r>
          </a:p>
        </p:txBody>
      </p:sp>
      <p:sp>
        <p:nvSpPr>
          <p:cNvPr id="20" name="Double Bracket 19">
            <a:extLst>
              <a:ext uri="{FF2B5EF4-FFF2-40B4-BE49-F238E27FC236}">
                <a16:creationId xmlns:a16="http://schemas.microsoft.com/office/drawing/2014/main" id="{E27A4B38-5B03-4EF6-9701-52058B9A6A9F}"/>
              </a:ext>
            </a:extLst>
          </p:cNvPr>
          <p:cNvSpPr/>
          <p:nvPr/>
        </p:nvSpPr>
        <p:spPr>
          <a:xfrm>
            <a:off x="6368977" y="5567110"/>
            <a:ext cx="1045715" cy="646331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0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CC1BD-FFB3-4E9D-AB35-B37DDB5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685800"/>
            <a:ext cx="3036753" cy="5105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Mixed Reality Toolkit 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Creating Input Actions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42B44-126B-4A18-A4EE-698392344497}"/>
              </a:ext>
            </a:extLst>
          </p:cNvPr>
          <p:cNvSpPr/>
          <p:nvPr/>
        </p:nvSpPr>
        <p:spPr>
          <a:xfrm>
            <a:off x="10813875" y="3224190"/>
            <a:ext cx="1165611" cy="116553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 l="6761" t="5213" r="6761" b="5213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927AF-67B7-4351-A49E-F1F501526FD0}"/>
              </a:ext>
            </a:extLst>
          </p:cNvPr>
          <p:cNvSpPr/>
          <p:nvPr/>
        </p:nvSpPr>
        <p:spPr>
          <a:xfrm>
            <a:off x="4403772" y="3389270"/>
            <a:ext cx="1165611" cy="1165534"/>
          </a:xfrm>
          <a:prstGeom prst="ellipse">
            <a:avLst/>
          </a:prstGeom>
          <a:blipFill dpi="0" rotWithShape="1"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 l="-5593" t="9847" r="-5593" b="984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2815BC-B4BB-4982-BBC0-CF379E96C7F1}"/>
              </a:ext>
            </a:extLst>
          </p:cNvPr>
          <p:cNvSpPr/>
          <p:nvPr/>
        </p:nvSpPr>
        <p:spPr>
          <a:xfrm>
            <a:off x="4403771" y="4978004"/>
            <a:ext cx="1165611" cy="1165534"/>
          </a:xfrm>
          <a:prstGeom prst="ellipse">
            <a:avLst/>
          </a:prstGeom>
          <a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D45D17-5C95-4329-8887-CE93130E19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42165" y="4079977"/>
            <a:ext cx="1650794" cy="1511111"/>
          </a:xfrm>
          <a:prstGeom prst="rect">
            <a:avLst/>
          </a:prstGeom>
        </p:spPr>
      </p:pic>
      <p:pic>
        <p:nvPicPr>
          <p:cNvPr id="4" name="Graphic 3" descr="Arrow: Slight curve">
            <a:extLst>
              <a:ext uri="{FF2B5EF4-FFF2-40B4-BE49-F238E27FC236}">
                <a16:creationId xmlns:a16="http://schemas.microsoft.com/office/drawing/2014/main" id="{77F2C008-C98D-405E-B254-E25C883AED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2182" y="3978850"/>
            <a:ext cx="914400" cy="914400"/>
          </a:xfrm>
          <a:prstGeom prst="rect">
            <a:avLst/>
          </a:prstGeom>
        </p:spPr>
      </p:pic>
      <p:pic>
        <p:nvPicPr>
          <p:cNvPr id="23" name="Graphic 22" descr="Arrow: Slight curve">
            <a:extLst>
              <a:ext uri="{FF2B5EF4-FFF2-40B4-BE49-F238E27FC236}">
                <a16:creationId xmlns:a16="http://schemas.microsoft.com/office/drawing/2014/main" id="{A5AC92C2-4E34-45C9-AD5C-F46FE3D0BD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5112182" y="4597761"/>
            <a:ext cx="914400" cy="914400"/>
          </a:xfrm>
          <a:prstGeom prst="rect">
            <a:avLst/>
          </a:prstGeom>
        </p:spPr>
      </p:pic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26B684D6-5D83-420C-AFE5-BD42197C80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7884895" y="4467139"/>
            <a:ext cx="914400" cy="914400"/>
          </a:xfrm>
          <a:prstGeom prst="rect">
            <a:avLst/>
          </a:prstGeom>
        </p:spPr>
      </p:pic>
      <p:pic>
        <p:nvPicPr>
          <p:cNvPr id="8" name="Graphic 7" descr="Eject">
            <a:extLst>
              <a:ext uri="{FF2B5EF4-FFF2-40B4-BE49-F238E27FC236}">
                <a16:creationId xmlns:a16="http://schemas.microsoft.com/office/drawing/2014/main" id="{F9FC2DD1-7B25-422C-B514-405800035E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65086" y="437833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939647-4EB5-4B48-8EE5-66FA01C2723D}"/>
              </a:ext>
            </a:extLst>
          </p:cNvPr>
          <p:cNvSpPr txBox="1"/>
          <p:nvPr/>
        </p:nvSpPr>
        <p:spPr>
          <a:xfrm>
            <a:off x="6352045" y="5697436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Mapping</a:t>
            </a:r>
          </a:p>
          <a:p>
            <a:pPr algn="ctr"/>
            <a:r>
              <a:rPr lang="en-GB" dirty="0"/>
              <a:t>Profile</a:t>
            </a: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C700EB98-C65A-44B5-9F92-F6F7EA6FD9A9}"/>
              </a:ext>
            </a:extLst>
          </p:cNvPr>
          <p:cNvSpPr/>
          <p:nvPr/>
        </p:nvSpPr>
        <p:spPr>
          <a:xfrm>
            <a:off x="6352045" y="5697436"/>
            <a:ext cx="1045715" cy="646331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A8C49D0-E591-4F95-A719-EE993F6638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233292" y="4074651"/>
            <a:ext cx="1699377" cy="16993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3B36EE-2D1D-4035-A824-B2AF9A92A9EB}"/>
              </a:ext>
            </a:extLst>
          </p:cNvPr>
          <p:cNvSpPr txBox="1"/>
          <p:nvPr/>
        </p:nvSpPr>
        <p:spPr>
          <a:xfrm>
            <a:off x="9616819" y="5591088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Input</a:t>
            </a:r>
          </a:p>
          <a:p>
            <a:pPr algn="ctr"/>
            <a:r>
              <a:rPr lang="en-GB" dirty="0"/>
              <a:t>Actions</a:t>
            </a:r>
          </a:p>
          <a:p>
            <a:pPr algn="ctr"/>
            <a:r>
              <a:rPr lang="en-GB" dirty="0"/>
              <a:t>Profile</a:t>
            </a:r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DD497DA5-634A-4DD9-AB92-CB5B4D7043F6}"/>
              </a:ext>
            </a:extLst>
          </p:cNvPr>
          <p:cNvSpPr/>
          <p:nvPr/>
        </p:nvSpPr>
        <p:spPr>
          <a:xfrm>
            <a:off x="9575687" y="5591088"/>
            <a:ext cx="1045715" cy="91440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29CAC0-4840-4DCE-81BA-4EC67089A8A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98877" y="343582"/>
            <a:ext cx="6190836" cy="25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CC1BD-FFB3-4E9D-AB35-B37DDB5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685800"/>
            <a:ext cx="3036753" cy="5105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Mixed Reality Toolkit 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Applying Rules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42B44-126B-4A18-A4EE-698392344497}"/>
              </a:ext>
            </a:extLst>
          </p:cNvPr>
          <p:cNvSpPr/>
          <p:nvPr/>
        </p:nvSpPr>
        <p:spPr>
          <a:xfrm>
            <a:off x="8474324" y="2356116"/>
            <a:ext cx="1165611" cy="116553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 l="6761" t="5213" r="6761" b="5213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927AF-67B7-4351-A49E-F1F501526FD0}"/>
              </a:ext>
            </a:extLst>
          </p:cNvPr>
          <p:cNvSpPr/>
          <p:nvPr/>
        </p:nvSpPr>
        <p:spPr>
          <a:xfrm>
            <a:off x="4403772" y="3389270"/>
            <a:ext cx="1165611" cy="1165534"/>
          </a:xfrm>
          <a:prstGeom prst="ellipse">
            <a:avLst/>
          </a:prstGeom>
          <a:blipFill dpi="0" rotWithShape="1"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 l="-5593" t="9847" r="-5593" b="984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2815BC-B4BB-4982-BBC0-CF379E96C7F1}"/>
              </a:ext>
            </a:extLst>
          </p:cNvPr>
          <p:cNvSpPr/>
          <p:nvPr/>
        </p:nvSpPr>
        <p:spPr>
          <a:xfrm>
            <a:off x="4403771" y="4978004"/>
            <a:ext cx="1165611" cy="1165534"/>
          </a:xfrm>
          <a:prstGeom prst="ellipse">
            <a:avLst/>
          </a:prstGeom>
          <a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D45D17-5C95-4329-8887-CE93130E19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42165" y="4079977"/>
            <a:ext cx="1650794" cy="1511111"/>
          </a:xfrm>
          <a:prstGeom prst="rect">
            <a:avLst/>
          </a:prstGeom>
        </p:spPr>
      </p:pic>
      <p:pic>
        <p:nvPicPr>
          <p:cNvPr id="4" name="Graphic 3" descr="Arrow: Slight curve">
            <a:extLst>
              <a:ext uri="{FF2B5EF4-FFF2-40B4-BE49-F238E27FC236}">
                <a16:creationId xmlns:a16="http://schemas.microsoft.com/office/drawing/2014/main" id="{77F2C008-C98D-405E-B254-E25C883AED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2182" y="3978850"/>
            <a:ext cx="914400" cy="914400"/>
          </a:xfrm>
          <a:prstGeom prst="rect">
            <a:avLst/>
          </a:prstGeom>
        </p:spPr>
      </p:pic>
      <p:pic>
        <p:nvPicPr>
          <p:cNvPr id="23" name="Graphic 22" descr="Arrow: Slight curve">
            <a:extLst>
              <a:ext uri="{FF2B5EF4-FFF2-40B4-BE49-F238E27FC236}">
                <a16:creationId xmlns:a16="http://schemas.microsoft.com/office/drawing/2014/main" id="{A5AC92C2-4E34-45C9-AD5C-F46FE3D0BD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5112182" y="4597761"/>
            <a:ext cx="914400" cy="914400"/>
          </a:xfrm>
          <a:prstGeom prst="rect">
            <a:avLst/>
          </a:prstGeom>
        </p:spPr>
      </p:pic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26B684D6-5D83-420C-AFE5-BD42197C80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8270789" y="4467139"/>
            <a:ext cx="914400" cy="914400"/>
          </a:xfrm>
          <a:prstGeom prst="rect">
            <a:avLst/>
          </a:prstGeom>
        </p:spPr>
      </p:pic>
      <p:pic>
        <p:nvPicPr>
          <p:cNvPr id="8" name="Graphic 7" descr="Eject">
            <a:extLst>
              <a:ext uri="{FF2B5EF4-FFF2-40B4-BE49-F238E27FC236}">
                <a16:creationId xmlns:a16="http://schemas.microsoft.com/office/drawing/2014/main" id="{F9FC2DD1-7B25-422C-B514-405800035E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51168" y="307367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939647-4EB5-4B48-8EE5-66FA01C2723D}"/>
              </a:ext>
            </a:extLst>
          </p:cNvPr>
          <p:cNvSpPr txBox="1"/>
          <p:nvPr/>
        </p:nvSpPr>
        <p:spPr>
          <a:xfrm>
            <a:off x="6368977" y="5638713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Mapping</a:t>
            </a:r>
          </a:p>
          <a:p>
            <a:pPr algn="ctr"/>
            <a:r>
              <a:rPr lang="en-GB" dirty="0"/>
              <a:t>Profile</a:t>
            </a: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C700EB98-C65A-44B5-9F92-F6F7EA6FD9A9}"/>
              </a:ext>
            </a:extLst>
          </p:cNvPr>
          <p:cNvSpPr/>
          <p:nvPr/>
        </p:nvSpPr>
        <p:spPr>
          <a:xfrm>
            <a:off x="6368977" y="5638713"/>
            <a:ext cx="1045715" cy="646331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8A8C49D0-E591-4F95-A719-EE993F6638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443017" y="4074651"/>
            <a:ext cx="1699377" cy="1699377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DBAB340-0D2D-43C5-97DE-5C7800D60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362471"/>
              </p:ext>
            </p:extLst>
          </p:nvPr>
        </p:nvGraphicFramePr>
        <p:xfrm>
          <a:off x="8550572" y="450592"/>
          <a:ext cx="3515593" cy="253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997F157C-EDD3-4D41-8D6E-3116CA20816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760010" y="167166"/>
            <a:ext cx="3676190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5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7A41-6CAB-4393-9FAC-F87FBD85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dirty="0"/>
              <a:t>Demo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36AC87-66DD-4EB0-A79C-A57ADD7A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17219"/>
            <a:ext cx="10901471" cy="114078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GB" dirty="0"/>
              <a:t>Walking through the configuration wilderness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3EE5D3-1076-47AF-B0B3-BB5DB1970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3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6F7AB-7C54-48DB-AD49-90B35DC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C621D-B816-4242-863A-5FF206A9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A8EAA-8BCD-448E-8A1A-3E0A0E1A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CC1BD-FFB3-4E9D-AB35-B37DDB5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685800"/>
            <a:ext cx="3036753" cy="5105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Mixed Reality Toolkit 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Mapping With Input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E2BAA-142B-4351-BF19-70020110B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43395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62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graphicEl>
                                              <a:dgm id="{3B8E3396-C4F6-467D-965D-B0D4CEF2AD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AC461CEE-47BB-4C97-BB24-BE4FD5611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95484EEE-6B15-44C8-A38E-13CE0D4E61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graphicEl>
                                              <a:dgm id="{CF32C211-C50B-4396-BF81-46A7338C1C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EDE8E439-F761-4026-A128-0FF0C76F5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976E1D66-8D14-46F7-8BA1-374D55030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DBA123E1-1DC9-46F1-9827-290B3CC250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8EA97091-03FF-460F-99CD-63D2DC538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3C0983CE-F8BC-4F75-B00F-806A209C13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087EEA92-CAA5-4E28-91A9-8F301F9ED5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7EF99D-EF53-4691-8B3F-20EB1AD83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960962"/>
              </p:ext>
            </p:extLst>
          </p:nvPr>
        </p:nvGraphicFramePr>
        <p:xfrm>
          <a:off x="4544018" y="335901"/>
          <a:ext cx="7647982" cy="620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3086659" cy="5545668"/>
          </a:xfrm>
          <a:prstGeom prst="rect">
            <a:avLst/>
          </a:prstGeom>
        </p:spPr>
        <p:txBody>
          <a:bodyPr tIns="0" bIns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FFFFFF"/>
                </a:solidFill>
              </a:rPr>
              <a:t>Mixed Reality Toolkit V2</a:t>
            </a: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  <a:p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092B3-76CD-4E24-9C21-2319FA7379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88" y="2309377"/>
            <a:ext cx="3338063" cy="230284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556E9A1-7CE8-4499-A291-6C55839285F9}"/>
              </a:ext>
            </a:extLst>
          </p:cNvPr>
          <p:cNvGrpSpPr/>
          <p:nvPr/>
        </p:nvGrpSpPr>
        <p:grpSpPr>
          <a:xfrm>
            <a:off x="6218038" y="5163602"/>
            <a:ext cx="1247176" cy="1247176"/>
            <a:chOff x="1668895" y="4835587"/>
            <a:chExt cx="1247176" cy="124717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DB5D0E0-3400-4233-BCF4-56618A21E8F6}"/>
                </a:ext>
              </a:extLst>
            </p:cNvPr>
            <p:cNvSpPr/>
            <p:nvPr/>
          </p:nvSpPr>
          <p:spPr>
            <a:xfrm>
              <a:off x="1668895" y="4835587"/>
              <a:ext cx="1247176" cy="1247176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406834"/>
                <a:satOff val="-13935"/>
                <a:lumOff val="-9412"/>
                <a:alphaOff val="0"/>
              </a:schemeClr>
            </a:fillRef>
            <a:effectRef idx="1">
              <a:schemeClr val="accent5">
                <a:hueOff val="-5406834"/>
                <a:satOff val="-13935"/>
                <a:lumOff val="-9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5C87EBF-92FC-4379-B264-99AF64333BB9}"/>
                </a:ext>
              </a:extLst>
            </p:cNvPr>
            <p:cNvSpPr txBox="1"/>
            <p:nvPr/>
          </p:nvSpPr>
          <p:spPr>
            <a:xfrm>
              <a:off x="1729777" y="4896469"/>
              <a:ext cx="1125412" cy="1125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Centralised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81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158A60DE-6ED1-455C-96C5-5700DC37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2FCF51A-0FA9-4118-8479-3B52DB1F64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816FBFBE-137A-403C-98B3-C0015D7C80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BD5F7E9D-4C45-4B70-9688-EB05EB21C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F2BE29E2-2B68-4851-BA68-D1BABE5B2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B141FAA9-6E58-4855-91D3-1921B59A45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5EEDA16F-DD7F-4084-987C-CAD5F07D0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28D71568-4CA1-4638-9381-D1A71EE23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644BD54D-FAA1-497C-93CD-440E92366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F113945D-DE47-4947-B612-CC56EA9E6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1CE55067-8C9F-41A4-AC03-91D0EEEBF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D7BDE-6847-4CA6-8868-9F026227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MRTK v2</a:t>
            </a:r>
            <a:br>
              <a:rPr lang="en-US" sz="2900" dirty="0"/>
            </a:br>
            <a:r>
              <a:rPr lang="en-US" sz="2900" dirty="0"/>
              <a:t>Input Actions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MRTK -&gt; </a:t>
            </a:r>
            <a:br>
              <a:rPr lang="en-US" sz="2900" dirty="0"/>
            </a:br>
            <a:r>
              <a:rPr lang="en-US" sz="2900" dirty="0"/>
              <a:t>Input Settings -&gt; </a:t>
            </a:r>
            <a:br>
              <a:rPr lang="en-US" sz="2900" dirty="0"/>
            </a:br>
            <a:r>
              <a:rPr lang="en-US" sz="2900" dirty="0"/>
              <a:t>Input Actions Profile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1EBEE-90D6-4A19-BA26-11F881F82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4" r="-1" b="1508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725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27484" y="437558"/>
            <a:ext cx="3327497" cy="611557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Basic input seems simple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Adding more platforms creates unnecessary complexity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Unity’s solution only hardcodes input at design time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E313A1-6E4E-4CFF-BF01-A7AACF508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702302"/>
              </p:ext>
            </p:extLst>
          </p:nvPr>
        </p:nvGraphicFramePr>
        <p:xfrm>
          <a:off x="5792519" y="3290663"/>
          <a:ext cx="6085426" cy="356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4522C292-970F-44A6-A7FD-1ED1F0F60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742" y="653982"/>
            <a:ext cx="6647836" cy="13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27484" y="437558"/>
            <a:ext cx="3327497" cy="611557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Basic input seems simple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Adding more platforms creates unnecessary complexity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Unity’s solution only hardcodes input at design time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E313A1-6E4E-4CFF-BF01-A7AACF508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073614"/>
              </p:ext>
            </p:extLst>
          </p:nvPr>
        </p:nvGraphicFramePr>
        <p:xfrm>
          <a:off x="5792519" y="3290663"/>
          <a:ext cx="6085426" cy="356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DA4B08-0A74-4375-8BC9-39E5A5A93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6156" y="5368038"/>
            <a:ext cx="3389670" cy="1408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D35FD-8808-4039-96B3-1E42549D5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742" y="538690"/>
            <a:ext cx="6647836" cy="16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61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5232124-81C4-4CC2-8EDA-4F929C635E69}"/>
              </a:ext>
            </a:extLst>
          </p:cNvPr>
          <p:cNvSpPr txBox="1">
            <a:spLocks/>
          </p:cNvSpPr>
          <p:nvPr/>
        </p:nvSpPr>
        <p:spPr>
          <a:xfrm>
            <a:off x="27484" y="437558"/>
            <a:ext cx="3327497" cy="6115575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Basic input seems simple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Adding more platforms creates unnecessary complexity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FFFF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</a:rPr>
              <a:t>Unity’s solution only hardcodes input at design time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E313A1-6E4E-4CFF-BF01-A7AACF508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443001"/>
              </p:ext>
            </p:extLst>
          </p:nvPr>
        </p:nvGraphicFramePr>
        <p:xfrm>
          <a:off x="5792519" y="3290663"/>
          <a:ext cx="6085426" cy="3567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68242C4-26EE-46A0-9031-D9D5FF7A1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742" y="670833"/>
            <a:ext cx="6647836" cy="1310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65299-9DCA-46AB-9F78-CECCABC5D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392" y="3059823"/>
            <a:ext cx="3662262" cy="24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19" name="Title 1">
            <a:extLst>
              <a:ext uri="{FF2B5EF4-FFF2-40B4-BE49-F238E27FC236}">
                <a16:creationId xmlns:a16="http://schemas.microsoft.com/office/drawing/2014/main" id="{A93E8BE9-3C99-4FE2-865F-8E37F6C07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525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F0A7894-C94A-44DD-B1A8-4C15031D8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12" y="813758"/>
            <a:ext cx="302937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CC1BD-FFB3-4E9D-AB35-B37DDB5C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685800"/>
            <a:ext cx="3036753" cy="51054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Mixed Reality Toolkit </a:t>
            </a:r>
            <a:br>
              <a:rPr lang="en-GB" sz="4000" dirty="0">
                <a:solidFill>
                  <a:srgbClr val="FFFFFF"/>
                </a:solidFill>
              </a:rPr>
            </a:b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Creating Input Actions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42B44-126B-4A18-A4EE-698392344497}"/>
              </a:ext>
            </a:extLst>
          </p:cNvPr>
          <p:cNvSpPr/>
          <p:nvPr/>
        </p:nvSpPr>
        <p:spPr>
          <a:xfrm>
            <a:off x="9500176" y="1120465"/>
            <a:ext cx="1165611" cy="116553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 l="6761" t="5213" r="6761" b="5213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17DEF0-B283-4BDF-87AA-52B1AAF40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750" y="3308848"/>
            <a:ext cx="3552381" cy="234285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8A927AF-67B7-4351-A49E-F1F501526FD0}"/>
              </a:ext>
            </a:extLst>
          </p:cNvPr>
          <p:cNvSpPr/>
          <p:nvPr/>
        </p:nvSpPr>
        <p:spPr>
          <a:xfrm>
            <a:off x="4403772" y="3036932"/>
            <a:ext cx="1165611" cy="1165534"/>
          </a:xfrm>
          <a:prstGeom prst="ellipse">
            <a:avLst/>
          </a:prstGeom>
          <a:blipFill dpi="0" rotWithShape="1"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 l="-5593" t="9847" r="-5593" b="9847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2815BC-B4BB-4982-BBC0-CF379E96C7F1}"/>
              </a:ext>
            </a:extLst>
          </p:cNvPr>
          <p:cNvSpPr/>
          <p:nvPr/>
        </p:nvSpPr>
        <p:spPr>
          <a:xfrm>
            <a:off x="4403771" y="4625666"/>
            <a:ext cx="1165611" cy="1165534"/>
          </a:xfrm>
          <a:prstGeom prst="ellipse">
            <a:avLst/>
          </a:prstGeom>
          <a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D45D17-5C95-4329-8887-CE93130E19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042165" y="3727639"/>
            <a:ext cx="1650794" cy="1511111"/>
          </a:xfrm>
          <a:prstGeom prst="rect">
            <a:avLst/>
          </a:prstGeom>
        </p:spPr>
      </p:pic>
      <p:pic>
        <p:nvPicPr>
          <p:cNvPr id="4" name="Graphic 3" descr="Arrow: Slight curve">
            <a:extLst>
              <a:ext uri="{FF2B5EF4-FFF2-40B4-BE49-F238E27FC236}">
                <a16:creationId xmlns:a16="http://schemas.microsoft.com/office/drawing/2014/main" id="{77F2C008-C98D-405E-B254-E25C883AED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2182" y="3626512"/>
            <a:ext cx="914400" cy="914400"/>
          </a:xfrm>
          <a:prstGeom prst="rect">
            <a:avLst/>
          </a:prstGeom>
        </p:spPr>
      </p:pic>
      <p:pic>
        <p:nvPicPr>
          <p:cNvPr id="23" name="Graphic 22" descr="Arrow: Slight curve">
            <a:extLst>
              <a:ext uri="{FF2B5EF4-FFF2-40B4-BE49-F238E27FC236}">
                <a16:creationId xmlns:a16="http://schemas.microsoft.com/office/drawing/2014/main" id="{A5AC92C2-4E34-45C9-AD5C-F46FE3D0BD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V="1">
            <a:off x="5112182" y="4245423"/>
            <a:ext cx="914400" cy="914400"/>
          </a:xfrm>
          <a:prstGeom prst="rect">
            <a:avLst/>
          </a:prstGeom>
        </p:spPr>
      </p:pic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26B684D6-5D83-420C-AFE5-BD42197C80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7466688" y="4294033"/>
            <a:ext cx="914400" cy="914400"/>
          </a:xfrm>
          <a:prstGeom prst="rect">
            <a:avLst/>
          </a:prstGeom>
        </p:spPr>
      </p:pic>
      <p:pic>
        <p:nvPicPr>
          <p:cNvPr id="8" name="Graphic 7" descr="Eject">
            <a:extLst>
              <a:ext uri="{FF2B5EF4-FFF2-40B4-BE49-F238E27FC236}">
                <a16:creationId xmlns:a16="http://schemas.microsoft.com/office/drawing/2014/main" id="{F9FC2DD1-7B25-422C-B514-405800035E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5781" y="228599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939647-4EB5-4B48-8EE5-66FA01C2723D}"/>
              </a:ext>
            </a:extLst>
          </p:cNvPr>
          <p:cNvSpPr txBox="1"/>
          <p:nvPr/>
        </p:nvSpPr>
        <p:spPr>
          <a:xfrm>
            <a:off x="6368977" y="5286375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Mapping</a:t>
            </a:r>
          </a:p>
          <a:p>
            <a:pPr algn="ctr"/>
            <a:r>
              <a:rPr lang="en-GB" dirty="0"/>
              <a:t>Profile</a:t>
            </a: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C700EB98-C65A-44B5-9F92-F6F7EA6FD9A9}"/>
              </a:ext>
            </a:extLst>
          </p:cNvPr>
          <p:cNvSpPr/>
          <p:nvPr/>
        </p:nvSpPr>
        <p:spPr>
          <a:xfrm>
            <a:off x="6368977" y="5286375"/>
            <a:ext cx="1045715" cy="646331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8BC42-CAE6-48AC-8174-99CF04D9D23C}"/>
              </a:ext>
            </a:extLst>
          </p:cNvPr>
          <p:cNvSpPr txBox="1"/>
          <p:nvPr/>
        </p:nvSpPr>
        <p:spPr>
          <a:xfrm>
            <a:off x="9661204" y="5735009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Input</a:t>
            </a:r>
          </a:p>
          <a:p>
            <a:pPr algn="ctr"/>
            <a:r>
              <a:rPr lang="en-GB" dirty="0"/>
              <a:t>Actions</a:t>
            </a:r>
          </a:p>
          <a:p>
            <a:pPr algn="ctr"/>
            <a:r>
              <a:rPr lang="en-GB" dirty="0"/>
              <a:t>Profile</a:t>
            </a:r>
          </a:p>
        </p:txBody>
      </p:sp>
      <p:sp>
        <p:nvSpPr>
          <p:cNvPr id="26" name="Double Bracket 25">
            <a:extLst>
              <a:ext uri="{FF2B5EF4-FFF2-40B4-BE49-F238E27FC236}">
                <a16:creationId xmlns:a16="http://schemas.microsoft.com/office/drawing/2014/main" id="{6FAC9594-4AFA-42E5-807D-326353572EFF}"/>
              </a:ext>
            </a:extLst>
          </p:cNvPr>
          <p:cNvSpPr/>
          <p:nvPr/>
        </p:nvSpPr>
        <p:spPr>
          <a:xfrm>
            <a:off x="9620072" y="5735009"/>
            <a:ext cx="1045715" cy="91440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5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165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Mixed Reality Toolkit   Mapping With Input Actions</vt:lpstr>
      <vt:lpstr>PowerPoint Presentation</vt:lpstr>
      <vt:lpstr>MRTK v2 Input Actions  MRTK -&gt;  Input Settings -&gt;  Input Actions Profile </vt:lpstr>
      <vt:lpstr>PowerPoint Presentation</vt:lpstr>
      <vt:lpstr>PowerPoint Presentation</vt:lpstr>
      <vt:lpstr>PowerPoint Presentation</vt:lpstr>
      <vt:lpstr>PowerPoint Presentation</vt:lpstr>
      <vt:lpstr>Mixed Reality Toolkit   Creating Input Actions</vt:lpstr>
      <vt:lpstr>Mixed Reality Toolkit   Creating Controller Mapping Profiles</vt:lpstr>
      <vt:lpstr>Mixed Reality Toolkit   Creating Input Actions</vt:lpstr>
      <vt:lpstr>Mixed Reality Toolkit   Applying Rules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Jackson</dc:creator>
  <cp:lastModifiedBy>Simon Jackson</cp:lastModifiedBy>
  <cp:revision>1</cp:revision>
  <dcterms:created xsi:type="dcterms:W3CDTF">2019-03-25T13:50:41Z</dcterms:created>
  <dcterms:modified xsi:type="dcterms:W3CDTF">2019-04-06T13:39:02Z</dcterms:modified>
</cp:coreProperties>
</file>