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9" r:id="rId4"/>
    <p:sldId id="256" r:id="rId5"/>
    <p:sldId id="290" r:id="rId6"/>
    <p:sldId id="283" r:id="rId7"/>
    <p:sldId id="286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CC483-3F63-41DD-9F13-93C9FC61B5BC}" v="464" dt="2018-10-30T17:18:56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Jackson" userId="b3b5d6fb-60c3-41f4-961e-b174f23421b1" providerId="ADAL" clId="{9E6CC483-3F63-41DD-9F13-93C9FC61B5BC}"/>
    <pc:docChg chg="undo custSel mod addSld delSld modSld sldOrd modMainMaster">
      <pc:chgData name="Simon Jackson" userId="b3b5d6fb-60c3-41f4-961e-b174f23421b1" providerId="ADAL" clId="{9E6CC483-3F63-41DD-9F13-93C9FC61B5BC}" dt="2018-10-30T17:36:34.713" v="1070" actId="20577"/>
      <pc:docMkLst>
        <pc:docMk/>
      </pc:docMkLst>
      <pc:sldChg chg="addSp delSp modSp add del mod ord modTransition setBg">
        <pc:chgData name="Simon Jackson" userId="b3b5d6fb-60c3-41f4-961e-b174f23421b1" providerId="ADAL" clId="{9E6CC483-3F63-41DD-9F13-93C9FC61B5BC}" dt="2018-10-30T17:13:16.250" v="1050" actId="20577"/>
        <pc:sldMkLst>
          <pc:docMk/>
          <pc:sldMk cId="4289411261" sldId="256"/>
        </pc:sldMkLst>
        <pc:spChg chg="del">
          <ac:chgData name="Simon Jackson" userId="b3b5d6fb-60c3-41f4-961e-b174f23421b1" providerId="ADAL" clId="{9E6CC483-3F63-41DD-9F13-93C9FC61B5BC}" dt="2018-10-23T18:12:46.972" v="127"/>
          <ac:spMkLst>
            <pc:docMk/>
            <pc:sldMk cId="4289411261" sldId="256"/>
            <ac:spMk id="2" creationId="{1DAD300D-A90E-4306-8DE2-B2F367280DE6}"/>
          </ac:spMkLst>
        </pc:spChg>
        <pc:spChg chg="del">
          <ac:chgData name="Simon Jackson" userId="b3b5d6fb-60c3-41f4-961e-b174f23421b1" providerId="ADAL" clId="{9E6CC483-3F63-41DD-9F13-93C9FC61B5BC}" dt="2018-10-23T18:12:46.972" v="127"/>
          <ac:spMkLst>
            <pc:docMk/>
            <pc:sldMk cId="4289411261" sldId="256"/>
            <ac:spMk id="3" creationId="{FB3AC016-937F-4C63-AC60-8406AD2A1F46}"/>
          </ac:spMkLst>
        </pc:spChg>
        <pc:spChg chg="add">
          <ac:chgData name="Simon Jackson" userId="b3b5d6fb-60c3-41f4-961e-b174f23421b1" providerId="ADAL" clId="{9E6CC483-3F63-41DD-9F13-93C9FC61B5BC}" dt="2018-10-23T18:18:08.766" v="282" actId="26606"/>
          <ac:spMkLst>
            <pc:docMk/>
            <pc:sldMk cId="4289411261" sldId="256"/>
            <ac:spMk id="9" creationId="{42285737-90EE-47DC-AC80-8AE156B11969}"/>
          </ac:spMkLst>
        </pc:spChg>
        <pc:spChg chg="add del mod">
          <ac:chgData name="Simon Jackson" userId="b3b5d6fb-60c3-41f4-961e-b174f23421b1" providerId="ADAL" clId="{9E6CC483-3F63-41DD-9F13-93C9FC61B5BC}" dt="2018-10-23T18:28:01.889" v="525" actId="931"/>
          <ac:spMkLst>
            <pc:docMk/>
            <pc:sldMk cId="4289411261" sldId="256"/>
            <ac:spMk id="10" creationId="{C68D5C0C-42B4-472F-B7BE-D12E563228BD}"/>
          </ac:spMkLst>
        </pc:spChg>
        <pc:spChg chg="add del mod">
          <ac:chgData name="Simon Jackson" userId="b3b5d6fb-60c3-41f4-961e-b174f23421b1" providerId="ADAL" clId="{9E6CC483-3F63-41DD-9F13-93C9FC61B5BC}" dt="2018-10-23T18:19:33.794" v="360" actId="478"/>
          <ac:spMkLst>
            <pc:docMk/>
            <pc:sldMk cId="4289411261" sldId="256"/>
            <ac:spMk id="18" creationId="{8F7845ED-D959-401B-9E44-5CC001EFBE10}"/>
          </ac:spMkLst>
        </pc:spChg>
        <pc:spChg chg="add mod">
          <ac:chgData name="Simon Jackson" userId="b3b5d6fb-60c3-41f4-961e-b174f23421b1" providerId="ADAL" clId="{9E6CC483-3F63-41DD-9F13-93C9FC61B5BC}" dt="2018-10-23T18:38:09.084" v="541" actId="14100"/>
          <ac:spMkLst>
            <pc:docMk/>
            <pc:sldMk cId="4289411261" sldId="256"/>
            <ac:spMk id="19" creationId="{F5232124-81C4-4CC2-8EDA-4F929C635E69}"/>
          </ac:spMkLst>
        </pc:spChg>
        <pc:grpChg chg="add">
          <ac:chgData name="Simon Jackson" userId="b3b5d6fb-60c3-41f4-961e-b174f23421b1" providerId="ADAL" clId="{9E6CC483-3F63-41DD-9F13-93C9FC61B5BC}" dt="2018-10-23T18:18:08.766" v="282" actId="26606"/>
          <ac:grpSpMkLst>
            <pc:docMk/>
            <pc:sldMk cId="4289411261" sldId="256"/>
            <ac:grpSpMk id="11" creationId="{B57BDC17-F1B3-455F-BBF1-680AA1F25C06}"/>
          </ac:grpSpMkLst>
        </pc:grpChg>
        <pc:graphicFrameChg chg="add mod modGraphic">
          <ac:chgData name="Simon Jackson" userId="b3b5d6fb-60c3-41f4-961e-b174f23421b1" providerId="ADAL" clId="{9E6CC483-3F63-41DD-9F13-93C9FC61B5BC}" dt="2018-10-30T17:13:16.250" v="1050" actId="20577"/>
          <ac:graphicFrameMkLst>
            <pc:docMk/>
            <pc:sldMk cId="4289411261" sldId="256"/>
            <ac:graphicFrameMk id="4" creationId="{0B7EF99D-EF53-4691-8B3F-20EB1AD83E4A}"/>
          </ac:graphicFrameMkLst>
        </pc:graphicFrameChg>
        <pc:graphicFrameChg chg="add del mod">
          <ac:chgData name="Simon Jackson" userId="b3b5d6fb-60c3-41f4-961e-b174f23421b1" providerId="ADAL" clId="{9E6CC483-3F63-41DD-9F13-93C9FC61B5BC}" dt="2018-10-23T18:21:02.256" v="402" actId="478"/>
          <ac:graphicFrameMkLst>
            <pc:docMk/>
            <pc:sldMk cId="4289411261" sldId="256"/>
            <ac:graphicFrameMk id="5" creationId="{DD29D6AD-1753-4BF5-ABF0-6A7C1D3C589A}"/>
          </ac:graphicFrameMkLst>
        </pc:graphicFrameChg>
        <pc:graphicFrameChg chg="add del mod">
          <ac:chgData name="Simon Jackson" userId="b3b5d6fb-60c3-41f4-961e-b174f23421b1" providerId="ADAL" clId="{9E6CC483-3F63-41DD-9F13-93C9FC61B5BC}" dt="2018-10-23T18:23:25.272" v="447" actId="478"/>
          <ac:graphicFrameMkLst>
            <pc:docMk/>
            <pc:sldMk cId="4289411261" sldId="256"/>
            <ac:graphicFrameMk id="6" creationId="{29358D5C-385B-4894-8843-5F5862AC997D}"/>
          </ac:graphicFrameMkLst>
        </pc:graphicFrameChg>
        <pc:picChg chg="add del mod">
          <ac:chgData name="Simon Jackson" userId="b3b5d6fb-60c3-41f4-961e-b174f23421b1" providerId="ADAL" clId="{9E6CC483-3F63-41DD-9F13-93C9FC61B5BC}" dt="2018-10-23T18:28:01.889" v="525" actId="931"/>
          <ac:picMkLst>
            <pc:docMk/>
            <pc:sldMk cId="4289411261" sldId="256"/>
            <ac:picMk id="8" creationId="{A36525B0-6331-4780-82B9-6C93A5A62835}"/>
          </ac:picMkLst>
        </pc:picChg>
        <pc:picChg chg="add del mod">
          <ac:chgData name="Simon Jackson" userId="b3b5d6fb-60c3-41f4-961e-b174f23421b1" providerId="ADAL" clId="{9E6CC483-3F63-41DD-9F13-93C9FC61B5BC}" dt="2018-10-23T18:36:57.740" v="531" actId="478"/>
          <ac:picMkLst>
            <pc:docMk/>
            <pc:sldMk cId="4289411261" sldId="256"/>
            <ac:picMk id="20" creationId="{8D3830EB-4E74-4854-9FB5-4B2515974495}"/>
          </ac:picMkLst>
        </pc:picChg>
        <pc:picChg chg="add del mod">
          <ac:chgData name="Simon Jackson" userId="b3b5d6fb-60c3-41f4-961e-b174f23421b1" providerId="ADAL" clId="{9E6CC483-3F63-41DD-9F13-93C9FC61B5BC}" dt="2018-10-23T18:37:32.542" v="535" actId="478"/>
          <ac:picMkLst>
            <pc:docMk/>
            <pc:sldMk cId="4289411261" sldId="256"/>
            <ac:picMk id="21" creationId="{911EC4B5-976B-4BB2-BFAB-0297815370BE}"/>
          </ac:picMkLst>
        </pc:picChg>
        <pc:picChg chg="add mod">
          <ac:chgData name="Simon Jackson" userId="b3b5d6fb-60c3-41f4-961e-b174f23421b1" providerId="ADAL" clId="{9E6CC483-3F63-41DD-9F13-93C9FC61B5BC}" dt="2018-10-23T18:37:51.382" v="539" actId="1076"/>
          <ac:picMkLst>
            <pc:docMk/>
            <pc:sldMk cId="4289411261" sldId="256"/>
            <ac:picMk id="22" creationId="{18D57E0F-2743-4B7E-A06D-F0E90062A14F}"/>
          </ac:picMkLst>
        </pc:picChg>
      </pc:sldChg>
      <pc:sldChg chg="modTransition">
        <pc:chgData name="Simon Jackson" userId="b3b5d6fb-60c3-41f4-961e-b174f23421b1" providerId="ADAL" clId="{9E6CC483-3F63-41DD-9F13-93C9FC61B5BC}" dt="2018-10-25T12:51:18.683" v="1038"/>
        <pc:sldMkLst>
          <pc:docMk/>
          <pc:sldMk cId="1554843618" sldId="257"/>
        </pc:sldMkLst>
      </pc:sldChg>
      <pc:sldChg chg="modSp modTransition modAnim">
        <pc:chgData name="Simon Jackson" userId="b3b5d6fb-60c3-41f4-961e-b174f23421b1" providerId="ADAL" clId="{9E6CC483-3F63-41DD-9F13-93C9FC61B5BC}" dt="2018-10-25T12:51:18.683" v="1038"/>
        <pc:sldMkLst>
          <pc:docMk/>
          <pc:sldMk cId="2464627065" sldId="259"/>
        </pc:sldMkLst>
        <pc:graphicFrameChg chg="mod">
          <ac:chgData name="Simon Jackson" userId="b3b5d6fb-60c3-41f4-961e-b174f23421b1" providerId="ADAL" clId="{9E6CC483-3F63-41DD-9F13-93C9FC61B5BC}" dt="2018-10-23T18:08:46.620" v="16" actId="20577"/>
          <ac:graphicFrameMkLst>
            <pc:docMk/>
            <pc:sldMk cId="2464627065" sldId="259"/>
            <ac:graphicFrameMk id="5" creationId="{8BFE2BAA-142B-4351-BF19-70020110BCE6}"/>
          </ac:graphicFrameMkLst>
        </pc:graphicFrameChg>
      </pc:sldChg>
      <pc:sldChg chg="modTransition">
        <pc:chgData name="Simon Jackson" userId="b3b5d6fb-60c3-41f4-961e-b174f23421b1" providerId="ADAL" clId="{9E6CC483-3F63-41DD-9F13-93C9FC61B5BC}" dt="2018-10-25T12:51:18.683" v="1038"/>
        <pc:sldMkLst>
          <pc:docMk/>
          <pc:sldMk cId="2231223622" sldId="270"/>
        </pc:sldMkLst>
      </pc:sldChg>
      <pc:sldChg chg="modSp add modTransition">
        <pc:chgData name="Simon Jackson" userId="b3b5d6fb-60c3-41f4-961e-b174f23421b1" providerId="ADAL" clId="{9E6CC483-3F63-41DD-9F13-93C9FC61B5BC}" dt="2018-10-25T12:51:18.683" v="1038"/>
        <pc:sldMkLst>
          <pc:docMk/>
          <pc:sldMk cId="2622436244" sldId="283"/>
        </pc:sldMkLst>
        <pc:spChg chg="mod">
          <ac:chgData name="Simon Jackson" userId="b3b5d6fb-60c3-41f4-961e-b174f23421b1" providerId="ADAL" clId="{9E6CC483-3F63-41DD-9F13-93C9FC61B5BC}" dt="2018-10-23T18:44:57.190" v="841" actId="20577"/>
          <ac:spMkLst>
            <pc:docMk/>
            <pc:sldMk cId="2622436244" sldId="283"/>
            <ac:spMk id="2" creationId="{09187A41-6CAB-4393-9FAC-F87FBD855459}"/>
          </ac:spMkLst>
        </pc:spChg>
      </pc:sldChg>
      <pc:sldChg chg="modSp modTransition">
        <pc:chgData name="Simon Jackson" userId="b3b5d6fb-60c3-41f4-961e-b174f23421b1" providerId="ADAL" clId="{9E6CC483-3F63-41DD-9F13-93C9FC61B5BC}" dt="2018-10-30T17:36:34.713" v="1070" actId="20577"/>
        <pc:sldMkLst>
          <pc:docMk/>
          <pc:sldMk cId="3385686276" sldId="286"/>
        </pc:sldMkLst>
        <pc:spChg chg="mod">
          <ac:chgData name="Simon Jackson" userId="b3b5d6fb-60c3-41f4-961e-b174f23421b1" providerId="ADAL" clId="{9E6CC483-3F63-41DD-9F13-93C9FC61B5BC}" dt="2018-10-23T18:46:11.904" v="949" actId="20577"/>
          <ac:spMkLst>
            <pc:docMk/>
            <pc:sldMk cId="3385686276" sldId="286"/>
            <ac:spMk id="2" creationId="{09187A41-6CAB-4393-9FAC-F87FBD855459}"/>
          </ac:spMkLst>
        </pc:spChg>
        <pc:spChg chg="mod">
          <ac:chgData name="Simon Jackson" userId="b3b5d6fb-60c3-41f4-961e-b174f23421b1" providerId="ADAL" clId="{9E6CC483-3F63-41DD-9F13-93C9FC61B5BC}" dt="2018-10-30T17:36:34.713" v="1070" actId="20577"/>
          <ac:spMkLst>
            <pc:docMk/>
            <pc:sldMk cId="3385686276" sldId="286"/>
            <ac:spMk id="8" creationId="{4936AC87-66DD-4EB0-A79C-A57ADD7A807B}"/>
          </ac:spMkLst>
        </pc:spChg>
      </pc:sldChg>
      <pc:sldChg chg="addSp delSp modSp add mod ord modTransition setBg modAnim">
        <pc:chgData name="Simon Jackson" userId="b3b5d6fb-60c3-41f4-961e-b174f23421b1" providerId="ADAL" clId="{9E6CC483-3F63-41DD-9F13-93C9FC61B5BC}" dt="2018-10-25T12:51:18.683" v="1038"/>
        <pc:sldMkLst>
          <pc:docMk/>
          <pc:sldMk cId="504031019" sldId="289"/>
        </pc:sldMkLst>
        <pc:spChg chg="mod">
          <ac:chgData name="Simon Jackson" userId="b3b5d6fb-60c3-41f4-961e-b174f23421b1" providerId="ADAL" clId="{9E6CC483-3F63-41DD-9F13-93C9FC61B5BC}" dt="2018-10-23T18:42:04.241" v="788" actId="26606"/>
          <ac:spMkLst>
            <pc:docMk/>
            <pc:sldMk cId="504031019" sldId="289"/>
            <ac:spMk id="2" creationId="{5CF89218-B032-42F4-8986-5093A7D4FC68}"/>
          </ac:spMkLst>
        </pc:spChg>
        <pc:spChg chg="add del mod">
          <ac:chgData name="Simon Jackson" userId="b3b5d6fb-60c3-41f4-961e-b174f23421b1" providerId="ADAL" clId="{9E6CC483-3F63-41DD-9F13-93C9FC61B5BC}" dt="2018-10-23T18:42:04.241" v="788" actId="26606"/>
          <ac:spMkLst>
            <pc:docMk/>
            <pc:sldMk cId="504031019" sldId="289"/>
            <ac:spMk id="3" creationId="{91DAFB38-C6CE-425C-9653-17EDC1AA8589}"/>
          </ac:spMkLst>
        </pc:spChg>
        <pc:spChg chg="add del">
          <ac:chgData name="Simon Jackson" userId="b3b5d6fb-60c3-41f4-961e-b174f23421b1" providerId="ADAL" clId="{9E6CC483-3F63-41DD-9F13-93C9FC61B5BC}" dt="2018-10-23T18:42:04.241" v="788" actId="26606"/>
          <ac:spMkLst>
            <pc:docMk/>
            <pc:sldMk cId="504031019" sldId="289"/>
            <ac:spMk id="8" creationId="{8D70B121-56F4-4848-B38B-182089D909FA}"/>
          </ac:spMkLst>
        </pc:spChg>
        <pc:spChg chg="add">
          <ac:chgData name="Simon Jackson" userId="b3b5d6fb-60c3-41f4-961e-b174f23421b1" providerId="ADAL" clId="{9E6CC483-3F63-41DD-9F13-93C9FC61B5BC}" dt="2018-10-23T18:42:04.241" v="788" actId="26606"/>
          <ac:spMkLst>
            <pc:docMk/>
            <pc:sldMk cId="504031019" sldId="289"/>
            <ac:spMk id="13" creationId="{42285737-90EE-47DC-AC80-8AE156B11969}"/>
          </ac:spMkLst>
        </pc:spChg>
        <pc:spChg chg="add del">
          <ac:chgData name="Simon Jackson" userId="b3b5d6fb-60c3-41f4-961e-b174f23421b1" providerId="ADAL" clId="{9E6CC483-3F63-41DD-9F13-93C9FC61B5BC}" dt="2018-10-23T18:41:20.692" v="781" actId="26606"/>
          <ac:spMkLst>
            <pc:docMk/>
            <pc:sldMk cId="504031019" sldId="289"/>
            <ac:spMk id="17" creationId="{42285737-90EE-47DC-AC80-8AE156B11969}"/>
          </ac:spMkLst>
        </pc:spChg>
        <pc:grpChg chg="add">
          <ac:chgData name="Simon Jackson" userId="b3b5d6fb-60c3-41f4-961e-b174f23421b1" providerId="ADAL" clId="{9E6CC483-3F63-41DD-9F13-93C9FC61B5BC}" dt="2018-10-23T18:42:04.241" v="788" actId="26606"/>
          <ac:grpSpMkLst>
            <pc:docMk/>
            <pc:sldMk cId="504031019" sldId="289"/>
            <ac:grpSpMk id="14" creationId="{B57BDC17-F1B3-455F-BBF1-680AA1F25C06}"/>
          </ac:grpSpMkLst>
        </pc:grpChg>
        <pc:grpChg chg="add del">
          <ac:chgData name="Simon Jackson" userId="b3b5d6fb-60c3-41f4-961e-b174f23421b1" providerId="ADAL" clId="{9E6CC483-3F63-41DD-9F13-93C9FC61B5BC}" dt="2018-10-23T18:41:20.692" v="781" actId="26606"/>
          <ac:grpSpMkLst>
            <pc:docMk/>
            <pc:sldMk cId="504031019" sldId="289"/>
            <ac:grpSpMk id="19" creationId="{B57BDC17-F1B3-455F-BBF1-680AA1F25C06}"/>
          </ac:grpSpMkLst>
        </pc:grpChg>
        <pc:graphicFrameChg chg="add del mod">
          <ac:chgData name="Simon Jackson" userId="b3b5d6fb-60c3-41f4-961e-b174f23421b1" providerId="ADAL" clId="{9E6CC483-3F63-41DD-9F13-93C9FC61B5BC}" dt="2018-10-23T18:41:20.692" v="781" actId="26606"/>
          <ac:graphicFrameMkLst>
            <pc:docMk/>
            <pc:sldMk cId="504031019" sldId="289"/>
            <ac:graphicFrameMk id="12" creationId="{FA1C7CC9-789A-412B-948D-DCA9055239FE}"/>
          </ac:graphicFrameMkLst>
        </pc:graphicFrameChg>
        <pc:graphicFrameChg chg="add mod">
          <ac:chgData name="Simon Jackson" userId="b3b5d6fb-60c3-41f4-961e-b174f23421b1" providerId="ADAL" clId="{9E6CC483-3F63-41DD-9F13-93C9FC61B5BC}" dt="2018-10-23T18:50:58.049" v="1011" actId="2711"/>
          <ac:graphicFrameMkLst>
            <pc:docMk/>
            <pc:sldMk cId="504031019" sldId="289"/>
            <ac:graphicFrameMk id="15" creationId="{135A092E-EDFD-41C8-A56C-EFA4DB90D1B8}"/>
          </ac:graphicFrameMkLst>
        </pc:graphicFrameChg>
        <pc:cxnChg chg="add del">
          <ac:chgData name="Simon Jackson" userId="b3b5d6fb-60c3-41f4-961e-b174f23421b1" providerId="ADAL" clId="{9E6CC483-3F63-41DD-9F13-93C9FC61B5BC}" dt="2018-10-23T18:42:04.241" v="788" actId="26606"/>
          <ac:cxnSpMkLst>
            <pc:docMk/>
            <pc:sldMk cId="504031019" sldId="289"/>
            <ac:cxnSpMk id="10" creationId="{2D72A2C9-F3CA-4216-8BAD-FA4C970C3C4E}"/>
          </ac:cxnSpMkLst>
        </pc:cxnChg>
      </pc:sldChg>
      <pc:sldChg chg="addSp delSp modSp add modTransition modAnim">
        <pc:chgData name="Simon Jackson" userId="b3b5d6fb-60c3-41f4-961e-b174f23421b1" providerId="ADAL" clId="{9E6CC483-3F63-41DD-9F13-93C9FC61B5BC}" dt="2018-10-30T17:18:56.098" v="1062" actId="20577"/>
        <pc:sldMkLst>
          <pc:docMk/>
          <pc:sldMk cId="1587815037" sldId="290"/>
        </pc:sldMkLst>
        <pc:graphicFrameChg chg="mod">
          <ac:chgData name="Simon Jackson" userId="b3b5d6fb-60c3-41f4-961e-b174f23421b1" providerId="ADAL" clId="{9E6CC483-3F63-41DD-9F13-93C9FC61B5BC}" dt="2018-10-30T17:18:56.098" v="1062" actId="20577"/>
          <ac:graphicFrameMkLst>
            <pc:docMk/>
            <pc:sldMk cId="1587815037" sldId="290"/>
            <ac:graphicFrameMk id="4" creationId="{0B7EF99D-EF53-4691-8B3F-20EB1AD83E4A}"/>
          </ac:graphicFrameMkLst>
        </pc:graphicFrameChg>
        <pc:picChg chg="add mod">
          <ac:chgData name="Simon Jackson" userId="b3b5d6fb-60c3-41f4-961e-b174f23421b1" providerId="ADAL" clId="{9E6CC483-3F63-41DD-9F13-93C9FC61B5BC}" dt="2018-10-23T18:48:58.525" v="1004" actId="1076"/>
          <ac:picMkLst>
            <pc:docMk/>
            <pc:sldMk cId="1587815037" sldId="290"/>
            <ac:picMk id="2" creationId="{B93092B3-76CD-4E24-9C21-2319FA73798F}"/>
          </ac:picMkLst>
        </pc:picChg>
        <pc:picChg chg="del">
          <ac:chgData name="Simon Jackson" userId="b3b5d6fb-60c3-41f4-961e-b174f23421b1" providerId="ADAL" clId="{9E6CC483-3F63-41DD-9F13-93C9FC61B5BC}" dt="2018-10-23T18:48:35.222" v="999" actId="478"/>
          <ac:picMkLst>
            <pc:docMk/>
            <pc:sldMk cId="1587815037" sldId="290"/>
            <ac:picMk id="22" creationId="{18D57E0F-2743-4B7E-A06D-F0E90062A14F}"/>
          </ac:picMkLst>
        </pc:picChg>
      </pc:sldChg>
      <pc:sldMasterChg chg="modTransition modSldLayout">
        <pc:chgData name="Simon Jackson" userId="b3b5d6fb-60c3-41f4-961e-b174f23421b1" providerId="ADAL" clId="{9E6CC483-3F63-41DD-9F13-93C9FC61B5BC}" dt="2018-10-25T12:51:18.683" v="1038"/>
        <pc:sldMasterMkLst>
          <pc:docMk/>
          <pc:sldMasterMk cId="2627028113" sldId="2147483648"/>
        </pc:sldMasterMkLst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1990676232" sldId="2147483649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1500106712" sldId="2147483650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4129244161" sldId="2147483651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3337753354" sldId="2147483652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1882327928" sldId="2147483653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2936534383" sldId="2147483654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1552853060" sldId="2147483655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652189117" sldId="2147483656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887710249" sldId="2147483657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2084389698" sldId="2147483658"/>
          </pc:sldLayoutMkLst>
        </pc:sldLayoutChg>
        <pc:sldLayoutChg chg="modTransition">
          <pc:chgData name="Simon Jackson" userId="b3b5d6fb-60c3-41f4-961e-b174f23421b1" providerId="ADAL" clId="{9E6CC483-3F63-41DD-9F13-93C9FC61B5BC}" dt="2018-10-25T12:51:18.683" v="1038"/>
          <pc:sldLayoutMkLst>
            <pc:docMk/>
            <pc:sldMasterMk cId="2627028113" sldId="2147483648"/>
            <pc:sldLayoutMk cId="3032872550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F6917-9B7C-44C2-BE40-626C44A0AE6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B7AD76A-04E5-4A3E-9DA9-803A301513BC}">
      <dgm:prSet custT="1"/>
      <dgm:spPr/>
      <dgm:t>
        <a:bodyPr/>
        <a:lstStyle/>
        <a:p>
          <a:r>
            <a:rPr lang="en-GB" sz="2000" dirty="0"/>
            <a:t>Quick overview of the Mixed Reality Toolkit vNext project</a:t>
          </a:r>
          <a:endParaRPr lang="en-US" sz="2000" dirty="0"/>
        </a:p>
      </dgm:t>
    </dgm:pt>
    <dgm:pt modelId="{D0D22917-A656-4822-B1FA-CE740F3165A0}" type="parTrans" cxnId="{10BD70B3-B36A-4D48-BD8F-0FC73174E391}">
      <dgm:prSet/>
      <dgm:spPr/>
      <dgm:t>
        <a:bodyPr/>
        <a:lstStyle/>
        <a:p>
          <a:endParaRPr lang="en-US"/>
        </a:p>
      </dgm:t>
    </dgm:pt>
    <dgm:pt modelId="{A92A4F55-0C41-46B4-B0CB-D9D95C0A8A5E}" type="sibTrans" cxnId="{10BD70B3-B36A-4D48-BD8F-0FC73174E391}">
      <dgm:prSet/>
      <dgm:spPr/>
      <dgm:t>
        <a:bodyPr/>
        <a:lstStyle/>
        <a:p>
          <a:endParaRPr lang="en-US"/>
        </a:p>
      </dgm:t>
    </dgm:pt>
    <dgm:pt modelId="{BB84DCE8-A340-4168-8ADE-B281FCEFF822}">
      <dgm:prSet custT="1"/>
      <dgm:spPr/>
      <dgm:t>
        <a:bodyPr/>
        <a:lstStyle/>
        <a:p>
          <a:r>
            <a:rPr lang="en-GB" sz="2000" dirty="0"/>
            <a:t>Setting up your Unity project for the MRTK</a:t>
          </a:r>
          <a:endParaRPr lang="en-US" sz="2000" dirty="0"/>
        </a:p>
      </dgm:t>
    </dgm:pt>
    <dgm:pt modelId="{384246DA-862C-4764-B76C-58F7F18BFB17}" type="parTrans" cxnId="{10162063-9957-4C43-865A-A64787C550D5}">
      <dgm:prSet/>
      <dgm:spPr/>
      <dgm:t>
        <a:bodyPr/>
        <a:lstStyle/>
        <a:p>
          <a:endParaRPr lang="en-US"/>
        </a:p>
      </dgm:t>
    </dgm:pt>
    <dgm:pt modelId="{E12FDF2F-83C5-4B12-A40D-5378270A630A}" type="sibTrans" cxnId="{10162063-9957-4C43-865A-A64787C550D5}">
      <dgm:prSet/>
      <dgm:spPr/>
      <dgm:t>
        <a:bodyPr/>
        <a:lstStyle/>
        <a:p>
          <a:endParaRPr lang="en-US"/>
        </a:p>
      </dgm:t>
    </dgm:pt>
    <dgm:pt modelId="{5035BB2D-4C4D-44BE-9565-3F372FA49704}">
      <dgm:prSet custT="1"/>
      <dgm:spPr/>
      <dgm:t>
        <a:bodyPr/>
        <a:lstStyle/>
        <a:p>
          <a:r>
            <a:rPr lang="en-GB" sz="2000" dirty="0"/>
            <a:t>Installing the MRTK and running your scene</a:t>
          </a:r>
          <a:endParaRPr lang="en-US" sz="2000" dirty="0"/>
        </a:p>
      </dgm:t>
    </dgm:pt>
    <dgm:pt modelId="{F2358DD6-F095-483D-A582-41BA94B7B2F3}" type="parTrans" cxnId="{8179A016-57F2-4ADE-8FB5-BF327496DF34}">
      <dgm:prSet/>
      <dgm:spPr/>
      <dgm:t>
        <a:bodyPr/>
        <a:lstStyle/>
        <a:p>
          <a:endParaRPr lang="en-US"/>
        </a:p>
      </dgm:t>
    </dgm:pt>
    <dgm:pt modelId="{CCF592D9-0897-4E4E-98AC-4F3F58C6BED8}" type="sibTrans" cxnId="{8179A016-57F2-4ADE-8FB5-BF327496DF34}">
      <dgm:prSet/>
      <dgm:spPr/>
      <dgm:t>
        <a:bodyPr/>
        <a:lstStyle/>
        <a:p>
          <a:endParaRPr lang="en-US"/>
        </a:p>
      </dgm:t>
    </dgm:pt>
    <dgm:pt modelId="{ED6C760E-37AB-48B6-83E3-0A11B5E13E8B}">
      <dgm:prSet/>
      <dgm:spPr/>
      <dgm:t>
        <a:bodyPr/>
        <a:lstStyle/>
        <a:p>
          <a:r>
            <a:rPr lang="en-GB" dirty="0"/>
            <a:t>Quick tips</a:t>
          </a:r>
          <a:endParaRPr lang="en-US" dirty="0"/>
        </a:p>
      </dgm:t>
    </dgm:pt>
    <dgm:pt modelId="{F675345B-6B3D-4185-AF37-AD71BF18DEE2}" type="parTrans" cxnId="{C19202D3-987F-4AF2-936E-7C060361730A}">
      <dgm:prSet/>
      <dgm:spPr/>
      <dgm:t>
        <a:bodyPr/>
        <a:lstStyle/>
        <a:p>
          <a:endParaRPr lang="en-US"/>
        </a:p>
      </dgm:t>
    </dgm:pt>
    <dgm:pt modelId="{E425008D-44B9-432D-8E45-02825BF61532}" type="sibTrans" cxnId="{C19202D3-987F-4AF2-936E-7C060361730A}">
      <dgm:prSet/>
      <dgm:spPr/>
      <dgm:t>
        <a:bodyPr/>
        <a:lstStyle/>
        <a:p>
          <a:endParaRPr lang="en-US"/>
        </a:p>
      </dgm:t>
    </dgm:pt>
    <dgm:pt modelId="{847303BF-5021-459F-98EE-C09566CDDBB8}">
      <dgm:prSet/>
      <dgm:spPr/>
      <dgm:t>
        <a:bodyPr/>
        <a:lstStyle/>
        <a:p>
          <a:r>
            <a:rPr lang="en-GB" dirty="0"/>
            <a:t>Beta and beyond</a:t>
          </a:r>
          <a:endParaRPr lang="en-US" dirty="0"/>
        </a:p>
      </dgm:t>
    </dgm:pt>
    <dgm:pt modelId="{8142916B-A7F8-45F1-861F-6E2F71CE4E81}" type="parTrans" cxnId="{01F03E9B-AD94-4BA2-B80D-4617A07C1293}">
      <dgm:prSet/>
      <dgm:spPr/>
      <dgm:t>
        <a:bodyPr/>
        <a:lstStyle/>
        <a:p>
          <a:endParaRPr lang="en-US"/>
        </a:p>
      </dgm:t>
    </dgm:pt>
    <dgm:pt modelId="{688F83A5-BA5F-4483-B453-189A9554E21D}" type="sibTrans" cxnId="{01F03E9B-AD94-4BA2-B80D-4617A07C1293}">
      <dgm:prSet/>
      <dgm:spPr/>
      <dgm:t>
        <a:bodyPr/>
        <a:lstStyle/>
        <a:p>
          <a:endParaRPr lang="en-US"/>
        </a:p>
      </dgm:t>
    </dgm:pt>
    <dgm:pt modelId="{AA73D69B-DED7-4BD9-9BD0-57E8FC787B25}" type="pres">
      <dgm:prSet presAssocID="{6DAF6917-9B7C-44C2-BE40-626C44A0AE6D}" presName="root" presStyleCnt="0">
        <dgm:presLayoutVars>
          <dgm:dir/>
          <dgm:resizeHandles val="exact"/>
        </dgm:presLayoutVars>
      </dgm:prSet>
      <dgm:spPr/>
    </dgm:pt>
    <dgm:pt modelId="{CC6F1818-FB78-4003-B544-7DA65B645F43}" type="pres">
      <dgm:prSet presAssocID="{AB7AD76A-04E5-4A3E-9DA9-803A301513BC}" presName="compNode" presStyleCnt="0"/>
      <dgm:spPr/>
    </dgm:pt>
    <dgm:pt modelId="{3B8E3396-C4F6-467D-965D-B0D4CEF2AD28}" type="pres">
      <dgm:prSet presAssocID="{AB7AD76A-04E5-4A3E-9DA9-803A301513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0562C35-EAC7-4B95-B424-A4AD5FFC1FB9}" type="pres">
      <dgm:prSet presAssocID="{AB7AD76A-04E5-4A3E-9DA9-803A301513BC}" presName="spaceRect" presStyleCnt="0"/>
      <dgm:spPr/>
    </dgm:pt>
    <dgm:pt modelId="{AC461CEE-47BB-4C97-BB24-BE4FD5611A97}" type="pres">
      <dgm:prSet presAssocID="{AB7AD76A-04E5-4A3E-9DA9-803A301513BC}" presName="textRect" presStyleLbl="revTx" presStyleIdx="0" presStyleCnt="5">
        <dgm:presLayoutVars>
          <dgm:chMax val="1"/>
          <dgm:chPref val="1"/>
        </dgm:presLayoutVars>
      </dgm:prSet>
      <dgm:spPr/>
    </dgm:pt>
    <dgm:pt modelId="{C65BEC06-253A-4E78-8314-D58647FD1C7C}" type="pres">
      <dgm:prSet presAssocID="{A92A4F55-0C41-46B4-B0CB-D9D95C0A8A5E}" presName="sibTrans" presStyleCnt="0"/>
      <dgm:spPr/>
    </dgm:pt>
    <dgm:pt modelId="{140AFDDE-9966-44F4-859E-730BE93DBF47}" type="pres">
      <dgm:prSet presAssocID="{BB84DCE8-A340-4168-8ADE-B281FCEFF822}" presName="compNode" presStyleCnt="0"/>
      <dgm:spPr/>
    </dgm:pt>
    <dgm:pt modelId="{95484EEE-6B15-44C8-A38E-13CE0D4E61EA}" type="pres">
      <dgm:prSet presAssocID="{BB84DCE8-A340-4168-8ADE-B281FCEFF8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70E179-D357-45F5-B840-DC7D6099F210}" type="pres">
      <dgm:prSet presAssocID="{BB84DCE8-A340-4168-8ADE-B281FCEFF822}" presName="spaceRect" presStyleCnt="0"/>
      <dgm:spPr/>
    </dgm:pt>
    <dgm:pt modelId="{CF32C211-C50B-4396-BF81-46A7338C1CD3}" type="pres">
      <dgm:prSet presAssocID="{BB84DCE8-A340-4168-8ADE-B281FCEFF822}" presName="textRect" presStyleLbl="revTx" presStyleIdx="1" presStyleCnt="5">
        <dgm:presLayoutVars>
          <dgm:chMax val="1"/>
          <dgm:chPref val="1"/>
        </dgm:presLayoutVars>
      </dgm:prSet>
      <dgm:spPr/>
    </dgm:pt>
    <dgm:pt modelId="{0F5036D2-566F-4578-96C5-81D2308FAFDC}" type="pres">
      <dgm:prSet presAssocID="{E12FDF2F-83C5-4B12-A40D-5378270A630A}" presName="sibTrans" presStyleCnt="0"/>
      <dgm:spPr/>
    </dgm:pt>
    <dgm:pt modelId="{90E74469-DAFF-4DCD-99CC-E06F775E29D3}" type="pres">
      <dgm:prSet presAssocID="{5035BB2D-4C4D-44BE-9565-3F372FA49704}" presName="compNode" presStyleCnt="0"/>
      <dgm:spPr/>
    </dgm:pt>
    <dgm:pt modelId="{EDE8E439-F761-4026-A128-0FF0C76F5539}" type="pres">
      <dgm:prSet presAssocID="{5035BB2D-4C4D-44BE-9565-3F372FA497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965812B-DF10-4D8D-A560-9D348D9ED610}" type="pres">
      <dgm:prSet presAssocID="{5035BB2D-4C4D-44BE-9565-3F372FA49704}" presName="spaceRect" presStyleCnt="0"/>
      <dgm:spPr/>
    </dgm:pt>
    <dgm:pt modelId="{976E1D66-8D14-46F7-8BA1-374D5503060E}" type="pres">
      <dgm:prSet presAssocID="{5035BB2D-4C4D-44BE-9565-3F372FA49704}" presName="textRect" presStyleLbl="revTx" presStyleIdx="2" presStyleCnt="5">
        <dgm:presLayoutVars>
          <dgm:chMax val="1"/>
          <dgm:chPref val="1"/>
        </dgm:presLayoutVars>
      </dgm:prSet>
      <dgm:spPr/>
    </dgm:pt>
    <dgm:pt modelId="{0452283F-6FAE-45BD-B942-3B4A8FBEB314}" type="pres">
      <dgm:prSet presAssocID="{CCF592D9-0897-4E4E-98AC-4F3F58C6BED8}" presName="sibTrans" presStyleCnt="0"/>
      <dgm:spPr/>
    </dgm:pt>
    <dgm:pt modelId="{920A1CAC-964D-48A9-921F-10023D9AECA0}" type="pres">
      <dgm:prSet presAssocID="{ED6C760E-37AB-48B6-83E3-0A11B5E13E8B}" presName="compNode" presStyleCnt="0"/>
      <dgm:spPr/>
    </dgm:pt>
    <dgm:pt modelId="{DBA123E1-1DC9-46F1-9827-290B3CC250DD}" type="pres">
      <dgm:prSet presAssocID="{ED6C760E-37AB-48B6-83E3-0A11B5E13E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08C334-FC18-4D9B-9530-5220F55997FA}" type="pres">
      <dgm:prSet presAssocID="{ED6C760E-37AB-48B6-83E3-0A11B5E13E8B}" presName="spaceRect" presStyleCnt="0"/>
      <dgm:spPr/>
    </dgm:pt>
    <dgm:pt modelId="{8EA97091-03FF-460F-99CD-63D2DC5389A3}" type="pres">
      <dgm:prSet presAssocID="{ED6C760E-37AB-48B6-83E3-0A11B5E13E8B}" presName="textRect" presStyleLbl="revTx" presStyleIdx="3" presStyleCnt="5">
        <dgm:presLayoutVars>
          <dgm:chMax val="1"/>
          <dgm:chPref val="1"/>
        </dgm:presLayoutVars>
      </dgm:prSet>
      <dgm:spPr/>
    </dgm:pt>
    <dgm:pt modelId="{D2E2AD5F-8D16-4B2F-90E5-6388B330B7BA}" type="pres">
      <dgm:prSet presAssocID="{E425008D-44B9-432D-8E45-02825BF61532}" presName="sibTrans" presStyleCnt="0"/>
      <dgm:spPr/>
    </dgm:pt>
    <dgm:pt modelId="{F7C01B29-050A-4FA1-824A-C61198D6ADA4}" type="pres">
      <dgm:prSet presAssocID="{847303BF-5021-459F-98EE-C09566CDDBB8}" presName="compNode" presStyleCnt="0"/>
      <dgm:spPr/>
    </dgm:pt>
    <dgm:pt modelId="{3C0983CE-F8BC-4F75-B00F-806A209C138F}" type="pres">
      <dgm:prSet presAssocID="{847303BF-5021-459F-98EE-C09566CDDB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3D249B2-02C0-486C-A489-CC66F7124C3C}" type="pres">
      <dgm:prSet presAssocID="{847303BF-5021-459F-98EE-C09566CDDBB8}" presName="spaceRect" presStyleCnt="0"/>
      <dgm:spPr/>
    </dgm:pt>
    <dgm:pt modelId="{087EEA92-CAA5-4E28-91A9-8F301F9ED5C9}" type="pres">
      <dgm:prSet presAssocID="{847303BF-5021-459F-98EE-C09566CDDBB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B54A14-A65A-4E20-AFDE-BC7FFFCEABF5}" type="presOf" srcId="{ED6C760E-37AB-48B6-83E3-0A11B5E13E8B}" destId="{8EA97091-03FF-460F-99CD-63D2DC5389A3}" srcOrd="0" destOrd="0" presId="urn:microsoft.com/office/officeart/2018/2/layout/IconLabelList"/>
    <dgm:cxn modelId="{8179A016-57F2-4ADE-8FB5-BF327496DF34}" srcId="{6DAF6917-9B7C-44C2-BE40-626C44A0AE6D}" destId="{5035BB2D-4C4D-44BE-9565-3F372FA49704}" srcOrd="2" destOrd="0" parTransId="{F2358DD6-F095-483D-A582-41BA94B7B2F3}" sibTransId="{CCF592D9-0897-4E4E-98AC-4F3F58C6BED8}"/>
    <dgm:cxn modelId="{10162063-9957-4C43-865A-A64787C550D5}" srcId="{6DAF6917-9B7C-44C2-BE40-626C44A0AE6D}" destId="{BB84DCE8-A340-4168-8ADE-B281FCEFF822}" srcOrd="1" destOrd="0" parTransId="{384246DA-862C-4764-B76C-58F7F18BFB17}" sibTransId="{E12FDF2F-83C5-4B12-A40D-5378270A630A}"/>
    <dgm:cxn modelId="{1D67AB4B-DD9B-4898-8A64-4D6EF176696D}" type="presOf" srcId="{5035BB2D-4C4D-44BE-9565-3F372FA49704}" destId="{976E1D66-8D14-46F7-8BA1-374D5503060E}" srcOrd="0" destOrd="0" presId="urn:microsoft.com/office/officeart/2018/2/layout/IconLabelList"/>
    <dgm:cxn modelId="{BB39BE76-6274-4A62-BDBE-0A71D556F947}" type="presOf" srcId="{BB84DCE8-A340-4168-8ADE-B281FCEFF822}" destId="{CF32C211-C50B-4396-BF81-46A7338C1CD3}" srcOrd="0" destOrd="0" presId="urn:microsoft.com/office/officeart/2018/2/layout/IconLabelList"/>
    <dgm:cxn modelId="{C8FFEF96-DBA2-4BE0-9E8F-9A7F0FD1E8E9}" type="presOf" srcId="{6DAF6917-9B7C-44C2-BE40-626C44A0AE6D}" destId="{AA73D69B-DED7-4BD9-9BD0-57E8FC787B25}" srcOrd="0" destOrd="0" presId="urn:microsoft.com/office/officeart/2018/2/layout/IconLabelList"/>
    <dgm:cxn modelId="{DC22CA97-C971-4EFC-8827-A2D86096DD8F}" type="presOf" srcId="{847303BF-5021-459F-98EE-C09566CDDBB8}" destId="{087EEA92-CAA5-4E28-91A9-8F301F9ED5C9}" srcOrd="0" destOrd="0" presId="urn:microsoft.com/office/officeart/2018/2/layout/IconLabelList"/>
    <dgm:cxn modelId="{01F03E9B-AD94-4BA2-B80D-4617A07C1293}" srcId="{6DAF6917-9B7C-44C2-BE40-626C44A0AE6D}" destId="{847303BF-5021-459F-98EE-C09566CDDBB8}" srcOrd="4" destOrd="0" parTransId="{8142916B-A7F8-45F1-861F-6E2F71CE4E81}" sibTransId="{688F83A5-BA5F-4483-B453-189A9554E21D}"/>
    <dgm:cxn modelId="{10BD70B3-B36A-4D48-BD8F-0FC73174E391}" srcId="{6DAF6917-9B7C-44C2-BE40-626C44A0AE6D}" destId="{AB7AD76A-04E5-4A3E-9DA9-803A301513BC}" srcOrd="0" destOrd="0" parTransId="{D0D22917-A656-4822-B1FA-CE740F3165A0}" sibTransId="{A92A4F55-0C41-46B4-B0CB-D9D95C0A8A5E}"/>
    <dgm:cxn modelId="{C19202D3-987F-4AF2-936E-7C060361730A}" srcId="{6DAF6917-9B7C-44C2-BE40-626C44A0AE6D}" destId="{ED6C760E-37AB-48B6-83E3-0A11B5E13E8B}" srcOrd="3" destOrd="0" parTransId="{F675345B-6B3D-4185-AF37-AD71BF18DEE2}" sibTransId="{E425008D-44B9-432D-8E45-02825BF61532}"/>
    <dgm:cxn modelId="{671498E4-69E4-4B8A-9D97-92A647C1A83F}" type="presOf" srcId="{AB7AD76A-04E5-4A3E-9DA9-803A301513BC}" destId="{AC461CEE-47BB-4C97-BB24-BE4FD5611A97}" srcOrd="0" destOrd="0" presId="urn:microsoft.com/office/officeart/2018/2/layout/IconLabelList"/>
    <dgm:cxn modelId="{9A15A2B0-3C78-4106-97FD-745A3AD523BC}" type="presParOf" srcId="{AA73D69B-DED7-4BD9-9BD0-57E8FC787B25}" destId="{CC6F1818-FB78-4003-B544-7DA65B645F43}" srcOrd="0" destOrd="0" presId="urn:microsoft.com/office/officeart/2018/2/layout/IconLabelList"/>
    <dgm:cxn modelId="{96CA1DBB-EC76-411A-A419-E6205E933385}" type="presParOf" srcId="{CC6F1818-FB78-4003-B544-7DA65B645F43}" destId="{3B8E3396-C4F6-467D-965D-B0D4CEF2AD28}" srcOrd="0" destOrd="0" presId="urn:microsoft.com/office/officeart/2018/2/layout/IconLabelList"/>
    <dgm:cxn modelId="{B91F8BC4-8E2D-425E-BD61-BD2A90464E3F}" type="presParOf" srcId="{CC6F1818-FB78-4003-B544-7DA65B645F43}" destId="{70562C35-EAC7-4B95-B424-A4AD5FFC1FB9}" srcOrd="1" destOrd="0" presId="urn:microsoft.com/office/officeart/2018/2/layout/IconLabelList"/>
    <dgm:cxn modelId="{6A3A3075-03EE-447B-9831-F4D2E852959B}" type="presParOf" srcId="{CC6F1818-FB78-4003-B544-7DA65B645F43}" destId="{AC461CEE-47BB-4C97-BB24-BE4FD5611A97}" srcOrd="2" destOrd="0" presId="urn:microsoft.com/office/officeart/2018/2/layout/IconLabelList"/>
    <dgm:cxn modelId="{FFAC0308-7308-40F5-93D9-F92E2050F956}" type="presParOf" srcId="{AA73D69B-DED7-4BD9-9BD0-57E8FC787B25}" destId="{C65BEC06-253A-4E78-8314-D58647FD1C7C}" srcOrd="1" destOrd="0" presId="urn:microsoft.com/office/officeart/2018/2/layout/IconLabelList"/>
    <dgm:cxn modelId="{64EB2E6A-3D62-485F-AAB8-77A86E85F4AD}" type="presParOf" srcId="{AA73D69B-DED7-4BD9-9BD0-57E8FC787B25}" destId="{140AFDDE-9966-44F4-859E-730BE93DBF47}" srcOrd="2" destOrd="0" presId="urn:microsoft.com/office/officeart/2018/2/layout/IconLabelList"/>
    <dgm:cxn modelId="{5E868B51-58F9-46C7-8C9B-C024DBFAB52C}" type="presParOf" srcId="{140AFDDE-9966-44F4-859E-730BE93DBF47}" destId="{95484EEE-6B15-44C8-A38E-13CE0D4E61EA}" srcOrd="0" destOrd="0" presId="urn:microsoft.com/office/officeart/2018/2/layout/IconLabelList"/>
    <dgm:cxn modelId="{42FE2948-B376-4C3C-95A5-481A1433A946}" type="presParOf" srcId="{140AFDDE-9966-44F4-859E-730BE93DBF47}" destId="{F370E179-D357-45F5-B840-DC7D6099F210}" srcOrd="1" destOrd="0" presId="urn:microsoft.com/office/officeart/2018/2/layout/IconLabelList"/>
    <dgm:cxn modelId="{707F176A-2A15-40AB-8539-61B896A5C497}" type="presParOf" srcId="{140AFDDE-9966-44F4-859E-730BE93DBF47}" destId="{CF32C211-C50B-4396-BF81-46A7338C1CD3}" srcOrd="2" destOrd="0" presId="urn:microsoft.com/office/officeart/2018/2/layout/IconLabelList"/>
    <dgm:cxn modelId="{2A1E36E4-2EB9-4160-BBCE-AC400425EB9A}" type="presParOf" srcId="{AA73D69B-DED7-4BD9-9BD0-57E8FC787B25}" destId="{0F5036D2-566F-4578-96C5-81D2308FAFDC}" srcOrd="3" destOrd="0" presId="urn:microsoft.com/office/officeart/2018/2/layout/IconLabelList"/>
    <dgm:cxn modelId="{52FC05DB-F2D9-4135-A383-EF3385239D64}" type="presParOf" srcId="{AA73D69B-DED7-4BD9-9BD0-57E8FC787B25}" destId="{90E74469-DAFF-4DCD-99CC-E06F775E29D3}" srcOrd="4" destOrd="0" presId="urn:microsoft.com/office/officeart/2018/2/layout/IconLabelList"/>
    <dgm:cxn modelId="{5CCA88DB-4FF2-4910-8C78-22709461B07F}" type="presParOf" srcId="{90E74469-DAFF-4DCD-99CC-E06F775E29D3}" destId="{EDE8E439-F761-4026-A128-0FF0C76F5539}" srcOrd="0" destOrd="0" presId="urn:microsoft.com/office/officeart/2018/2/layout/IconLabelList"/>
    <dgm:cxn modelId="{794F10ED-809A-4BB7-9974-6C6DB5F40E83}" type="presParOf" srcId="{90E74469-DAFF-4DCD-99CC-E06F775E29D3}" destId="{D965812B-DF10-4D8D-A560-9D348D9ED610}" srcOrd="1" destOrd="0" presId="urn:microsoft.com/office/officeart/2018/2/layout/IconLabelList"/>
    <dgm:cxn modelId="{A8FC8303-BF0C-434F-ADBE-6DA923594AB8}" type="presParOf" srcId="{90E74469-DAFF-4DCD-99CC-E06F775E29D3}" destId="{976E1D66-8D14-46F7-8BA1-374D5503060E}" srcOrd="2" destOrd="0" presId="urn:microsoft.com/office/officeart/2018/2/layout/IconLabelList"/>
    <dgm:cxn modelId="{946791CC-158E-48EB-A934-FB7C2052E7A8}" type="presParOf" srcId="{AA73D69B-DED7-4BD9-9BD0-57E8FC787B25}" destId="{0452283F-6FAE-45BD-B942-3B4A8FBEB314}" srcOrd="5" destOrd="0" presId="urn:microsoft.com/office/officeart/2018/2/layout/IconLabelList"/>
    <dgm:cxn modelId="{760D1609-4E7E-4022-AFBA-FB4D0C701C31}" type="presParOf" srcId="{AA73D69B-DED7-4BD9-9BD0-57E8FC787B25}" destId="{920A1CAC-964D-48A9-921F-10023D9AECA0}" srcOrd="6" destOrd="0" presId="urn:microsoft.com/office/officeart/2018/2/layout/IconLabelList"/>
    <dgm:cxn modelId="{B1E094FF-44BE-4009-A016-32961C073B8C}" type="presParOf" srcId="{920A1CAC-964D-48A9-921F-10023D9AECA0}" destId="{DBA123E1-1DC9-46F1-9827-290B3CC250DD}" srcOrd="0" destOrd="0" presId="urn:microsoft.com/office/officeart/2018/2/layout/IconLabelList"/>
    <dgm:cxn modelId="{D03EA696-A138-46D9-9848-3A495816FB46}" type="presParOf" srcId="{920A1CAC-964D-48A9-921F-10023D9AECA0}" destId="{8108C334-FC18-4D9B-9530-5220F55997FA}" srcOrd="1" destOrd="0" presId="urn:microsoft.com/office/officeart/2018/2/layout/IconLabelList"/>
    <dgm:cxn modelId="{1FF1D82B-33DA-4C47-8B63-9AE11268E265}" type="presParOf" srcId="{920A1CAC-964D-48A9-921F-10023D9AECA0}" destId="{8EA97091-03FF-460F-99CD-63D2DC5389A3}" srcOrd="2" destOrd="0" presId="urn:microsoft.com/office/officeart/2018/2/layout/IconLabelList"/>
    <dgm:cxn modelId="{54558768-0AC1-4E32-BD08-3BF4276B8F12}" type="presParOf" srcId="{AA73D69B-DED7-4BD9-9BD0-57E8FC787B25}" destId="{D2E2AD5F-8D16-4B2F-90E5-6388B330B7BA}" srcOrd="7" destOrd="0" presId="urn:microsoft.com/office/officeart/2018/2/layout/IconLabelList"/>
    <dgm:cxn modelId="{7EE21C83-2FF5-4160-8616-6EACD9185D92}" type="presParOf" srcId="{AA73D69B-DED7-4BD9-9BD0-57E8FC787B25}" destId="{F7C01B29-050A-4FA1-824A-C61198D6ADA4}" srcOrd="8" destOrd="0" presId="urn:microsoft.com/office/officeart/2018/2/layout/IconLabelList"/>
    <dgm:cxn modelId="{BC31D991-2575-4240-9598-09A62E8C8B35}" type="presParOf" srcId="{F7C01B29-050A-4FA1-824A-C61198D6ADA4}" destId="{3C0983CE-F8BC-4F75-B00F-806A209C138F}" srcOrd="0" destOrd="0" presId="urn:microsoft.com/office/officeart/2018/2/layout/IconLabelList"/>
    <dgm:cxn modelId="{6E19FB84-FD53-431B-AEFE-DC875988D67D}" type="presParOf" srcId="{F7C01B29-050A-4FA1-824A-C61198D6ADA4}" destId="{53D249B2-02C0-486C-A489-CC66F7124C3C}" srcOrd="1" destOrd="0" presId="urn:microsoft.com/office/officeart/2018/2/layout/IconLabelList"/>
    <dgm:cxn modelId="{2C5B5F67-6143-4F16-8122-69D6A467F792}" type="presParOf" srcId="{F7C01B29-050A-4FA1-824A-C61198D6ADA4}" destId="{087EEA92-CAA5-4E28-91A9-8F301F9ED5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F95A6-FF7B-449E-8DDC-5FF07BF12987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D9F6AD-1074-4396-8EC8-9DF40AFEDA74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GB" sz="4000" b="1" dirty="0">
              <a:latin typeface="Bodoni MT Black" panose="02070A03080606020203" pitchFamily="18" charset="0"/>
            </a:rPr>
            <a:t>It’s NOT</a:t>
          </a:r>
          <a:endParaRPr lang="en-US" sz="4000" b="1" dirty="0">
            <a:latin typeface="Bodoni MT Black" panose="02070A03080606020203" pitchFamily="18" charset="0"/>
          </a:endParaRPr>
        </a:p>
      </dgm:t>
    </dgm:pt>
    <dgm:pt modelId="{E719857F-EE5F-44C9-A7FD-DFBD553CD354}" type="parTrans" cxnId="{3472769D-AFCE-4416-959F-AFCFCAF710F1}">
      <dgm:prSet/>
      <dgm:spPr/>
      <dgm:t>
        <a:bodyPr/>
        <a:lstStyle/>
        <a:p>
          <a:endParaRPr lang="en-US"/>
        </a:p>
      </dgm:t>
    </dgm:pt>
    <dgm:pt modelId="{1311F99C-7E38-4105-A29A-79BF64F1C8FC}" type="sibTrans" cxnId="{3472769D-AFCE-4416-959F-AFCFCAF710F1}">
      <dgm:prSet/>
      <dgm:spPr/>
      <dgm:t>
        <a:bodyPr/>
        <a:lstStyle/>
        <a:p>
          <a:endParaRPr lang="en-US"/>
        </a:p>
      </dgm:t>
    </dgm:pt>
    <dgm:pt modelId="{D653A328-E92D-41FF-AED7-817DFAAA36C1}">
      <dgm:prSet/>
      <dgm:spPr/>
      <dgm:t>
        <a:bodyPr/>
        <a:lstStyle/>
        <a:p>
          <a:r>
            <a:rPr lang="en-GB" dirty="0"/>
            <a:t>A complete overview of the new Mixed Reality Toolkit</a:t>
          </a:r>
          <a:endParaRPr lang="en-US" dirty="0"/>
        </a:p>
      </dgm:t>
    </dgm:pt>
    <dgm:pt modelId="{FEF4DAC5-FA76-410B-8656-A76EE0036D6A}" type="parTrans" cxnId="{4FB7E758-8671-457A-B9B0-3319A5EE76BD}">
      <dgm:prSet/>
      <dgm:spPr/>
      <dgm:t>
        <a:bodyPr/>
        <a:lstStyle/>
        <a:p>
          <a:endParaRPr lang="en-US"/>
        </a:p>
      </dgm:t>
    </dgm:pt>
    <dgm:pt modelId="{F741C6B0-0274-416C-B854-80B7CE626290}" type="sibTrans" cxnId="{4FB7E758-8671-457A-B9B0-3319A5EE76BD}">
      <dgm:prSet/>
      <dgm:spPr/>
      <dgm:t>
        <a:bodyPr/>
        <a:lstStyle/>
        <a:p>
          <a:endParaRPr lang="en-US"/>
        </a:p>
      </dgm:t>
    </dgm:pt>
    <dgm:pt modelId="{F3798ECA-E669-4549-BE83-A98A360B47C5}">
      <dgm:prSet/>
      <dgm:spPr/>
      <dgm:t>
        <a:bodyPr/>
        <a:lstStyle/>
        <a:p>
          <a:endParaRPr lang="en-US" dirty="0"/>
        </a:p>
      </dgm:t>
    </dgm:pt>
    <dgm:pt modelId="{A7A697DC-AC0E-43E5-8F69-34FACE3F16E2}" type="parTrans" cxnId="{A0B1C5D8-CCAA-4433-8926-78D83793197E}">
      <dgm:prSet/>
      <dgm:spPr/>
      <dgm:t>
        <a:bodyPr/>
        <a:lstStyle/>
        <a:p>
          <a:endParaRPr lang="en-US"/>
        </a:p>
      </dgm:t>
    </dgm:pt>
    <dgm:pt modelId="{16179210-E7ED-4D25-995C-CE4A120B3803}" type="sibTrans" cxnId="{A0B1C5D8-CCAA-4433-8926-78D83793197E}">
      <dgm:prSet/>
      <dgm:spPr/>
      <dgm:t>
        <a:bodyPr/>
        <a:lstStyle/>
        <a:p>
          <a:endParaRPr lang="en-US"/>
        </a:p>
      </dgm:t>
    </dgm:pt>
    <dgm:pt modelId="{978DC437-B18D-4405-AE20-0D2358D25E2F}">
      <dgm:prSet custT="1"/>
      <dgm:spPr>
        <a:gradFill rotWithShape="0"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GB" sz="4000" b="1" dirty="0">
              <a:latin typeface="Bodoni MT Black" panose="02070A03080606020203" pitchFamily="18" charset="0"/>
            </a:rPr>
            <a:t>It is</a:t>
          </a:r>
          <a:endParaRPr lang="en-US" sz="4000" b="1" dirty="0">
            <a:latin typeface="Bodoni MT Black" panose="02070A03080606020203" pitchFamily="18" charset="0"/>
          </a:endParaRPr>
        </a:p>
      </dgm:t>
    </dgm:pt>
    <dgm:pt modelId="{5A4D662B-2FE1-4A5C-B5C0-E92F8D30F3E3}" type="parTrans" cxnId="{BF6ED8E6-58CF-4BB7-AB9E-B082760BE771}">
      <dgm:prSet/>
      <dgm:spPr/>
      <dgm:t>
        <a:bodyPr/>
        <a:lstStyle/>
        <a:p>
          <a:endParaRPr lang="en-US"/>
        </a:p>
      </dgm:t>
    </dgm:pt>
    <dgm:pt modelId="{412ED0AB-EB9A-4281-8570-6CDE7BA928F6}" type="sibTrans" cxnId="{BF6ED8E6-58CF-4BB7-AB9E-B082760BE771}">
      <dgm:prSet/>
      <dgm:spPr/>
      <dgm:t>
        <a:bodyPr/>
        <a:lstStyle/>
        <a:p>
          <a:endParaRPr lang="en-US"/>
        </a:p>
      </dgm:t>
    </dgm:pt>
    <dgm:pt modelId="{8B0D39BB-D3A9-4E0A-A445-86A9B825308C}">
      <dgm:prSet/>
      <dgm:spPr/>
      <dgm:t>
        <a:bodyPr/>
        <a:lstStyle/>
        <a:p>
          <a:r>
            <a:rPr lang="en-GB" dirty="0"/>
            <a:t>A high level introduction</a:t>
          </a:r>
          <a:endParaRPr lang="en-US" dirty="0"/>
        </a:p>
      </dgm:t>
    </dgm:pt>
    <dgm:pt modelId="{067E30AE-BE48-4F51-89D3-E5FEC76A5995}" type="parTrans" cxnId="{043AA6C1-DE28-4095-A77F-17F7643BE244}">
      <dgm:prSet/>
      <dgm:spPr/>
      <dgm:t>
        <a:bodyPr/>
        <a:lstStyle/>
        <a:p>
          <a:endParaRPr lang="en-US"/>
        </a:p>
      </dgm:t>
    </dgm:pt>
    <dgm:pt modelId="{6CBBA5D4-857F-4E4C-A460-6C793ECF9BF0}" type="sibTrans" cxnId="{043AA6C1-DE28-4095-A77F-17F7643BE244}">
      <dgm:prSet/>
      <dgm:spPr/>
      <dgm:t>
        <a:bodyPr/>
        <a:lstStyle/>
        <a:p>
          <a:endParaRPr lang="en-US"/>
        </a:p>
      </dgm:t>
    </dgm:pt>
    <dgm:pt modelId="{8E778E87-7058-478B-9A8D-D83152FE816E}">
      <dgm:prSet/>
      <dgm:spPr/>
      <dgm:t>
        <a:bodyPr/>
        <a:lstStyle/>
        <a:p>
          <a:r>
            <a:rPr lang="en-GB" dirty="0"/>
            <a:t>Quick run through to show you how to get started with the MRTK</a:t>
          </a:r>
          <a:endParaRPr lang="en-US" dirty="0"/>
        </a:p>
      </dgm:t>
    </dgm:pt>
    <dgm:pt modelId="{665B6805-C186-4112-8BB3-DF00CA341D65}" type="parTrans" cxnId="{7F0E3F5A-4FF8-46F2-A87A-61A0711FF96B}">
      <dgm:prSet/>
      <dgm:spPr/>
      <dgm:t>
        <a:bodyPr/>
        <a:lstStyle/>
        <a:p>
          <a:endParaRPr lang="en-US"/>
        </a:p>
      </dgm:t>
    </dgm:pt>
    <dgm:pt modelId="{1F6A9D08-69D6-415A-AB6E-2D518B9FCFD1}" type="sibTrans" cxnId="{7F0E3F5A-4FF8-46F2-A87A-61A0711FF96B}">
      <dgm:prSet/>
      <dgm:spPr/>
      <dgm:t>
        <a:bodyPr/>
        <a:lstStyle/>
        <a:p>
          <a:endParaRPr lang="en-US"/>
        </a:p>
      </dgm:t>
    </dgm:pt>
    <dgm:pt modelId="{6C70C3CE-54FD-4085-9580-CFFC41FD51B3}">
      <dgm:prSet/>
      <dgm:spPr/>
      <dgm:t>
        <a:bodyPr/>
        <a:lstStyle/>
        <a:p>
          <a:r>
            <a:rPr lang="en-GB" dirty="0"/>
            <a:t>A Fun playground to wet your feet</a:t>
          </a:r>
          <a:endParaRPr lang="en-US" dirty="0"/>
        </a:p>
      </dgm:t>
    </dgm:pt>
    <dgm:pt modelId="{A2484B10-1560-4370-8C66-C347AF68532C}" type="parTrans" cxnId="{2DBCD939-5ABA-4791-BB95-1439AAD2DF69}">
      <dgm:prSet/>
      <dgm:spPr/>
      <dgm:t>
        <a:bodyPr/>
        <a:lstStyle/>
        <a:p>
          <a:endParaRPr lang="en-US"/>
        </a:p>
      </dgm:t>
    </dgm:pt>
    <dgm:pt modelId="{AD45305A-EA13-4553-A1B9-5709AB265151}" type="sibTrans" cxnId="{2DBCD939-5ABA-4791-BB95-1439AAD2DF69}">
      <dgm:prSet/>
      <dgm:spPr/>
      <dgm:t>
        <a:bodyPr/>
        <a:lstStyle/>
        <a:p>
          <a:endParaRPr lang="en-US"/>
        </a:p>
      </dgm:t>
    </dgm:pt>
    <dgm:pt modelId="{A9772D93-3C5E-484B-8BAE-890037381A2B}" type="pres">
      <dgm:prSet presAssocID="{C71F95A6-FF7B-449E-8DDC-5FF07BF12987}" presName="vert0" presStyleCnt="0">
        <dgm:presLayoutVars>
          <dgm:dir/>
          <dgm:animOne val="branch"/>
          <dgm:animLvl val="lvl"/>
        </dgm:presLayoutVars>
      </dgm:prSet>
      <dgm:spPr/>
    </dgm:pt>
    <dgm:pt modelId="{7AE17DF5-26CC-4E73-A017-7A90B5E30783}" type="pres">
      <dgm:prSet presAssocID="{65D9F6AD-1074-4396-8EC8-9DF40AFEDA74}" presName="thickLine" presStyleLbl="alignNode1" presStyleIdx="0" presStyleCnt="7"/>
      <dgm:spPr/>
    </dgm:pt>
    <dgm:pt modelId="{65576FB8-EF3B-452F-84F0-17051AE273E1}" type="pres">
      <dgm:prSet presAssocID="{65D9F6AD-1074-4396-8EC8-9DF40AFEDA74}" presName="horz1" presStyleCnt="0"/>
      <dgm:spPr/>
    </dgm:pt>
    <dgm:pt modelId="{9D200368-94F1-4068-8F22-A93841D35064}" type="pres">
      <dgm:prSet presAssocID="{65D9F6AD-1074-4396-8EC8-9DF40AFEDA74}" presName="tx1" presStyleLbl="revTx" presStyleIdx="0" presStyleCnt="7"/>
      <dgm:spPr/>
    </dgm:pt>
    <dgm:pt modelId="{75E5A816-6910-4EDC-BF97-EC9C2FB576B3}" type="pres">
      <dgm:prSet presAssocID="{65D9F6AD-1074-4396-8EC8-9DF40AFEDA74}" presName="vert1" presStyleCnt="0"/>
      <dgm:spPr/>
    </dgm:pt>
    <dgm:pt modelId="{BE2DC0C5-0B84-4B03-8FBD-DCC745512004}" type="pres">
      <dgm:prSet presAssocID="{D653A328-E92D-41FF-AED7-817DFAAA36C1}" presName="thickLine" presStyleLbl="alignNode1" presStyleIdx="1" presStyleCnt="7"/>
      <dgm:spPr/>
    </dgm:pt>
    <dgm:pt modelId="{29247B22-9445-4297-958F-23C799D6409E}" type="pres">
      <dgm:prSet presAssocID="{D653A328-E92D-41FF-AED7-817DFAAA36C1}" presName="horz1" presStyleCnt="0"/>
      <dgm:spPr/>
    </dgm:pt>
    <dgm:pt modelId="{C7AC849E-1A3F-4FE2-9E23-AA11A9A94211}" type="pres">
      <dgm:prSet presAssocID="{D653A328-E92D-41FF-AED7-817DFAAA36C1}" presName="tx1" presStyleLbl="revTx" presStyleIdx="1" presStyleCnt="7"/>
      <dgm:spPr/>
    </dgm:pt>
    <dgm:pt modelId="{D449ACE8-C94B-41C8-B5F3-719DA61D0324}" type="pres">
      <dgm:prSet presAssocID="{D653A328-E92D-41FF-AED7-817DFAAA36C1}" presName="vert1" presStyleCnt="0"/>
      <dgm:spPr/>
    </dgm:pt>
    <dgm:pt modelId="{1550EA42-0FB8-4BAD-A533-939C0B671DD1}" type="pres">
      <dgm:prSet presAssocID="{F3798ECA-E669-4549-BE83-A98A360B47C5}" presName="thickLine" presStyleLbl="alignNode1" presStyleIdx="2" presStyleCnt="7"/>
      <dgm:spPr/>
    </dgm:pt>
    <dgm:pt modelId="{F5FA58E4-6F0F-48AE-B979-C0D60F86E518}" type="pres">
      <dgm:prSet presAssocID="{F3798ECA-E669-4549-BE83-A98A360B47C5}" presName="horz1" presStyleCnt="0"/>
      <dgm:spPr/>
    </dgm:pt>
    <dgm:pt modelId="{0EEA7226-701F-470E-98E1-E56BFC91ED65}" type="pres">
      <dgm:prSet presAssocID="{F3798ECA-E669-4549-BE83-A98A360B47C5}" presName="tx1" presStyleLbl="revTx" presStyleIdx="2" presStyleCnt="7"/>
      <dgm:spPr/>
    </dgm:pt>
    <dgm:pt modelId="{3D91A283-F23E-42C0-8807-8C195353523A}" type="pres">
      <dgm:prSet presAssocID="{F3798ECA-E669-4549-BE83-A98A360B47C5}" presName="vert1" presStyleCnt="0"/>
      <dgm:spPr/>
    </dgm:pt>
    <dgm:pt modelId="{0CAEA666-6B65-4CB1-84FA-D34493DC7B12}" type="pres">
      <dgm:prSet presAssocID="{978DC437-B18D-4405-AE20-0D2358D25E2F}" presName="thickLine" presStyleLbl="alignNode1" presStyleIdx="3" presStyleCnt="7"/>
      <dgm:spPr/>
    </dgm:pt>
    <dgm:pt modelId="{746A2D79-DB01-4CFF-BE3A-8B67F4D44589}" type="pres">
      <dgm:prSet presAssocID="{978DC437-B18D-4405-AE20-0D2358D25E2F}" presName="horz1" presStyleCnt="0"/>
      <dgm:spPr/>
    </dgm:pt>
    <dgm:pt modelId="{429382FD-5F98-4145-986A-E12E93CC24EA}" type="pres">
      <dgm:prSet presAssocID="{978DC437-B18D-4405-AE20-0D2358D25E2F}" presName="tx1" presStyleLbl="revTx" presStyleIdx="3" presStyleCnt="7" custLinFactNeighborX="-6036" custLinFactNeighborY="0"/>
      <dgm:spPr/>
    </dgm:pt>
    <dgm:pt modelId="{64FC556F-CBDE-41A1-9565-E493291FEA3E}" type="pres">
      <dgm:prSet presAssocID="{978DC437-B18D-4405-AE20-0D2358D25E2F}" presName="vert1" presStyleCnt="0"/>
      <dgm:spPr/>
    </dgm:pt>
    <dgm:pt modelId="{C486DD1A-C534-4856-81E6-FF236746DC3E}" type="pres">
      <dgm:prSet presAssocID="{8B0D39BB-D3A9-4E0A-A445-86A9B825308C}" presName="thickLine" presStyleLbl="alignNode1" presStyleIdx="4" presStyleCnt="7"/>
      <dgm:spPr/>
    </dgm:pt>
    <dgm:pt modelId="{499D103E-642C-4923-98E0-9255102ED154}" type="pres">
      <dgm:prSet presAssocID="{8B0D39BB-D3A9-4E0A-A445-86A9B825308C}" presName="horz1" presStyleCnt="0"/>
      <dgm:spPr/>
    </dgm:pt>
    <dgm:pt modelId="{34B9824D-0572-450A-A02D-DA567F62C677}" type="pres">
      <dgm:prSet presAssocID="{8B0D39BB-D3A9-4E0A-A445-86A9B825308C}" presName="tx1" presStyleLbl="revTx" presStyleIdx="4" presStyleCnt="7"/>
      <dgm:spPr/>
    </dgm:pt>
    <dgm:pt modelId="{E1ABB6B3-CCF8-4015-926F-D9BF3ADD14A0}" type="pres">
      <dgm:prSet presAssocID="{8B0D39BB-D3A9-4E0A-A445-86A9B825308C}" presName="vert1" presStyleCnt="0"/>
      <dgm:spPr/>
    </dgm:pt>
    <dgm:pt modelId="{374B6B6A-46E8-4404-8A51-EAA3E8F0C899}" type="pres">
      <dgm:prSet presAssocID="{8E778E87-7058-478B-9A8D-D83152FE816E}" presName="thickLine" presStyleLbl="alignNode1" presStyleIdx="5" presStyleCnt="7"/>
      <dgm:spPr/>
    </dgm:pt>
    <dgm:pt modelId="{66677489-8014-41E2-B065-45E2885C743B}" type="pres">
      <dgm:prSet presAssocID="{8E778E87-7058-478B-9A8D-D83152FE816E}" presName="horz1" presStyleCnt="0"/>
      <dgm:spPr/>
    </dgm:pt>
    <dgm:pt modelId="{B8485DB0-33D7-40B9-B72E-8F4E76354EA6}" type="pres">
      <dgm:prSet presAssocID="{8E778E87-7058-478B-9A8D-D83152FE816E}" presName="tx1" presStyleLbl="revTx" presStyleIdx="5" presStyleCnt="7"/>
      <dgm:spPr/>
    </dgm:pt>
    <dgm:pt modelId="{1036C7FA-B438-47D8-8011-87EC41FFBEE6}" type="pres">
      <dgm:prSet presAssocID="{8E778E87-7058-478B-9A8D-D83152FE816E}" presName="vert1" presStyleCnt="0"/>
      <dgm:spPr/>
    </dgm:pt>
    <dgm:pt modelId="{B1DF7593-530F-4C0E-999A-C66E66D91AA5}" type="pres">
      <dgm:prSet presAssocID="{6C70C3CE-54FD-4085-9580-CFFC41FD51B3}" presName="thickLine" presStyleLbl="alignNode1" presStyleIdx="6" presStyleCnt="7"/>
      <dgm:spPr/>
    </dgm:pt>
    <dgm:pt modelId="{DED9F73A-3113-4C0F-AE06-A1CED7D03E3D}" type="pres">
      <dgm:prSet presAssocID="{6C70C3CE-54FD-4085-9580-CFFC41FD51B3}" presName="horz1" presStyleCnt="0"/>
      <dgm:spPr/>
    </dgm:pt>
    <dgm:pt modelId="{BC575C70-3491-4932-860D-8EE109DA8B5A}" type="pres">
      <dgm:prSet presAssocID="{6C70C3CE-54FD-4085-9580-CFFC41FD51B3}" presName="tx1" presStyleLbl="revTx" presStyleIdx="6" presStyleCnt="7"/>
      <dgm:spPr/>
    </dgm:pt>
    <dgm:pt modelId="{97695132-0BC7-428D-9188-B3FFFC6D633C}" type="pres">
      <dgm:prSet presAssocID="{6C70C3CE-54FD-4085-9580-CFFC41FD51B3}" presName="vert1" presStyleCnt="0"/>
      <dgm:spPr/>
    </dgm:pt>
  </dgm:ptLst>
  <dgm:cxnLst>
    <dgm:cxn modelId="{2DBCD939-5ABA-4791-BB95-1439AAD2DF69}" srcId="{C71F95A6-FF7B-449E-8DDC-5FF07BF12987}" destId="{6C70C3CE-54FD-4085-9580-CFFC41FD51B3}" srcOrd="6" destOrd="0" parTransId="{A2484B10-1560-4370-8C66-C347AF68532C}" sibTransId="{AD45305A-EA13-4553-A1B9-5709AB265151}"/>
    <dgm:cxn modelId="{4FB7E758-8671-457A-B9B0-3319A5EE76BD}" srcId="{C71F95A6-FF7B-449E-8DDC-5FF07BF12987}" destId="{D653A328-E92D-41FF-AED7-817DFAAA36C1}" srcOrd="1" destOrd="0" parTransId="{FEF4DAC5-FA76-410B-8656-A76EE0036D6A}" sibTransId="{F741C6B0-0274-416C-B854-80B7CE626290}"/>
    <dgm:cxn modelId="{7F0E3F5A-4FF8-46F2-A87A-61A0711FF96B}" srcId="{C71F95A6-FF7B-449E-8DDC-5FF07BF12987}" destId="{8E778E87-7058-478B-9A8D-D83152FE816E}" srcOrd="5" destOrd="0" parTransId="{665B6805-C186-4112-8BB3-DF00CA341D65}" sibTransId="{1F6A9D08-69D6-415A-AB6E-2D518B9FCFD1}"/>
    <dgm:cxn modelId="{47595987-E8FE-474E-B111-71A11C748F34}" type="presOf" srcId="{6C70C3CE-54FD-4085-9580-CFFC41FD51B3}" destId="{BC575C70-3491-4932-860D-8EE109DA8B5A}" srcOrd="0" destOrd="0" presId="urn:microsoft.com/office/officeart/2008/layout/LinedList"/>
    <dgm:cxn modelId="{3BA43D8E-4921-441A-A552-C1CC865368E2}" type="presOf" srcId="{8B0D39BB-D3A9-4E0A-A445-86A9B825308C}" destId="{34B9824D-0572-450A-A02D-DA567F62C677}" srcOrd="0" destOrd="0" presId="urn:microsoft.com/office/officeart/2008/layout/LinedList"/>
    <dgm:cxn modelId="{F18D8194-D7B5-4330-ACBF-E267C8B9DDED}" type="presOf" srcId="{65D9F6AD-1074-4396-8EC8-9DF40AFEDA74}" destId="{9D200368-94F1-4068-8F22-A93841D35064}" srcOrd="0" destOrd="0" presId="urn:microsoft.com/office/officeart/2008/layout/LinedList"/>
    <dgm:cxn modelId="{3472769D-AFCE-4416-959F-AFCFCAF710F1}" srcId="{C71F95A6-FF7B-449E-8DDC-5FF07BF12987}" destId="{65D9F6AD-1074-4396-8EC8-9DF40AFEDA74}" srcOrd="0" destOrd="0" parTransId="{E719857F-EE5F-44C9-A7FD-DFBD553CD354}" sibTransId="{1311F99C-7E38-4105-A29A-79BF64F1C8FC}"/>
    <dgm:cxn modelId="{68E86ABE-2451-40AE-995B-839D74712144}" type="presOf" srcId="{8E778E87-7058-478B-9A8D-D83152FE816E}" destId="{B8485DB0-33D7-40B9-B72E-8F4E76354EA6}" srcOrd="0" destOrd="0" presId="urn:microsoft.com/office/officeart/2008/layout/LinedList"/>
    <dgm:cxn modelId="{043AA6C1-DE28-4095-A77F-17F7643BE244}" srcId="{C71F95A6-FF7B-449E-8DDC-5FF07BF12987}" destId="{8B0D39BB-D3A9-4E0A-A445-86A9B825308C}" srcOrd="4" destOrd="0" parTransId="{067E30AE-BE48-4F51-89D3-E5FEC76A5995}" sibTransId="{6CBBA5D4-857F-4E4C-A460-6C793ECF9BF0}"/>
    <dgm:cxn modelId="{2CAEF8D7-7256-46F7-ABF6-F61E9C831981}" type="presOf" srcId="{F3798ECA-E669-4549-BE83-A98A360B47C5}" destId="{0EEA7226-701F-470E-98E1-E56BFC91ED65}" srcOrd="0" destOrd="0" presId="urn:microsoft.com/office/officeart/2008/layout/LinedList"/>
    <dgm:cxn modelId="{A0B1C5D8-CCAA-4433-8926-78D83793197E}" srcId="{C71F95A6-FF7B-449E-8DDC-5FF07BF12987}" destId="{F3798ECA-E669-4549-BE83-A98A360B47C5}" srcOrd="2" destOrd="0" parTransId="{A7A697DC-AC0E-43E5-8F69-34FACE3F16E2}" sibTransId="{16179210-E7ED-4D25-995C-CE4A120B3803}"/>
    <dgm:cxn modelId="{4F0EA6DE-47D3-4EF1-BBA3-969DB7C375F0}" type="presOf" srcId="{C71F95A6-FF7B-449E-8DDC-5FF07BF12987}" destId="{A9772D93-3C5E-484B-8BAE-890037381A2B}" srcOrd="0" destOrd="0" presId="urn:microsoft.com/office/officeart/2008/layout/LinedList"/>
    <dgm:cxn modelId="{5233AAE3-F242-4984-9E04-D0BBF5CA8B7B}" type="presOf" srcId="{D653A328-E92D-41FF-AED7-817DFAAA36C1}" destId="{C7AC849E-1A3F-4FE2-9E23-AA11A9A94211}" srcOrd="0" destOrd="0" presId="urn:microsoft.com/office/officeart/2008/layout/LinedList"/>
    <dgm:cxn modelId="{BF6ED8E6-58CF-4BB7-AB9E-B082760BE771}" srcId="{C71F95A6-FF7B-449E-8DDC-5FF07BF12987}" destId="{978DC437-B18D-4405-AE20-0D2358D25E2F}" srcOrd="3" destOrd="0" parTransId="{5A4D662B-2FE1-4A5C-B5C0-E92F8D30F3E3}" sibTransId="{412ED0AB-EB9A-4281-8570-6CDE7BA928F6}"/>
    <dgm:cxn modelId="{F7399AF0-FA64-4467-B76D-F909156D0440}" type="presOf" srcId="{978DC437-B18D-4405-AE20-0D2358D25E2F}" destId="{429382FD-5F98-4145-986A-E12E93CC24EA}" srcOrd="0" destOrd="0" presId="urn:microsoft.com/office/officeart/2008/layout/LinedList"/>
    <dgm:cxn modelId="{58A94AE6-7C70-4662-BB2C-2650DDE4590E}" type="presParOf" srcId="{A9772D93-3C5E-484B-8BAE-890037381A2B}" destId="{7AE17DF5-26CC-4E73-A017-7A90B5E30783}" srcOrd="0" destOrd="0" presId="urn:microsoft.com/office/officeart/2008/layout/LinedList"/>
    <dgm:cxn modelId="{4DBBE615-AE19-4610-B034-94CEECEBE5FF}" type="presParOf" srcId="{A9772D93-3C5E-484B-8BAE-890037381A2B}" destId="{65576FB8-EF3B-452F-84F0-17051AE273E1}" srcOrd="1" destOrd="0" presId="urn:microsoft.com/office/officeart/2008/layout/LinedList"/>
    <dgm:cxn modelId="{6666E87C-90E1-4F4E-8AC7-9579B015D948}" type="presParOf" srcId="{65576FB8-EF3B-452F-84F0-17051AE273E1}" destId="{9D200368-94F1-4068-8F22-A93841D35064}" srcOrd="0" destOrd="0" presId="urn:microsoft.com/office/officeart/2008/layout/LinedList"/>
    <dgm:cxn modelId="{3961152B-5798-4AE2-A183-4858189E30C7}" type="presParOf" srcId="{65576FB8-EF3B-452F-84F0-17051AE273E1}" destId="{75E5A816-6910-4EDC-BF97-EC9C2FB576B3}" srcOrd="1" destOrd="0" presId="urn:microsoft.com/office/officeart/2008/layout/LinedList"/>
    <dgm:cxn modelId="{70DC28DB-037E-400B-AC42-18999DB01141}" type="presParOf" srcId="{A9772D93-3C5E-484B-8BAE-890037381A2B}" destId="{BE2DC0C5-0B84-4B03-8FBD-DCC745512004}" srcOrd="2" destOrd="0" presId="urn:microsoft.com/office/officeart/2008/layout/LinedList"/>
    <dgm:cxn modelId="{558DB14D-DC50-41F3-9AFF-DDA1FAD2DC64}" type="presParOf" srcId="{A9772D93-3C5E-484B-8BAE-890037381A2B}" destId="{29247B22-9445-4297-958F-23C799D6409E}" srcOrd="3" destOrd="0" presId="urn:microsoft.com/office/officeart/2008/layout/LinedList"/>
    <dgm:cxn modelId="{2E1315B7-5924-49FD-90A0-A17EE8A99508}" type="presParOf" srcId="{29247B22-9445-4297-958F-23C799D6409E}" destId="{C7AC849E-1A3F-4FE2-9E23-AA11A9A94211}" srcOrd="0" destOrd="0" presId="urn:microsoft.com/office/officeart/2008/layout/LinedList"/>
    <dgm:cxn modelId="{DB2A574C-7628-4B35-BC58-A27E4F4E19A8}" type="presParOf" srcId="{29247B22-9445-4297-958F-23C799D6409E}" destId="{D449ACE8-C94B-41C8-B5F3-719DA61D0324}" srcOrd="1" destOrd="0" presId="urn:microsoft.com/office/officeart/2008/layout/LinedList"/>
    <dgm:cxn modelId="{1B88FBFC-B1B0-4044-BFDD-3A44CD51AA58}" type="presParOf" srcId="{A9772D93-3C5E-484B-8BAE-890037381A2B}" destId="{1550EA42-0FB8-4BAD-A533-939C0B671DD1}" srcOrd="4" destOrd="0" presId="urn:microsoft.com/office/officeart/2008/layout/LinedList"/>
    <dgm:cxn modelId="{94968919-FD96-47A1-BFF4-1A5877BB2E0D}" type="presParOf" srcId="{A9772D93-3C5E-484B-8BAE-890037381A2B}" destId="{F5FA58E4-6F0F-48AE-B979-C0D60F86E518}" srcOrd="5" destOrd="0" presId="urn:microsoft.com/office/officeart/2008/layout/LinedList"/>
    <dgm:cxn modelId="{6CDEA2F5-E513-475E-AD2C-F552A97E7E79}" type="presParOf" srcId="{F5FA58E4-6F0F-48AE-B979-C0D60F86E518}" destId="{0EEA7226-701F-470E-98E1-E56BFC91ED65}" srcOrd="0" destOrd="0" presId="urn:microsoft.com/office/officeart/2008/layout/LinedList"/>
    <dgm:cxn modelId="{8F4E63F1-92FD-4004-933E-01A0E7DA3F0D}" type="presParOf" srcId="{F5FA58E4-6F0F-48AE-B979-C0D60F86E518}" destId="{3D91A283-F23E-42C0-8807-8C195353523A}" srcOrd="1" destOrd="0" presId="urn:microsoft.com/office/officeart/2008/layout/LinedList"/>
    <dgm:cxn modelId="{C2D1F256-957F-458D-9C04-CE845227AA83}" type="presParOf" srcId="{A9772D93-3C5E-484B-8BAE-890037381A2B}" destId="{0CAEA666-6B65-4CB1-84FA-D34493DC7B12}" srcOrd="6" destOrd="0" presId="urn:microsoft.com/office/officeart/2008/layout/LinedList"/>
    <dgm:cxn modelId="{FAEE7F03-86C5-4170-9AC4-AAF1F37D933B}" type="presParOf" srcId="{A9772D93-3C5E-484B-8BAE-890037381A2B}" destId="{746A2D79-DB01-4CFF-BE3A-8B67F4D44589}" srcOrd="7" destOrd="0" presId="urn:microsoft.com/office/officeart/2008/layout/LinedList"/>
    <dgm:cxn modelId="{FAEB0AA2-1B9E-4AD7-8F86-1F6FC7BFB4BE}" type="presParOf" srcId="{746A2D79-DB01-4CFF-BE3A-8B67F4D44589}" destId="{429382FD-5F98-4145-986A-E12E93CC24EA}" srcOrd="0" destOrd="0" presId="urn:microsoft.com/office/officeart/2008/layout/LinedList"/>
    <dgm:cxn modelId="{AE709F30-1541-4115-B922-78D45513F8A2}" type="presParOf" srcId="{746A2D79-DB01-4CFF-BE3A-8B67F4D44589}" destId="{64FC556F-CBDE-41A1-9565-E493291FEA3E}" srcOrd="1" destOrd="0" presId="urn:microsoft.com/office/officeart/2008/layout/LinedList"/>
    <dgm:cxn modelId="{BA92FDB8-3829-4226-8E49-ECAB5E0CCF72}" type="presParOf" srcId="{A9772D93-3C5E-484B-8BAE-890037381A2B}" destId="{C486DD1A-C534-4856-81E6-FF236746DC3E}" srcOrd="8" destOrd="0" presId="urn:microsoft.com/office/officeart/2008/layout/LinedList"/>
    <dgm:cxn modelId="{86FF4F65-36A1-47CA-90D8-BAB072B7514B}" type="presParOf" srcId="{A9772D93-3C5E-484B-8BAE-890037381A2B}" destId="{499D103E-642C-4923-98E0-9255102ED154}" srcOrd="9" destOrd="0" presId="urn:microsoft.com/office/officeart/2008/layout/LinedList"/>
    <dgm:cxn modelId="{E09F9F4B-2350-4A19-A29D-10ECE271AD0D}" type="presParOf" srcId="{499D103E-642C-4923-98E0-9255102ED154}" destId="{34B9824D-0572-450A-A02D-DA567F62C677}" srcOrd="0" destOrd="0" presId="urn:microsoft.com/office/officeart/2008/layout/LinedList"/>
    <dgm:cxn modelId="{D4E4349C-5137-4CDC-91F1-2402D54761B3}" type="presParOf" srcId="{499D103E-642C-4923-98E0-9255102ED154}" destId="{E1ABB6B3-CCF8-4015-926F-D9BF3ADD14A0}" srcOrd="1" destOrd="0" presId="urn:microsoft.com/office/officeart/2008/layout/LinedList"/>
    <dgm:cxn modelId="{869B9DA2-A9E3-4BE9-AE4E-E9F5EC389EEB}" type="presParOf" srcId="{A9772D93-3C5E-484B-8BAE-890037381A2B}" destId="{374B6B6A-46E8-4404-8A51-EAA3E8F0C899}" srcOrd="10" destOrd="0" presId="urn:microsoft.com/office/officeart/2008/layout/LinedList"/>
    <dgm:cxn modelId="{7E20F1EC-6A7A-4D5E-B5BC-DF3F2A9260C1}" type="presParOf" srcId="{A9772D93-3C5E-484B-8BAE-890037381A2B}" destId="{66677489-8014-41E2-B065-45E2885C743B}" srcOrd="11" destOrd="0" presId="urn:microsoft.com/office/officeart/2008/layout/LinedList"/>
    <dgm:cxn modelId="{A57E57AB-67A5-4C44-BB92-8B33446BAE27}" type="presParOf" srcId="{66677489-8014-41E2-B065-45E2885C743B}" destId="{B8485DB0-33D7-40B9-B72E-8F4E76354EA6}" srcOrd="0" destOrd="0" presId="urn:microsoft.com/office/officeart/2008/layout/LinedList"/>
    <dgm:cxn modelId="{8D13850C-5703-45A8-9A61-1745C808481E}" type="presParOf" srcId="{66677489-8014-41E2-B065-45E2885C743B}" destId="{1036C7FA-B438-47D8-8011-87EC41FFBEE6}" srcOrd="1" destOrd="0" presId="urn:microsoft.com/office/officeart/2008/layout/LinedList"/>
    <dgm:cxn modelId="{24FF551E-7F0C-4547-9054-33AB33AA6BFA}" type="presParOf" srcId="{A9772D93-3C5E-484B-8BAE-890037381A2B}" destId="{B1DF7593-530F-4C0E-999A-C66E66D91AA5}" srcOrd="12" destOrd="0" presId="urn:microsoft.com/office/officeart/2008/layout/LinedList"/>
    <dgm:cxn modelId="{123BB140-6AE5-4567-ADC6-B45F8B30E449}" type="presParOf" srcId="{A9772D93-3C5E-484B-8BAE-890037381A2B}" destId="{DED9F73A-3113-4C0F-AE06-A1CED7D03E3D}" srcOrd="13" destOrd="0" presId="urn:microsoft.com/office/officeart/2008/layout/LinedList"/>
    <dgm:cxn modelId="{6BEC56DF-8A88-472B-9CC8-02C17D38064B}" type="presParOf" srcId="{DED9F73A-3113-4C0F-AE06-A1CED7D03E3D}" destId="{BC575C70-3491-4932-860D-8EE109DA8B5A}" srcOrd="0" destOrd="0" presId="urn:microsoft.com/office/officeart/2008/layout/LinedList"/>
    <dgm:cxn modelId="{80905B52-CD87-4CF1-949F-05D37D2AF941}" type="presParOf" srcId="{DED9F73A-3113-4C0F-AE06-A1CED7D03E3D}" destId="{97695132-0BC7-428D-9188-B3FFFC6D63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938886-73CC-4EFC-95B1-12EBB047E377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7044F2A-EB7A-4DBF-B870-888B0B76567B}">
      <dgm:prSet phldrT="[Text]"/>
      <dgm:spPr/>
      <dgm:t>
        <a:bodyPr/>
        <a:lstStyle/>
        <a:p>
          <a:r>
            <a:rPr lang="en-GB" dirty="0"/>
            <a:t>Mixed Reality Toolkit</a:t>
          </a:r>
        </a:p>
      </dgm:t>
    </dgm:pt>
    <dgm:pt modelId="{0CA204C1-0067-462D-8086-996597D77CCB}" type="parTrans" cxnId="{8FD44304-EF30-44B4-924C-B60FCD57E6AD}">
      <dgm:prSet/>
      <dgm:spPr/>
      <dgm:t>
        <a:bodyPr/>
        <a:lstStyle/>
        <a:p>
          <a:endParaRPr lang="en-GB"/>
        </a:p>
      </dgm:t>
    </dgm:pt>
    <dgm:pt modelId="{88A16C22-D76D-44FD-BC94-99E1507BF880}" type="sibTrans" cxnId="{8FD44304-EF30-44B4-924C-B60FCD57E6AD}">
      <dgm:prSet/>
      <dgm:spPr/>
      <dgm:t>
        <a:bodyPr/>
        <a:lstStyle/>
        <a:p>
          <a:endParaRPr lang="en-GB"/>
        </a:p>
      </dgm:t>
    </dgm:pt>
    <dgm:pt modelId="{4E7E1477-E538-4133-98BD-4FBB1465FD52}">
      <dgm:prSet phldrT="[Text]"/>
      <dgm:spPr/>
      <dgm:t>
        <a:bodyPr/>
        <a:lstStyle/>
        <a:p>
          <a:r>
            <a:rPr lang="en-GB" dirty="0"/>
            <a:t>Multi-Platform</a:t>
          </a:r>
        </a:p>
      </dgm:t>
    </dgm:pt>
    <dgm:pt modelId="{8408AA26-D0BF-4230-9CDC-9A4749AEBCEE}" type="parTrans" cxnId="{C06C78AF-386C-474F-A9AB-326817E17814}">
      <dgm:prSet/>
      <dgm:spPr/>
      <dgm:t>
        <a:bodyPr/>
        <a:lstStyle/>
        <a:p>
          <a:endParaRPr lang="en-GB"/>
        </a:p>
      </dgm:t>
    </dgm:pt>
    <dgm:pt modelId="{EA8FC0C5-993D-47F2-B51C-10B435DFCB9E}" type="sibTrans" cxnId="{C06C78AF-386C-474F-A9AB-326817E17814}">
      <dgm:prSet/>
      <dgm:spPr/>
      <dgm:t>
        <a:bodyPr/>
        <a:lstStyle/>
        <a:p>
          <a:endParaRPr lang="en-GB"/>
        </a:p>
      </dgm:t>
    </dgm:pt>
    <dgm:pt modelId="{DEBCB963-D1EE-4578-BF39-BE61AE647A44}">
      <dgm:prSet phldrT="[Text]"/>
      <dgm:spPr/>
      <dgm:t>
        <a:bodyPr/>
        <a:lstStyle/>
        <a:p>
          <a:r>
            <a:rPr lang="en-GB" dirty="0"/>
            <a:t>Performance by Default</a:t>
          </a:r>
        </a:p>
      </dgm:t>
    </dgm:pt>
    <dgm:pt modelId="{FB814F7D-37EF-4080-AEE5-3A5A5262692C}" type="parTrans" cxnId="{96BB5252-0384-42DD-BC79-DB9B65B27338}">
      <dgm:prSet/>
      <dgm:spPr/>
      <dgm:t>
        <a:bodyPr/>
        <a:lstStyle/>
        <a:p>
          <a:endParaRPr lang="en-GB"/>
        </a:p>
      </dgm:t>
    </dgm:pt>
    <dgm:pt modelId="{DF240D0F-2DA8-4831-AE79-781E00255CB2}" type="sibTrans" cxnId="{96BB5252-0384-42DD-BC79-DB9B65B27338}">
      <dgm:prSet/>
      <dgm:spPr/>
      <dgm:t>
        <a:bodyPr/>
        <a:lstStyle/>
        <a:p>
          <a:endParaRPr lang="en-GB"/>
        </a:p>
      </dgm:t>
    </dgm:pt>
    <dgm:pt modelId="{74A8CB85-82F8-48E6-BD06-B049609474FD}">
      <dgm:prSet phldrT="[Text]"/>
      <dgm:spPr/>
      <dgm:t>
        <a:bodyPr/>
        <a:lstStyle/>
        <a:p>
          <a:r>
            <a:rPr lang="en-GB" dirty="0"/>
            <a:t>Individual Components</a:t>
          </a:r>
        </a:p>
      </dgm:t>
    </dgm:pt>
    <dgm:pt modelId="{AA221A96-C00A-4AD5-8245-A5C3D703E20A}" type="parTrans" cxnId="{684E5854-2CD2-4E08-9099-BD040E42858A}">
      <dgm:prSet/>
      <dgm:spPr/>
      <dgm:t>
        <a:bodyPr/>
        <a:lstStyle/>
        <a:p>
          <a:endParaRPr lang="en-GB"/>
        </a:p>
      </dgm:t>
    </dgm:pt>
    <dgm:pt modelId="{89CC8161-A6F0-430E-8C1D-792D5B9B679A}" type="sibTrans" cxnId="{684E5854-2CD2-4E08-9099-BD040E42858A}">
      <dgm:prSet/>
      <dgm:spPr/>
      <dgm:t>
        <a:bodyPr/>
        <a:lstStyle/>
        <a:p>
          <a:endParaRPr lang="en-GB"/>
        </a:p>
      </dgm:t>
    </dgm:pt>
    <dgm:pt modelId="{A698D10F-A377-42C4-A174-922821316EFC}">
      <dgm:prSet phldrT="[Text]"/>
      <dgm:spPr/>
      <dgm:t>
        <a:bodyPr/>
        <a:lstStyle/>
        <a:p>
          <a:r>
            <a:rPr lang="en-GB" dirty="0"/>
            <a:t>New Architecture</a:t>
          </a:r>
        </a:p>
      </dgm:t>
    </dgm:pt>
    <dgm:pt modelId="{2F8A020B-E495-455A-AE59-D1EEA38A52CC}" type="parTrans" cxnId="{53BC22AE-215B-47FC-BA12-BFEA6B77F301}">
      <dgm:prSet/>
      <dgm:spPr/>
      <dgm:t>
        <a:bodyPr/>
        <a:lstStyle/>
        <a:p>
          <a:endParaRPr lang="en-GB"/>
        </a:p>
      </dgm:t>
    </dgm:pt>
    <dgm:pt modelId="{0CF72FF5-1022-4EF0-9519-797700299695}" type="sibTrans" cxnId="{53BC22AE-215B-47FC-BA12-BFEA6B77F301}">
      <dgm:prSet/>
      <dgm:spPr/>
      <dgm:t>
        <a:bodyPr/>
        <a:lstStyle/>
        <a:p>
          <a:endParaRPr lang="en-GB"/>
        </a:p>
      </dgm:t>
    </dgm:pt>
    <dgm:pt modelId="{1B193C6D-35FC-489E-9938-DEAE816F41A4}">
      <dgm:prSet phldrT="[Text]"/>
      <dgm:spPr/>
      <dgm:t>
        <a:bodyPr/>
        <a:lstStyle/>
        <a:p>
          <a:r>
            <a:rPr lang="en-GB" dirty="0"/>
            <a:t>Centralised Configuration</a:t>
          </a:r>
        </a:p>
      </dgm:t>
    </dgm:pt>
    <dgm:pt modelId="{1313010B-F3A0-4836-A220-C2CF58F23FD4}" type="parTrans" cxnId="{EA440DC0-0D26-4E67-84F0-B4323AE10385}">
      <dgm:prSet/>
      <dgm:spPr/>
    </dgm:pt>
    <dgm:pt modelId="{5B9BD562-14B7-4C72-9F76-025EF7D3A7A2}" type="sibTrans" cxnId="{EA440DC0-0D26-4E67-84F0-B4323AE10385}">
      <dgm:prSet/>
      <dgm:spPr/>
    </dgm:pt>
    <dgm:pt modelId="{5758C9DA-CBD4-404B-A264-EC45EB0BD29E}" type="pres">
      <dgm:prSet presAssocID="{2A938886-73CC-4EFC-95B1-12EBB047E3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3B0409-0C86-4954-86A4-4612C59D0B51}" type="pres">
      <dgm:prSet presAssocID="{17044F2A-EB7A-4DBF-B870-888B0B76567B}" presName="singleCycle" presStyleCnt="0"/>
      <dgm:spPr/>
    </dgm:pt>
    <dgm:pt modelId="{158A60DE-6ED1-455C-96C5-5700DC373CAA}" type="pres">
      <dgm:prSet presAssocID="{17044F2A-EB7A-4DBF-B870-888B0B76567B}" presName="singleCenter" presStyleLbl="node1" presStyleIdx="0" presStyleCnt="6">
        <dgm:presLayoutVars>
          <dgm:chMax val="7"/>
          <dgm:chPref val="7"/>
        </dgm:presLayoutVars>
      </dgm:prSet>
      <dgm:spPr/>
    </dgm:pt>
    <dgm:pt modelId="{B2FCF51A-0FA9-4118-8479-3B52DB1F6467}" type="pres">
      <dgm:prSet presAssocID="{8408AA26-D0BF-4230-9CDC-9A4749AEBCEE}" presName="Name56" presStyleLbl="parChTrans1D2" presStyleIdx="0" presStyleCnt="5"/>
      <dgm:spPr/>
    </dgm:pt>
    <dgm:pt modelId="{816FBFBE-137A-403C-98B3-C0015D7C8090}" type="pres">
      <dgm:prSet presAssocID="{4E7E1477-E538-4133-98BD-4FBB1465FD52}" presName="text0" presStyleLbl="node1" presStyleIdx="1" presStyleCnt="6">
        <dgm:presLayoutVars>
          <dgm:bulletEnabled val="1"/>
        </dgm:presLayoutVars>
      </dgm:prSet>
      <dgm:spPr/>
    </dgm:pt>
    <dgm:pt modelId="{BD5F7E9D-4C45-4B70-9688-EB05EB21CE7E}" type="pres">
      <dgm:prSet presAssocID="{FB814F7D-37EF-4080-AEE5-3A5A5262692C}" presName="Name56" presStyleLbl="parChTrans1D2" presStyleIdx="1" presStyleCnt="5"/>
      <dgm:spPr/>
    </dgm:pt>
    <dgm:pt modelId="{F2BE29E2-2B68-4851-BA68-D1BABE5B209A}" type="pres">
      <dgm:prSet presAssocID="{DEBCB963-D1EE-4578-BF39-BE61AE647A44}" presName="text0" presStyleLbl="node1" presStyleIdx="2" presStyleCnt="6">
        <dgm:presLayoutVars>
          <dgm:bulletEnabled val="1"/>
        </dgm:presLayoutVars>
      </dgm:prSet>
      <dgm:spPr/>
    </dgm:pt>
    <dgm:pt modelId="{B141FAA9-6E58-4855-91D3-1921B59A4556}" type="pres">
      <dgm:prSet presAssocID="{AA221A96-C00A-4AD5-8245-A5C3D703E20A}" presName="Name56" presStyleLbl="parChTrans1D2" presStyleIdx="2" presStyleCnt="5"/>
      <dgm:spPr/>
    </dgm:pt>
    <dgm:pt modelId="{5EEDA16F-DD7F-4084-987C-CAD5F07D08B4}" type="pres">
      <dgm:prSet presAssocID="{74A8CB85-82F8-48E6-BD06-B049609474FD}" presName="text0" presStyleLbl="node1" presStyleIdx="3" presStyleCnt="6">
        <dgm:presLayoutVars>
          <dgm:bulletEnabled val="1"/>
        </dgm:presLayoutVars>
      </dgm:prSet>
      <dgm:spPr/>
    </dgm:pt>
    <dgm:pt modelId="{28D71568-4CA1-4638-9381-D1A71EE2369D}" type="pres">
      <dgm:prSet presAssocID="{1313010B-F3A0-4836-A220-C2CF58F23FD4}" presName="Name56" presStyleLbl="parChTrans1D2" presStyleIdx="3" presStyleCnt="5"/>
      <dgm:spPr/>
    </dgm:pt>
    <dgm:pt modelId="{644BD54D-FAA1-497C-93CD-440E92366BFE}" type="pres">
      <dgm:prSet presAssocID="{1B193C6D-35FC-489E-9938-DEAE816F41A4}" presName="text0" presStyleLbl="node1" presStyleIdx="4" presStyleCnt="6">
        <dgm:presLayoutVars>
          <dgm:bulletEnabled val="1"/>
        </dgm:presLayoutVars>
      </dgm:prSet>
      <dgm:spPr/>
    </dgm:pt>
    <dgm:pt modelId="{F113945D-DE47-4947-B612-CC56EA9E6A51}" type="pres">
      <dgm:prSet presAssocID="{2F8A020B-E495-455A-AE59-D1EEA38A52CC}" presName="Name56" presStyleLbl="parChTrans1D2" presStyleIdx="4" presStyleCnt="5"/>
      <dgm:spPr/>
    </dgm:pt>
    <dgm:pt modelId="{1CE55067-8C9F-41A4-AC03-91D0EEEBF2C5}" type="pres">
      <dgm:prSet presAssocID="{A698D10F-A377-42C4-A174-922821316EFC}" presName="text0" presStyleLbl="node1" presStyleIdx="5" presStyleCnt="6">
        <dgm:presLayoutVars>
          <dgm:bulletEnabled val="1"/>
        </dgm:presLayoutVars>
      </dgm:prSet>
      <dgm:spPr/>
    </dgm:pt>
  </dgm:ptLst>
  <dgm:cxnLst>
    <dgm:cxn modelId="{8FD44304-EF30-44B4-924C-B60FCD57E6AD}" srcId="{2A938886-73CC-4EFC-95B1-12EBB047E377}" destId="{17044F2A-EB7A-4DBF-B870-888B0B76567B}" srcOrd="0" destOrd="0" parTransId="{0CA204C1-0067-462D-8086-996597D77CCB}" sibTransId="{88A16C22-D76D-44FD-BC94-99E1507BF880}"/>
    <dgm:cxn modelId="{956E590B-AB4F-4D7B-AD9D-D8056559EFDC}" type="presOf" srcId="{A698D10F-A377-42C4-A174-922821316EFC}" destId="{1CE55067-8C9F-41A4-AC03-91D0EEEBF2C5}" srcOrd="0" destOrd="0" presId="urn:microsoft.com/office/officeart/2008/layout/RadialCluster"/>
    <dgm:cxn modelId="{567DF81A-83E1-411B-8289-733B2CDC42D7}" type="presOf" srcId="{2F8A020B-E495-455A-AE59-D1EEA38A52CC}" destId="{F113945D-DE47-4947-B612-CC56EA9E6A51}" srcOrd="0" destOrd="0" presId="urn:microsoft.com/office/officeart/2008/layout/RadialCluster"/>
    <dgm:cxn modelId="{7DA94D36-618A-4943-9D63-5D0400AD73D7}" type="presOf" srcId="{1B193C6D-35FC-489E-9938-DEAE816F41A4}" destId="{644BD54D-FAA1-497C-93CD-440E92366BFE}" srcOrd="0" destOrd="0" presId="urn:microsoft.com/office/officeart/2008/layout/RadialCluster"/>
    <dgm:cxn modelId="{124DBE3B-71F2-47F6-9A4F-2694FEB11F92}" type="presOf" srcId="{74A8CB85-82F8-48E6-BD06-B049609474FD}" destId="{5EEDA16F-DD7F-4084-987C-CAD5F07D08B4}" srcOrd="0" destOrd="0" presId="urn:microsoft.com/office/officeart/2008/layout/RadialCluster"/>
    <dgm:cxn modelId="{81D02861-A171-4137-BCD7-ED4A6CAC4F41}" type="presOf" srcId="{2A938886-73CC-4EFC-95B1-12EBB047E377}" destId="{5758C9DA-CBD4-404B-A264-EC45EB0BD29E}" srcOrd="0" destOrd="0" presId="urn:microsoft.com/office/officeart/2008/layout/RadialCluster"/>
    <dgm:cxn modelId="{B14B9D42-06A5-4BA1-9C1C-5AEC0207FAC5}" type="presOf" srcId="{4E7E1477-E538-4133-98BD-4FBB1465FD52}" destId="{816FBFBE-137A-403C-98B3-C0015D7C8090}" srcOrd="0" destOrd="0" presId="urn:microsoft.com/office/officeart/2008/layout/RadialCluster"/>
    <dgm:cxn modelId="{0F01714C-27A0-4A80-A15D-B5A8B02EBFFC}" type="presOf" srcId="{17044F2A-EB7A-4DBF-B870-888B0B76567B}" destId="{158A60DE-6ED1-455C-96C5-5700DC373CAA}" srcOrd="0" destOrd="0" presId="urn:microsoft.com/office/officeart/2008/layout/RadialCluster"/>
    <dgm:cxn modelId="{5BB18370-E51B-4FB2-91BB-6503EAE5E8A6}" type="presOf" srcId="{FB814F7D-37EF-4080-AEE5-3A5A5262692C}" destId="{BD5F7E9D-4C45-4B70-9688-EB05EB21CE7E}" srcOrd="0" destOrd="0" presId="urn:microsoft.com/office/officeart/2008/layout/RadialCluster"/>
    <dgm:cxn modelId="{96BB5252-0384-42DD-BC79-DB9B65B27338}" srcId="{17044F2A-EB7A-4DBF-B870-888B0B76567B}" destId="{DEBCB963-D1EE-4578-BF39-BE61AE647A44}" srcOrd="1" destOrd="0" parTransId="{FB814F7D-37EF-4080-AEE5-3A5A5262692C}" sibTransId="{DF240D0F-2DA8-4831-AE79-781E00255CB2}"/>
    <dgm:cxn modelId="{684E5854-2CD2-4E08-9099-BD040E42858A}" srcId="{17044F2A-EB7A-4DBF-B870-888B0B76567B}" destId="{74A8CB85-82F8-48E6-BD06-B049609474FD}" srcOrd="2" destOrd="0" parTransId="{AA221A96-C00A-4AD5-8245-A5C3D703E20A}" sibTransId="{89CC8161-A6F0-430E-8C1D-792D5B9B679A}"/>
    <dgm:cxn modelId="{FB49979F-4351-43F2-8655-6ED368DE5FD3}" type="presOf" srcId="{8408AA26-D0BF-4230-9CDC-9A4749AEBCEE}" destId="{B2FCF51A-0FA9-4118-8479-3B52DB1F6467}" srcOrd="0" destOrd="0" presId="urn:microsoft.com/office/officeart/2008/layout/RadialCluster"/>
    <dgm:cxn modelId="{59C9B6AB-414A-4FC1-A943-877C96EBB1D1}" type="presOf" srcId="{1313010B-F3A0-4836-A220-C2CF58F23FD4}" destId="{28D71568-4CA1-4638-9381-D1A71EE2369D}" srcOrd="0" destOrd="0" presId="urn:microsoft.com/office/officeart/2008/layout/RadialCluster"/>
    <dgm:cxn modelId="{53BC22AE-215B-47FC-BA12-BFEA6B77F301}" srcId="{17044F2A-EB7A-4DBF-B870-888B0B76567B}" destId="{A698D10F-A377-42C4-A174-922821316EFC}" srcOrd="4" destOrd="0" parTransId="{2F8A020B-E495-455A-AE59-D1EEA38A52CC}" sibTransId="{0CF72FF5-1022-4EF0-9519-797700299695}"/>
    <dgm:cxn modelId="{C06C78AF-386C-474F-A9AB-326817E17814}" srcId="{17044F2A-EB7A-4DBF-B870-888B0B76567B}" destId="{4E7E1477-E538-4133-98BD-4FBB1465FD52}" srcOrd="0" destOrd="0" parTransId="{8408AA26-D0BF-4230-9CDC-9A4749AEBCEE}" sibTransId="{EA8FC0C5-993D-47F2-B51C-10B435DFCB9E}"/>
    <dgm:cxn modelId="{EA440DC0-0D26-4E67-84F0-B4323AE10385}" srcId="{17044F2A-EB7A-4DBF-B870-888B0B76567B}" destId="{1B193C6D-35FC-489E-9938-DEAE816F41A4}" srcOrd="3" destOrd="0" parTransId="{1313010B-F3A0-4836-A220-C2CF58F23FD4}" sibTransId="{5B9BD562-14B7-4C72-9F76-025EF7D3A7A2}"/>
    <dgm:cxn modelId="{5D48C4CE-C0CC-4708-81D3-DCB83F883428}" type="presOf" srcId="{DEBCB963-D1EE-4578-BF39-BE61AE647A44}" destId="{F2BE29E2-2B68-4851-BA68-D1BABE5B209A}" srcOrd="0" destOrd="0" presId="urn:microsoft.com/office/officeart/2008/layout/RadialCluster"/>
    <dgm:cxn modelId="{1F7DE0D9-715E-4EBE-A3E5-FEAB3A131AF5}" type="presOf" srcId="{AA221A96-C00A-4AD5-8245-A5C3D703E20A}" destId="{B141FAA9-6E58-4855-91D3-1921B59A4556}" srcOrd="0" destOrd="0" presId="urn:microsoft.com/office/officeart/2008/layout/RadialCluster"/>
    <dgm:cxn modelId="{922ED8F7-EE59-4039-A8C2-03B704040BC9}" type="presParOf" srcId="{5758C9DA-CBD4-404B-A264-EC45EB0BD29E}" destId="{E93B0409-0C86-4954-86A4-4612C59D0B51}" srcOrd="0" destOrd="0" presId="urn:microsoft.com/office/officeart/2008/layout/RadialCluster"/>
    <dgm:cxn modelId="{4E17BDF0-330A-41A8-B375-0C19F4D3A209}" type="presParOf" srcId="{E93B0409-0C86-4954-86A4-4612C59D0B51}" destId="{158A60DE-6ED1-455C-96C5-5700DC373CAA}" srcOrd="0" destOrd="0" presId="urn:microsoft.com/office/officeart/2008/layout/RadialCluster"/>
    <dgm:cxn modelId="{DC61BC1E-8295-430A-8B5D-EF6321B128CB}" type="presParOf" srcId="{E93B0409-0C86-4954-86A4-4612C59D0B51}" destId="{B2FCF51A-0FA9-4118-8479-3B52DB1F6467}" srcOrd="1" destOrd="0" presId="urn:microsoft.com/office/officeart/2008/layout/RadialCluster"/>
    <dgm:cxn modelId="{D0DFBA77-6DFA-4B63-A2AF-0498A6B41925}" type="presParOf" srcId="{E93B0409-0C86-4954-86A4-4612C59D0B51}" destId="{816FBFBE-137A-403C-98B3-C0015D7C8090}" srcOrd="2" destOrd="0" presId="urn:microsoft.com/office/officeart/2008/layout/RadialCluster"/>
    <dgm:cxn modelId="{E2EE6AF4-AD04-46BF-B494-B7D1BA0CF868}" type="presParOf" srcId="{E93B0409-0C86-4954-86A4-4612C59D0B51}" destId="{BD5F7E9D-4C45-4B70-9688-EB05EB21CE7E}" srcOrd="3" destOrd="0" presId="urn:microsoft.com/office/officeart/2008/layout/RadialCluster"/>
    <dgm:cxn modelId="{92D2F1ED-CCB8-484F-AAF4-A2C4DC309C1C}" type="presParOf" srcId="{E93B0409-0C86-4954-86A4-4612C59D0B51}" destId="{F2BE29E2-2B68-4851-BA68-D1BABE5B209A}" srcOrd="4" destOrd="0" presId="urn:microsoft.com/office/officeart/2008/layout/RadialCluster"/>
    <dgm:cxn modelId="{1F239149-7B57-4397-817A-FBDCCCDBE0BC}" type="presParOf" srcId="{E93B0409-0C86-4954-86A4-4612C59D0B51}" destId="{B141FAA9-6E58-4855-91D3-1921B59A4556}" srcOrd="5" destOrd="0" presId="urn:microsoft.com/office/officeart/2008/layout/RadialCluster"/>
    <dgm:cxn modelId="{02473E67-7691-4A51-BA1B-4811FF764C59}" type="presParOf" srcId="{E93B0409-0C86-4954-86A4-4612C59D0B51}" destId="{5EEDA16F-DD7F-4084-987C-CAD5F07D08B4}" srcOrd="6" destOrd="0" presId="urn:microsoft.com/office/officeart/2008/layout/RadialCluster"/>
    <dgm:cxn modelId="{A52B017E-28E5-4A58-9F17-BFFCD9C750E6}" type="presParOf" srcId="{E93B0409-0C86-4954-86A4-4612C59D0B51}" destId="{28D71568-4CA1-4638-9381-D1A71EE2369D}" srcOrd="7" destOrd="0" presId="urn:microsoft.com/office/officeart/2008/layout/RadialCluster"/>
    <dgm:cxn modelId="{90DE24BE-8589-4466-BABC-5B0F380EC1BB}" type="presParOf" srcId="{E93B0409-0C86-4954-86A4-4612C59D0B51}" destId="{644BD54D-FAA1-497C-93CD-440E92366BFE}" srcOrd="8" destOrd="0" presId="urn:microsoft.com/office/officeart/2008/layout/RadialCluster"/>
    <dgm:cxn modelId="{ADF50582-5C9D-4E36-9B1B-FB9C7ED37809}" type="presParOf" srcId="{E93B0409-0C86-4954-86A4-4612C59D0B51}" destId="{F113945D-DE47-4947-B612-CC56EA9E6A51}" srcOrd="9" destOrd="0" presId="urn:microsoft.com/office/officeart/2008/layout/RadialCluster"/>
    <dgm:cxn modelId="{2D38D8C6-3508-4B08-833B-999DECBE4C23}" type="presParOf" srcId="{E93B0409-0C86-4954-86A4-4612C59D0B51}" destId="{1CE55067-8C9F-41A4-AC03-91D0EEEBF2C5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938886-73CC-4EFC-95B1-12EBB047E377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7044F2A-EB7A-4DBF-B870-888B0B76567B}">
      <dgm:prSet phldrT="[Text]"/>
      <dgm:spPr/>
      <dgm:t>
        <a:bodyPr/>
        <a:lstStyle/>
        <a:p>
          <a:r>
            <a:rPr lang="en-GB" dirty="0"/>
            <a:t>Mixed Reality Toolkit</a:t>
          </a:r>
        </a:p>
      </dgm:t>
    </dgm:pt>
    <dgm:pt modelId="{0CA204C1-0067-462D-8086-996597D77CCB}" type="parTrans" cxnId="{8FD44304-EF30-44B4-924C-B60FCD57E6AD}">
      <dgm:prSet/>
      <dgm:spPr/>
      <dgm:t>
        <a:bodyPr/>
        <a:lstStyle/>
        <a:p>
          <a:endParaRPr lang="en-GB"/>
        </a:p>
      </dgm:t>
    </dgm:pt>
    <dgm:pt modelId="{88A16C22-D76D-44FD-BC94-99E1507BF880}" type="sibTrans" cxnId="{8FD44304-EF30-44B4-924C-B60FCD57E6AD}">
      <dgm:prSet/>
      <dgm:spPr/>
      <dgm:t>
        <a:bodyPr/>
        <a:lstStyle/>
        <a:p>
          <a:endParaRPr lang="en-GB"/>
        </a:p>
      </dgm:t>
    </dgm:pt>
    <dgm:pt modelId="{4E7E1477-E538-4133-98BD-4FBB1465FD52}">
      <dgm:prSet phldrT="[Text]"/>
      <dgm:spPr/>
      <dgm:t>
        <a:bodyPr/>
        <a:lstStyle/>
        <a:p>
          <a:r>
            <a:rPr lang="en-GB" dirty="0"/>
            <a:t>Multi-Platform</a:t>
          </a:r>
        </a:p>
      </dgm:t>
    </dgm:pt>
    <dgm:pt modelId="{8408AA26-D0BF-4230-9CDC-9A4749AEBCEE}" type="parTrans" cxnId="{C06C78AF-386C-474F-A9AB-326817E17814}">
      <dgm:prSet/>
      <dgm:spPr/>
      <dgm:t>
        <a:bodyPr/>
        <a:lstStyle/>
        <a:p>
          <a:endParaRPr lang="en-GB"/>
        </a:p>
      </dgm:t>
    </dgm:pt>
    <dgm:pt modelId="{EA8FC0C5-993D-47F2-B51C-10B435DFCB9E}" type="sibTrans" cxnId="{C06C78AF-386C-474F-A9AB-326817E17814}">
      <dgm:prSet/>
      <dgm:spPr/>
      <dgm:t>
        <a:bodyPr/>
        <a:lstStyle/>
        <a:p>
          <a:endParaRPr lang="en-GB"/>
        </a:p>
      </dgm:t>
    </dgm:pt>
    <dgm:pt modelId="{DEBCB963-D1EE-4578-BF39-BE61AE647A44}">
      <dgm:prSet phldrT="[Text]"/>
      <dgm:spPr/>
      <dgm:t>
        <a:bodyPr/>
        <a:lstStyle/>
        <a:p>
          <a:r>
            <a:rPr lang="en-GB" dirty="0"/>
            <a:t>Performance by Default</a:t>
          </a:r>
        </a:p>
      </dgm:t>
    </dgm:pt>
    <dgm:pt modelId="{FB814F7D-37EF-4080-AEE5-3A5A5262692C}" type="parTrans" cxnId="{96BB5252-0384-42DD-BC79-DB9B65B27338}">
      <dgm:prSet/>
      <dgm:spPr/>
      <dgm:t>
        <a:bodyPr/>
        <a:lstStyle/>
        <a:p>
          <a:endParaRPr lang="en-GB"/>
        </a:p>
      </dgm:t>
    </dgm:pt>
    <dgm:pt modelId="{DF240D0F-2DA8-4831-AE79-781E00255CB2}" type="sibTrans" cxnId="{96BB5252-0384-42DD-BC79-DB9B65B27338}">
      <dgm:prSet/>
      <dgm:spPr/>
      <dgm:t>
        <a:bodyPr/>
        <a:lstStyle/>
        <a:p>
          <a:endParaRPr lang="en-GB"/>
        </a:p>
      </dgm:t>
    </dgm:pt>
    <dgm:pt modelId="{74A8CB85-82F8-48E6-BD06-B049609474FD}">
      <dgm:prSet phldrT="[Text]"/>
      <dgm:spPr/>
      <dgm:t>
        <a:bodyPr/>
        <a:lstStyle/>
        <a:p>
          <a:r>
            <a:rPr lang="en-GB" dirty="0"/>
            <a:t>Individual Components</a:t>
          </a:r>
        </a:p>
      </dgm:t>
    </dgm:pt>
    <dgm:pt modelId="{AA221A96-C00A-4AD5-8245-A5C3D703E20A}" type="parTrans" cxnId="{684E5854-2CD2-4E08-9099-BD040E42858A}">
      <dgm:prSet/>
      <dgm:spPr/>
      <dgm:t>
        <a:bodyPr/>
        <a:lstStyle/>
        <a:p>
          <a:endParaRPr lang="en-GB"/>
        </a:p>
      </dgm:t>
    </dgm:pt>
    <dgm:pt modelId="{89CC8161-A6F0-430E-8C1D-792D5B9B679A}" type="sibTrans" cxnId="{684E5854-2CD2-4E08-9099-BD040E42858A}">
      <dgm:prSet/>
      <dgm:spPr/>
      <dgm:t>
        <a:bodyPr/>
        <a:lstStyle/>
        <a:p>
          <a:endParaRPr lang="en-GB"/>
        </a:p>
      </dgm:t>
    </dgm:pt>
    <dgm:pt modelId="{A698D10F-A377-42C4-A174-922821316EFC}">
      <dgm:prSet phldrT="[Text]"/>
      <dgm:spPr/>
      <dgm:t>
        <a:bodyPr/>
        <a:lstStyle/>
        <a:p>
          <a:r>
            <a:rPr lang="en-GB" dirty="0"/>
            <a:t>New Architecture</a:t>
          </a:r>
        </a:p>
      </dgm:t>
    </dgm:pt>
    <dgm:pt modelId="{2F8A020B-E495-455A-AE59-D1EEA38A52CC}" type="parTrans" cxnId="{53BC22AE-215B-47FC-BA12-BFEA6B77F301}">
      <dgm:prSet/>
      <dgm:spPr/>
      <dgm:t>
        <a:bodyPr/>
        <a:lstStyle/>
        <a:p>
          <a:endParaRPr lang="en-GB"/>
        </a:p>
      </dgm:t>
    </dgm:pt>
    <dgm:pt modelId="{0CF72FF5-1022-4EF0-9519-797700299695}" type="sibTrans" cxnId="{53BC22AE-215B-47FC-BA12-BFEA6B77F301}">
      <dgm:prSet/>
      <dgm:spPr/>
      <dgm:t>
        <a:bodyPr/>
        <a:lstStyle/>
        <a:p>
          <a:endParaRPr lang="en-GB"/>
        </a:p>
      </dgm:t>
    </dgm:pt>
    <dgm:pt modelId="{1B193C6D-35FC-489E-9938-DEAE816F41A4}">
      <dgm:prSet phldrT="[Text]"/>
      <dgm:spPr/>
      <dgm:t>
        <a:bodyPr/>
        <a:lstStyle/>
        <a:p>
          <a:r>
            <a:rPr lang="en-GB" dirty="0"/>
            <a:t>Centralised Configuration</a:t>
          </a:r>
        </a:p>
      </dgm:t>
    </dgm:pt>
    <dgm:pt modelId="{1313010B-F3A0-4836-A220-C2CF58F23FD4}" type="parTrans" cxnId="{EA440DC0-0D26-4E67-84F0-B4323AE10385}">
      <dgm:prSet/>
      <dgm:spPr/>
      <dgm:t>
        <a:bodyPr/>
        <a:lstStyle/>
        <a:p>
          <a:endParaRPr lang="en-GB"/>
        </a:p>
      </dgm:t>
    </dgm:pt>
    <dgm:pt modelId="{5B9BD562-14B7-4C72-9F76-025EF7D3A7A2}" type="sibTrans" cxnId="{EA440DC0-0D26-4E67-84F0-B4323AE10385}">
      <dgm:prSet/>
      <dgm:spPr/>
      <dgm:t>
        <a:bodyPr/>
        <a:lstStyle/>
        <a:p>
          <a:endParaRPr lang="en-GB"/>
        </a:p>
      </dgm:t>
    </dgm:pt>
    <dgm:pt modelId="{5758C9DA-CBD4-404B-A264-EC45EB0BD29E}" type="pres">
      <dgm:prSet presAssocID="{2A938886-73CC-4EFC-95B1-12EBB047E3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3B0409-0C86-4954-86A4-4612C59D0B51}" type="pres">
      <dgm:prSet presAssocID="{17044F2A-EB7A-4DBF-B870-888B0B76567B}" presName="singleCycle" presStyleCnt="0"/>
      <dgm:spPr/>
    </dgm:pt>
    <dgm:pt modelId="{158A60DE-6ED1-455C-96C5-5700DC373CAA}" type="pres">
      <dgm:prSet presAssocID="{17044F2A-EB7A-4DBF-B870-888B0B76567B}" presName="singleCenter" presStyleLbl="node1" presStyleIdx="0" presStyleCnt="6">
        <dgm:presLayoutVars>
          <dgm:chMax val="7"/>
          <dgm:chPref val="7"/>
        </dgm:presLayoutVars>
      </dgm:prSet>
      <dgm:spPr/>
    </dgm:pt>
    <dgm:pt modelId="{B2FCF51A-0FA9-4118-8479-3B52DB1F6467}" type="pres">
      <dgm:prSet presAssocID="{8408AA26-D0BF-4230-9CDC-9A4749AEBCEE}" presName="Name56" presStyleLbl="parChTrans1D2" presStyleIdx="0" presStyleCnt="5"/>
      <dgm:spPr/>
    </dgm:pt>
    <dgm:pt modelId="{816FBFBE-137A-403C-98B3-C0015D7C8090}" type="pres">
      <dgm:prSet presAssocID="{4E7E1477-E538-4133-98BD-4FBB1465FD52}" presName="text0" presStyleLbl="node1" presStyleIdx="1" presStyleCnt="6">
        <dgm:presLayoutVars>
          <dgm:bulletEnabled val="1"/>
        </dgm:presLayoutVars>
      </dgm:prSet>
      <dgm:spPr/>
    </dgm:pt>
    <dgm:pt modelId="{BD5F7E9D-4C45-4B70-9688-EB05EB21CE7E}" type="pres">
      <dgm:prSet presAssocID="{FB814F7D-37EF-4080-AEE5-3A5A5262692C}" presName="Name56" presStyleLbl="parChTrans1D2" presStyleIdx="1" presStyleCnt="5"/>
      <dgm:spPr/>
    </dgm:pt>
    <dgm:pt modelId="{F2BE29E2-2B68-4851-BA68-D1BABE5B209A}" type="pres">
      <dgm:prSet presAssocID="{DEBCB963-D1EE-4578-BF39-BE61AE647A44}" presName="text0" presStyleLbl="node1" presStyleIdx="2" presStyleCnt="6">
        <dgm:presLayoutVars>
          <dgm:bulletEnabled val="1"/>
        </dgm:presLayoutVars>
      </dgm:prSet>
      <dgm:spPr/>
    </dgm:pt>
    <dgm:pt modelId="{B141FAA9-6E58-4855-91D3-1921B59A4556}" type="pres">
      <dgm:prSet presAssocID="{AA221A96-C00A-4AD5-8245-A5C3D703E20A}" presName="Name56" presStyleLbl="parChTrans1D2" presStyleIdx="2" presStyleCnt="5"/>
      <dgm:spPr/>
    </dgm:pt>
    <dgm:pt modelId="{5EEDA16F-DD7F-4084-987C-CAD5F07D08B4}" type="pres">
      <dgm:prSet presAssocID="{74A8CB85-82F8-48E6-BD06-B049609474FD}" presName="text0" presStyleLbl="node1" presStyleIdx="3" presStyleCnt="6">
        <dgm:presLayoutVars>
          <dgm:bulletEnabled val="1"/>
        </dgm:presLayoutVars>
      </dgm:prSet>
      <dgm:spPr/>
    </dgm:pt>
    <dgm:pt modelId="{28D71568-4CA1-4638-9381-D1A71EE2369D}" type="pres">
      <dgm:prSet presAssocID="{1313010B-F3A0-4836-A220-C2CF58F23FD4}" presName="Name56" presStyleLbl="parChTrans1D2" presStyleIdx="3" presStyleCnt="5"/>
      <dgm:spPr/>
    </dgm:pt>
    <dgm:pt modelId="{644BD54D-FAA1-497C-93CD-440E92366BFE}" type="pres">
      <dgm:prSet presAssocID="{1B193C6D-35FC-489E-9938-DEAE816F41A4}" presName="text0" presStyleLbl="node1" presStyleIdx="4" presStyleCnt="6">
        <dgm:presLayoutVars>
          <dgm:bulletEnabled val="1"/>
        </dgm:presLayoutVars>
      </dgm:prSet>
      <dgm:spPr/>
    </dgm:pt>
    <dgm:pt modelId="{F113945D-DE47-4947-B612-CC56EA9E6A51}" type="pres">
      <dgm:prSet presAssocID="{2F8A020B-E495-455A-AE59-D1EEA38A52CC}" presName="Name56" presStyleLbl="parChTrans1D2" presStyleIdx="4" presStyleCnt="5"/>
      <dgm:spPr/>
    </dgm:pt>
    <dgm:pt modelId="{1CE55067-8C9F-41A4-AC03-91D0EEEBF2C5}" type="pres">
      <dgm:prSet presAssocID="{A698D10F-A377-42C4-A174-922821316EFC}" presName="text0" presStyleLbl="node1" presStyleIdx="5" presStyleCnt="6">
        <dgm:presLayoutVars>
          <dgm:bulletEnabled val="1"/>
        </dgm:presLayoutVars>
      </dgm:prSet>
      <dgm:spPr/>
    </dgm:pt>
  </dgm:ptLst>
  <dgm:cxnLst>
    <dgm:cxn modelId="{8FD44304-EF30-44B4-924C-B60FCD57E6AD}" srcId="{2A938886-73CC-4EFC-95B1-12EBB047E377}" destId="{17044F2A-EB7A-4DBF-B870-888B0B76567B}" srcOrd="0" destOrd="0" parTransId="{0CA204C1-0067-462D-8086-996597D77CCB}" sibTransId="{88A16C22-D76D-44FD-BC94-99E1507BF880}"/>
    <dgm:cxn modelId="{956E590B-AB4F-4D7B-AD9D-D8056559EFDC}" type="presOf" srcId="{A698D10F-A377-42C4-A174-922821316EFC}" destId="{1CE55067-8C9F-41A4-AC03-91D0EEEBF2C5}" srcOrd="0" destOrd="0" presId="urn:microsoft.com/office/officeart/2008/layout/RadialCluster"/>
    <dgm:cxn modelId="{567DF81A-83E1-411B-8289-733B2CDC42D7}" type="presOf" srcId="{2F8A020B-E495-455A-AE59-D1EEA38A52CC}" destId="{F113945D-DE47-4947-B612-CC56EA9E6A51}" srcOrd="0" destOrd="0" presId="urn:microsoft.com/office/officeart/2008/layout/RadialCluster"/>
    <dgm:cxn modelId="{7DA94D36-618A-4943-9D63-5D0400AD73D7}" type="presOf" srcId="{1B193C6D-35FC-489E-9938-DEAE816F41A4}" destId="{644BD54D-FAA1-497C-93CD-440E92366BFE}" srcOrd="0" destOrd="0" presId="urn:microsoft.com/office/officeart/2008/layout/RadialCluster"/>
    <dgm:cxn modelId="{124DBE3B-71F2-47F6-9A4F-2694FEB11F92}" type="presOf" srcId="{74A8CB85-82F8-48E6-BD06-B049609474FD}" destId="{5EEDA16F-DD7F-4084-987C-CAD5F07D08B4}" srcOrd="0" destOrd="0" presId="urn:microsoft.com/office/officeart/2008/layout/RadialCluster"/>
    <dgm:cxn modelId="{81D02861-A171-4137-BCD7-ED4A6CAC4F41}" type="presOf" srcId="{2A938886-73CC-4EFC-95B1-12EBB047E377}" destId="{5758C9DA-CBD4-404B-A264-EC45EB0BD29E}" srcOrd="0" destOrd="0" presId="urn:microsoft.com/office/officeart/2008/layout/RadialCluster"/>
    <dgm:cxn modelId="{B14B9D42-06A5-4BA1-9C1C-5AEC0207FAC5}" type="presOf" srcId="{4E7E1477-E538-4133-98BD-4FBB1465FD52}" destId="{816FBFBE-137A-403C-98B3-C0015D7C8090}" srcOrd="0" destOrd="0" presId="urn:microsoft.com/office/officeart/2008/layout/RadialCluster"/>
    <dgm:cxn modelId="{0F01714C-27A0-4A80-A15D-B5A8B02EBFFC}" type="presOf" srcId="{17044F2A-EB7A-4DBF-B870-888B0B76567B}" destId="{158A60DE-6ED1-455C-96C5-5700DC373CAA}" srcOrd="0" destOrd="0" presId="urn:microsoft.com/office/officeart/2008/layout/RadialCluster"/>
    <dgm:cxn modelId="{5BB18370-E51B-4FB2-91BB-6503EAE5E8A6}" type="presOf" srcId="{FB814F7D-37EF-4080-AEE5-3A5A5262692C}" destId="{BD5F7E9D-4C45-4B70-9688-EB05EB21CE7E}" srcOrd="0" destOrd="0" presId="urn:microsoft.com/office/officeart/2008/layout/RadialCluster"/>
    <dgm:cxn modelId="{96BB5252-0384-42DD-BC79-DB9B65B27338}" srcId="{17044F2A-EB7A-4DBF-B870-888B0B76567B}" destId="{DEBCB963-D1EE-4578-BF39-BE61AE647A44}" srcOrd="1" destOrd="0" parTransId="{FB814F7D-37EF-4080-AEE5-3A5A5262692C}" sibTransId="{DF240D0F-2DA8-4831-AE79-781E00255CB2}"/>
    <dgm:cxn modelId="{684E5854-2CD2-4E08-9099-BD040E42858A}" srcId="{17044F2A-EB7A-4DBF-B870-888B0B76567B}" destId="{74A8CB85-82F8-48E6-BD06-B049609474FD}" srcOrd="2" destOrd="0" parTransId="{AA221A96-C00A-4AD5-8245-A5C3D703E20A}" sibTransId="{89CC8161-A6F0-430E-8C1D-792D5B9B679A}"/>
    <dgm:cxn modelId="{FB49979F-4351-43F2-8655-6ED368DE5FD3}" type="presOf" srcId="{8408AA26-D0BF-4230-9CDC-9A4749AEBCEE}" destId="{B2FCF51A-0FA9-4118-8479-3B52DB1F6467}" srcOrd="0" destOrd="0" presId="urn:microsoft.com/office/officeart/2008/layout/RadialCluster"/>
    <dgm:cxn modelId="{59C9B6AB-414A-4FC1-A943-877C96EBB1D1}" type="presOf" srcId="{1313010B-F3A0-4836-A220-C2CF58F23FD4}" destId="{28D71568-4CA1-4638-9381-D1A71EE2369D}" srcOrd="0" destOrd="0" presId="urn:microsoft.com/office/officeart/2008/layout/RadialCluster"/>
    <dgm:cxn modelId="{53BC22AE-215B-47FC-BA12-BFEA6B77F301}" srcId="{17044F2A-EB7A-4DBF-B870-888B0B76567B}" destId="{A698D10F-A377-42C4-A174-922821316EFC}" srcOrd="4" destOrd="0" parTransId="{2F8A020B-E495-455A-AE59-D1EEA38A52CC}" sibTransId="{0CF72FF5-1022-4EF0-9519-797700299695}"/>
    <dgm:cxn modelId="{C06C78AF-386C-474F-A9AB-326817E17814}" srcId="{17044F2A-EB7A-4DBF-B870-888B0B76567B}" destId="{4E7E1477-E538-4133-98BD-4FBB1465FD52}" srcOrd="0" destOrd="0" parTransId="{8408AA26-D0BF-4230-9CDC-9A4749AEBCEE}" sibTransId="{EA8FC0C5-993D-47F2-B51C-10B435DFCB9E}"/>
    <dgm:cxn modelId="{EA440DC0-0D26-4E67-84F0-B4323AE10385}" srcId="{17044F2A-EB7A-4DBF-B870-888B0B76567B}" destId="{1B193C6D-35FC-489E-9938-DEAE816F41A4}" srcOrd="3" destOrd="0" parTransId="{1313010B-F3A0-4836-A220-C2CF58F23FD4}" sibTransId="{5B9BD562-14B7-4C72-9F76-025EF7D3A7A2}"/>
    <dgm:cxn modelId="{5D48C4CE-C0CC-4708-81D3-DCB83F883428}" type="presOf" srcId="{DEBCB963-D1EE-4578-BF39-BE61AE647A44}" destId="{F2BE29E2-2B68-4851-BA68-D1BABE5B209A}" srcOrd="0" destOrd="0" presId="urn:microsoft.com/office/officeart/2008/layout/RadialCluster"/>
    <dgm:cxn modelId="{1F7DE0D9-715E-4EBE-A3E5-FEAB3A131AF5}" type="presOf" srcId="{AA221A96-C00A-4AD5-8245-A5C3D703E20A}" destId="{B141FAA9-6E58-4855-91D3-1921B59A4556}" srcOrd="0" destOrd="0" presId="urn:microsoft.com/office/officeart/2008/layout/RadialCluster"/>
    <dgm:cxn modelId="{922ED8F7-EE59-4039-A8C2-03B704040BC9}" type="presParOf" srcId="{5758C9DA-CBD4-404B-A264-EC45EB0BD29E}" destId="{E93B0409-0C86-4954-86A4-4612C59D0B51}" srcOrd="0" destOrd="0" presId="urn:microsoft.com/office/officeart/2008/layout/RadialCluster"/>
    <dgm:cxn modelId="{4E17BDF0-330A-41A8-B375-0C19F4D3A209}" type="presParOf" srcId="{E93B0409-0C86-4954-86A4-4612C59D0B51}" destId="{158A60DE-6ED1-455C-96C5-5700DC373CAA}" srcOrd="0" destOrd="0" presId="urn:microsoft.com/office/officeart/2008/layout/RadialCluster"/>
    <dgm:cxn modelId="{DC61BC1E-8295-430A-8B5D-EF6321B128CB}" type="presParOf" srcId="{E93B0409-0C86-4954-86A4-4612C59D0B51}" destId="{B2FCF51A-0FA9-4118-8479-3B52DB1F6467}" srcOrd="1" destOrd="0" presId="urn:microsoft.com/office/officeart/2008/layout/RadialCluster"/>
    <dgm:cxn modelId="{D0DFBA77-6DFA-4B63-A2AF-0498A6B41925}" type="presParOf" srcId="{E93B0409-0C86-4954-86A4-4612C59D0B51}" destId="{816FBFBE-137A-403C-98B3-C0015D7C8090}" srcOrd="2" destOrd="0" presId="urn:microsoft.com/office/officeart/2008/layout/RadialCluster"/>
    <dgm:cxn modelId="{E2EE6AF4-AD04-46BF-B494-B7D1BA0CF868}" type="presParOf" srcId="{E93B0409-0C86-4954-86A4-4612C59D0B51}" destId="{BD5F7E9D-4C45-4B70-9688-EB05EB21CE7E}" srcOrd="3" destOrd="0" presId="urn:microsoft.com/office/officeart/2008/layout/RadialCluster"/>
    <dgm:cxn modelId="{92D2F1ED-CCB8-484F-AAF4-A2C4DC309C1C}" type="presParOf" srcId="{E93B0409-0C86-4954-86A4-4612C59D0B51}" destId="{F2BE29E2-2B68-4851-BA68-D1BABE5B209A}" srcOrd="4" destOrd="0" presId="urn:microsoft.com/office/officeart/2008/layout/RadialCluster"/>
    <dgm:cxn modelId="{1F239149-7B57-4397-817A-FBDCCCDBE0BC}" type="presParOf" srcId="{E93B0409-0C86-4954-86A4-4612C59D0B51}" destId="{B141FAA9-6E58-4855-91D3-1921B59A4556}" srcOrd="5" destOrd="0" presId="urn:microsoft.com/office/officeart/2008/layout/RadialCluster"/>
    <dgm:cxn modelId="{02473E67-7691-4A51-BA1B-4811FF764C59}" type="presParOf" srcId="{E93B0409-0C86-4954-86A4-4612C59D0B51}" destId="{5EEDA16F-DD7F-4084-987C-CAD5F07D08B4}" srcOrd="6" destOrd="0" presId="urn:microsoft.com/office/officeart/2008/layout/RadialCluster"/>
    <dgm:cxn modelId="{A52B017E-28E5-4A58-9F17-BFFCD9C750E6}" type="presParOf" srcId="{E93B0409-0C86-4954-86A4-4612C59D0B51}" destId="{28D71568-4CA1-4638-9381-D1A71EE2369D}" srcOrd="7" destOrd="0" presId="urn:microsoft.com/office/officeart/2008/layout/RadialCluster"/>
    <dgm:cxn modelId="{90DE24BE-8589-4466-BABC-5B0F380EC1BB}" type="presParOf" srcId="{E93B0409-0C86-4954-86A4-4612C59D0B51}" destId="{644BD54D-FAA1-497C-93CD-440E92366BFE}" srcOrd="8" destOrd="0" presId="urn:microsoft.com/office/officeart/2008/layout/RadialCluster"/>
    <dgm:cxn modelId="{ADF50582-5C9D-4E36-9B1B-FB9C7ED37809}" type="presParOf" srcId="{E93B0409-0C86-4954-86A4-4612C59D0B51}" destId="{F113945D-DE47-4947-B612-CC56EA9E6A51}" srcOrd="9" destOrd="0" presId="urn:microsoft.com/office/officeart/2008/layout/RadialCluster"/>
    <dgm:cxn modelId="{2D38D8C6-3508-4B08-833B-999DECBE4C23}" type="presParOf" srcId="{E93B0409-0C86-4954-86A4-4612C59D0B51}" destId="{1CE55067-8C9F-41A4-AC03-91D0EEEBF2C5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E3396-C4F6-467D-965D-B0D4CEF2AD28}">
      <dsp:nvSpPr>
        <dsp:cNvPr id="0" name=""/>
        <dsp:cNvSpPr/>
      </dsp:nvSpPr>
      <dsp:spPr>
        <a:xfrm>
          <a:off x="952843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61CEE-47BB-4C97-BB24-BE4FD5611A97}">
      <dsp:nvSpPr>
        <dsp:cNvPr id="0" name=""/>
        <dsp:cNvSpPr/>
      </dsp:nvSpPr>
      <dsp:spPr>
        <a:xfrm>
          <a:off x="502316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Quick overview of the Mixed Reality Toolkit vNext project</a:t>
          </a:r>
          <a:endParaRPr lang="en-US" sz="2000" kern="1200" dirty="0"/>
        </a:p>
      </dsp:txBody>
      <dsp:txXfrm>
        <a:off x="502316" y="1323989"/>
        <a:ext cx="1638281" cy="1023925"/>
      </dsp:txXfrm>
    </dsp:sp>
    <dsp:sp modelId="{95484EEE-6B15-44C8-A38E-13CE0D4E61EA}">
      <dsp:nvSpPr>
        <dsp:cNvPr id="0" name=""/>
        <dsp:cNvSpPr/>
      </dsp:nvSpPr>
      <dsp:spPr>
        <a:xfrm>
          <a:off x="2877824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32C211-C50B-4396-BF81-46A7338C1CD3}">
      <dsp:nvSpPr>
        <dsp:cNvPr id="0" name=""/>
        <dsp:cNvSpPr/>
      </dsp:nvSpPr>
      <dsp:spPr>
        <a:xfrm>
          <a:off x="2427296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Setting up your Unity project for the MRTK</a:t>
          </a:r>
          <a:endParaRPr lang="en-US" sz="2000" kern="1200" dirty="0"/>
        </a:p>
      </dsp:txBody>
      <dsp:txXfrm>
        <a:off x="2427296" y="1323989"/>
        <a:ext cx="1638281" cy="1023925"/>
      </dsp:txXfrm>
    </dsp:sp>
    <dsp:sp modelId="{EDE8E439-F761-4026-A128-0FF0C76F5539}">
      <dsp:nvSpPr>
        <dsp:cNvPr id="0" name=""/>
        <dsp:cNvSpPr/>
      </dsp:nvSpPr>
      <dsp:spPr>
        <a:xfrm>
          <a:off x="4802804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6E1D66-8D14-46F7-8BA1-374D5503060E}">
      <dsp:nvSpPr>
        <dsp:cNvPr id="0" name=""/>
        <dsp:cNvSpPr/>
      </dsp:nvSpPr>
      <dsp:spPr>
        <a:xfrm>
          <a:off x="4352277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Installing the MRTK and running your scene</a:t>
          </a:r>
          <a:endParaRPr lang="en-US" sz="2000" kern="1200" dirty="0"/>
        </a:p>
      </dsp:txBody>
      <dsp:txXfrm>
        <a:off x="4352277" y="1323989"/>
        <a:ext cx="1638281" cy="1023925"/>
      </dsp:txXfrm>
    </dsp:sp>
    <dsp:sp modelId="{DBA123E1-1DC9-46F1-9827-290B3CC250DD}">
      <dsp:nvSpPr>
        <dsp:cNvPr id="0" name=""/>
        <dsp:cNvSpPr/>
      </dsp:nvSpPr>
      <dsp:spPr>
        <a:xfrm>
          <a:off x="1915333" y="2757485"/>
          <a:ext cx="737226" cy="737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97091-03FF-460F-99CD-63D2DC5389A3}">
      <dsp:nvSpPr>
        <dsp:cNvPr id="0" name=""/>
        <dsp:cNvSpPr/>
      </dsp:nvSpPr>
      <dsp:spPr>
        <a:xfrm>
          <a:off x="1464806" y="3805522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Quick tips</a:t>
          </a:r>
          <a:endParaRPr lang="en-US" sz="2400" kern="1200" dirty="0"/>
        </a:p>
      </dsp:txBody>
      <dsp:txXfrm>
        <a:off x="1464806" y="3805522"/>
        <a:ext cx="1638281" cy="1023925"/>
      </dsp:txXfrm>
    </dsp:sp>
    <dsp:sp modelId="{3C0983CE-F8BC-4F75-B00F-806A209C138F}">
      <dsp:nvSpPr>
        <dsp:cNvPr id="0" name=""/>
        <dsp:cNvSpPr/>
      </dsp:nvSpPr>
      <dsp:spPr>
        <a:xfrm>
          <a:off x="3840314" y="2757485"/>
          <a:ext cx="737226" cy="7372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EEA92-CAA5-4E28-91A9-8F301F9ED5C9}">
      <dsp:nvSpPr>
        <dsp:cNvPr id="0" name=""/>
        <dsp:cNvSpPr/>
      </dsp:nvSpPr>
      <dsp:spPr>
        <a:xfrm>
          <a:off x="3389787" y="3805522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Beta and beyond</a:t>
          </a:r>
          <a:endParaRPr lang="en-US" sz="2400" kern="1200" dirty="0"/>
        </a:p>
      </dsp:txBody>
      <dsp:txXfrm>
        <a:off x="3389787" y="3805522"/>
        <a:ext cx="1638281" cy="102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17DF5-26CC-4E73-A017-7A90B5E3078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200368-94F1-4068-8F22-A93841D35064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>
              <a:latin typeface="Bodoni MT Black" panose="02070A03080606020203" pitchFamily="18" charset="0"/>
            </a:rPr>
            <a:t>It’s NOT</a:t>
          </a:r>
          <a:endParaRPr lang="en-US" sz="4000" b="1" kern="1200" dirty="0">
            <a:latin typeface="Bodoni MT Black" panose="02070A03080606020203" pitchFamily="18" charset="0"/>
          </a:endParaRPr>
        </a:p>
      </dsp:txBody>
      <dsp:txXfrm>
        <a:off x="0" y="623"/>
        <a:ext cx="6492875" cy="729164"/>
      </dsp:txXfrm>
    </dsp:sp>
    <dsp:sp modelId="{BE2DC0C5-0B84-4B03-8FBD-DCC745512004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AC849E-1A3F-4FE2-9E23-AA11A9A94211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 complete overview of the new Mixed Reality Toolkit</a:t>
          </a:r>
          <a:endParaRPr lang="en-US" sz="2000" kern="1200"/>
        </a:p>
      </dsp:txBody>
      <dsp:txXfrm>
        <a:off x="0" y="729788"/>
        <a:ext cx="6492875" cy="729164"/>
      </dsp:txXfrm>
    </dsp:sp>
    <dsp:sp modelId="{1550EA42-0FB8-4BAD-A533-939C0B671DD1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EA7226-701F-470E-98E1-E56BFC91ED65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1458952"/>
        <a:ext cx="6492875" cy="729164"/>
      </dsp:txXfrm>
    </dsp:sp>
    <dsp:sp modelId="{0CAEA666-6B65-4CB1-84FA-D34493DC7B12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382FD-5F98-4145-986A-E12E93CC24EA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gradFill rotWithShape="0"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>
              <a:latin typeface="Bodoni MT Black" panose="02070A03080606020203" pitchFamily="18" charset="0"/>
            </a:rPr>
            <a:t>It is</a:t>
          </a:r>
          <a:endParaRPr lang="en-US" sz="4000" b="1" kern="1200" dirty="0">
            <a:latin typeface="Bodoni MT Black" panose="02070A03080606020203" pitchFamily="18" charset="0"/>
          </a:endParaRPr>
        </a:p>
      </dsp:txBody>
      <dsp:txXfrm>
        <a:off x="0" y="2188117"/>
        <a:ext cx="6492875" cy="729164"/>
      </dsp:txXfrm>
    </dsp:sp>
    <dsp:sp modelId="{C486DD1A-C534-4856-81E6-FF236746DC3E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B9824D-0572-450A-A02D-DA567F62C677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 high level introduction</a:t>
          </a:r>
          <a:endParaRPr lang="en-US" sz="2000" kern="1200"/>
        </a:p>
      </dsp:txBody>
      <dsp:txXfrm>
        <a:off x="0" y="2917282"/>
        <a:ext cx="6492875" cy="729164"/>
      </dsp:txXfrm>
    </dsp:sp>
    <dsp:sp modelId="{374B6B6A-46E8-4404-8A51-EAA3E8F0C899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485DB0-33D7-40B9-B72E-8F4E76354EA6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Quick run through to show you how to get started with the MRTK</a:t>
          </a:r>
          <a:endParaRPr lang="en-US" sz="2000" kern="1200" dirty="0"/>
        </a:p>
      </dsp:txBody>
      <dsp:txXfrm>
        <a:off x="0" y="3646447"/>
        <a:ext cx="6492875" cy="729164"/>
      </dsp:txXfrm>
    </dsp:sp>
    <dsp:sp modelId="{B1DF7593-530F-4C0E-999A-C66E66D91AA5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575C70-3491-4932-860D-8EE109DA8B5A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 Fun playground to wet your feet</a:t>
          </a:r>
          <a:endParaRPr lang="en-US" sz="2000" kern="1200"/>
        </a:p>
      </dsp:txBody>
      <dsp:txXfrm>
        <a:off x="0" y="4375611"/>
        <a:ext cx="6492875" cy="729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A60DE-6ED1-455C-96C5-5700DC373CAA}">
      <dsp:nvSpPr>
        <dsp:cNvPr id="0" name=""/>
        <dsp:cNvSpPr/>
      </dsp:nvSpPr>
      <dsp:spPr>
        <a:xfrm>
          <a:off x="2893262" y="2420508"/>
          <a:ext cx="1861457" cy="1861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Mixed Reality Toolkit</a:t>
          </a:r>
        </a:p>
      </dsp:txBody>
      <dsp:txXfrm>
        <a:off x="2984131" y="2511377"/>
        <a:ext cx="1679719" cy="1679719"/>
      </dsp:txXfrm>
    </dsp:sp>
    <dsp:sp modelId="{B2FCF51A-0FA9-4118-8479-3B52DB1F6467}">
      <dsp:nvSpPr>
        <dsp:cNvPr id="0" name=""/>
        <dsp:cNvSpPr/>
      </dsp:nvSpPr>
      <dsp:spPr>
        <a:xfrm rot="16200000">
          <a:off x="3298371" y="1894889"/>
          <a:ext cx="1051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123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FBFBE-137A-403C-98B3-C0015D7C8090}">
      <dsp:nvSpPr>
        <dsp:cNvPr id="0" name=""/>
        <dsp:cNvSpPr/>
      </dsp:nvSpPr>
      <dsp:spPr>
        <a:xfrm>
          <a:off x="3200402" y="122093"/>
          <a:ext cx="1247176" cy="1247176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Multi-Platform</a:t>
          </a:r>
        </a:p>
      </dsp:txBody>
      <dsp:txXfrm>
        <a:off x="3261284" y="182975"/>
        <a:ext cx="1125412" cy="1125412"/>
      </dsp:txXfrm>
    </dsp:sp>
    <dsp:sp modelId="{BD5F7E9D-4C45-4B70-9688-EB05EB21CE7E}">
      <dsp:nvSpPr>
        <dsp:cNvPr id="0" name=""/>
        <dsp:cNvSpPr/>
      </dsp:nvSpPr>
      <dsp:spPr>
        <a:xfrm rot="20520000">
          <a:off x="4730951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E29E2-2B68-4851-BA68-D1BABE5B209A}">
      <dsp:nvSpPr>
        <dsp:cNvPr id="0" name=""/>
        <dsp:cNvSpPr/>
      </dsp:nvSpPr>
      <dsp:spPr>
        <a:xfrm>
          <a:off x="5678433" y="1922487"/>
          <a:ext cx="1247176" cy="1247176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by Default</a:t>
          </a:r>
        </a:p>
      </dsp:txBody>
      <dsp:txXfrm>
        <a:off x="5739315" y="1983369"/>
        <a:ext cx="1125412" cy="1125412"/>
      </dsp:txXfrm>
    </dsp:sp>
    <dsp:sp modelId="{B141FAA9-6E58-4855-91D3-1921B59A4556}">
      <dsp:nvSpPr>
        <dsp:cNvPr id="0" name=""/>
        <dsp:cNvSpPr/>
      </dsp:nvSpPr>
      <dsp:spPr>
        <a:xfrm rot="3240000">
          <a:off x="4359162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DA16F-DD7F-4084-987C-CAD5F07D08B4}">
      <dsp:nvSpPr>
        <dsp:cNvPr id="0" name=""/>
        <dsp:cNvSpPr/>
      </dsp:nvSpPr>
      <dsp:spPr>
        <a:xfrm>
          <a:off x="4731909" y="4835587"/>
          <a:ext cx="1247176" cy="1247176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Individual Components</a:t>
          </a:r>
        </a:p>
      </dsp:txBody>
      <dsp:txXfrm>
        <a:off x="4792791" y="4896469"/>
        <a:ext cx="1125412" cy="1125412"/>
      </dsp:txXfrm>
    </dsp:sp>
    <dsp:sp modelId="{28D71568-4CA1-4638-9381-D1A71EE2369D}">
      <dsp:nvSpPr>
        <dsp:cNvPr id="0" name=""/>
        <dsp:cNvSpPr/>
      </dsp:nvSpPr>
      <dsp:spPr>
        <a:xfrm rot="7560000">
          <a:off x="2604505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BD54D-FAA1-497C-93CD-440E92366BFE}">
      <dsp:nvSpPr>
        <dsp:cNvPr id="0" name=""/>
        <dsp:cNvSpPr/>
      </dsp:nvSpPr>
      <dsp:spPr>
        <a:xfrm>
          <a:off x="1668895" y="4835587"/>
          <a:ext cx="1247176" cy="1247176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Centralised Configuration</a:t>
          </a:r>
        </a:p>
      </dsp:txBody>
      <dsp:txXfrm>
        <a:off x="1729777" y="4896469"/>
        <a:ext cx="1125412" cy="1125412"/>
      </dsp:txXfrm>
    </dsp:sp>
    <dsp:sp modelId="{F113945D-DE47-4947-B612-CC56EA9E6A51}">
      <dsp:nvSpPr>
        <dsp:cNvPr id="0" name=""/>
        <dsp:cNvSpPr/>
      </dsp:nvSpPr>
      <dsp:spPr>
        <a:xfrm rot="11880000">
          <a:off x="1945780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5067-8C9F-41A4-AC03-91D0EEEBF2C5}">
      <dsp:nvSpPr>
        <dsp:cNvPr id="0" name=""/>
        <dsp:cNvSpPr/>
      </dsp:nvSpPr>
      <dsp:spPr>
        <a:xfrm>
          <a:off x="722372" y="1922487"/>
          <a:ext cx="1247176" cy="124717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Architecture</a:t>
          </a:r>
        </a:p>
      </dsp:txBody>
      <dsp:txXfrm>
        <a:off x="783254" y="1983369"/>
        <a:ext cx="1125412" cy="1125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A60DE-6ED1-455C-96C5-5700DC373CAA}">
      <dsp:nvSpPr>
        <dsp:cNvPr id="0" name=""/>
        <dsp:cNvSpPr/>
      </dsp:nvSpPr>
      <dsp:spPr>
        <a:xfrm>
          <a:off x="2893262" y="2420508"/>
          <a:ext cx="1861457" cy="1861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Mixed Reality Toolkit</a:t>
          </a:r>
        </a:p>
      </dsp:txBody>
      <dsp:txXfrm>
        <a:off x="2984131" y="2511377"/>
        <a:ext cx="1679719" cy="1679719"/>
      </dsp:txXfrm>
    </dsp:sp>
    <dsp:sp modelId="{B2FCF51A-0FA9-4118-8479-3B52DB1F6467}">
      <dsp:nvSpPr>
        <dsp:cNvPr id="0" name=""/>
        <dsp:cNvSpPr/>
      </dsp:nvSpPr>
      <dsp:spPr>
        <a:xfrm rot="16200000">
          <a:off x="3298371" y="1894889"/>
          <a:ext cx="1051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123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FBFBE-137A-403C-98B3-C0015D7C8090}">
      <dsp:nvSpPr>
        <dsp:cNvPr id="0" name=""/>
        <dsp:cNvSpPr/>
      </dsp:nvSpPr>
      <dsp:spPr>
        <a:xfrm>
          <a:off x="3200402" y="122093"/>
          <a:ext cx="1247176" cy="1247176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Multi-Platform</a:t>
          </a:r>
        </a:p>
      </dsp:txBody>
      <dsp:txXfrm>
        <a:off x="3261284" y="182975"/>
        <a:ext cx="1125412" cy="1125412"/>
      </dsp:txXfrm>
    </dsp:sp>
    <dsp:sp modelId="{BD5F7E9D-4C45-4B70-9688-EB05EB21CE7E}">
      <dsp:nvSpPr>
        <dsp:cNvPr id="0" name=""/>
        <dsp:cNvSpPr/>
      </dsp:nvSpPr>
      <dsp:spPr>
        <a:xfrm rot="20520000">
          <a:off x="4730951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E29E2-2B68-4851-BA68-D1BABE5B209A}">
      <dsp:nvSpPr>
        <dsp:cNvPr id="0" name=""/>
        <dsp:cNvSpPr/>
      </dsp:nvSpPr>
      <dsp:spPr>
        <a:xfrm>
          <a:off x="5678433" y="1922487"/>
          <a:ext cx="1247176" cy="1247176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by Default</a:t>
          </a:r>
        </a:p>
      </dsp:txBody>
      <dsp:txXfrm>
        <a:off x="5739315" y="1983369"/>
        <a:ext cx="1125412" cy="1125412"/>
      </dsp:txXfrm>
    </dsp:sp>
    <dsp:sp modelId="{B141FAA9-6E58-4855-91D3-1921B59A4556}">
      <dsp:nvSpPr>
        <dsp:cNvPr id="0" name=""/>
        <dsp:cNvSpPr/>
      </dsp:nvSpPr>
      <dsp:spPr>
        <a:xfrm rot="3240000">
          <a:off x="4359162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DA16F-DD7F-4084-987C-CAD5F07D08B4}">
      <dsp:nvSpPr>
        <dsp:cNvPr id="0" name=""/>
        <dsp:cNvSpPr/>
      </dsp:nvSpPr>
      <dsp:spPr>
        <a:xfrm>
          <a:off x="4731909" y="4835587"/>
          <a:ext cx="1247176" cy="1247176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Individual Components</a:t>
          </a:r>
        </a:p>
      </dsp:txBody>
      <dsp:txXfrm>
        <a:off x="4792791" y="4896469"/>
        <a:ext cx="1125412" cy="1125412"/>
      </dsp:txXfrm>
    </dsp:sp>
    <dsp:sp modelId="{28D71568-4CA1-4638-9381-D1A71EE2369D}">
      <dsp:nvSpPr>
        <dsp:cNvPr id="0" name=""/>
        <dsp:cNvSpPr/>
      </dsp:nvSpPr>
      <dsp:spPr>
        <a:xfrm rot="7560000">
          <a:off x="2604505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BD54D-FAA1-497C-93CD-440E92366BFE}">
      <dsp:nvSpPr>
        <dsp:cNvPr id="0" name=""/>
        <dsp:cNvSpPr/>
      </dsp:nvSpPr>
      <dsp:spPr>
        <a:xfrm>
          <a:off x="1668895" y="4835587"/>
          <a:ext cx="1247176" cy="1247176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Centralised Configuration</a:t>
          </a:r>
        </a:p>
      </dsp:txBody>
      <dsp:txXfrm>
        <a:off x="1729777" y="4896469"/>
        <a:ext cx="1125412" cy="1125412"/>
      </dsp:txXfrm>
    </dsp:sp>
    <dsp:sp modelId="{F113945D-DE47-4947-B612-CC56EA9E6A51}">
      <dsp:nvSpPr>
        <dsp:cNvPr id="0" name=""/>
        <dsp:cNvSpPr/>
      </dsp:nvSpPr>
      <dsp:spPr>
        <a:xfrm rot="11880000">
          <a:off x="1945780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5067-8C9F-41A4-AC03-91D0EEEBF2C5}">
      <dsp:nvSpPr>
        <dsp:cNvPr id="0" name=""/>
        <dsp:cNvSpPr/>
      </dsp:nvSpPr>
      <dsp:spPr>
        <a:xfrm>
          <a:off x="722372" y="1922487"/>
          <a:ext cx="1247176" cy="124717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Architecture</a:t>
          </a:r>
        </a:p>
      </dsp:txBody>
      <dsp:txXfrm>
        <a:off x="783254" y="1983369"/>
        <a:ext cx="1125412" cy="1125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23B-CA5A-4237-B088-2D24C5FB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96403-AF5B-4049-A66E-F9458A67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7DA2-0BC5-4AEB-9952-0ECFAC82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00D7-5CF2-485E-ADB4-6E21A6F3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3286-21B5-42F6-97B1-32480D0F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6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F195-358D-47AB-9766-43CCF6F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1937-981F-4C01-843D-9628267B7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4667-CCD1-40D4-A92C-68535CD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3590-7009-4C42-A5B6-B7734C0C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8D8D-BF5D-4704-B353-B3DE081F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8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E2DF-AEFD-4F42-BA74-1A742EC62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30394-37EB-4C38-A6A6-029BB4E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B3DB-37CA-4ADD-A190-35B966C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4823-DB59-4678-8F74-9F63747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6FDD-98DE-4841-B220-44F77DD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8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0439-1D83-432D-A259-6BACA2AE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830E-F843-40F0-AA58-30B1950B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1387-72D0-40A2-A98F-DE524C84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1A58-2A15-4A06-AD48-D8DFD26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BC7C-E3D4-4B6C-953B-4BADFD8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EA12-6CBE-4E6A-BE90-C22AE927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2F360-3BE2-44F5-9D93-CAF7F104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D4CC-6350-40B3-BAB7-68480AA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6F7C-9C62-4145-9DEE-FFCCADBE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5BDB-2F4A-49C5-951D-4B05F15F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2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5A6D-A383-4587-AD92-F81C9F3B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7D37-6123-4C30-8823-1E4B477A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A3119-FC20-4A79-9839-D6821EDB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EE89-01A9-46CC-8D11-28AD34C9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681A-D47B-4B52-B9A4-87E0D9A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2C4C-50EC-49EC-A30A-6FEA90D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7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2A0D-0DEE-45E5-B68D-773ECCEA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AE16-F7A3-47B3-B4AD-1D7AA32F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34298-2670-44F1-825B-A129F289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0C2D4-D97C-4A12-A764-655ACF2AE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A16E3-C473-48A9-A713-4A7F0C6EC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71C2A-52E4-4212-9FD3-BDA6D3D8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B0878-EEA0-465B-AEC5-99224AF9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0B780-B7E3-4342-8ACE-C74825B1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3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64F7-312C-4878-AC09-56108E03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13194-A976-49E3-9708-3D5FC7DC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658C-97E9-4B09-B113-BC714B48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4EA7F-A823-46F4-9D65-2C1995A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5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5EF5B-C733-4D10-A808-615C825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487E9-9A24-43DE-B13E-DF749DA7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2210-3242-4756-93C2-D1F0C52C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8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B8D2-F6FB-4577-8D46-6F3A87DC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81CB-2271-435B-92B3-CDC6F2A5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4CF96-F920-4E7A-AD88-92BCDB67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26F0-3C76-415F-9122-DB74EB8F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CFD6-994E-4096-9A8F-C6DF36E5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EDA5B-8D25-43EF-A4C7-81026BE1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1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9571-277F-47B9-9110-EB7495C4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215A1-1319-4357-B9D9-B612FDAEA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69AA2-1EF5-4295-8E61-74B65643C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141BF-80AB-4F57-852B-8613202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432F-A897-48E9-9D41-54ECC7F9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CBB4-C313-4859-8E5F-3BFE8799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7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5F620-F5E3-438D-8E7B-0A325407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84D7-C24F-4B41-8D23-B8C05192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C71F-75E1-4DDA-A22D-B14D4900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CE84-AE72-43DB-A7D1-8DCEAF3E28D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B67-564F-4CDE-8FB2-873096BDA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21DE-D3CC-4253-857C-C4ACFB702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0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F7AB-7C54-48DB-AD49-90B35DC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C621D-B816-4242-863A-5FF206A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A8EAA-8BCD-448E-8A1A-3E0A0E1A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C1BD-FFB3-4E9D-AB35-B37DDB5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Mixed Reality Toolkit 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Quick Start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E2BAA-142B-4351-BF19-70020110B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10677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62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89218-B032-42F4-8986-5093A7D4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What this session is about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35A092E-EDFD-41C8-A56C-EFA4DB90D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587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0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AE17DF5-26CC-4E73-A017-7A90B5E30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7AE17DF5-26CC-4E73-A017-7A90B5E30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7AE17DF5-26CC-4E73-A017-7A90B5E30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7AE17DF5-26CC-4E73-A017-7A90B5E30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D200368-94F1-4068-8F22-A93841D35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graphicEl>
                                              <a:dgm id="{9D200368-94F1-4068-8F22-A93841D350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graphicEl>
                                              <a:dgm id="{9D200368-94F1-4068-8F22-A93841D35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9D200368-94F1-4068-8F22-A93841D35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E2DC0C5-0B84-4B03-8FBD-DCC745512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BE2DC0C5-0B84-4B03-8FBD-DCC745512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BE2DC0C5-0B84-4B03-8FBD-DCC745512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BE2DC0C5-0B84-4B03-8FBD-DCC745512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7AC849E-1A3F-4FE2-9E23-AA11A9A942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graphicEl>
                                              <a:dgm id="{C7AC849E-1A3F-4FE2-9E23-AA11A9A942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graphicEl>
                                              <a:dgm id="{C7AC849E-1A3F-4FE2-9E23-AA11A9A942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C7AC849E-1A3F-4FE2-9E23-AA11A9A942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550EA42-0FB8-4BAD-A533-939C0B671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1550EA42-0FB8-4BAD-A533-939C0B671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1550EA42-0FB8-4BAD-A533-939C0B671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1550EA42-0FB8-4BAD-A533-939C0B671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EEA7226-701F-470E-98E1-E56BFC91E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graphicEl>
                                              <a:dgm id="{0EEA7226-701F-470E-98E1-E56BFC91ED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graphicEl>
                                              <a:dgm id="{0EEA7226-701F-470E-98E1-E56BFC91E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0EEA7226-701F-470E-98E1-E56BFC91E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AEA666-6B65-4CB1-84FA-D34493DC7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0CAEA666-6B65-4CB1-84FA-D34493DC7B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0CAEA666-6B65-4CB1-84FA-D34493DC7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0CAEA666-6B65-4CB1-84FA-D34493DC7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29382FD-5F98-4145-986A-E12E93CC2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>
                                            <p:graphicEl>
                                              <a:dgm id="{429382FD-5F98-4145-986A-E12E93CC2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graphicEl>
                                              <a:dgm id="{429382FD-5F98-4145-986A-E12E93CC2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graphicEl>
                                              <a:dgm id="{429382FD-5F98-4145-986A-E12E93CC2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486DD1A-C534-4856-81E6-FF236746D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graphicEl>
                                              <a:dgm id="{C486DD1A-C534-4856-81E6-FF236746DC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graphicEl>
                                              <a:dgm id="{C486DD1A-C534-4856-81E6-FF236746D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graphicEl>
                                              <a:dgm id="{C486DD1A-C534-4856-81E6-FF236746D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4B9824D-0572-450A-A02D-DA567F62C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>
                                            <p:graphicEl>
                                              <a:dgm id="{34B9824D-0572-450A-A02D-DA567F62C6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>
                                            <p:graphicEl>
                                              <a:dgm id="{34B9824D-0572-450A-A02D-DA567F62C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graphicEl>
                                              <a:dgm id="{34B9824D-0572-450A-A02D-DA567F62C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74B6B6A-46E8-4404-8A51-EAA3E8F0C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>
                                            <p:graphicEl>
                                              <a:dgm id="{374B6B6A-46E8-4404-8A51-EAA3E8F0C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graphicEl>
                                              <a:dgm id="{374B6B6A-46E8-4404-8A51-EAA3E8F0C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graphicEl>
                                              <a:dgm id="{374B6B6A-46E8-4404-8A51-EAA3E8F0C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8485DB0-33D7-40B9-B72E-8F4E7635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>
                                            <p:graphicEl>
                                              <a:dgm id="{B8485DB0-33D7-40B9-B72E-8F4E76354E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>
                                            <p:graphicEl>
                                              <a:dgm id="{B8485DB0-33D7-40B9-B72E-8F4E7635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>
                                            <p:graphicEl>
                                              <a:dgm id="{B8485DB0-33D7-40B9-B72E-8F4E7635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1DF7593-530F-4C0E-999A-C66E66D91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>
                                            <p:graphicEl>
                                              <a:dgm id="{B1DF7593-530F-4C0E-999A-C66E66D91A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graphicEl>
                                              <a:dgm id="{B1DF7593-530F-4C0E-999A-C66E66D91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>
                                            <p:graphicEl>
                                              <a:dgm id="{B1DF7593-530F-4C0E-999A-C66E66D91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C575C70-3491-4932-860D-8EE109DA8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>
                                            <p:graphicEl>
                                              <a:dgm id="{BC575C70-3491-4932-860D-8EE109DA8B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>
                                            <p:graphicEl>
                                              <a:dgm id="{BC575C70-3491-4932-860D-8EE109DA8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graphicEl>
                                              <a:dgm id="{BC575C70-3491-4932-860D-8EE109DA8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7EF99D-EF53-4691-8B3F-20EB1AD83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302509"/>
              </p:ext>
            </p:extLst>
          </p:nvPr>
        </p:nvGraphicFramePr>
        <p:xfrm>
          <a:off x="4544018" y="335901"/>
          <a:ext cx="7647982" cy="620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3086659" cy="5545668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FFFFFF"/>
                </a:solidFill>
              </a:rPr>
              <a:t>Mixed Reality Toolkit</a:t>
            </a: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r>
              <a:rPr lang="en-GB" sz="4000" dirty="0">
                <a:solidFill>
                  <a:srgbClr val="FFFFFF"/>
                </a:solidFill>
              </a:rPr>
              <a:t>HoloToolkit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D57E0F-2743-4B7E-A06D-F0E90062A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85" y="1921403"/>
            <a:ext cx="3033851" cy="30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7EF99D-EF53-4691-8B3F-20EB1AD83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960962"/>
              </p:ext>
            </p:extLst>
          </p:nvPr>
        </p:nvGraphicFramePr>
        <p:xfrm>
          <a:off x="4544018" y="335901"/>
          <a:ext cx="7647982" cy="620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3086659" cy="5545668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FFFFFF"/>
                </a:solidFill>
              </a:rPr>
              <a:t>Mixed Reality Toolkit</a:t>
            </a: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r>
              <a:rPr lang="en-GB" sz="4000" dirty="0">
                <a:solidFill>
                  <a:srgbClr val="FFFFFF"/>
                </a:solidFill>
              </a:rPr>
              <a:t>HoloToolkit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092B3-76CD-4E24-9C21-2319FA737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88" y="2309377"/>
            <a:ext cx="3338063" cy="23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A41-6CAB-4393-9FAC-F87FBD85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dirty="0"/>
              <a:t>Quick Start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36AC87-66DD-4EB0-A79C-A57ADD7A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GB" dirty="0"/>
              <a:t>The only way to fly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64F895-9825-4761-897E-9B940AE99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3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A41-6CAB-4393-9FAC-F87FBD85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dirty="0"/>
              <a:t>Current status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36AC87-66DD-4EB0-A79C-A57ADD7A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17219"/>
            <a:ext cx="10901471" cy="114078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GB" dirty="0"/>
              <a:t>First Beta releasing for November</a:t>
            </a:r>
          </a:p>
          <a:p>
            <a:pPr algn="ctr"/>
            <a:r>
              <a:rPr lang="en-GB" dirty="0"/>
              <a:t>Aiming for feature parity with HTK on Release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3EE5D3-1076-47AF-B0B3-BB5DB1970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3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F7AB-7C54-48DB-AD49-90B35DC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C621D-B816-4242-863A-5FF206A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A8EAA-8BCD-448E-8A1A-3E0A0E1A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130</Words>
  <Application>Microsoft Office PowerPoint</Application>
  <PresentationFormat>Widescreen</PresentationFormat>
  <Paragraphs>44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Bodoni MT Black</vt:lpstr>
      <vt:lpstr>Calibri</vt:lpstr>
      <vt:lpstr>Calibri Light</vt:lpstr>
      <vt:lpstr>Office Theme</vt:lpstr>
      <vt:lpstr>PowerPoint Presentation</vt:lpstr>
      <vt:lpstr>Mixed Reality Toolkit   Quick Start</vt:lpstr>
      <vt:lpstr>What this session is about</vt:lpstr>
      <vt:lpstr>PowerPoint Presentation</vt:lpstr>
      <vt:lpstr>PowerPoint Presentation</vt:lpstr>
      <vt:lpstr>Quick Start</vt:lpstr>
      <vt:lpstr>Current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1</cp:revision>
  <dcterms:created xsi:type="dcterms:W3CDTF">2018-10-23T18:42:04Z</dcterms:created>
  <dcterms:modified xsi:type="dcterms:W3CDTF">2018-10-30T17:36:42Z</dcterms:modified>
</cp:coreProperties>
</file>