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90" r:id="rId4"/>
    <p:sldId id="291" r:id="rId5"/>
    <p:sldId id="293" r:id="rId6"/>
    <p:sldId id="294" r:id="rId7"/>
    <p:sldId id="286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E360C-C461-4C66-94AA-81632DF0EF79}" v="473" dt="2019-03-15T17:21:46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Jackson" userId="b3b5d6fb-60c3-41f4-961e-b174f23421b1" providerId="ADAL" clId="{112E360C-C461-4C66-94AA-81632DF0EF79}"/>
    <pc:docChg chg="undo custSel mod addSld delSld modSld sldOrd">
      <pc:chgData name="Simon Jackson" userId="b3b5d6fb-60c3-41f4-961e-b174f23421b1" providerId="ADAL" clId="{112E360C-C461-4C66-94AA-81632DF0EF79}" dt="2019-03-15T17:22:26.586" v="1048" actId="2696"/>
      <pc:docMkLst>
        <pc:docMk/>
      </pc:docMkLst>
      <pc:sldChg chg="addSp delSp modSp del">
        <pc:chgData name="Simon Jackson" userId="b3b5d6fb-60c3-41f4-961e-b174f23421b1" providerId="ADAL" clId="{112E360C-C461-4C66-94AA-81632DF0EF79}" dt="2019-03-15T17:15:59.208" v="989" actId="2696"/>
        <pc:sldMkLst>
          <pc:docMk/>
          <pc:sldMk cId="4289411261" sldId="256"/>
        </pc:sldMkLst>
        <pc:spChg chg="add">
          <ac:chgData name="Simon Jackson" userId="b3b5d6fb-60c3-41f4-961e-b174f23421b1" providerId="ADAL" clId="{112E360C-C461-4C66-94AA-81632DF0EF79}" dt="2019-03-15T16:30:41.585" v="346"/>
          <ac:spMkLst>
            <pc:docMk/>
            <pc:sldMk cId="4289411261" sldId="256"/>
            <ac:spMk id="20" creationId="{F52035CA-D158-434E-8FF4-05EA800CEFA1}"/>
          </ac:spMkLst>
        </pc:spChg>
        <pc:spChg chg="add">
          <ac:chgData name="Simon Jackson" userId="b3b5d6fb-60c3-41f4-961e-b174f23421b1" providerId="ADAL" clId="{112E360C-C461-4C66-94AA-81632DF0EF79}" dt="2019-03-15T16:30:41.585" v="346"/>
          <ac:spMkLst>
            <pc:docMk/>
            <pc:sldMk cId="4289411261" sldId="256"/>
            <ac:spMk id="21" creationId="{C6B6B741-9486-4066-AD45-DE6E139A8FC9}"/>
          </ac:spMkLst>
        </pc:spChg>
        <pc:grpChg chg="add del mod">
          <ac:chgData name="Simon Jackson" userId="b3b5d6fb-60c3-41f4-961e-b174f23421b1" providerId="ADAL" clId="{112E360C-C461-4C66-94AA-81632DF0EF79}" dt="2019-03-15T16:30:44.929" v="347"/>
          <ac:grpSpMkLst>
            <pc:docMk/>
            <pc:sldMk cId="4289411261" sldId="256"/>
            <ac:grpSpMk id="18" creationId="{BCFC9B82-9ED7-44B2-BF16-00BA4D05B224}"/>
          </ac:grpSpMkLst>
        </pc:grpChg>
        <pc:picChg chg="add del">
          <ac:chgData name="Simon Jackson" userId="b3b5d6fb-60c3-41f4-961e-b174f23421b1" providerId="ADAL" clId="{112E360C-C461-4C66-94AA-81632DF0EF79}" dt="2019-03-15T16:19:06" v="303"/>
          <ac:picMkLst>
            <pc:docMk/>
            <pc:sldMk cId="4289411261" sldId="256"/>
            <ac:picMk id="2" creationId="{553BCC23-C9FE-4A15-8485-CE771CA935B1}"/>
          </ac:picMkLst>
        </pc:picChg>
      </pc:sldChg>
      <pc:sldChg chg="modSp modAnim">
        <pc:chgData name="Simon Jackson" userId="b3b5d6fb-60c3-41f4-961e-b174f23421b1" providerId="ADAL" clId="{112E360C-C461-4C66-94AA-81632DF0EF79}" dt="2019-03-15T17:20:57.347" v="1040" actId="20577"/>
        <pc:sldMkLst>
          <pc:docMk/>
          <pc:sldMk cId="2464627065" sldId="259"/>
        </pc:sldMkLst>
        <pc:spChg chg="mod">
          <ac:chgData name="Simon Jackson" userId="b3b5d6fb-60c3-41f4-961e-b174f23421b1" providerId="ADAL" clId="{112E360C-C461-4C66-94AA-81632DF0EF79}" dt="2019-03-15T16:15:10.849" v="17" actId="14100"/>
          <ac:spMkLst>
            <pc:docMk/>
            <pc:sldMk cId="2464627065" sldId="259"/>
            <ac:spMk id="2" creationId="{AF3CC1BD-FFB3-4E9D-AB35-B37DDB5C5433}"/>
          </ac:spMkLst>
        </pc:spChg>
        <pc:graphicFrameChg chg="mod">
          <ac:chgData name="Simon Jackson" userId="b3b5d6fb-60c3-41f4-961e-b174f23421b1" providerId="ADAL" clId="{112E360C-C461-4C66-94AA-81632DF0EF79}" dt="2019-03-15T17:20:57.347" v="1040" actId="20577"/>
          <ac:graphicFrameMkLst>
            <pc:docMk/>
            <pc:sldMk cId="2464627065" sldId="259"/>
            <ac:graphicFrameMk id="5" creationId="{8BFE2BAA-142B-4351-BF19-70020110BCE6}"/>
          </ac:graphicFrameMkLst>
        </pc:graphicFrameChg>
      </pc:sldChg>
      <pc:sldChg chg="modSp del">
        <pc:chgData name="Simon Jackson" userId="b3b5d6fb-60c3-41f4-961e-b174f23421b1" providerId="ADAL" clId="{112E360C-C461-4C66-94AA-81632DF0EF79}" dt="2019-03-15T16:38:09.282" v="407" actId="2696"/>
        <pc:sldMkLst>
          <pc:docMk/>
          <pc:sldMk cId="2622436244" sldId="283"/>
        </pc:sldMkLst>
        <pc:spChg chg="mod">
          <ac:chgData name="Simon Jackson" userId="b3b5d6fb-60c3-41f4-961e-b174f23421b1" providerId="ADAL" clId="{112E360C-C461-4C66-94AA-81632DF0EF79}" dt="2019-03-15T16:17:31.393" v="260" actId="20577"/>
          <ac:spMkLst>
            <pc:docMk/>
            <pc:sldMk cId="2622436244" sldId="283"/>
            <ac:spMk id="2" creationId="{09187A41-6CAB-4393-9FAC-F87FBD855459}"/>
          </ac:spMkLst>
        </pc:spChg>
        <pc:spChg chg="mod">
          <ac:chgData name="Simon Jackson" userId="b3b5d6fb-60c3-41f4-961e-b174f23421b1" providerId="ADAL" clId="{112E360C-C461-4C66-94AA-81632DF0EF79}" dt="2019-03-15T16:17:42.328" v="297" actId="20577"/>
          <ac:spMkLst>
            <pc:docMk/>
            <pc:sldMk cId="2622436244" sldId="283"/>
            <ac:spMk id="8" creationId="{4936AC87-66DD-4EB0-A79C-A57ADD7A807B}"/>
          </ac:spMkLst>
        </pc:spChg>
      </pc:sldChg>
      <pc:sldChg chg="modSp">
        <pc:chgData name="Simon Jackson" userId="b3b5d6fb-60c3-41f4-961e-b174f23421b1" providerId="ADAL" clId="{112E360C-C461-4C66-94AA-81632DF0EF79}" dt="2019-03-15T17:15:48.033" v="987" actId="20577"/>
        <pc:sldMkLst>
          <pc:docMk/>
          <pc:sldMk cId="3385686276" sldId="286"/>
        </pc:sldMkLst>
        <pc:spChg chg="mod">
          <ac:chgData name="Simon Jackson" userId="b3b5d6fb-60c3-41f4-961e-b174f23421b1" providerId="ADAL" clId="{112E360C-C461-4C66-94AA-81632DF0EF79}" dt="2019-03-15T17:15:37.338" v="941" actId="20577"/>
          <ac:spMkLst>
            <pc:docMk/>
            <pc:sldMk cId="3385686276" sldId="286"/>
            <ac:spMk id="2" creationId="{09187A41-6CAB-4393-9FAC-F87FBD855459}"/>
          </ac:spMkLst>
        </pc:spChg>
        <pc:spChg chg="mod">
          <ac:chgData name="Simon Jackson" userId="b3b5d6fb-60c3-41f4-961e-b174f23421b1" providerId="ADAL" clId="{112E360C-C461-4C66-94AA-81632DF0EF79}" dt="2019-03-15T17:15:48.033" v="987" actId="20577"/>
          <ac:spMkLst>
            <pc:docMk/>
            <pc:sldMk cId="3385686276" sldId="286"/>
            <ac:spMk id="8" creationId="{4936AC87-66DD-4EB0-A79C-A57ADD7A807B}"/>
          </ac:spMkLst>
        </pc:spChg>
      </pc:sldChg>
      <pc:sldChg chg="modSp del modTransition modAnim">
        <pc:chgData name="Simon Jackson" userId="b3b5d6fb-60c3-41f4-961e-b174f23421b1" providerId="ADAL" clId="{112E360C-C461-4C66-94AA-81632DF0EF79}" dt="2019-03-15T17:22:26.586" v="1048" actId="2696"/>
        <pc:sldMkLst>
          <pc:docMk/>
          <pc:sldMk cId="504031019" sldId="289"/>
        </pc:sldMkLst>
        <pc:graphicFrameChg chg="mod">
          <ac:chgData name="Simon Jackson" userId="b3b5d6fb-60c3-41f4-961e-b174f23421b1" providerId="ADAL" clId="{112E360C-C461-4C66-94AA-81632DF0EF79}" dt="2019-03-15T16:16:57.704" v="244" actId="20577"/>
          <ac:graphicFrameMkLst>
            <pc:docMk/>
            <pc:sldMk cId="504031019" sldId="289"/>
            <ac:graphicFrameMk id="15" creationId="{135A092E-EDFD-41C8-A56C-EFA4DB90D1B8}"/>
          </ac:graphicFrameMkLst>
        </pc:graphicFrameChg>
      </pc:sldChg>
      <pc:sldChg chg="addSp delSp modSp modAnim">
        <pc:chgData name="Simon Jackson" userId="b3b5d6fb-60c3-41f4-961e-b174f23421b1" providerId="ADAL" clId="{112E360C-C461-4C66-94AA-81632DF0EF79}" dt="2019-03-15T16:33:30.337" v="366" actId="20577"/>
        <pc:sldMkLst>
          <pc:docMk/>
          <pc:sldMk cId="1587815037" sldId="290"/>
        </pc:sldMkLst>
        <pc:spChg chg="mod">
          <ac:chgData name="Simon Jackson" userId="b3b5d6fb-60c3-41f4-961e-b174f23421b1" providerId="ADAL" clId="{112E360C-C461-4C66-94AA-81632DF0EF79}" dt="2019-03-15T16:33:30.337" v="366" actId="20577"/>
          <ac:spMkLst>
            <pc:docMk/>
            <pc:sldMk cId="1587815037" sldId="290"/>
            <ac:spMk id="19" creationId="{F5232124-81C4-4CC2-8EDA-4F929C635E69}"/>
          </ac:spMkLst>
        </pc:spChg>
        <pc:grpChg chg="add mod">
          <ac:chgData name="Simon Jackson" userId="b3b5d6fb-60c3-41f4-961e-b174f23421b1" providerId="ADAL" clId="{112E360C-C461-4C66-94AA-81632DF0EF79}" dt="2019-03-15T16:30:54.657" v="349" actId="1076"/>
          <ac:grpSpMkLst>
            <pc:docMk/>
            <pc:sldMk cId="1587815037" sldId="290"/>
            <ac:grpSpMk id="20" creationId="{0556E9A1-7CE8-4499-A291-6C55839285F9}"/>
          </ac:grpSpMkLst>
        </pc:grpChg>
        <pc:graphicFrameChg chg="mod">
          <ac:chgData name="Simon Jackson" userId="b3b5d6fb-60c3-41f4-961e-b174f23421b1" providerId="ADAL" clId="{112E360C-C461-4C66-94AA-81632DF0EF79}" dt="2019-03-15T16:18:51.590" v="300"/>
          <ac:graphicFrameMkLst>
            <pc:docMk/>
            <pc:sldMk cId="1587815037" sldId="290"/>
            <ac:graphicFrameMk id="4" creationId="{0B7EF99D-EF53-4691-8B3F-20EB1AD83E4A}"/>
          </ac:graphicFrameMkLst>
        </pc:graphicFrameChg>
        <pc:picChg chg="add del mod">
          <ac:chgData name="Simon Jackson" userId="b3b5d6fb-60c3-41f4-961e-b174f23421b1" providerId="ADAL" clId="{112E360C-C461-4C66-94AA-81632DF0EF79}" dt="2019-03-15T16:30:57.093" v="350" actId="478"/>
          <ac:picMkLst>
            <pc:docMk/>
            <pc:sldMk cId="1587815037" sldId="290"/>
            <ac:picMk id="18" creationId="{A844276C-7AB0-4FE2-82B4-BB6861B895E3}"/>
          </ac:picMkLst>
        </pc:picChg>
      </pc:sldChg>
      <pc:sldChg chg="addSp delSp modSp add mod setBg setClrOvrMap">
        <pc:chgData name="Simon Jackson" userId="b3b5d6fb-60c3-41f4-961e-b174f23421b1" providerId="ADAL" clId="{112E360C-C461-4C66-94AA-81632DF0EF79}" dt="2019-03-15T16:46:43.389" v="416" actId="26606"/>
        <pc:sldMkLst>
          <pc:docMk/>
          <pc:sldMk cId="4187255922" sldId="291"/>
        </pc:sldMkLst>
        <pc:spChg chg="del">
          <ac:chgData name="Simon Jackson" userId="b3b5d6fb-60c3-41f4-961e-b174f23421b1" providerId="ADAL" clId="{112E360C-C461-4C66-94AA-81632DF0EF79}" dt="2019-03-15T16:33:51.905" v="368"/>
          <ac:spMkLst>
            <pc:docMk/>
            <pc:sldMk cId="4187255922" sldId="291"/>
            <ac:spMk id="2" creationId="{0E4A4562-D137-4ECD-8AC1-0F7577B18B5A}"/>
          </ac:spMkLst>
        </pc:spChg>
        <pc:spChg chg="del">
          <ac:chgData name="Simon Jackson" userId="b3b5d6fb-60c3-41f4-961e-b174f23421b1" providerId="ADAL" clId="{112E360C-C461-4C66-94AA-81632DF0EF79}" dt="2019-03-15T16:33:51.905" v="368"/>
          <ac:spMkLst>
            <pc:docMk/>
            <pc:sldMk cId="4187255922" sldId="291"/>
            <ac:spMk id="3" creationId="{1FEC13FC-77C8-4A7A-A4BD-1A3E66F3C65B}"/>
          </ac:spMkLst>
        </pc:spChg>
        <pc:spChg chg="add mod ord">
          <ac:chgData name="Simon Jackson" userId="b3b5d6fb-60c3-41f4-961e-b174f23421b1" providerId="ADAL" clId="{112E360C-C461-4C66-94AA-81632DF0EF79}" dt="2019-03-15T16:46:43.389" v="416" actId="26606"/>
          <ac:spMkLst>
            <pc:docMk/>
            <pc:sldMk cId="4187255922" sldId="291"/>
            <ac:spMk id="4" creationId="{667D7BDE-6847-4CA6-8868-9F026227FB90}"/>
          </ac:spMkLst>
        </pc:spChg>
        <pc:spChg chg="add del">
          <ac:chgData name="Simon Jackson" userId="b3b5d6fb-60c3-41f4-961e-b174f23421b1" providerId="ADAL" clId="{112E360C-C461-4C66-94AA-81632DF0EF79}" dt="2019-03-15T16:37:17.044" v="405" actId="26606"/>
          <ac:spMkLst>
            <pc:docMk/>
            <pc:sldMk cId="4187255922" sldId="291"/>
            <ac:spMk id="11" creationId="{B9951BD9-0868-4CDB-ACD6-9C4209B5E412}"/>
          </ac:spMkLst>
        </pc:spChg>
        <pc:spChg chg="add del">
          <ac:chgData name="Simon Jackson" userId="b3b5d6fb-60c3-41f4-961e-b174f23421b1" providerId="ADAL" clId="{112E360C-C461-4C66-94AA-81632DF0EF79}" dt="2019-03-15T16:37:17.037" v="404" actId="26606"/>
          <ac:spMkLst>
            <pc:docMk/>
            <pc:sldMk cId="4187255922" sldId="291"/>
            <ac:spMk id="16" creationId="{1DB7C82F-AB7E-4F0C-B829-FA1B9C415180}"/>
          </ac:spMkLst>
        </pc:spChg>
        <pc:spChg chg="add del">
          <ac:chgData name="Simon Jackson" userId="b3b5d6fb-60c3-41f4-961e-b174f23421b1" providerId="ADAL" clId="{112E360C-C461-4C66-94AA-81632DF0EF79}" dt="2019-03-15T16:46:43.389" v="416" actId="26606"/>
          <ac:spMkLst>
            <pc:docMk/>
            <pc:sldMk cId="4187255922" sldId="291"/>
            <ac:spMk id="18" creationId="{B9951BD9-0868-4CDB-ACD6-9C4209B5E412}"/>
          </ac:spMkLst>
        </pc:spChg>
        <pc:spChg chg="add del">
          <ac:chgData name="Simon Jackson" userId="b3b5d6fb-60c3-41f4-961e-b174f23421b1" providerId="ADAL" clId="{112E360C-C461-4C66-94AA-81632DF0EF79}" dt="2019-03-15T16:46:34.530" v="413" actId="26606"/>
          <ac:spMkLst>
            <pc:docMk/>
            <pc:sldMk cId="4187255922" sldId="291"/>
            <ac:spMk id="23" creationId="{94C3F6B3-69A5-4B7A-A963-2E854017761C}"/>
          </ac:spMkLst>
        </pc:spChg>
        <pc:spChg chg="add del">
          <ac:chgData name="Simon Jackson" userId="b3b5d6fb-60c3-41f4-961e-b174f23421b1" providerId="ADAL" clId="{112E360C-C461-4C66-94AA-81632DF0EF79}" dt="2019-03-15T16:46:43.377" v="415" actId="26606"/>
          <ac:spMkLst>
            <pc:docMk/>
            <pc:sldMk cId="4187255922" sldId="291"/>
            <ac:spMk id="25" creationId="{97FCB4AC-74E0-4CC3-95D6-E6158D6ECE76}"/>
          </ac:spMkLst>
        </pc:spChg>
        <pc:spChg chg="add del">
          <ac:chgData name="Simon Jackson" userId="b3b5d6fb-60c3-41f4-961e-b174f23421b1" providerId="ADAL" clId="{112E360C-C461-4C66-94AA-81632DF0EF79}" dt="2019-03-15T16:46:43.377" v="415" actId="26606"/>
          <ac:spMkLst>
            <pc:docMk/>
            <pc:sldMk cId="4187255922" sldId="291"/>
            <ac:spMk id="26" creationId="{0DE6A193-4755-479A-BC6F-A7EBCA73BE1A}"/>
          </ac:spMkLst>
        </pc:spChg>
        <pc:spChg chg="add del">
          <ac:chgData name="Simon Jackson" userId="b3b5d6fb-60c3-41f4-961e-b174f23421b1" providerId="ADAL" clId="{112E360C-C461-4C66-94AA-81632DF0EF79}" dt="2019-03-15T16:46:43.377" v="415" actId="26606"/>
          <ac:spMkLst>
            <pc:docMk/>
            <pc:sldMk cId="4187255922" sldId="291"/>
            <ac:spMk id="27" creationId="{5C4527E1-0008-421A-B31C-AEA4C2A6A7AC}"/>
          </ac:spMkLst>
        </pc:spChg>
        <pc:spChg chg="add">
          <ac:chgData name="Simon Jackson" userId="b3b5d6fb-60c3-41f4-961e-b174f23421b1" providerId="ADAL" clId="{112E360C-C461-4C66-94AA-81632DF0EF79}" dt="2019-03-15T16:46:43.389" v="416" actId="26606"/>
          <ac:spMkLst>
            <pc:docMk/>
            <pc:sldMk cId="4187255922" sldId="291"/>
            <ac:spMk id="29" creationId="{1DB7C82F-AB7E-4F0C-B829-FA1B9C415180}"/>
          </ac:spMkLst>
        </pc:spChg>
        <pc:picChg chg="add del mod ord">
          <ac:chgData name="Simon Jackson" userId="b3b5d6fb-60c3-41f4-961e-b174f23421b1" providerId="ADAL" clId="{112E360C-C461-4C66-94AA-81632DF0EF79}" dt="2019-03-15T16:46:10.617" v="408" actId="478"/>
          <ac:picMkLst>
            <pc:docMk/>
            <pc:sldMk cId="4187255922" sldId="291"/>
            <ac:picMk id="6" creationId="{74247289-A4E1-416E-83B3-4BB3736C5CD1}"/>
          </ac:picMkLst>
        </pc:picChg>
        <pc:picChg chg="add mod">
          <ac:chgData name="Simon Jackson" userId="b3b5d6fb-60c3-41f4-961e-b174f23421b1" providerId="ADAL" clId="{112E360C-C461-4C66-94AA-81632DF0EF79}" dt="2019-03-15T16:46:43.389" v="416" actId="26606"/>
          <ac:picMkLst>
            <pc:docMk/>
            <pc:sldMk cId="4187255922" sldId="291"/>
            <ac:picMk id="8" creationId="{D487D76C-4149-41EA-8964-795EBBC58288}"/>
          </ac:picMkLst>
        </pc:picChg>
      </pc:sldChg>
      <pc:sldChg chg="add del">
        <pc:chgData name="Simon Jackson" userId="b3b5d6fb-60c3-41f4-961e-b174f23421b1" providerId="ADAL" clId="{112E360C-C461-4C66-94AA-81632DF0EF79}" dt="2019-03-15T17:15:29.383" v="936" actId="2696"/>
        <pc:sldMkLst>
          <pc:docMk/>
          <pc:sldMk cId="3193129807" sldId="292"/>
        </pc:sldMkLst>
      </pc:sldChg>
      <pc:sldChg chg="addSp delSp modSp add ord delAnim modAnim">
        <pc:chgData name="Simon Jackson" userId="b3b5d6fb-60c3-41f4-961e-b174f23421b1" providerId="ADAL" clId="{112E360C-C461-4C66-94AA-81632DF0EF79}" dt="2019-03-15T17:12:14.275" v="738" actId="1076"/>
        <pc:sldMkLst>
          <pc:docMk/>
          <pc:sldMk cId="578369544" sldId="293"/>
        </pc:sldMkLst>
        <pc:spChg chg="mod">
          <ac:chgData name="Simon Jackson" userId="b3b5d6fb-60c3-41f4-961e-b174f23421b1" providerId="ADAL" clId="{112E360C-C461-4C66-94AA-81632DF0EF79}" dt="2019-03-15T17:12:14.275" v="738" actId="1076"/>
          <ac:spMkLst>
            <pc:docMk/>
            <pc:sldMk cId="578369544" sldId="293"/>
            <ac:spMk id="19" creationId="{F5232124-81C4-4CC2-8EDA-4F929C635E69}"/>
          </ac:spMkLst>
        </pc:spChg>
        <pc:spChg chg="del topLvl">
          <ac:chgData name="Simon Jackson" userId="b3b5d6fb-60c3-41f4-961e-b174f23421b1" providerId="ADAL" clId="{112E360C-C461-4C66-94AA-81632DF0EF79}" dt="2019-03-15T16:47:42.104" v="423" actId="478"/>
          <ac:spMkLst>
            <pc:docMk/>
            <pc:sldMk cId="578369544" sldId="293"/>
            <ac:spMk id="21" creationId="{BDB5D0E0-3400-4233-BCF4-56618A21E8F6}"/>
          </ac:spMkLst>
        </pc:spChg>
        <pc:spChg chg="del mod topLvl">
          <ac:chgData name="Simon Jackson" userId="b3b5d6fb-60c3-41f4-961e-b174f23421b1" providerId="ADAL" clId="{112E360C-C461-4C66-94AA-81632DF0EF79}" dt="2019-03-15T16:47:40.835" v="422" actId="478"/>
          <ac:spMkLst>
            <pc:docMk/>
            <pc:sldMk cId="578369544" sldId="293"/>
            <ac:spMk id="22" creationId="{15C87EBF-92FC-4379-B264-99AF64333BB9}"/>
          </ac:spMkLst>
        </pc:spChg>
        <pc:spChg chg="add">
          <ac:chgData name="Simon Jackson" userId="b3b5d6fb-60c3-41f4-961e-b174f23421b1" providerId="ADAL" clId="{112E360C-C461-4C66-94AA-81632DF0EF79}" dt="2019-03-15T17:07:58.250" v="519"/>
          <ac:spMkLst>
            <pc:docMk/>
            <pc:sldMk cId="578369544" sldId="293"/>
            <ac:spMk id="24" creationId="{0B8ACADF-D233-4451-B146-E2B39083B2F9}"/>
          </ac:spMkLst>
        </pc:spChg>
        <pc:spChg chg="add mod">
          <ac:chgData name="Simon Jackson" userId="b3b5d6fb-60c3-41f4-961e-b174f23421b1" providerId="ADAL" clId="{112E360C-C461-4C66-94AA-81632DF0EF79}" dt="2019-03-15T17:08:27.913" v="532" actId="20577"/>
          <ac:spMkLst>
            <pc:docMk/>
            <pc:sldMk cId="578369544" sldId="293"/>
            <ac:spMk id="25" creationId="{A1B6BE85-EFC3-4E43-938D-F33C8494E1A2}"/>
          </ac:spMkLst>
        </pc:spChg>
        <pc:spChg chg="mod">
          <ac:chgData name="Simon Jackson" userId="b3b5d6fb-60c3-41f4-961e-b174f23421b1" providerId="ADAL" clId="{112E360C-C461-4C66-94AA-81632DF0EF79}" dt="2019-03-15T17:08:44.449" v="543" actId="20577"/>
          <ac:spMkLst>
            <pc:docMk/>
            <pc:sldMk cId="578369544" sldId="293"/>
            <ac:spMk id="28" creationId="{174ED97E-8C3B-4FD2-B816-56DC20B0EDB7}"/>
          </ac:spMkLst>
        </pc:spChg>
        <pc:spChg chg="mod">
          <ac:chgData name="Simon Jackson" userId="b3b5d6fb-60c3-41f4-961e-b174f23421b1" providerId="ADAL" clId="{112E360C-C461-4C66-94AA-81632DF0EF79}" dt="2019-03-15T17:08:55.569" v="552" actId="20577"/>
          <ac:spMkLst>
            <pc:docMk/>
            <pc:sldMk cId="578369544" sldId="293"/>
            <ac:spMk id="31" creationId="{8B1A6026-68EC-40AD-80AD-7DAB809C64AD}"/>
          </ac:spMkLst>
        </pc:spChg>
        <pc:spChg chg="mod">
          <ac:chgData name="Simon Jackson" userId="b3b5d6fb-60c3-41f4-961e-b174f23421b1" providerId="ADAL" clId="{112E360C-C461-4C66-94AA-81632DF0EF79}" dt="2019-03-15T17:09:04.944" v="564" actId="20577"/>
          <ac:spMkLst>
            <pc:docMk/>
            <pc:sldMk cId="578369544" sldId="293"/>
            <ac:spMk id="34" creationId="{053F31DF-4E57-4866-A3E9-CF96FE56B792}"/>
          </ac:spMkLst>
        </pc:spChg>
        <pc:grpChg chg="del">
          <ac:chgData name="Simon Jackson" userId="b3b5d6fb-60c3-41f4-961e-b174f23421b1" providerId="ADAL" clId="{112E360C-C461-4C66-94AA-81632DF0EF79}" dt="2019-03-15T16:47:40.835" v="422" actId="478"/>
          <ac:grpSpMkLst>
            <pc:docMk/>
            <pc:sldMk cId="578369544" sldId="293"/>
            <ac:grpSpMk id="20" creationId="{0556E9A1-7CE8-4499-A291-6C55839285F9}"/>
          </ac:grpSpMkLst>
        </pc:grpChg>
        <pc:grpChg chg="add mod">
          <ac:chgData name="Simon Jackson" userId="b3b5d6fb-60c3-41f4-961e-b174f23421b1" providerId="ADAL" clId="{112E360C-C461-4C66-94AA-81632DF0EF79}" dt="2019-03-15T17:09:52.697" v="567" actId="408"/>
          <ac:grpSpMkLst>
            <pc:docMk/>
            <pc:sldMk cId="578369544" sldId="293"/>
            <ac:grpSpMk id="23" creationId="{2866A98C-6BF9-49A7-99AF-646BAD801EDB}"/>
          </ac:grpSpMkLst>
        </pc:grpChg>
        <pc:grpChg chg="add mod">
          <ac:chgData name="Simon Jackson" userId="b3b5d6fb-60c3-41f4-961e-b174f23421b1" providerId="ADAL" clId="{112E360C-C461-4C66-94AA-81632DF0EF79}" dt="2019-03-15T17:09:52.697" v="567" actId="408"/>
          <ac:grpSpMkLst>
            <pc:docMk/>
            <pc:sldMk cId="578369544" sldId="293"/>
            <ac:grpSpMk id="26" creationId="{B6A4D469-6184-4784-B404-F49340544ACE}"/>
          </ac:grpSpMkLst>
        </pc:grpChg>
        <pc:grpChg chg="add mod">
          <ac:chgData name="Simon Jackson" userId="b3b5d6fb-60c3-41f4-961e-b174f23421b1" providerId="ADAL" clId="{112E360C-C461-4C66-94AA-81632DF0EF79}" dt="2019-03-15T17:09:52.697" v="567" actId="408"/>
          <ac:grpSpMkLst>
            <pc:docMk/>
            <pc:sldMk cId="578369544" sldId="293"/>
            <ac:grpSpMk id="29" creationId="{2A5B7D6A-93DF-4188-AD0D-530979C13A35}"/>
          </ac:grpSpMkLst>
        </pc:grpChg>
        <pc:grpChg chg="add mod">
          <ac:chgData name="Simon Jackson" userId="b3b5d6fb-60c3-41f4-961e-b174f23421b1" providerId="ADAL" clId="{112E360C-C461-4C66-94AA-81632DF0EF79}" dt="2019-03-15T17:09:52.697" v="567" actId="408"/>
          <ac:grpSpMkLst>
            <pc:docMk/>
            <pc:sldMk cId="578369544" sldId="293"/>
            <ac:grpSpMk id="32" creationId="{6928FF0A-40DB-4554-B771-9C2D0B159DA9}"/>
          </ac:grpSpMkLst>
        </pc:grpChg>
        <pc:graphicFrameChg chg="add mod">
          <ac:chgData name="Simon Jackson" userId="b3b5d6fb-60c3-41f4-961e-b174f23421b1" providerId="ADAL" clId="{112E360C-C461-4C66-94AA-81632DF0EF79}" dt="2019-03-15T17:08:29.931" v="533"/>
          <ac:graphicFrameMkLst>
            <pc:docMk/>
            <pc:sldMk cId="578369544" sldId="293"/>
            <ac:graphicFrameMk id="3" creationId="{68D09DDF-3AF8-4170-91F8-7D89948AEA61}"/>
          </ac:graphicFrameMkLst>
        </pc:graphicFrameChg>
        <pc:graphicFrameChg chg="del">
          <ac:chgData name="Simon Jackson" userId="b3b5d6fb-60c3-41f4-961e-b174f23421b1" providerId="ADAL" clId="{112E360C-C461-4C66-94AA-81632DF0EF79}" dt="2019-03-15T16:47:37.354" v="420" actId="478"/>
          <ac:graphicFrameMkLst>
            <pc:docMk/>
            <pc:sldMk cId="578369544" sldId="293"/>
            <ac:graphicFrameMk id="4" creationId="{0B7EF99D-EF53-4691-8B3F-20EB1AD83E4A}"/>
          </ac:graphicFrameMkLst>
        </pc:graphicFrameChg>
        <pc:graphicFrameChg chg="add mod">
          <ac:chgData name="Simon Jackson" userId="b3b5d6fb-60c3-41f4-961e-b174f23421b1" providerId="ADAL" clId="{112E360C-C461-4C66-94AA-81632DF0EF79}" dt="2019-03-15T17:07:52.717" v="518"/>
          <ac:graphicFrameMkLst>
            <pc:docMk/>
            <pc:sldMk cId="578369544" sldId="293"/>
            <ac:graphicFrameMk id="18" creationId="{F4BFE583-1787-4480-B77D-A5239B5D1590}"/>
          </ac:graphicFrameMkLst>
        </pc:graphicFrameChg>
        <pc:picChg chg="del">
          <ac:chgData name="Simon Jackson" userId="b3b5d6fb-60c3-41f4-961e-b174f23421b1" providerId="ADAL" clId="{112E360C-C461-4C66-94AA-81632DF0EF79}" dt="2019-03-15T17:10:02.881" v="568" actId="478"/>
          <ac:picMkLst>
            <pc:docMk/>
            <pc:sldMk cId="578369544" sldId="293"/>
            <ac:picMk id="2" creationId="{B93092B3-76CD-4E24-9C21-2319FA73798F}"/>
          </ac:picMkLst>
        </pc:picChg>
      </pc:sldChg>
      <pc:sldChg chg="addSp delSp modSp add">
        <pc:chgData name="Simon Jackson" userId="b3b5d6fb-60c3-41f4-961e-b174f23421b1" providerId="ADAL" clId="{112E360C-C461-4C66-94AA-81632DF0EF79}" dt="2019-03-15T17:15:10.809" v="935" actId="20577"/>
        <pc:sldMkLst>
          <pc:docMk/>
          <pc:sldMk cId="1550349998" sldId="294"/>
        </pc:sldMkLst>
        <pc:spChg chg="mod">
          <ac:chgData name="Simon Jackson" userId="b3b5d6fb-60c3-41f4-961e-b174f23421b1" providerId="ADAL" clId="{112E360C-C461-4C66-94AA-81632DF0EF79}" dt="2019-03-15T17:15:10.809" v="935" actId="20577"/>
          <ac:spMkLst>
            <pc:docMk/>
            <pc:sldMk cId="1550349998" sldId="294"/>
            <ac:spMk id="19" creationId="{F5232124-81C4-4CC2-8EDA-4F929C635E69}"/>
          </ac:spMkLst>
        </pc:spChg>
        <pc:grpChg chg="del">
          <ac:chgData name="Simon Jackson" userId="b3b5d6fb-60c3-41f4-961e-b174f23421b1" providerId="ADAL" clId="{112E360C-C461-4C66-94AA-81632DF0EF79}" dt="2019-03-15T17:12:58.553" v="741" actId="478"/>
          <ac:grpSpMkLst>
            <pc:docMk/>
            <pc:sldMk cId="1550349998" sldId="294"/>
            <ac:grpSpMk id="23" creationId="{2866A98C-6BF9-49A7-99AF-646BAD801EDB}"/>
          </ac:grpSpMkLst>
        </pc:grpChg>
        <pc:grpChg chg="del">
          <ac:chgData name="Simon Jackson" userId="b3b5d6fb-60c3-41f4-961e-b174f23421b1" providerId="ADAL" clId="{112E360C-C461-4C66-94AA-81632DF0EF79}" dt="2019-03-15T17:12:58.553" v="741" actId="478"/>
          <ac:grpSpMkLst>
            <pc:docMk/>
            <pc:sldMk cId="1550349998" sldId="294"/>
            <ac:grpSpMk id="26" creationId="{B6A4D469-6184-4784-B404-F49340544ACE}"/>
          </ac:grpSpMkLst>
        </pc:grpChg>
        <pc:grpChg chg="del">
          <ac:chgData name="Simon Jackson" userId="b3b5d6fb-60c3-41f4-961e-b174f23421b1" providerId="ADAL" clId="{112E360C-C461-4C66-94AA-81632DF0EF79}" dt="2019-03-15T17:12:58.553" v="741" actId="478"/>
          <ac:grpSpMkLst>
            <pc:docMk/>
            <pc:sldMk cId="1550349998" sldId="294"/>
            <ac:grpSpMk id="29" creationId="{2A5B7D6A-93DF-4188-AD0D-530979C13A35}"/>
          </ac:grpSpMkLst>
        </pc:grpChg>
        <pc:grpChg chg="del">
          <ac:chgData name="Simon Jackson" userId="b3b5d6fb-60c3-41f4-961e-b174f23421b1" providerId="ADAL" clId="{112E360C-C461-4C66-94AA-81632DF0EF79}" dt="2019-03-15T17:12:58.553" v="741" actId="478"/>
          <ac:grpSpMkLst>
            <pc:docMk/>
            <pc:sldMk cId="1550349998" sldId="294"/>
            <ac:grpSpMk id="32" creationId="{6928FF0A-40DB-4554-B771-9C2D0B159DA9}"/>
          </ac:grpSpMkLst>
        </pc:grpChg>
        <pc:graphicFrameChg chg="del">
          <ac:chgData name="Simon Jackson" userId="b3b5d6fb-60c3-41f4-961e-b174f23421b1" providerId="ADAL" clId="{112E360C-C461-4C66-94AA-81632DF0EF79}" dt="2019-03-15T17:12:56.026" v="740" actId="478"/>
          <ac:graphicFrameMkLst>
            <pc:docMk/>
            <pc:sldMk cId="1550349998" sldId="294"/>
            <ac:graphicFrameMk id="3" creationId="{68D09DDF-3AF8-4170-91F8-7D89948AEA61}"/>
          </ac:graphicFrameMkLst>
        </pc:graphicFrameChg>
        <pc:picChg chg="add mod">
          <ac:chgData name="Simon Jackson" userId="b3b5d6fb-60c3-41f4-961e-b174f23421b1" providerId="ADAL" clId="{112E360C-C461-4C66-94AA-81632DF0EF79}" dt="2019-03-15T17:13:44.113" v="750" actId="1076"/>
          <ac:picMkLst>
            <pc:docMk/>
            <pc:sldMk cId="1550349998" sldId="294"/>
            <ac:picMk id="4" creationId="{7D5E7C28-DF8C-4F86-A422-8F008BDDA8FB}"/>
          </ac:picMkLst>
        </pc:picChg>
        <pc:picChg chg="add mod">
          <ac:chgData name="Simon Jackson" userId="b3b5d6fb-60c3-41f4-961e-b174f23421b1" providerId="ADAL" clId="{112E360C-C461-4C66-94AA-81632DF0EF79}" dt="2019-03-15T17:13:52.139" v="752" actId="1076"/>
          <ac:picMkLst>
            <pc:docMk/>
            <pc:sldMk cId="1550349998" sldId="294"/>
            <ac:picMk id="6" creationId="{A504B2EE-CA0C-4604-9480-0C721612B5FE}"/>
          </ac:picMkLst>
        </pc:picChg>
      </pc:sldChg>
      <pc:sldChg chg="add del">
        <pc:chgData name="Simon Jackson" userId="b3b5d6fb-60c3-41f4-961e-b174f23421b1" providerId="ADAL" clId="{112E360C-C461-4C66-94AA-81632DF0EF79}" dt="2019-03-15T17:15:54.738" v="988" actId="2696"/>
        <pc:sldMkLst>
          <pc:docMk/>
          <pc:sldMk cId="2429470432" sldId="295"/>
        </pc:sldMkLst>
      </pc:sldChg>
    </pc:docChg>
  </pc:docChgLst>
  <pc:docChgLst>
    <pc:chgData name="Simon Jackson" userId="b3b5d6fb-60c3-41f4-961e-b174f23421b1" providerId="ADAL" clId="{9E6CC483-3F63-41DD-9F13-93C9FC61B5BC}"/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F6917-9B7C-44C2-BE40-626C44A0AE6D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B7AD76A-04E5-4A3E-9DA9-803A301513BC}">
      <dgm:prSet custT="1"/>
      <dgm:spPr/>
      <dgm:t>
        <a:bodyPr/>
        <a:lstStyle/>
        <a:p>
          <a:r>
            <a:rPr lang="en-GB" sz="2000" dirty="0"/>
            <a:t>Quick overview of the Mixed Reality Toolkit configuration</a:t>
          </a:r>
          <a:endParaRPr lang="en-US" sz="2000" dirty="0"/>
        </a:p>
      </dgm:t>
    </dgm:pt>
    <dgm:pt modelId="{D0D22917-A656-4822-B1FA-CE740F3165A0}" type="parTrans" cxnId="{10BD70B3-B36A-4D48-BD8F-0FC73174E391}">
      <dgm:prSet/>
      <dgm:spPr/>
      <dgm:t>
        <a:bodyPr/>
        <a:lstStyle/>
        <a:p>
          <a:endParaRPr lang="en-US"/>
        </a:p>
      </dgm:t>
    </dgm:pt>
    <dgm:pt modelId="{A92A4F55-0C41-46B4-B0CB-D9D95C0A8A5E}" type="sibTrans" cxnId="{10BD70B3-B36A-4D48-BD8F-0FC73174E391}">
      <dgm:prSet/>
      <dgm:spPr/>
      <dgm:t>
        <a:bodyPr/>
        <a:lstStyle/>
        <a:p>
          <a:endParaRPr lang="en-US"/>
        </a:p>
      </dgm:t>
    </dgm:pt>
    <dgm:pt modelId="{BB84DCE8-A340-4168-8ADE-B281FCEFF822}">
      <dgm:prSet custT="1"/>
      <dgm:spPr/>
      <dgm:t>
        <a:bodyPr/>
        <a:lstStyle/>
        <a:p>
          <a:r>
            <a:rPr lang="en-GB" sz="2000" dirty="0"/>
            <a:t>Starting with the MRTK defaults</a:t>
          </a:r>
          <a:endParaRPr lang="en-US" sz="2000" dirty="0"/>
        </a:p>
      </dgm:t>
    </dgm:pt>
    <dgm:pt modelId="{384246DA-862C-4764-B76C-58F7F18BFB17}" type="parTrans" cxnId="{10162063-9957-4C43-865A-A64787C550D5}">
      <dgm:prSet/>
      <dgm:spPr/>
      <dgm:t>
        <a:bodyPr/>
        <a:lstStyle/>
        <a:p>
          <a:endParaRPr lang="en-US"/>
        </a:p>
      </dgm:t>
    </dgm:pt>
    <dgm:pt modelId="{E12FDF2F-83C5-4B12-A40D-5378270A630A}" type="sibTrans" cxnId="{10162063-9957-4C43-865A-A64787C550D5}">
      <dgm:prSet/>
      <dgm:spPr/>
      <dgm:t>
        <a:bodyPr/>
        <a:lstStyle/>
        <a:p>
          <a:endParaRPr lang="en-US"/>
        </a:p>
      </dgm:t>
    </dgm:pt>
    <dgm:pt modelId="{5035BB2D-4C4D-44BE-9565-3F372FA49704}">
      <dgm:prSet custT="1"/>
      <dgm:spPr/>
      <dgm:t>
        <a:bodyPr/>
        <a:lstStyle/>
        <a:p>
          <a:r>
            <a:rPr lang="en-GB" sz="2000" dirty="0"/>
            <a:t>Copying the configuration for a quick start</a:t>
          </a:r>
          <a:endParaRPr lang="en-US" sz="2000" dirty="0"/>
        </a:p>
      </dgm:t>
    </dgm:pt>
    <dgm:pt modelId="{F2358DD6-F095-483D-A582-41BA94B7B2F3}" type="parTrans" cxnId="{8179A016-57F2-4ADE-8FB5-BF327496DF34}">
      <dgm:prSet/>
      <dgm:spPr/>
      <dgm:t>
        <a:bodyPr/>
        <a:lstStyle/>
        <a:p>
          <a:endParaRPr lang="en-US"/>
        </a:p>
      </dgm:t>
    </dgm:pt>
    <dgm:pt modelId="{CCF592D9-0897-4E4E-98AC-4F3F58C6BED8}" type="sibTrans" cxnId="{8179A016-57F2-4ADE-8FB5-BF327496DF34}">
      <dgm:prSet/>
      <dgm:spPr/>
      <dgm:t>
        <a:bodyPr/>
        <a:lstStyle/>
        <a:p>
          <a:endParaRPr lang="en-US"/>
        </a:p>
      </dgm:t>
    </dgm:pt>
    <dgm:pt modelId="{ED6C760E-37AB-48B6-83E3-0A11B5E13E8B}">
      <dgm:prSet/>
      <dgm:spPr/>
      <dgm:t>
        <a:bodyPr/>
        <a:lstStyle/>
        <a:p>
          <a:r>
            <a:rPr lang="en-GB" dirty="0"/>
            <a:t>Creating your own configuration</a:t>
          </a:r>
          <a:endParaRPr lang="en-US" dirty="0"/>
        </a:p>
      </dgm:t>
    </dgm:pt>
    <dgm:pt modelId="{F675345B-6B3D-4185-AF37-AD71BF18DEE2}" type="parTrans" cxnId="{C19202D3-987F-4AF2-936E-7C060361730A}">
      <dgm:prSet/>
      <dgm:spPr/>
      <dgm:t>
        <a:bodyPr/>
        <a:lstStyle/>
        <a:p>
          <a:endParaRPr lang="en-US"/>
        </a:p>
      </dgm:t>
    </dgm:pt>
    <dgm:pt modelId="{E425008D-44B9-432D-8E45-02825BF61532}" type="sibTrans" cxnId="{C19202D3-987F-4AF2-936E-7C060361730A}">
      <dgm:prSet/>
      <dgm:spPr/>
      <dgm:t>
        <a:bodyPr/>
        <a:lstStyle/>
        <a:p>
          <a:endParaRPr lang="en-US"/>
        </a:p>
      </dgm:t>
    </dgm:pt>
    <dgm:pt modelId="{847303BF-5021-459F-98EE-C09566CDDBB8}">
      <dgm:prSet/>
      <dgm:spPr/>
      <dgm:t>
        <a:bodyPr/>
        <a:lstStyle/>
        <a:p>
          <a:r>
            <a:rPr lang="en-GB" dirty="0"/>
            <a:t>Tips n Tricks</a:t>
          </a:r>
          <a:endParaRPr lang="en-US" dirty="0"/>
        </a:p>
      </dgm:t>
    </dgm:pt>
    <dgm:pt modelId="{8142916B-A7F8-45F1-861F-6E2F71CE4E81}" type="parTrans" cxnId="{01F03E9B-AD94-4BA2-B80D-4617A07C1293}">
      <dgm:prSet/>
      <dgm:spPr/>
      <dgm:t>
        <a:bodyPr/>
        <a:lstStyle/>
        <a:p>
          <a:endParaRPr lang="en-US"/>
        </a:p>
      </dgm:t>
    </dgm:pt>
    <dgm:pt modelId="{688F83A5-BA5F-4483-B453-189A9554E21D}" type="sibTrans" cxnId="{01F03E9B-AD94-4BA2-B80D-4617A07C1293}">
      <dgm:prSet/>
      <dgm:spPr/>
      <dgm:t>
        <a:bodyPr/>
        <a:lstStyle/>
        <a:p>
          <a:endParaRPr lang="en-US"/>
        </a:p>
      </dgm:t>
    </dgm:pt>
    <dgm:pt modelId="{AA73D69B-DED7-4BD9-9BD0-57E8FC787B25}" type="pres">
      <dgm:prSet presAssocID="{6DAF6917-9B7C-44C2-BE40-626C44A0AE6D}" presName="root" presStyleCnt="0">
        <dgm:presLayoutVars>
          <dgm:dir/>
          <dgm:resizeHandles val="exact"/>
        </dgm:presLayoutVars>
      </dgm:prSet>
      <dgm:spPr/>
    </dgm:pt>
    <dgm:pt modelId="{CC6F1818-FB78-4003-B544-7DA65B645F43}" type="pres">
      <dgm:prSet presAssocID="{AB7AD76A-04E5-4A3E-9DA9-803A301513BC}" presName="compNode" presStyleCnt="0"/>
      <dgm:spPr/>
    </dgm:pt>
    <dgm:pt modelId="{3B8E3396-C4F6-467D-965D-B0D4CEF2AD28}" type="pres">
      <dgm:prSet presAssocID="{AB7AD76A-04E5-4A3E-9DA9-803A301513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0562C35-EAC7-4B95-B424-A4AD5FFC1FB9}" type="pres">
      <dgm:prSet presAssocID="{AB7AD76A-04E5-4A3E-9DA9-803A301513BC}" presName="spaceRect" presStyleCnt="0"/>
      <dgm:spPr/>
    </dgm:pt>
    <dgm:pt modelId="{AC461CEE-47BB-4C97-BB24-BE4FD5611A97}" type="pres">
      <dgm:prSet presAssocID="{AB7AD76A-04E5-4A3E-9DA9-803A301513BC}" presName="textRect" presStyleLbl="revTx" presStyleIdx="0" presStyleCnt="5">
        <dgm:presLayoutVars>
          <dgm:chMax val="1"/>
          <dgm:chPref val="1"/>
        </dgm:presLayoutVars>
      </dgm:prSet>
      <dgm:spPr/>
    </dgm:pt>
    <dgm:pt modelId="{C65BEC06-253A-4E78-8314-D58647FD1C7C}" type="pres">
      <dgm:prSet presAssocID="{A92A4F55-0C41-46B4-B0CB-D9D95C0A8A5E}" presName="sibTrans" presStyleCnt="0"/>
      <dgm:spPr/>
    </dgm:pt>
    <dgm:pt modelId="{140AFDDE-9966-44F4-859E-730BE93DBF47}" type="pres">
      <dgm:prSet presAssocID="{BB84DCE8-A340-4168-8ADE-B281FCEFF822}" presName="compNode" presStyleCnt="0"/>
      <dgm:spPr/>
    </dgm:pt>
    <dgm:pt modelId="{95484EEE-6B15-44C8-A38E-13CE0D4E61EA}" type="pres">
      <dgm:prSet presAssocID="{BB84DCE8-A340-4168-8ADE-B281FCEFF82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370E179-D357-45F5-B840-DC7D6099F210}" type="pres">
      <dgm:prSet presAssocID="{BB84DCE8-A340-4168-8ADE-B281FCEFF822}" presName="spaceRect" presStyleCnt="0"/>
      <dgm:spPr/>
    </dgm:pt>
    <dgm:pt modelId="{CF32C211-C50B-4396-BF81-46A7338C1CD3}" type="pres">
      <dgm:prSet presAssocID="{BB84DCE8-A340-4168-8ADE-B281FCEFF822}" presName="textRect" presStyleLbl="revTx" presStyleIdx="1" presStyleCnt="5">
        <dgm:presLayoutVars>
          <dgm:chMax val="1"/>
          <dgm:chPref val="1"/>
        </dgm:presLayoutVars>
      </dgm:prSet>
      <dgm:spPr/>
    </dgm:pt>
    <dgm:pt modelId="{0F5036D2-566F-4578-96C5-81D2308FAFDC}" type="pres">
      <dgm:prSet presAssocID="{E12FDF2F-83C5-4B12-A40D-5378270A630A}" presName="sibTrans" presStyleCnt="0"/>
      <dgm:spPr/>
    </dgm:pt>
    <dgm:pt modelId="{90E74469-DAFF-4DCD-99CC-E06F775E29D3}" type="pres">
      <dgm:prSet presAssocID="{5035BB2D-4C4D-44BE-9565-3F372FA49704}" presName="compNode" presStyleCnt="0"/>
      <dgm:spPr/>
    </dgm:pt>
    <dgm:pt modelId="{EDE8E439-F761-4026-A128-0FF0C76F5539}" type="pres">
      <dgm:prSet presAssocID="{5035BB2D-4C4D-44BE-9565-3F372FA4970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965812B-DF10-4D8D-A560-9D348D9ED610}" type="pres">
      <dgm:prSet presAssocID="{5035BB2D-4C4D-44BE-9565-3F372FA49704}" presName="spaceRect" presStyleCnt="0"/>
      <dgm:spPr/>
    </dgm:pt>
    <dgm:pt modelId="{976E1D66-8D14-46F7-8BA1-374D5503060E}" type="pres">
      <dgm:prSet presAssocID="{5035BB2D-4C4D-44BE-9565-3F372FA49704}" presName="textRect" presStyleLbl="revTx" presStyleIdx="2" presStyleCnt="5">
        <dgm:presLayoutVars>
          <dgm:chMax val="1"/>
          <dgm:chPref val="1"/>
        </dgm:presLayoutVars>
      </dgm:prSet>
      <dgm:spPr/>
    </dgm:pt>
    <dgm:pt modelId="{0452283F-6FAE-45BD-B942-3B4A8FBEB314}" type="pres">
      <dgm:prSet presAssocID="{CCF592D9-0897-4E4E-98AC-4F3F58C6BED8}" presName="sibTrans" presStyleCnt="0"/>
      <dgm:spPr/>
    </dgm:pt>
    <dgm:pt modelId="{920A1CAC-964D-48A9-921F-10023D9AECA0}" type="pres">
      <dgm:prSet presAssocID="{ED6C760E-37AB-48B6-83E3-0A11B5E13E8B}" presName="compNode" presStyleCnt="0"/>
      <dgm:spPr/>
    </dgm:pt>
    <dgm:pt modelId="{DBA123E1-1DC9-46F1-9827-290B3CC250DD}" type="pres">
      <dgm:prSet presAssocID="{ED6C760E-37AB-48B6-83E3-0A11B5E13E8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108C334-FC18-4D9B-9530-5220F55997FA}" type="pres">
      <dgm:prSet presAssocID="{ED6C760E-37AB-48B6-83E3-0A11B5E13E8B}" presName="spaceRect" presStyleCnt="0"/>
      <dgm:spPr/>
    </dgm:pt>
    <dgm:pt modelId="{8EA97091-03FF-460F-99CD-63D2DC5389A3}" type="pres">
      <dgm:prSet presAssocID="{ED6C760E-37AB-48B6-83E3-0A11B5E13E8B}" presName="textRect" presStyleLbl="revTx" presStyleIdx="3" presStyleCnt="5">
        <dgm:presLayoutVars>
          <dgm:chMax val="1"/>
          <dgm:chPref val="1"/>
        </dgm:presLayoutVars>
      </dgm:prSet>
      <dgm:spPr/>
    </dgm:pt>
    <dgm:pt modelId="{D2E2AD5F-8D16-4B2F-90E5-6388B330B7BA}" type="pres">
      <dgm:prSet presAssocID="{E425008D-44B9-432D-8E45-02825BF61532}" presName="sibTrans" presStyleCnt="0"/>
      <dgm:spPr/>
    </dgm:pt>
    <dgm:pt modelId="{F7C01B29-050A-4FA1-824A-C61198D6ADA4}" type="pres">
      <dgm:prSet presAssocID="{847303BF-5021-459F-98EE-C09566CDDBB8}" presName="compNode" presStyleCnt="0"/>
      <dgm:spPr/>
    </dgm:pt>
    <dgm:pt modelId="{3C0983CE-F8BC-4F75-B00F-806A209C138F}" type="pres">
      <dgm:prSet presAssocID="{847303BF-5021-459F-98EE-C09566CDDB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53D249B2-02C0-486C-A489-CC66F7124C3C}" type="pres">
      <dgm:prSet presAssocID="{847303BF-5021-459F-98EE-C09566CDDBB8}" presName="spaceRect" presStyleCnt="0"/>
      <dgm:spPr/>
    </dgm:pt>
    <dgm:pt modelId="{087EEA92-CAA5-4E28-91A9-8F301F9ED5C9}" type="pres">
      <dgm:prSet presAssocID="{847303BF-5021-459F-98EE-C09566CDDBB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BB54A14-A65A-4E20-AFDE-BC7FFFCEABF5}" type="presOf" srcId="{ED6C760E-37AB-48B6-83E3-0A11B5E13E8B}" destId="{8EA97091-03FF-460F-99CD-63D2DC5389A3}" srcOrd="0" destOrd="0" presId="urn:microsoft.com/office/officeart/2018/2/layout/IconLabelList"/>
    <dgm:cxn modelId="{8179A016-57F2-4ADE-8FB5-BF327496DF34}" srcId="{6DAF6917-9B7C-44C2-BE40-626C44A0AE6D}" destId="{5035BB2D-4C4D-44BE-9565-3F372FA49704}" srcOrd="2" destOrd="0" parTransId="{F2358DD6-F095-483D-A582-41BA94B7B2F3}" sibTransId="{CCF592D9-0897-4E4E-98AC-4F3F58C6BED8}"/>
    <dgm:cxn modelId="{10162063-9957-4C43-865A-A64787C550D5}" srcId="{6DAF6917-9B7C-44C2-BE40-626C44A0AE6D}" destId="{BB84DCE8-A340-4168-8ADE-B281FCEFF822}" srcOrd="1" destOrd="0" parTransId="{384246DA-862C-4764-B76C-58F7F18BFB17}" sibTransId="{E12FDF2F-83C5-4B12-A40D-5378270A630A}"/>
    <dgm:cxn modelId="{1D67AB4B-DD9B-4898-8A64-4D6EF176696D}" type="presOf" srcId="{5035BB2D-4C4D-44BE-9565-3F372FA49704}" destId="{976E1D66-8D14-46F7-8BA1-374D5503060E}" srcOrd="0" destOrd="0" presId="urn:microsoft.com/office/officeart/2018/2/layout/IconLabelList"/>
    <dgm:cxn modelId="{BB39BE76-6274-4A62-BDBE-0A71D556F947}" type="presOf" srcId="{BB84DCE8-A340-4168-8ADE-B281FCEFF822}" destId="{CF32C211-C50B-4396-BF81-46A7338C1CD3}" srcOrd="0" destOrd="0" presId="urn:microsoft.com/office/officeart/2018/2/layout/IconLabelList"/>
    <dgm:cxn modelId="{C8FFEF96-DBA2-4BE0-9E8F-9A7F0FD1E8E9}" type="presOf" srcId="{6DAF6917-9B7C-44C2-BE40-626C44A0AE6D}" destId="{AA73D69B-DED7-4BD9-9BD0-57E8FC787B25}" srcOrd="0" destOrd="0" presId="urn:microsoft.com/office/officeart/2018/2/layout/IconLabelList"/>
    <dgm:cxn modelId="{DC22CA97-C971-4EFC-8827-A2D86096DD8F}" type="presOf" srcId="{847303BF-5021-459F-98EE-C09566CDDBB8}" destId="{087EEA92-CAA5-4E28-91A9-8F301F9ED5C9}" srcOrd="0" destOrd="0" presId="urn:microsoft.com/office/officeart/2018/2/layout/IconLabelList"/>
    <dgm:cxn modelId="{01F03E9B-AD94-4BA2-B80D-4617A07C1293}" srcId="{6DAF6917-9B7C-44C2-BE40-626C44A0AE6D}" destId="{847303BF-5021-459F-98EE-C09566CDDBB8}" srcOrd="4" destOrd="0" parTransId="{8142916B-A7F8-45F1-861F-6E2F71CE4E81}" sibTransId="{688F83A5-BA5F-4483-B453-189A9554E21D}"/>
    <dgm:cxn modelId="{10BD70B3-B36A-4D48-BD8F-0FC73174E391}" srcId="{6DAF6917-9B7C-44C2-BE40-626C44A0AE6D}" destId="{AB7AD76A-04E5-4A3E-9DA9-803A301513BC}" srcOrd="0" destOrd="0" parTransId="{D0D22917-A656-4822-B1FA-CE740F3165A0}" sibTransId="{A92A4F55-0C41-46B4-B0CB-D9D95C0A8A5E}"/>
    <dgm:cxn modelId="{C19202D3-987F-4AF2-936E-7C060361730A}" srcId="{6DAF6917-9B7C-44C2-BE40-626C44A0AE6D}" destId="{ED6C760E-37AB-48B6-83E3-0A11B5E13E8B}" srcOrd="3" destOrd="0" parTransId="{F675345B-6B3D-4185-AF37-AD71BF18DEE2}" sibTransId="{E425008D-44B9-432D-8E45-02825BF61532}"/>
    <dgm:cxn modelId="{671498E4-69E4-4B8A-9D97-92A647C1A83F}" type="presOf" srcId="{AB7AD76A-04E5-4A3E-9DA9-803A301513BC}" destId="{AC461CEE-47BB-4C97-BB24-BE4FD5611A97}" srcOrd="0" destOrd="0" presId="urn:microsoft.com/office/officeart/2018/2/layout/IconLabelList"/>
    <dgm:cxn modelId="{9A15A2B0-3C78-4106-97FD-745A3AD523BC}" type="presParOf" srcId="{AA73D69B-DED7-4BD9-9BD0-57E8FC787B25}" destId="{CC6F1818-FB78-4003-B544-7DA65B645F43}" srcOrd="0" destOrd="0" presId="urn:microsoft.com/office/officeart/2018/2/layout/IconLabelList"/>
    <dgm:cxn modelId="{96CA1DBB-EC76-411A-A419-E6205E933385}" type="presParOf" srcId="{CC6F1818-FB78-4003-B544-7DA65B645F43}" destId="{3B8E3396-C4F6-467D-965D-B0D4CEF2AD28}" srcOrd="0" destOrd="0" presId="urn:microsoft.com/office/officeart/2018/2/layout/IconLabelList"/>
    <dgm:cxn modelId="{B91F8BC4-8E2D-425E-BD61-BD2A90464E3F}" type="presParOf" srcId="{CC6F1818-FB78-4003-B544-7DA65B645F43}" destId="{70562C35-EAC7-4B95-B424-A4AD5FFC1FB9}" srcOrd="1" destOrd="0" presId="urn:microsoft.com/office/officeart/2018/2/layout/IconLabelList"/>
    <dgm:cxn modelId="{6A3A3075-03EE-447B-9831-F4D2E852959B}" type="presParOf" srcId="{CC6F1818-FB78-4003-B544-7DA65B645F43}" destId="{AC461CEE-47BB-4C97-BB24-BE4FD5611A97}" srcOrd="2" destOrd="0" presId="urn:microsoft.com/office/officeart/2018/2/layout/IconLabelList"/>
    <dgm:cxn modelId="{FFAC0308-7308-40F5-93D9-F92E2050F956}" type="presParOf" srcId="{AA73D69B-DED7-4BD9-9BD0-57E8FC787B25}" destId="{C65BEC06-253A-4E78-8314-D58647FD1C7C}" srcOrd="1" destOrd="0" presId="urn:microsoft.com/office/officeart/2018/2/layout/IconLabelList"/>
    <dgm:cxn modelId="{64EB2E6A-3D62-485F-AAB8-77A86E85F4AD}" type="presParOf" srcId="{AA73D69B-DED7-4BD9-9BD0-57E8FC787B25}" destId="{140AFDDE-9966-44F4-859E-730BE93DBF47}" srcOrd="2" destOrd="0" presId="urn:microsoft.com/office/officeart/2018/2/layout/IconLabelList"/>
    <dgm:cxn modelId="{5E868B51-58F9-46C7-8C9B-C024DBFAB52C}" type="presParOf" srcId="{140AFDDE-9966-44F4-859E-730BE93DBF47}" destId="{95484EEE-6B15-44C8-A38E-13CE0D4E61EA}" srcOrd="0" destOrd="0" presId="urn:microsoft.com/office/officeart/2018/2/layout/IconLabelList"/>
    <dgm:cxn modelId="{42FE2948-B376-4C3C-95A5-481A1433A946}" type="presParOf" srcId="{140AFDDE-9966-44F4-859E-730BE93DBF47}" destId="{F370E179-D357-45F5-B840-DC7D6099F210}" srcOrd="1" destOrd="0" presId="urn:microsoft.com/office/officeart/2018/2/layout/IconLabelList"/>
    <dgm:cxn modelId="{707F176A-2A15-40AB-8539-61B896A5C497}" type="presParOf" srcId="{140AFDDE-9966-44F4-859E-730BE93DBF47}" destId="{CF32C211-C50B-4396-BF81-46A7338C1CD3}" srcOrd="2" destOrd="0" presId="urn:microsoft.com/office/officeart/2018/2/layout/IconLabelList"/>
    <dgm:cxn modelId="{2A1E36E4-2EB9-4160-BBCE-AC400425EB9A}" type="presParOf" srcId="{AA73D69B-DED7-4BD9-9BD0-57E8FC787B25}" destId="{0F5036D2-566F-4578-96C5-81D2308FAFDC}" srcOrd="3" destOrd="0" presId="urn:microsoft.com/office/officeart/2018/2/layout/IconLabelList"/>
    <dgm:cxn modelId="{52FC05DB-F2D9-4135-A383-EF3385239D64}" type="presParOf" srcId="{AA73D69B-DED7-4BD9-9BD0-57E8FC787B25}" destId="{90E74469-DAFF-4DCD-99CC-E06F775E29D3}" srcOrd="4" destOrd="0" presId="urn:microsoft.com/office/officeart/2018/2/layout/IconLabelList"/>
    <dgm:cxn modelId="{5CCA88DB-4FF2-4910-8C78-22709461B07F}" type="presParOf" srcId="{90E74469-DAFF-4DCD-99CC-E06F775E29D3}" destId="{EDE8E439-F761-4026-A128-0FF0C76F5539}" srcOrd="0" destOrd="0" presId="urn:microsoft.com/office/officeart/2018/2/layout/IconLabelList"/>
    <dgm:cxn modelId="{794F10ED-809A-4BB7-9974-6C6DB5F40E83}" type="presParOf" srcId="{90E74469-DAFF-4DCD-99CC-E06F775E29D3}" destId="{D965812B-DF10-4D8D-A560-9D348D9ED610}" srcOrd="1" destOrd="0" presId="urn:microsoft.com/office/officeart/2018/2/layout/IconLabelList"/>
    <dgm:cxn modelId="{A8FC8303-BF0C-434F-ADBE-6DA923594AB8}" type="presParOf" srcId="{90E74469-DAFF-4DCD-99CC-E06F775E29D3}" destId="{976E1D66-8D14-46F7-8BA1-374D5503060E}" srcOrd="2" destOrd="0" presId="urn:microsoft.com/office/officeart/2018/2/layout/IconLabelList"/>
    <dgm:cxn modelId="{946791CC-158E-48EB-A934-FB7C2052E7A8}" type="presParOf" srcId="{AA73D69B-DED7-4BD9-9BD0-57E8FC787B25}" destId="{0452283F-6FAE-45BD-B942-3B4A8FBEB314}" srcOrd="5" destOrd="0" presId="urn:microsoft.com/office/officeart/2018/2/layout/IconLabelList"/>
    <dgm:cxn modelId="{760D1609-4E7E-4022-AFBA-FB4D0C701C31}" type="presParOf" srcId="{AA73D69B-DED7-4BD9-9BD0-57E8FC787B25}" destId="{920A1CAC-964D-48A9-921F-10023D9AECA0}" srcOrd="6" destOrd="0" presId="urn:microsoft.com/office/officeart/2018/2/layout/IconLabelList"/>
    <dgm:cxn modelId="{B1E094FF-44BE-4009-A016-32961C073B8C}" type="presParOf" srcId="{920A1CAC-964D-48A9-921F-10023D9AECA0}" destId="{DBA123E1-1DC9-46F1-9827-290B3CC250DD}" srcOrd="0" destOrd="0" presId="urn:microsoft.com/office/officeart/2018/2/layout/IconLabelList"/>
    <dgm:cxn modelId="{D03EA696-A138-46D9-9848-3A495816FB46}" type="presParOf" srcId="{920A1CAC-964D-48A9-921F-10023D9AECA0}" destId="{8108C334-FC18-4D9B-9530-5220F55997FA}" srcOrd="1" destOrd="0" presId="urn:microsoft.com/office/officeart/2018/2/layout/IconLabelList"/>
    <dgm:cxn modelId="{1FF1D82B-33DA-4C47-8B63-9AE11268E265}" type="presParOf" srcId="{920A1CAC-964D-48A9-921F-10023D9AECA0}" destId="{8EA97091-03FF-460F-99CD-63D2DC5389A3}" srcOrd="2" destOrd="0" presId="urn:microsoft.com/office/officeart/2018/2/layout/IconLabelList"/>
    <dgm:cxn modelId="{54558768-0AC1-4E32-BD08-3BF4276B8F12}" type="presParOf" srcId="{AA73D69B-DED7-4BD9-9BD0-57E8FC787B25}" destId="{D2E2AD5F-8D16-4B2F-90E5-6388B330B7BA}" srcOrd="7" destOrd="0" presId="urn:microsoft.com/office/officeart/2018/2/layout/IconLabelList"/>
    <dgm:cxn modelId="{7EE21C83-2FF5-4160-8616-6EACD9185D92}" type="presParOf" srcId="{AA73D69B-DED7-4BD9-9BD0-57E8FC787B25}" destId="{F7C01B29-050A-4FA1-824A-C61198D6ADA4}" srcOrd="8" destOrd="0" presId="urn:microsoft.com/office/officeart/2018/2/layout/IconLabelList"/>
    <dgm:cxn modelId="{BC31D991-2575-4240-9598-09A62E8C8B35}" type="presParOf" srcId="{F7C01B29-050A-4FA1-824A-C61198D6ADA4}" destId="{3C0983CE-F8BC-4F75-B00F-806A209C138F}" srcOrd="0" destOrd="0" presId="urn:microsoft.com/office/officeart/2018/2/layout/IconLabelList"/>
    <dgm:cxn modelId="{6E19FB84-FD53-431B-AEFE-DC875988D67D}" type="presParOf" srcId="{F7C01B29-050A-4FA1-824A-C61198D6ADA4}" destId="{53D249B2-02C0-486C-A489-CC66F7124C3C}" srcOrd="1" destOrd="0" presId="urn:microsoft.com/office/officeart/2018/2/layout/IconLabelList"/>
    <dgm:cxn modelId="{2C5B5F67-6143-4F16-8122-69D6A467F792}" type="presParOf" srcId="{F7C01B29-050A-4FA1-824A-C61198D6ADA4}" destId="{087EEA92-CAA5-4E28-91A9-8F301F9ED5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938886-73CC-4EFC-95B1-12EBB047E377}" type="doc">
      <dgm:prSet loTypeId="urn:microsoft.com/office/officeart/2008/layout/RadialCluster" loCatId="relationship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17044F2A-EB7A-4DBF-B870-888B0B76567B}">
      <dgm:prSet phldrT="[Text]"/>
      <dgm:spPr/>
      <dgm:t>
        <a:bodyPr/>
        <a:lstStyle/>
        <a:p>
          <a:r>
            <a:rPr lang="en-GB" dirty="0"/>
            <a:t>Mixed Reality Toolkit</a:t>
          </a:r>
        </a:p>
      </dgm:t>
    </dgm:pt>
    <dgm:pt modelId="{0CA204C1-0067-462D-8086-996597D77CCB}" type="parTrans" cxnId="{8FD44304-EF30-44B4-924C-B60FCD57E6AD}">
      <dgm:prSet/>
      <dgm:spPr/>
      <dgm:t>
        <a:bodyPr/>
        <a:lstStyle/>
        <a:p>
          <a:endParaRPr lang="en-GB"/>
        </a:p>
      </dgm:t>
    </dgm:pt>
    <dgm:pt modelId="{88A16C22-D76D-44FD-BC94-99E1507BF880}" type="sibTrans" cxnId="{8FD44304-EF30-44B4-924C-B60FCD57E6AD}">
      <dgm:prSet/>
      <dgm:spPr/>
      <dgm:t>
        <a:bodyPr/>
        <a:lstStyle/>
        <a:p>
          <a:endParaRPr lang="en-GB"/>
        </a:p>
      </dgm:t>
    </dgm:pt>
    <dgm:pt modelId="{4E7E1477-E538-4133-98BD-4FBB1465FD52}">
      <dgm:prSet phldrT="[Text]"/>
      <dgm:spPr/>
      <dgm:t>
        <a:bodyPr/>
        <a:lstStyle/>
        <a:p>
          <a:r>
            <a:rPr lang="en-GB" dirty="0"/>
            <a:t>Multi-Platform</a:t>
          </a:r>
        </a:p>
      </dgm:t>
    </dgm:pt>
    <dgm:pt modelId="{8408AA26-D0BF-4230-9CDC-9A4749AEBCEE}" type="parTrans" cxnId="{C06C78AF-386C-474F-A9AB-326817E17814}">
      <dgm:prSet/>
      <dgm:spPr/>
      <dgm:t>
        <a:bodyPr/>
        <a:lstStyle/>
        <a:p>
          <a:endParaRPr lang="en-GB"/>
        </a:p>
      </dgm:t>
    </dgm:pt>
    <dgm:pt modelId="{EA8FC0C5-993D-47F2-B51C-10B435DFCB9E}" type="sibTrans" cxnId="{C06C78AF-386C-474F-A9AB-326817E17814}">
      <dgm:prSet/>
      <dgm:spPr/>
      <dgm:t>
        <a:bodyPr/>
        <a:lstStyle/>
        <a:p>
          <a:endParaRPr lang="en-GB"/>
        </a:p>
      </dgm:t>
    </dgm:pt>
    <dgm:pt modelId="{DEBCB963-D1EE-4578-BF39-BE61AE647A44}">
      <dgm:prSet phldrT="[Text]"/>
      <dgm:spPr/>
      <dgm:t>
        <a:bodyPr/>
        <a:lstStyle/>
        <a:p>
          <a:r>
            <a:rPr lang="en-GB" dirty="0"/>
            <a:t>Performance by Default</a:t>
          </a:r>
        </a:p>
      </dgm:t>
    </dgm:pt>
    <dgm:pt modelId="{FB814F7D-37EF-4080-AEE5-3A5A5262692C}" type="parTrans" cxnId="{96BB5252-0384-42DD-BC79-DB9B65B27338}">
      <dgm:prSet/>
      <dgm:spPr/>
      <dgm:t>
        <a:bodyPr/>
        <a:lstStyle/>
        <a:p>
          <a:endParaRPr lang="en-GB"/>
        </a:p>
      </dgm:t>
    </dgm:pt>
    <dgm:pt modelId="{DF240D0F-2DA8-4831-AE79-781E00255CB2}" type="sibTrans" cxnId="{96BB5252-0384-42DD-BC79-DB9B65B27338}">
      <dgm:prSet/>
      <dgm:spPr/>
      <dgm:t>
        <a:bodyPr/>
        <a:lstStyle/>
        <a:p>
          <a:endParaRPr lang="en-GB"/>
        </a:p>
      </dgm:t>
    </dgm:pt>
    <dgm:pt modelId="{74A8CB85-82F8-48E6-BD06-B049609474FD}">
      <dgm:prSet phldrT="[Text]"/>
      <dgm:spPr/>
      <dgm:t>
        <a:bodyPr/>
        <a:lstStyle/>
        <a:p>
          <a:r>
            <a:rPr lang="en-GB" dirty="0"/>
            <a:t>Individual Components</a:t>
          </a:r>
        </a:p>
      </dgm:t>
    </dgm:pt>
    <dgm:pt modelId="{AA221A96-C00A-4AD5-8245-A5C3D703E20A}" type="parTrans" cxnId="{684E5854-2CD2-4E08-9099-BD040E42858A}">
      <dgm:prSet/>
      <dgm:spPr/>
      <dgm:t>
        <a:bodyPr/>
        <a:lstStyle/>
        <a:p>
          <a:endParaRPr lang="en-GB"/>
        </a:p>
      </dgm:t>
    </dgm:pt>
    <dgm:pt modelId="{89CC8161-A6F0-430E-8C1D-792D5B9B679A}" type="sibTrans" cxnId="{684E5854-2CD2-4E08-9099-BD040E42858A}">
      <dgm:prSet/>
      <dgm:spPr/>
      <dgm:t>
        <a:bodyPr/>
        <a:lstStyle/>
        <a:p>
          <a:endParaRPr lang="en-GB"/>
        </a:p>
      </dgm:t>
    </dgm:pt>
    <dgm:pt modelId="{A698D10F-A377-42C4-A174-922821316EFC}">
      <dgm:prSet phldrT="[Text]"/>
      <dgm:spPr/>
      <dgm:t>
        <a:bodyPr/>
        <a:lstStyle/>
        <a:p>
          <a:r>
            <a:rPr lang="en-GB" dirty="0"/>
            <a:t>New Architecture</a:t>
          </a:r>
        </a:p>
      </dgm:t>
    </dgm:pt>
    <dgm:pt modelId="{2F8A020B-E495-455A-AE59-D1EEA38A52CC}" type="parTrans" cxnId="{53BC22AE-215B-47FC-BA12-BFEA6B77F301}">
      <dgm:prSet/>
      <dgm:spPr/>
      <dgm:t>
        <a:bodyPr/>
        <a:lstStyle/>
        <a:p>
          <a:endParaRPr lang="en-GB"/>
        </a:p>
      </dgm:t>
    </dgm:pt>
    <dgm:pt modelId="{0CF72FF5-1022-4EF0-9519-797700299695}" type="sibTrans" cxnId="{53BC22AE-215B-47FC-BA12-BFEA6B77F301}">
      <dgm:prSet/>
      <dgm:spPr/>
      <dgm:t>
        <a:bodyPr/>
        <a:lstStyle/>
        <a:p>
          <a:endParaRPr lang="en-GB"/>
        </a:p>
      </dgm:t>
    </dgm:pt>
    <dgm:pt modelId="{1B193C6D-35FC-489E-9938-DEAE816F41A4}">
      <dgm:prSet phldrT="[Text]"/>
      <dgm:spPr/>
      <dgm:t>
        <a:bodyPr/>
        <a:lstStyle/>
        <a:p>
          <a:r>
            <a:rPr lang="en-GB" dirty="0"/>
            <a:t>Centralised Configuration</a:t>
          </a:r>
        </a:p>
      </dgm:t>
    </dgm:pt>
    <dgm:pt modelId="{1313010B-F3A0-4836-A220-C2CF58F23FD4}" type="parTrans" cxnId="{EA440DC0-0D26-4E67-84F0-B4323AE10385}">
      <dgm:prSet/>
      <dgm:spPr/>
      <dgm:t>
        <a:bodyPr/>
        <a:lstStyle/>
        <a:p>
          <a:endParaRPr lang="en-GB"/>
        </a:p>
      </dgm:t>
    </dgm:pt>
    <dgm:pt modelId="{5B9BD562-14B7-4C72-9F76-025EF7D3A7A2}" type="sibTrans" cxnId="{EA440DC0-0D26-4E67-84F0-B4323AE10385}">
      <dgm:prSet/>
      <dgm:spPr/>
      <dgm:t>
        <a:bodyPr/>
        <a:lstStyle/>
        <a:p>
          <a:endParaRPr lang="en-GB"/>
        </a:p>
      </dgm:t>
    </dgm:pt>
    <dgm:pt modelId="{5758C9DA-CBD4-404B-A264-EC45EB0BD29E}" type="pres">
      <dgm:prSet presAssocID="{2A938886-73CC-4EFC-95B1-12EBB047E37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93B0409-0C86-4954-86A4-4612C59D0B51}" type="pres">
      <dgm:prSet presAssocID="{17044F2A-EB7A-4DBF-B870-888B0B76567B}" presName="singleCycle" presStyleCnt="0"/>
      <dgm:spPr/>
    </dgm:pt>
    <dgm:pt modelId="{158A60DE-6ED1-455C-96C5-5700DC373CAA}" type="pres">
      <dgm:prSet presAssocID="{17044F2A-EB7A-4DBF-B870-888B0B76567B}" presName="singleCenter" presStyleLbl="node1" presStyleIdx="0" presStyleCnt="6">
        <dgm:presLayoutVars>
          <dgm:chMax val="7"/>
          <dgm:chPref val="7"/>
        </dgm:presLayoutVars>
      </dgm:prSet>
      <dgm:spPr/>
    </dgm:pt>
    <dgm:pt modelId="{B2FCF51A-0FA9-4118-8479-3B52DB1F6467}" type="pres">
      <dgm:prSet presAssocID="{8408AA26-D0BF-4230-9CDC-9A4749AEBCEE}" presName="Name56" presStyleLbl="parChTrans1D2" presStyleIdx="0" presStyleCnt="5"/>
      <dgm:spPr/>
    </dgm:pt>
    <dgm:pt modelId="{816FBFBE-137A-403C-98B3-C0015D7C8090}" type="pres">
      <dgm:prSet presAssocID="{4E7E1477-E538-4133-98BD-4FBB1465FD52}" presName="text0" presStyleLbl="node1" presStyleIdx="1" presStyleCnt="6">
        <dgm:presLayoutVars>
          <dgm:bulletEnabled val="1"/>
        </dgm:presLayoutVars>
      </dgm:prSet>
      <dgm:spPr/>
    </dgm:pt>
    <dgm:pt modelId="{BD5F7E9D-4C45-4B70-9688-EB05EB21CE7E}" type="pres">
      <dgm:prSet presAssocID="{FB814F7D-37EF-4080-AEE5-3A5A5262692C}" presName="Name56" presStyleLbl="parChTrans1D2" presStyleIdx="1" presStyleCnt="5"/>
      <dgm:spPr/>
    </dgm:pt>
    <dgm:pt modelId="{F2BE29E2-2B68-4851-BA68-D1BABE5B209A}" type="pres">
      <dgm:prSet presAssocID="{DEBCB963-D1EE-4578-BF39-BE61AE647A44}" presName="text0" presStyleLbl="node1" presStyleIdx="2" presStyleCnt="6">
        <dgm:presLayoutVars>
          <dgm:bulletEnabled val="1"/>
        </dgm:presLayoutVars>
      </dgm:prSet>
      <dgm:spPr/>
    </dgm:pt>
    <dgm:pt modelId="{B141FAA9-6E58-4855-91D3-1921B59A4556}" type="pres">
      <dgm:prSet presAssocID="{AA221A96-C00A-4AD5-8245-A5C3D703E20A}" presName="Name56" presStyleLbl="parChTrans1D2" presStyleIdx="2" presStyleCnt="5"/>
      <dgm:spPr/>
    </dgm:pt>
    <dgm:pt modelId="{5EEDA16F-DD7F-4084-987C-CAD5F07D08B4}" type="pres">
      <dgm:prSet presAssocID="{74A8CB85-82F8-48E6-BD06-B049609474FD}" presName="text0" presStyleLbl="node1" presStyleIdx="3" presStyleCnt="6">
        <dgm:presLayoutVars>
          <dgm:bulletEnabled val="1"/>
        </dgm:presLayoutVars>
      </dgm:prSet>
      <dgm:spPr/>
    </dgm:pt>
    <dgm:pt modelId="{28D71568-4CA1-4638-9381-D1A71EE2369D}" type="pres">
      <dgm:prSet presAssocID="{1313010B-F3A0-4836-A220-C2CF58F23FD4}" presName="Name56" presStyleLbl="parChTrans1D2" presStyleIdx="3" presStyleCnt="5"/>
      <dgm:spPr/>
    </dgm:pt>
    <dgm:pt modelId="{644BD54D-FAA1-497C-93CD-440E92366BFE}" type="pres">
      <dgm:prSet presAssocID="{1B193C6D-35FC-489E-9938-DEAE816F41A4}" presName="text0" presStyleLbl="node1" presStyleIdx="4" presStyleCnt="6">
        <dgm:presLayoutVars>
          <dgm:bulletEnabled val="1"/>
        </dgm:presLayoutVars>
      </dgm:prSet>
      <dgm:spPr/>
    </dgm:pt>
    <dgm:pt modelId="{F113945D-DE47-4947-B612-CC56EA9E6A51}" type="pres">
      <dgm:prSet presAssocID="{2F8A020B-E495-455A-AE59-D1EEA38A52CC}" presName="Name56" presStyleLbl="parChTrans1D2" presStyleIdx="4" presStyleCnt="5"/>
      <dgm:spPr/>
    </dgm:pt>
    <dgm:pt modelId="{1CE55067-8C9F-41A4-AC03-91D0EEEBF2C5}" type="pres">
      <dgm:prSet presAssocID="{A698D10F-A377-42C4-A174-922821316EFC}" presName="text0" presStyleLbl="node1" presStyleIdx="5" presStyleCnt="6">
        <dgm:presLayoutVars>
          <dgm:bulletEnabled val="1"/>
        </dgm:presLayoutVars>
      </dgm:prSet>
      <dgm:spPr/>
    </dgm:pt>
  </dgm:ptLst>
  <dgm:cxnLst>
    <dgm:cxn modelId="{8FD44304-EF30-44B4-924C-B60FCD57E6AD}" srcId="{2A938886-73CC-4EFC-95B1-12EBB047E377}" destId="{17044F2A-EB7A-4DBF-B870-888B0B76567B}" srcOrd="0" destOrd="0" parTransId="{0CA204C1-0067-462D-8086-996597D77CCB}" sibTransId="{88A16C22-D76D-44FD-BC94-99E1507BF880}"/>
    <dgm:cxn modelId="{956E590B-AB4F-4D7B-AD9D-D8056559EFDC}" type="presOf" srcId="{A698D10F-A377-42C4-A174-922821316EFC}" destId="{1CE55067-8C9F-41A4-AC03-91D0EEEBF2C5}" srcOrd="0" destOrd="0" presId="urn:microsoft.com/office/officeart/2008/layout/RadialCluster"/>
    <dgm:cxn modelId="{567DF81A-83E1-411B-8289-733B2CDC42D7}" type="presOf" srcId="{2F8A020B-E495-455A-AE59-D1EEA38A52CC}" destId="{F113945D-DE47-4947-B612-CC56EA9E6A51}" srcOrd="0" destOrd="0" presId="urn:microsoft.com/office/officeart/2008/layout/RadialCluster"/>
    <dgm:cxn modelId="{7DA94D36-618A-4943-9D63-5D0400AD73D7}" type="presOf" srcId="{1B193C6D-35FC-489E-9938-DEAE816F41A4}" destId="{644BD54D-FAA1-497C-93CD-440E92366BFE}" srcOrd="0" destOrd="0" presId="urn:microsoft.com/office/officeart/2008/layout/RadialCluster"/>
    <dgm:cxn modelId="{124DBE3B-71F2-47F6-9A4F-2694FEB11F92}" type="presOf" srcId="{74A8CB85-82F8-48E6-BD06-B049609474FD}" destId="{5EEDA16F-DD7F-4084-987C-CAD5F07D08B4}" srcOrd="0" destOrd="0" presId="urn:microsoft.com/office/officeart/2008/layout/RadialCluster"/>
    <dgm:cxn modelId="{81D02861-A171-4137-BCD7-ED4A6CAC4F41}" type="presOf" srcId="{2A938886-73CC-4EFC-95B1-12EBB047E377}" destId="{5758C9DA-CBD4-404B-A264-EC45EB0BD29E}" srcOrd="0" destOrd="0" presId="urn:microsoft.com/office/officeart/2008/layout/RadialCluster"/>
    <dgm:cxn modelId="{B14B9D42-06A5-4BA1-9C1C-5AEC0207FAC5}" type="presOf" srcId="{4E7E1477-E538-4133-98BD-4FBB1465FD52}" destId="{816FBFBE-137A-403C-98B3-C0015D7C8090}" srcOrd="0" destOrd="0" presId="urn:microsoft.com/office/officeart/2008/layout/RadialCluster"/>
    <dgm:cxn modelId="{0F01714C-27A0-4A80-A15D-B5A8B02EBFFC}" type="presOf" srcId="{17044F2A-EB7A-4DBF-B870-888B0B76567B}" destId="{158A60DE-6ED1-455C-96C5-5700DC373CAA}" srcOrd="0" destOrd="0" presId="urn:microsoft.com/office/officeart/2008/layout/RadialCluster"/>
    <dgm:cxn modelId="{5BB18370-E51B-4FB2-91BB-6503EAE5E8A6}" type="presOf" srcId="{FB814F7D-37EF-4080-AEE5-3A5A5262692C}" destId="{BD5F7E9D-4C45-4B70-9688-EB05EB21CE7E}" srcOrd="0" destOrd="0" presId="urn:microsoft.com/office/officeart/2008/layout/RadialCluster"/>
    <dgm:cxn modelId="{96BB5252-0384-42DD-BC79-DB9B65B27338}" srcId="{17044F2A-EB7A-4DBF-B870-888B0B76567B}" destId="{DEBCB963-D1EE-4578-BF39-BE61AE647A44}" srcOrd="1" destOrd="0" parTransId="{FB814F7D-37EF-4080-AEE5-3A5A5262692C}" sibTransId="{DF240D0F-2DA8-4831-AE79-781E00255CB2}"/>
    <dgm:cxn modelId="{684E5854-2CD2-4E08-9099-BD040E42858A}" srcId="{17044F2A-EB7A-4DBF-B870-888B0B76567B}" destId="{74A8CB85-82F8-48E6-BD06-B049609474FD}" srcOrd="2" destOrd="0" parTransId="{AA221A96-C00A-4AD5-8245-A5C3D703E20A}" sibTransId="{89CC8161-A6F0-430E-8C1D-792D5B9B679A}"/>
    <dgm:cxn modelId="{FB49979F-4351-43F2-8655-6ED368DE5FD3}" type="presOf" srcId="{8408AA26-D0BF-4230-9CDC-9A4749AEBCEE}" destId="{B2FCF51A-0FA9-4118-8479-3B52DB1F6467}" srcOrd="0" destOrd="0" presId="urn:microsoft.com/office/officeart/2008/layout/RadialCluster"/>
    <dgm:cxn modelId="{59C9B6AB-414A-4FC1-A943-877C96EBB1D1}" type="presOf" srcId="{1313010B-F3A0-4836-A220-C2CF58F23FD4}" destId="{28D71568-4CA1-4638-9381-D1A71EE2369D}" srcOrd="0" destOrd="0" presId="urn:microsoft.com/office/officeart/2008/layout/RadialCluster"/>
    <dgm:cxn modelId="{53BC22AE-215B-47FC-BA12-BFEA6B77F301}" srcId="{17044F2A-EB7A-4DBF-B870-888B0B76567B}" destId="{A698D10F-A377-42C4-A174-922821316EFC}" srcOrd="4" destOrd="0" parTransId="{2F8A020B-E495-455A-AE59-D1EEA38A52CC}" sibTransId="{0CF72FF5-1022-4EF0-9519-797700299695}"/>
    <dgm:cxn modelId="{C06C78AF-386C-474F-A9AB-326817E17814}" srcId="{17044F2A-EB7A-4DBF-B870-888B0B76567B}" destId="{4E7E1477-E538-4133-98BD-4FBB1465FD52}" srcOrd="0" destOrd="0" parTransId="{8408AA26-D0BF-4230-9CDC-9A4749AEBCEE}" sibTransId="{EA8FC0C5-993D-47F2-B51C-10B435DFCB9E}"/>
    <dgm:cxn modelId="{EA440DC0-0D26-4E67-84F0-B4323AE10385}" srcId="{17044F2A-EB7A-4DBF-B870-888B0B76567B}" destId="{1B193C6D-35FC-489E-9938-DEAE816F41A4}" srcOrd="3" destOrd="0" parTransId="{1313010B-F3A0-4836-A220-C2CF58F23FD4}" sibTransId="{5B9BD562-14B7-4C72-9F76-025EF7D3A7A2}"/>
    <dgm:cxn modelId="{5D48C4CE-C0CC-4708-81D3-DCB83F883428}" type="presOf" srcId="{DEBCB963-D1EE-4578-BF39-BE61AE647A44}" destId="{F2BE29E2-2B68-4851-BA68-D1BABE5B209A}" srcOrd="0" destOrd="0" presId="urn:microsoft.com/office/officeart/2008/layout/RadialCluster"/>
    <dgm:cxn modelId="{1F7DE0D9-715E-4EBE-A3E5-FEAB3A131AF5}" type="presOf" srcId="{AA221A96-C00A-4AD5-8245-A5C3D703E20A}" destId="{B141FAA9-6E58-4855-91D3-1921B59A4556}" srcOrd="0" destOrd="0" presId="urn:microsoft.com/office/officeart/2008/layout/RadialCluster"/>
    <dgm:cxn modelId="{922ED8F7-EE59-4039-A8C2-03B704040BC9}" type="presParOf" srcId="{5758C9DA-CBD4-404B-A264-EC45EB0BD29E}" destId="{E93B0409-0C86-4954-86A4-4612C59D0B51}" srcOrd="0" destOrd="0" presId="urn:microsoft.com/office/officeart/2008/layout/RadialCluster"/>
    <dgm:cxn modelId="{4E17BDF0-330A-41A8-B375-0C19F4D3A209}" type="presParOf" srcId="{E93B0409-0C86-4954-86A4-4612C59D0B51}" destId="{158A60DE-6ED1-455C-96C5-5700DC373CAA}" srcOrd="0" destOrd="0" presId="urn:microsoft.com/office/officeart/2008/layout/RadialCluster"/>
    <dgm:cxn modelId="{DC61BC1E-8295-430A-8B5D-EF6321B128CB}" type="presParOf" srcId="{E93B0409-0C86-4954-86A4-4612C59D0B51}" destId="{B2FCF51A-0FA9-4118-8479-3B52DB1F6467}" srcOrd="1" destOrd="0" presId="urn:microsoft.com/office/officeart/2008/layout/RadialCluster"/>
    <dgm:cxn modelId="{D0DFBA77-6DFA-4B63-A2AF-0498A6B41925}" type="presParOf" srcId="{E93B0409-0C86-4954-86A4-4612C59D0B51}" destId="{816FBFBE-137A-403C-98B3-C0015D7C8090}" srcOrd="2" destOrd="0" presId="urn:microsoft.com/office/officeart/2008/layout/RadialCluster"/>
    <dgm:cxn modelId="{E2EE6AF4-AD04-46BF-B494-B7D1BA0CF868}" type="presParOf" srcId="{E93B0409-0C86-4954-86A4-4612C59D0B51}" destId="{BD5F7E9D-4C45-4B70-9688-EB05EB21CE7E}" srcOrd="3" destOrd="0" presId="urn:microsoft.com/office/officeart/2008/layout/RadialCluster"/>
    <dgm:cxn modelId="{92D2F1ED-CCB8-484F-AAF4-A2C4DC309C1C}" type="presParOf" srcId="{E93B0409-0C86-4954-86A4-4612C59D0B51}" destId="{F2BE29E2-2B68-4851-BA68-D1BABE5B209A}" srcOrd="4" destOrd="0" presId="urn:microsoft.com/office/officeart/2008/layout/RadialCluster"/>
    <dgm:cxn modelId="{1F239149-7B57-4397-817A-FBDCCCDBE0BC}" type="presParOf" srcId="{E93B0409-0C86-4954-86A4-4612C59D0B51}" destId="{B141FAA9-6E58-4855-91D3-1921B59A4556}" srcOrd="5" destOrd="0" presId="urn:microsoft.com/office/officeart/2008/layout/RadialCluster"/>
    <dgm:cxn modelId="{02473E67-7691-4A51-BA1B-4811FF764C59}" type="presParOf" srcId="{E93B0409-0C86-4954-86A4-4612C59D0B51}" destId="{5EEDA16F-DD7F-4084-987C-CAD5F07D08B4}" srcOrd="6" destOrd="0" presId="urn:microsoft.com/office/officeart/2008/layout/RadialCluster"/>
    <dgm:cxn modelId="{A52B017E-28E5-4A58-9F17-BFFCD9C750E6}" type="presParOf" srcId="{E93B0409-0C86-4954-86A4-4612C59D0B51}" destId="{28D71568-4CA1-4638-9381-D1A71EE2369D}" srcOrd="7" destOrd="0" presId="urn:microsoft.com/office/officeart/2008/layout/RadialCluster"/>
    <dgm:cxn modelId="{90DE24BE-8589-4466-BABC-5B0F380EC1BB}" type="presParOf" srcId="{E93B0409-0C86-4954-86A4-4612C59D0B51}" destId="{644BD54D-FAA1-497C-93CD-440E92366BFE}" srcOrd="8" destOrd="0" presId="urn:microsoft.com/office/officeart/2008/layout/RadialCluster"/>
    <dgm:cxn modelId="{ADF50582-5C9D-4E36-9B1B-FB9C7ED37809}" type="presParOf" srcId="{E93B0409-0C86-4954-86A4-4612C59D0B51}" destId="{F113945D-DE47-4947-B612-CC56EA9E6A51}" srcOrd="9" destOrd="0" presId="urn:microsoft.com/office/officeart/2008/layout/RadialCluster"/>
    <dgm:cxn modelId="{2D38D8C6-3508-4B08-833B-999DECBE4C23}" type="presParOf" srcId="{E93B0409-0C86-4954-86A4-4612C59D0B51}" destId="{1CE55067-8C9F-41A4-AC03-91D0EEEBF2C5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05F4F1-8EBA-4AA8-93A5-F0F75C6302CE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7D3DEF9-DF55-4F0D-A4BC-B4925936224A}">
      <dgm:prSet phldrT="[Text]"/>
      <dgm:spPr/>
      <dgm:t>
        <a:bodyPr/>
        <a:lstStyle/>
        <a:p>
          <a:r>
            <a:rPr lang="en-GB" dirty="0"/>
            <a:t>Master Configuration</a:t>
          </a:r>
        </a:p>
      </dgm:t>
    </dgm:pt>
    <dgm:pt modelId="{85F8096D-2223-496A-88B0-784C8221DE93}" type="parTrans" cxnId="{8DD7F421-ABC1-4214-B6BF-F2001A2A7A48}">
      <dgm:prSet/>
      <dgm:spPr/>
      <dgm:t>
        <a:bodyPr/>
        <a:lstStyle/>
        <a:p>
          <a:endParaRPr lang="en-GB"/>
        </a:p>
      </dgm:t>
    </dgm:pt>
    <dgm:pt modelId="{6B723BAE-F3B8-42F0-B01E-E9A1655489A4}" type="sibTrans" cxnId="{8DD7F421-ABC1-4214-B6BF-F2001A2A7A48}">
      <dgm:prSet/>
      <dgm:spPr/>
      <dgm:t>
        <a:bodyPr/>
        <a:lstStyle/>
        <a:p>
          <a:endParaRPr lang="en-GB"/>
        </a:p>
      </dgm:t>
    </dgm:pt>
    <dgm:pt modelId="{03508E11-33A4-4358-9F73-A04BEDD8786B}">
      <dgm:prSet phldrT="[Text]"/>
      <dgm:spPr/>
      <dgm:t>
        <a:bodyPr/>
        <a:lstStyle/>
        <a:p>
          <a:r>
            <a:rPr lang="en-GB" dirty="0"/>
            <a:t>Input</a:t>
          </a:r>
        </a:p>
      </dgm:t>
    </dgm:pt>
    <dgm:pt modelId="{745CF2F7-FD6F-474E-AD81-AC7EA7227FBB}" type="parTrans" cxnId="{DB50078F-398F-4F3F-AAE0-9709F7FED8BF}">
      <dgm:prSet/>
      <dgm:spPr/>
      <dgm:t>
        <a:bodyPr/>
        <a:lstStyle/>
        <a:p>
          <a:endParaRPr lang="en-GB"/>
        </a:p>
      </dgm:t>
    </dgm:pt>
    <dgm:pt modelId="{52D18CBB-4D38-4BC2-B7B8-209647358E97}" type="sibTrans" cxnId="{DB50078F-398F-4F3F-AAE0-9709F7FED8BF}">
      <dgm:prSet/>
      <dgm:spPr/>
      <dgm:t>
        <a:bodyPr/>
        <a:lstStyle/>
        <a:p>
          <a:endParaRPr lang="en-GB"/>
        </a:p>
      </dgm:t>
    </dgm:pt>
    <dgm:pt modelId="{0ED8198F-941C-4944-A80D-B4F8295FF00F}">
      <dgm:prSet phldrT="[Text]"/>
      <dgm:spPr/>
      <dgm:t>
        <a:bodyPr/>
        <a:lstStyle/>
        <a:p>
          <a:r>
            <a:rPr lang="en-GB" dirty="0"/>
            <a:t>Focus</a:t>
          </a:r>
        </a:p>
      </dgm:t>
    </dgm:pt>
    <dgm:pt modelId="{DA5EA9EF-1550-419B-B5E1-DB1355B7F4A6}" type="parTrans" cxnId="{C880BB08-75C2-4A88-932A-CBB1E3F0B385}">
      <dgm:prSet/>
      <dgm:spPr/>
      <dgm:t>
        <a:bodyPr/>
        <a:lstStyle/>
        <a:p>
          <a:endParaRPr lang="en-GB"/>
        </a:p>
      </dgm:t>
    </dgm:pt>
    <dgm:pt modelId="{DADEB45D-4A4E-42A3-8162-485A314E2B49}" type="sibTrans" cxnId="{C880BB08-75C2-4A88-932A-CBB1E3F0B385}">
      <dgm:prSet/>
      <dgm:spPr/>
      <dgm:t>
        <a:bodyPr/>
        <a:lstStyle/>
        <a:p>
          <a:endParaRPr lang="en-GB"/>
        </a:p>
      </dgm:t>
    </dgm:pt>
    <dgm:pt modelId="{2B23FCF1-C3A1-4B8B-B71E-6E655B6E4B37}">
      <dgm:prSet phldrT="[Text]"/>
      <dgm:spPr/>
      <dgm:t>
        <a:bodyPr/>
        <a:lstStyle/>
        <a:p>
          <a:r>
            <a:rPr lang="en-GB" dirty="0"/>
            <a:t>Pointer</a:t>
          </a:r>
        </a:p>
      </dgm:t>
    </dgm:pt>
    <dgm:pt modelId="{F62C8418-AD58-4804-967B-B31E099939B0}" type="parTrans" cxnId="{8B32EE87-7B5D-4507-9411-730D7FDBFB6B}">
      <dgm:prSet/>
      <dgm:spPr/>
      <dgm:t>
        <a:bodyPr/>
        <a:lstStyle/>
        <a:p>
          <a:endParaRPr lang="en-GB"/>
        </a:p>
      </dgm:t>
    </dgm:pt>
    <dgm:pt modelId="{516B4051-FFE4-4A91-9DD0-CCB2FA76F31E}" type="sibTrans" cxnId="{8B32EE87-7B5D-4507-9411-730D7FDBFB6B}">
      <dgm:prSet/>
      <dgm:spPr/>
      <dgm:t>
        <a:bodyPr/>
        <a:lstStyle/>
        <a:p>
          <a:endParaRPr lang="en-GB"/>
        </a:p>
      </dgm:t>
    </dgm:pt>
    <dgm:pt modelId="{C8E27655-CDA9-4F30-AE91-90B1D04413EF}">
      <dgm:prSet phldrT="[Text]"/>
      <dgm:spPr/>
      <dgm:t>
        <a:bodyPr/>
        <a:lstStyle/>
        <a:p>
          <a:r>
            <a:rPr lang="en-GB" dirty="0"/>
            <a:t>Camera</a:t>
          </a:r>
        </a:p>
      </dgm:t>
    </dgm:pt>
    <dgm:pt modelId="{998D685F-09B2-464D-BC96-882C82F255E8}" type="parTrans" cxnId="{CE0A0A69-55ED-4B6F-9E0D-9D3214F83B2A}">
      <dgm:prSet/>
      <dgm:spPr/>
      <dgm:t>
        <a:bodyPr/>
        <a:lstStyle/>
        <a:p>
          <a:endParaRPr lang="en-GB"/>
        </a:p>
      </dgm:t>
    </dgm:pt>
    <dgm:pt modelId="{EB9AC194-73C5-47B2-966B-043B931824A1}" type="sibTrans" cxnId="{CE0A0A69-55ED-4B6F-9E0D-9D3214F83B2A}">
      <dgm:prSet/>
      <dgm:spPr/>
      <dgm:t>
        <a:bodyPr/>
        <a:lstStyle/>
        <a:p>
          <a:endParaRPr lang="en-GB"/>
        </a:p>
      </dgm:t>
    </dgm:pt>
    <dgm:pt modelId="{5E4847C2-7B62-4E36-A779-4B78BFCDCF36}">
      <dgm:prSet phldrT="[Text]"/>
      <dgm:spPr/>
      <dgm:t>
        <a:bodyPr/>
        <a:lstStyle/>
        <a:p>
          <a:r>
            <a:rPr lang="en-GB" dirty="0"/>
            <a:t>Actions</a:t>
          </a:r>
        </a:p>
      </dgm:t>
    </dgm:pt>
    <dgm:pt modelId="{6A223574-B156-418D-9304-AFB981B7F208}" type="parTrans" cxnId="{0CE4F2C7-BBBE-4574-914A-02B3639293BE}">
      <dgm:prSet/>
      <dgm:spPr/>
      <dgm:t>
        <a:bodyPr/>
        <a:lstStyle/>
        <a:p>
          <a:endParaRPr lang="en-GB"/>
        </a:p>
      </dgm:t>
    </dgm:pt>
    <dgm:pt modelId="{586C152C-9FA0-4711-B18E-A62E82A42DE6}" type="sibTrans" cxnId="{0CE4F2C7-BBBE-4574-914A-02B3639293BE}">
      <dgm:prSet/>
      <dgm:spPr/>
      <dgm:t>
        <a:bodyPr/>
        <a:lstStyle/>
        <a:p>
          <a:endParaRPr lang="en-GB"/>
        </a:p>
      </dgm:t>
    </dgm:pt>
    <dgm:pt modelId="{C8947CC7-D980-4B45-A7A3-487C34D869E5}">
      <dgm:prSet phldrT="[Text]"/>
      <dgm:spPr/>
      <dgm:t>
        <a:bodyPr/>
        <a:lstStyle/>
        <a:p>
          <a:r>
            <a:rPr lang="en-GB" dirty="0"/>
            <a:t>Controllers</a:t>
          </a:r>
        </a:p>
      </dgm:t>
    </dgm:pt>
    <dgm:pt modelId="{A64FB531-6775-482D-89CC-8D1149D59A87}" type="parTrans" cxnId="{18ED19A6-370D-4C83-8B92-6A6CF5F54B2D}">
      <dgm:prSet/>
      <dgm:spPr/>
      <dgm:t>
        <a:bodyPr/>
        <a:lstStyle/>
        <a:p>
          <a:endParaRPr lang="en-GB"/>
        </a:p>
      </dgm:t>
    </dgm:pt>
    <dgm:pt modelId="{363CCA2E-7F63-4508-A7BC-D3662C39CBF2}" type="sibTrans" cxnId="{18ED19A6-370D-4C83-8B92-6A6CF5F54B2D}">
      <dgm:prSet/>
      <dgm:spPr/>
      <dgm:t>
        <a:bodyPr/>
        <a:lstStyle/>
        <a:p>
          <a:endParaRPr lang="en-GB"/>
        </a:p>
      </dgm:t>
    </dgm:pt>
    <dgm:pt modelId="{FD04EAD5-B4B3-4341-82FC-02ECC4D7B79A}">
      <dgm:prSet phldrT="[Text]"/>
      <dgm:spPr/>
      <dgm:t>
        <a:bodyPr/>
        <a:lstStyle/>
        <a:p>
          <a:r>
            <a:rPr lang="en-GB" dirty="0"/>
            <a:t>Gesture</a:t>
          </a:r>
        </a:p>
      </dgm:t>
    </dgm:pt>
    <dgm:pt modelId="{65124628-F89A-4651-B4E6-6B7DBCD78D09}" type="parTrans" cxnId="{9FE2F066-1D1E-483F-8701-155A8DAC4DE8}">
      <dgm:prSet/>
      <dgm:spPr/>
      <dgm:t>
        <a:bodyPr/>
        <a:lstStyle/>
        <a:p>
          <a:endParaRPr lang="en-GB"/>
        </a:p>
      </dgm:t>
    </dgm:pt>
    <dgm:pt modelId="{20BFA16E-2941-42D8-BD4B-7E4BFCB4E094}" type="sibTrans" cxnId="{9FE2F066-1D1E-483F-8701-155A8DAC4DE8}">
      <dgm:prSet/>
      <dgm:spPr/>
      <dgm:t>
        <a:bodyPr/>
        <a:lstStyle/>
        <a:p>
          <a:endParaRPr lang="en-GB"/>
        </a:p>
      </dgm:t>
    </dgm:pt>
    <dgm:pt modelId="{28FEFEA0-B983-41DD-8FDC-F98D50BA76B4}">
      <dgm:prSet phldrT="[Text]"/>
      <dgm:spPr/>
      <dgm:t>
        <a:bodyPr/>
        <a:lstStyle/>
        <a:p>
          <a:r>
            <a:rPr lang="en-GB" dirty="0"/>
            <a:t>Speech</a:t>
          </a:r>
        </a:p>
      </dgm:t>
    </dgm:pt>
    <dgm:pt modelId="{ACFB0019-8504-42FF-9D69-4DCA8251D9BC}" type="parTrans" cxnId="{333171D8-ADDC-4ADC-8C02-39D447204174}">
      <dgm:prSet/>
      <dgm:spPr/>
      <dgm:t>
        <a:bodyPr/>
        <a:lstStyle/>
        <a:p>
          <a:endParaRPr lang="en-GB"/>
        </a:p>
      </dgm:t>
    </dgm:pt>
    <dgm:pt modelId="{4AE0236C-48DF-4D4F-A174-42199B58281B}" type="sibTrans" cxnId="{333171D8-ADDC-4ADC-8C02-39D447204174}">
      <dgm:prSet/>
      <dgm:spPr/>
      <dgm:t>
        <a:bodyPr/>
        <a:lstStyle/>
        <a:p>
          <a:endParaRPr lang="en-GB"/>
        </a:p>
      </dgm:t>
    </dgm:pt>
    <dgm:pt modelId="{04377EBD-ED64-4044-A8D3-9FDAE2086517}" type="pres">
      <dgm:prSet presAssocID="{3605F4F1-8EBA-4AA8-93A5-F0F75C6302C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E5ACB60-4122-4868-BFF1-E0044056C1E5}" type="pres">
      <dgm:prSet presAssocID="{3605F4F1-8EBA-4AA8-93A5-F0F75C6302CE}" presName="hierFlow" presStyleCnt="0"/>
      <dgm:spPr/>
    </dgm:pt>
    <dgm:pt modelId="{E13070FC-27EA-4277-9920-CB5D6C5CF90F}" type="pres">
      <dgm:prSet presAssocID="{3605F4F1-8EBA-4AA8-93A5-F0F75C6302C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15A6689-0935-432F-A559-96F18254BE53}" type="pres">
      <dgm:prSet presAssocID="{C7D3DEF9-DF55-4F0D-A4BC-B4925936224A}" presName="Name17" presStyleCnt="0"/>
      <dgm:spPr/>
    </dgm:pt>
    <dgm:pt modelId="{87322056-5BF6-4BBA-B5B3-1A8C2FD32EFB}" type="pres">
      <dgm:prSet presAssocID="{C7D3DEF9-DF55-4F0D-A4BC-B4925936224A}" presName="level1Shape" presStyleLbl="node0" presStyleIdx="0" presStyleCnt="1">
        <dgm:presLayoutVars>
          <dgm:chPref val="3"/>
        </dgm:presLayoutVars>
      </dgm:prSet>
      <dgm:spPr/>
    </dgm:pt>
    <dgm:pt modelId="{C125547C-3A3F-4260-AE85-BDEC4C90A1D4}" type="pres">
      <dgm:prSet presAssocID="{C7D3DEF9-DF55-4F0D-A4BC-B4925936224A}" presName="hierChild2" presStyleCnt="0"/>
      <dgm:spPr/>
    </dgm:pt>
    <dgm:pt modelId="{D7B78200-C941-4FE7-A6B5-4F23462D79A8}" type="pres">
      <dgm:prSet presAssocID="{745CF2F7-FD6F-474E-AD81-AC7EA7227FBB}" presName="Name25" presStyleLbl="parChTrans1D2" presStyleIdx="0" presStyleCnt="2"/>
      <dgm:spPr/>
    </dgm:pt>
    <dgm:pt modelId="{560C2A34-E15A-443D-BD14-CDA5DDECD58D}" type="pres">
      <dgm:prSet presAssocID="{745CF2F7-FD6F-474E-AD81-AC7EA7227FBB}" presName="connTx" presStyleLbl="parChTrans1D2" presStyleIdx="0" presStyleCnt="2"/>
      <dgm:spPr/>
    </dgm:pt>
    <dgm:pt modelId="{4E9DE8B9-48B9-476B-AE83-0461CE0F1A91}" type="pres">
      <dgm:prSet presAssocID="{03508E11-33A4-4358-9F73-A04BEDD8786B}" presName="Name30" presStyleCnt="0"/>
      <dgm:spPr/>
    </dgm:pt>
    <dgm:pt modelId="{C28DA1A5-A92E-45DD-8144-352212BA2EE3}" type="pres">
      <dgm:prSet presAssocID="{03508E11-33A4-4358-9F73-A04BEDD8786B}" presName="level2Shape" presStyleLbl="node2" presStyleIdx="0" presStyleCnt="2" custLinFactY="-37283" custLinFactNeighborX="-8096" custLinFactNeighborY="-100000"/>
      <dgm:spPr/>
    </dgm:pt>
    <dgm:pt modelId="{00BDBFE0-A976-497E-BC10-51DE2C32100C}" type="pres">
      <dgm:prSet presAssocID="{03508E11-33A4-4358-9F73-A04BEDD8786B}" presName="hierChild3" presStyleCnt="0"/>
      <dgm:spPr/>
    </dgm:pt>
    <dgm:pt modelId="{52FE8107-0699-47AD-9760-5B252AC05434}" type="pres">
      <dgm:prSet presAssocID="{DA5EA9EF-1550-419B-B5E1-DB1355B7F4A6}" presName="Name25" presStyleLbl="parChTrans1D3" presStyleIdx="0" presStyleCnt="6"/>
      <dgm:spPr/>
    </dgm:pt>
    <dgm:pt modelId="{E4374E36-5F01-47AF-8D76-B4ADD934FF0C}" type="pres">
      <dgm:prSet presAssocID="{DA5EA9EF-1550-419B-B5E1-DB1355B7F4A6}" presName="connTx" presStyleLbl="parChTrans1D3" presStyleIdx="0" presStyleCnt="6"/>
      <dgm:spPr/>
    </dgm:pt>
    <dgm:pt modelId="{8AB984C7-B5E9-4231-9A61-2E8E7EE8BDF5}" type="pres">
      <dgm:prSet presAssocID="{0ED8198F-941C-4944-A80D-B4F8295FF00F}" presName="Name30" presStyleCnt="0"/>
      <dgm:spPr/>
    </dgm:pt>
    <dgm:pt modelId="{48BF9EB0-614A-4845-B8BC-7F119F77BFF5}" type="pres">
      <dgm:prSet presAssocID="{0ED8198F-941C-4944-A80D-B4F8295FF00F}" presName="level2Shape" presStyleLbl="node3" presStyleIdx="0" presStyleCnt="6"/>
      <dgm:spPr/>
    </dgm:pt>
    <dgm:pt modelId="{77670A96-5537-43C6-AD12-B0088B95C8CB}" type="pres">
      <dgm:prSet presAssocID="{0ED8198F-941C-4944-A80D-B4F8295FF00F}" presName="hierChild3" presStyleCnt="0"/>
      <dgm:spPr/>
    </dgm:pt>
    <dgm:pt modelId="{8FB29006-9040-4C99-B866-13F565C485F4}" type="pres">
      <dgm:prSet presAssocID="{F62C8418-AD58-4804-967B-B31E099939B0}" presName="Name25" presStyleLbl="parChTrans1D3" presStyleIdx="1" presStyleCnt="6"/>
      <dgm:spPr/>
    </dgm:pt>
    <dgm:pt modelId="{D5AF7A1C-2676-40F1-8B6A-4070125ADA96}" type="pres">
      <dgm:prSet presAssocID="{F62C8418-AD58-4804-967B-B31E099939B0}" presName="connTx" presStyleLbl="parChTrans1D3" presStyleIdx="1" presStyleCnt="6"/>
      <dgm:spPr/>
    </dgm:pt>
    <dgm:pt modelId="{EF9DDD8A-6023-45B2-B0D2-1005B2704CAB}" type="pres">
      <dgm:prSet presAssocID="{2B23FCF1-C3A1-4B8B-B71E-6E655B6E4B37}" presName="Name30" presStyleCnt="0"/>
      <dgm:spPr/>
    </dgm:pt>
    <dgm:pt modelId="{92F58CEF-CCB9-4C99-BC63-961814CE68B2}" type="pres">
      <dgm:prSet presAssocID="{2B23FCF1-C3A1-4B8B-B71E-6E655B6E4B37}" presName="level2Shape" presStyleLbl="node3" presStyleIdx="1" presStyleCnt="6"/>
      <dgm:spPr/>
    </dgm:pt>
    <dgm:pt modelId="{1177469C-6B17-4142-8E89-BF3EFCDE2A30}" type="pres">
      <dgm:prSet presAssocID="{2B23FCF1-C3A1-4B8B-B71E-6E655B6E4B37}" presName="hierChild3" presStyleCnt="0"/>
      <dgm:spPr/>
    </dgm:pt>
    <dgm:pt modelId="{BC30AD1E-CAA5-48E4-A3AA-81690273D78F}" type="pres">
      <dgm:prSet presAssocID="{6A223574-B156-418D-9304-AFB981B7F208}" presName="Name25" presStyleLbl="parChTrans1D3" presStyleIdx="2" presStyleCnt="6"/>
      <dgm:spPr/>
    </dgm:pt>
    <dgm:pt modelId="{1401C19D-60D2-4A8C-97BB-81B0F3249931}" type="pres">
      <dgm:prSet presAssocID="{6A223574-B156-418D-9304-AFB981B7F208}" presName="connTx" presStyleLbl="parChTrans1D3" presStyleIdx="2" presStyleCnt="6"/>
      <dgm:spPr/>
    </dgm:pt>
    <dgm:pt modelId="{9F65DEEE-8D29-42F2-8877-8AE9201405F6}" type="pres">
      <dgm:prSet presAssocID="{5E4847C2-7B62-4E36-A779-4B78BFCDCF36}" presName="Name30" presStyleCnt="0"/>
      <dgm:spPr/>
    </dgm:pt>
    <dgm:pt modelId="{0294B5E4-3C78-4D3F-ACED-D65EBB889620}" type="pres">
      <dgm:prSet presAssocID="{5E4847C2-7B62-4E36-A779-4B78BFCDCF36}" presName="level2Shape" presStyleLbl="node3" presStyleIdx="2" presStyleCnt="6"/>
      <dgm:spPr/>
    </dgm:pt>
    <dgm:pt modelId="{1C49A820-2852-4325-B65F-B0734C66AEAA}" type="pres">
      <dgm:prSet presAssocID="{5E4847C2-7B62-4E36-A779-4B78BFCDCF36}" presName="hierChild3" presStyleCnt="0"/>
      <dgm:spPr/>
    </dgm:pt>
    <dgm:pt modelId="{5405E64C-66DC-4862-98F7-A6B75B230E98}" type="pres">
      <dgm:prSet presAssocID="{A64FB531-6775-482D-89CC-8D1149D59A87}" presName="Name25" presStyleLbl="parChTrans1D3" presStyleIdx="3" presStyleCnt="6"/>
      <dgm:spPr/>
    </dgm:pt>
    <dgm:pt modelId="{356C51D3-EE7E-4C6B-89C3-8F2EAA8AD2D3}" type="pres">
      <dgm:prSet presAssocID="{A64FB531-6775-482D-89CC-8D1149D59A87}" presName="connTx" presStyleLbl="parChTrans1D3" presStyleIdx="3" presStyleCnt="6"/>
      <dgm:spPr/>
    </dgm:pt>
    <dgm:pt modelId="{22864308-DF92-404A-BB19-9FFE93025C8A}" type="pres">
      <dgm:prSet presAssocID="{C8947CC7-D980-4B45-A7A3-487C34D869E5}" presName="Name30" presStyleCnt="0"/>
      <dgm:spPr/>
    </dgm:pt>
    <dgm:pt modelId="{03FD1E74-FF43-4679-B869-FAF139FB0035}" type="pres">
      <dgm:prSet presAssocID="{C8947CC7-D980-4B45-A7A3-487C34D869E5}" presName="level2Shape" presStyleLbl="node3" presStyleIdx="3" presStyleCnt="6"/>
      <dgm:spPr/>
    </dgm:pt>
    <dgm:pt modelId="{DB19977B-CE9C-4296-8452-BEFD5D971E21}" type="pres">
      <dgm:prSet presAssocID="{C8947CC7-D980-4B45-A7A3-487C34D869E5}" presName="hierChild3" presStyleCnt="0"/>
      <dgm:spPr/>
    </dgm:pt>
    <dgm:pt modelId="{EEF6F763-94BB-4E7A-A441-424771D46328}" type="pres">
      <dgm:prSet presAssocID="{65124628-F89A-4651-B4E6-6B7DBCD78D09}" presName="Name25" presStyleLbl="parChTrans1D3" presStyleIdx="4" presStyleCnt="6"/>
      <dgm:spPr/>
    </dgm:pt>
    <dgm:pt modelId="{19E6C8D7-F88E-402D-83D7-3B30C798564A}" type="pres">
      <dgm:prSet presAssocID="{65124628-F89A-4651-B4E6-6B7DBCD78D09}" presName="connTx" presStyleLbl="parChTrans1D3" presStyleIdx="4" presStyleCnt="6"/>
      <dgm:spPr/>
    </dgm:pt>
    <dgm:pt modelId="{E52DB50F-C604-432F-86C7-42F5DD351BAD}" type="pres">
      <dgm:prSet presAssocID="{FD04EAD5-B4B3-4341-82FC-02ECC4D7B79A}" presName="Name30" presStyleCnt="0"/>
      <dgm:spPr/>
    </dgm:pt>
    <dgm:pt modelId="{264412F6-7568-443C-945B-8A2EEC928ED7}" type="pres">
      <dgm:prSet presAssocID="{FD04EAD5-B4B3-4341-82FC-02ECC4D7B79A}" presName="level2Shape" presStyleLbl="node3" presStyleIdx="4" presStyleCnt="6"/>
      <dgm:spPr/>
    </dgm:pt>
    <dgm:pt modelId="{EEC88EEB-4027-4BB8-96EF-B0C09C9D2235}" type="pres">
      <dgm:prSet presAssocID="{FD04EAD5-B4B3-4341-82FC-02ECC4D7B79A}" presName="hierChild3" presStyleCnt="0"/>
      <dgm:spPr/>
    </dgm:pt>
    <dgm:pt modelId="{9C334AD6-0638-44CA-AC11-25EAAC63FE8E}" type="pres">
      <dgm:prSet presAssocID="{ACFB0019-8504-42FF-9D69-4DCA8251D9BC}" presName="Name25" presStyleLbl="parChTrans1D3" presStyleIdx="5" presStyleCnt="6"/>
      <dgm:spPr/>
    </dgm:pt>
    <dgm:pt modelId="{9E5C93DF-1541-4B9B-B902-CAFF6254767F}" type="pres">
      <dgm:prSet presAssocID="{ACFB0019-8504-42FF-9D69-4DCA8251D9BC}" presName="connTx" presStyleLbl="parChTrans1D3" presStyleIdx="5" presStyleCnt="6"/>
      <dgm:spPr/>
    </dgm:pt>
    <dgm:pt modelId="{24AB378A-4740-4FE9-B7DC-FF5616697735}" type="pres">
      <dgm:prSet presAssocID="{28FEFEA0-B983-41DD-8FDC-F98D50BA76B4}" presName="Name30" presStyleCnt="0"/>
      <dgm:spPr/>
    </dgm:pt>
    <dgm:pt modelId="{56706289-576A-465F-A611-4873191C1E49}" type="pres">
      <dgm:prSet presAssocID="{28FEFEA0-B983-41DD-8FDC-F98D50BA76B4}" presName="level2Shape" presStyleLbl="node3" presStyleIdx="5" presStyleCnt="6"/>
      <dgm:spPr/>
    </dgm:pt>
    <dgm:pt modelId="{DCB39E78-E983-48F7-841F-D46884259AEB}" type="pres">
      <dgm:prSet presAssocID="{28FEFEA0-B983-41DD-8FDC-F98D50BA76B4}" presName="hierChild3" presStyleCnt="0"/>
      <dgm:spPr/>
    </dgm:pt>
    <dgm:pt modelId="{361A46E6-B167-4F84-A65F-0A0E4E5CAD2C}" type="pres">
      <dgm:prSet presAssocID="{998D685F-09B2-464D-BC96-882C82F255E8}" presName="Name25" presStyleLbl="parChTrans1D2" presStyleIdx="1" presStyleCnt="2"/>
      <dgm:spPr/>
    </dgm:pt>
    <dgm:pt modelId="{00379504-1E93-4A4E-9D7F-EFA104AB6535}" type="pres">
      <dgm:prSet presAssocID="{998D685F-09B2-464D-BC96-882C82F255E8}" presName="connTx" presStyleLbl="parChTrans1D2" presStyleIdx="1" presStyleCnt="2"/>
      <dgm:spPr/>
    </dgm:pt>
    <dgm:pt modelId="{3487C95F-C830-4300-ACC6-59E522F3BDF0}" type="pres">
      <dgm:prSet presAssocID="{C8E27655-CDA9-4F30-AE91-90B1D04413EF}" presName="Name30" presStyleCnt="0"/>
      <dgm:spPr/>
    </dgm:pt>
    <dgm:pt modelId="{D95D6CA1-C699-45D4-A89F-A62E5AB2FC89}" type="pres">
      <dgm:prSet presAssocID="{C8E27655-CDA9-4F30-AE91-90B1D04413EF}" presName="level2Shape" presStyleLbl="node2" presStyleIdx="1" presStyleCnt="2" custLinFactY="-15000" custLinFactNeighborX="-6291" custLinFactNeighborY="-100000"/>
      <dgm:spPr/>
    </dgm:pt>
    <dgm:pt modelId="{E0E76F40-FCB0-4D3D-A7A8-AB6D71D93D87}" type="pres">
      <dgm:prSet presAssocID="{C8E27655-CDA9-4F30-AE91-90B1D04413EF}" presName="hierChild3" presStyleCnt="0"/>
      <dgm:spPr/>
    </dgm:pt>
    <dgm:pt modelId="{69AAA5B1-1190-477C-971A-28E27D6D3D3F}" type="pres">
      <dgm:prSet presAssocID="{3605F4F1-8EBA-4AA8-93A5-F0F75C6302CE}" presName="bgShapesFlow" presStyleCnt="0"/>
      <dgm:spPr/>
    </dgm:pt>
  </dgm:ptLst>
  <dgm:cxnLst>
    <dgm:cxn modelId="{FB650302-EA2D-471B-9CE7-8EA1AC7B2820}" type="presOf" srcId="{ACFB0019-8504-42FF-9D69-4DCA8251D9BC}" destId="{9C334AD6-0638-44CA-AC11-25EAAC63FE8E}" srcOrd="0" destOrd="0" presId="urn:microsoft.com/office/officeart/2005/8/layout/hierarchy5"/>
    <dgm:cxn modelId="{C880BB08-75C2-4A88-932A-CBB1E3F0B385}" srcId="{03508E11-33A4-4358-9F73-A04BEDD8786B}" destId="{0ED8198F-941C-4944-A80D-B4F8295FF00F}" srcOrd="0" destOrd="0" parTransId="{DA5EA9EF-1550-419B-B5E1-DB1355B7F4A6}" sibTransId="{DADEB45D-4A4E-42A3-8162-485A314E2B49}"/>
    <dgm:cxn modelId="{98DF2D16-DC26-4093-8F44-87D84767145A}" type="presOf" srcId="{5E4847C2-7B62-4E36-A779-4B78BFCDCF36}" destId="{0294B5E4-3C78-4D3F-ACED-D65EBB889620}" srcOrd="0" destOrd="0" presId="urn:microsoft.com/office/officeart/2005/8/layout/hierarchy5"/>
    <dgm:cxn modelId="{8DD7F421-ABC1-4214-B6BF-F2001A2A7A48}" srcId="{3605F4F1-8EBA-4AA8-93A5-F0F75C6302CE}" destId="{C7D3DEF9-DF55-4F0D-A4BC-B4925936224A}" srcOrd="0" destOrd="0" parTransId="{85F8096D-2223-496A-88B0-784C8221DE93}" sibTransId="{6B723BAE-F3B8-42F0-B01E-E9A1655489A4}"/>
    <dgm:cxn modelId="{F5F4C52C-0822-40F9-9D4B-27977FE740CB}" type="presOf" srcId="{65124628-F89A-4651-B4E6-6B7DBCD78D09}" destId="{19E6C8D7-F88E-402D-83D7-3B30C798564A}" srcOrd="1" destOrd="0" presId="urn:microsoft.com/office/officeart/2005/8/layout/hierarchy5"/>
    <dgm:cxn modelId="{FACB1C30-4072-4C35-B558-FF59F6BD24BE}" type="presOf" srcId="{ACFB0019-8504-42FF-9D69-4DCA8251D9BC}" destId="{9E5C93DF-1541-4B9B-B902-CAFF6254767F}" srcOrd="1" destOrd="0" presId="urn:microsoft.com/office/officeart/2005/8/layout/hierarchy5"/>
    <dgm:cxn modelId="{D95DC95B-F873-4183-A8E7-AFDA47BF62A1}" type="presOf" srcId="{998D685F-09B2-464D-BC96-882C82F255E8}" destId="{361A46E6-B167-4F84-A65F-0A0E4E5CAD2C}" srcOrd="0" destOrd="0" presId="urn:microsoft.com/office/officeart/2005/8/layout/hierarchy5"/>
    <dgm:cxn modelId="{55FB6C5D-1A1C-4794-9F0F-6E1B3B2F7632}" type="presOf" srcId="{F62C8418-AD58-4804-967B-B31E099939B0}" destId="{D5AF7A1C-2676-40F1-8B6A-4070125ADA96}" srcOrd="1" destOrd="0" presId="urn:microsoft.com/office/officeart/2005/8/layout/hierarchy5"/>
    <dgm:cxn modelId="{9FE2F066-1D1E-483F-8701-155A8DAC4DE8}" srcId="{03508E11-33A4-4358-9F73-A04BEDD8786B}" destId="{FD04EAD5-B4B3-4341-82FC-02ECC4D7B79A}" srcOrd="4" destOrd="0" parTransId="{65124628-F89A-4651-B4E6-6B7DBCD78D09}" sibTransId="{20BFA16E-2941-42D8-BD4B-7E4BFCB4E094}"/>
    <dgm:cxn modelId="{89D97C48-3458-4694-BA8C-4BB83F3384EE}" type="presOf" srcId="{C8947CC7-D980-4B45-A7A3-487C34D869E5}" destId="{03FD1E74-FF43-4679-B869-FAF139FB0035}" srcOrd="0" destOrd="0" presId="urn:microsoft.com/office/officeart/2005/8/layout/hierarchy5"/>
    <dgm:cxn modelId="{CE0A0A69-55ED-4B6F-9E0D-9D3214F83B2A}" srcId="{C7D3DEF9-DF55-4F0D-A4BC-B4925936224A}" destId="{C8E27655-CDA9-4F30-AE91-90B1D04413EF}" srcOrd="1" destOrd="0" parTransId="{998D685F-09B2-464D-BC96-882C82F255E8}" sibTransId="{EB9AC194-73C5-47B2-966B-043B931824A1}"/>
    <dgm:cxn modelId="{38108149-4017-4E7C-AF24-46137743B0C5}" type="presOf" srcId="{C7D3DEF9-DF55-4F0D-A4BC-B4925936224A}" destId="{87322056-5BF6-4BBA-B5B3-1A8C2FD32EFB}" srcOrd="0" destOrd="0" presId="urn:microsoft.com/office/officeart/2005/8/layout/hierarchy5"/>
    <dgm:cxn modelId="{53B5086C-0426-480A-B4B9-0283704AFB63}" type="presOf" srcId="{28FEFEA0-B983-41DD-8FDC-F98D50BA76B4}" destId="{56706289-576A-465F-A611-4873191C1E49}" srcOrd="0" destOrd="0" presId="urn:microsoft.com/office/officeart/2005/8/layout/hierarchy5"/>
    <dgm:cxn modelId="{AEF48B6C-7BE8-4A67-B604-780DF5832179}" type="presOf" srcId="{DA5EA9EF-1550-419B-B5E1-DB1355B7F4A6}" destId="{E4374E36-5F01-47AF-8D76-B4ADD934FF0C}" srcOrd="1" destOrd="0" presId="urn:microsoft.com/office/officeart/2005/8/layout/hierarchy5"/>
    <dgm:cxn modelId="{0431D06E-20DC-4E94-B582-B4209F9AE8C6}" type="presOf" srcId="{998D685F-09B2-464D-BC96-882C82F255E8}" destId="{00379504-1E93-4A4E-9D7F-EFA104AB6535}" srcOrd="1" destOrd="0" presId="urn:microsoft.com/office/officeart/2005/8/layout/hierarchy5"/>
    <dgm:cxn modelId="{4D351D53-CB3D-454E-BC3B-493CD503412D}" type="presOf" srcId="{6A223574-B156-418D-9304-AFB981B7F208}" destId="{BC30AD1E-CAA5-48E4-A3AA-81690273D78F}" srcOrd="0" destOrd="0" presId="urn:microsoft.com/office/officeart/2005/8/layout/hierarchy5"/>
    <dgm:cxn modelId="{3214257F-C5AE-4409-A054-E9D535381B1B}" type="presOf" srcId="{03508E11-33A4-4358-9F73-A04BEDD8786B}" destId="{C28DA1A5-A92E-45DD-8144-352212BA2EE3}" srcOrd="0" destOrd="0" presId="urn:microsoft.com/office/officeart/2005/8/layout/hierarchy5"/>
    <dgm:cxn modelId="{E47B3982-C538-4246-B408-9F49888118BD}" type="presOf" srcId="{C8E27655-CDA9-4F30-AE91-90B1D04413EF}" destId="{D95D6CA1-C699-45D4-A89F-A62E5AB2FC89}" srcOrd="0" destOrd="0" presId="urn:microsoft.com/office/officeart/2005/8/layout/hierarchy5"/>
    <dgm:cxn modelId="{8B32EE87-7B5D-4507-9411-730D7FDBFB6B}" srcId="{03508E11-33A4-4358-9F73-A04BEDD8786B}" destId="{2B23FCF1-C3A1-4B8B-B71E-6E655B6E4B37}" srcOrd="1" destOrd="0" parTransId="{F62C8418-AD58-4804-967B-B31E099939B0}" sibTransId="{516B4051-FFE4-4A91-9DD0-CCB2FA76F31E}"/>
    <dgm:cxn modelId="{DB50078F-398F-4F3F-AAE0-9709F7FED8BF}" srcId="{C7D3DEF9-DF55-4F0D-A4BC-B4925936224A}" destId="{03508E11-33A4-4358-9F73-A04BEDD8786B}" srcOrd="0" destOrd="0" parTransId="{745CF2F7-FD6F-474E-AD81-AC7EA7227FBB}" sibTransId="{52D18CBB-4D38-4BC2-B7B8-209647358E97}"/>
    <dgm:cxn modelId="{467EC298-BE30-4B72-A102-9DDCAAE8EF75}" type="presOf" srcId="{0ED8198F-941C-4944-A80D-B4F8295FF00F}" destId="{48BF9EB0-614A-4845-B8BC-7F119F77BFF5}" srcOrd="0" destOrd="0" presId="urn:microsoft.com/office/officeart/2005/8/layout/hierarchy5"/>
    <dgm:cxn modelId="{DC93A7A5-3D5E-4A3E-9D51-364A5E24887F}" type="presOf" srcId="{6A223574-B156-418D-9304-AFB981B7F208}" destId="{1401C19D-60D2-4A8C-97BB-81B0F3249931}" srcOrd="1" destOrd="0" presId="urn:microsoft.com/office/officeart/2005/8/layout/hierarchy5"/>
    <dgm:cxn modelId="{18ED19A6-370D-4C83-8B92-6A6CF5F54B2D}" srcId="{03508E11-33A4-4358-9F73-A04BEDD8786B}" destId="{C8947CC7-D980-4B45-A7A3-487C34D869E5}" srcOrd="3" destOrd="0" parTransId="{A64FB531-6775-482D-89CC-8D1149D59A87}" sibTransId="{363CCA2E-7F63-4508-A7BC-D3662C39CBF2}"/>
    <dgm:cxn modelId="{FBB501B7-3CD4-492D-8296-14A7081CAC0A}" type="presOf" srcId="{745CF2F7-FD6F-474E-AD81-AC7EA7227FBB}" destId="{D7B78200-C941-4FE7-A6B5-4F23462D79A8}" srcOrd="0" destOrd="0" presId="urn:microsoft.com/office/officeart/2005/8/layout/hierarchy5"/>
    <dgm:cxn modelId="{0CE4F2C7-BBBE-4574-914A-02B3639293BE}" srcId="{03508E11-33A4-4358-9F73-A04BEDD8786B}" destId="{5E4847C2-7B62-4E36-A779-4B78BFCDCF36}" srcOrd="2" destOrd="0" parTransId="{6A223574-B156-418D-9304-AFB981B7F208}" sibTransId="{586C152C-9FA0-4711-B18E-A62E82A42DE6}"/>
    <dgm:cxn modelId="{B26E50CC-D64B-4F2D-A649-7A1CC1BBD382}" type="presOf" srcId="{A64FB531-6775-482D-89CC-8D1149D59A87}" destId="{356C51D3-EE7E-4C6B-89C3-8F2EAA8AD2D3}" srcOrd="1" destOrd="0" presId="urn:microsoft.com/office/officeart/2005/8/layout/hierarchy5"/>
    <dgm:cxn modelId="{79E5EBCE-4AFD-4296-9A83-80AE285CF5FB}" type="presOf" srcId="{65124628-F89A-4651-B4E6-6B7DBCD78D09}" destId="{EEF6F763-94BB-4E7A-A441-424771D46328}" srcOrd="0" destOrd="0" presId="urn:microsoft.com/office/officeart/2005/8/layout/hierarchy5"/>
    <dgm:cxn modelId="{333171D8-ADDC-4ADC-8C02-39D447204174}" srcId="{03508E11-33A4-4358-9F73-A04BEDD8786B}" destId="{28FEFEA0-B983-41DD-8FDC-F98D50BA76B4}" srcOrd="5" destOrd="0" parTransId="{ACFB0019-8504-42FF-9D69-4DCA8251D9BC}" sibTransId="{4AE0236C-48DF-4D4F-A174-42199B58281B}"/>
    <dgm:cxn modelId="{7FF38ADA-7A23-4EEB-970D-00A12DB6C1B8}" type="presOf" srcId="{3605F4F1-8EBA-4AA8-93A5-F0F75C6302CE}" destId="{04377EBD-ED64-4044-A8D3-9FDAE2086517}" srcOrd="0" destOrd="0" presId="urn:microsoft.com/office/officeart/2005/8/layout/hierarchy5"/>
    <dgm:cxn modelId="{853AECDE-5063-4C86-AB32-39F88BA0DAF0}" type="presOf" srcId="{A64FB531-6775-482D-89CC-8D1149D59A87}" destId="{5405E64C-66DC-4862-98F7-A6B75B230E98}" srcOrd="0" destOrd="0" presId="urn:microsoft.com/office/officeart/2005/8/layout/hierarchy5"/>
    <dgm:cxn modelId="{C08394E1-2145-430E-864B-DFAAA7607106}" type="presOf" srcId="{DA5EA9EF-1550-419B-B5E1-DB1355B7F4A6}" destId="{52FE8107-0699-47AD-9760-5B252AC05434}" srcOrd="0" destOrd="0" presId="urn:microsoft.com/office/officeart/2005/8/layout/hierarchy5"/>
    <dgm:cxn modelId="{79927AEA-E9B5-4F68-A8FA-C29C8F0C60D7}" type="presOf" srcId="{FD04EAD5-B4B3-4341-82FC-02ECC4D7B79A}" destId="{264412F6-7568-443C-945B-8A2EEC928ED7}" srcOrd="0" destOrd="0" presId="urn:microsoft.com/office/officeart/2005/8/layout/hierarchy5"/>
    <dgm:cxn modelId="{4DA787EA-3B58-4277-94BC-DC6A1BA7A9AB}" type="presOf" srcId="{745CF2F7-FD6F-474E-AD81-AC7EA7227FBB}" destId="{560C2A34-E15A-443D-BD14-CDA5DDECD58D}" srcOrd="1" destOrd="0" presId="urn:microsoft.com/office/officeart/2005/8/layout/hierarchy5"/>
    <dgm:cxn modelId="{5D6874F8-FD41-47C4-A345-8EFEA5B60E23}" type="presOf" srcId="{2B23FCF1-C3A1-4B8B-B71E-6E655B6E4B37}" destId="{92F58CEF-CCB9-4C99-BC63-961814CE68B2}" srcOrd="0" destOrd="0" presId="urn:microsoft.com/office/officeart/2005/8/layout/hierarchy5"/>
    <dgm:cxn modelId="{D88EE2FF-1B36-47EC-B131-B9DB9D2CE59E}" type="presOf" srcId="{F62C8418-AD58-4804-967B-B31E099939B0}" destId="{8FB29006-9040-4C99-B866-13F565C485F4}" srcOrd="0" destOrd="0" presId="urn:microsoft.com/office/officeart/2005/8/layout/hierarchy5"/>
    <dgm:cxn modelId="{A0879410-7E1E-4FEE-8A70-E34AD4C63B6A}" type="presParOf" srcId="{04377EBD-ED64-4044-A8D3-9FDAE2086517}" destId="{FE5ACB60-4122-4868-BFF1-E0044056C1E5}" srcOrd="0" destOrd="0" presId="urn:microsoft.com/office/officeart/2005/8/layout/hierarchy5"/>
    <dgm:cxn modelId="{BAFBEA7F-9D35-4042-9C53-80224C788386}" type="presParOf" srcId="{FE5ACB60-4122-4868-BFF1-E0044056C1E5}" destId="{E13070FC-27EA-4277-9920-CB5D6C5CF90F}" srcOrd="0" destOrd="0" presId="urn:microsoft.com/office/officeart/2005/8/layout/hierarchy5"/>
    <dgm:cxn modelId="{EC291BA2-828B-4864-851D-BA05373F8DD2}" type="presParOf" srcId="{E13070FC-27EA-4277-9920-CB5D6C5CF90F}" destId="{215A6689-0935-432F-A559-96F18254BE53}" srcOrd="0" destOrd="0" presId="urn:microsoft.com/office/officeart/2005/8/layout/hierarchy5"/>
    <dgm:cxn modelId="{45A5AFEB-656A-45EB-9293-01B818AFC7F0}" type="presParOf" srcId="{215A6689-0935-432F-A559-96F18254BE53}" destId="{87322056-5BF6-4BBA-B5B3-1A8C2FD32EFB}" srcOrd="0" destOrd="0" presId="urn:microsoft.com/office/officeart/2005/8/layout/hierarchy5"/>
    <dgm:cxn modelId="{A0859BEC-E58B-4EFA-B6E2-9B2025D4E466}" type="presParOf" srcId="{215A6689-0935-432F-A559-96F18254BE53}" destId="{C125547C-3A3F-4260-AE85-BDEC4C90A1D4}" srcOrd="1" destOrd="0" presId="urn:microsoft.com/office/officeart/2005/8/layout/hierarchy5"/>
    <dgm:cxn modelId="{94416700-554A-4698-9EAF-0F12DC6E8C35}" type="presParOf" srcId="{C125547C-3A3F-4260-AE85-BDEC4C90A1D4}" destId="{D7B78200-C941-4FE7-A6B5-4F23462D79A8}" srcOrd="0" destOrd="0" presId="urn:microsoft.com/office/officeart/2005/8/layout/hierarchy5"/>
    <dgm:cxn modelId="{05408CC3-BC50-4595-97F2-C14804AE220B}" type="presParOf" srcId="{D7B78200-C941-4FE7-A6B5-4F23462D79A8}" destId="{560C2A34-E15A-443D-BD14-CDA5DDECD58D}" srcOrd="0" destOrd="0" presId="urn:microsoft.com/office/officeart/2005/8/layout/hierarchy5"/>
    <dgm:cxn modelId="{7769443B-80AE-4493-B424-D994AFF779ED}" type="presParOf" srcId="{C125547C-3A3F-4260-AE85-BDEC4C90A1D4}" destId="{4E9DE8B9-48B9-476B-AE83-0461CE0F1A91}" srcOrd="1" destOrd="0" presId="urn:microsoft.com/office/officeart/2005/8/layout/hierarchy5"/>
    <dgm:cxn modelId="{0C2824D5-CF8D-4DAB-9BD9-AF89FB5EB4A1}" type="presParOf" srcId="{4E9DE8B9-48B9-476B-AE83-0461CE0F1A91}" destId="{C28DA1A5-A92E-45DD-8144-352212BA2EE3}" srcOrd="0" destOrd="0" presId="urn:microsoft.com/office/officeart/2005/8/layout/hierarchy5"/>
    <dgm:cxn modelId="{37A7AE5F-E6F7-428C-82BD-E7F796000F66}" type="presParOf" srcId="{4E9DE8B9-48B9-476B-AE83-0461CE0F1A91}" destId="{00BDBFE0-A976-497E-BC10-51DE2C32100C}" srcOrd="1" destOrd="0" presId="urn:microsoft.com/office/officeart/2005/8/layout/hierarchy5"/>
    <dgm:cxn modelId="{48FC7358-6C5C-4B39-B323-CC8C7E7BD04E}" type="presParOf" srcId="{00BDBFE0-A976-497E-BC10-51DE2C32100C}" destId="{52FE8107-0699-47AD-9760-5B252AC05434}" srcOrd="0" destOrd="0" presId="urn:microsoft.com/office/officeart/2005/8/layout/hierarchy5"/>
    <dgm:cxn modelId="{53551691-2C53-400A-9D8B-E674CD50ABAF}" type="presParOf" srcId="{52FE8107-0699-47AD-9760-5B252AC05434}" destId="{E4374E36-5F01-47AF-8D76-B4ADD934FF0C}" srcOrd="0" destOrd="0" presId="urn:microsoft.com/office/officeart/2005/8/layout/hierarchy5"/>
    <dgm:cxn modelId="{CFE7BB41-3F67-42C8-ACDF-9AEBF375CC21}" type="presParOf" srcId="{00BDBFE0-A976-497E-BC10-51DE2C32100C}" destId="{8AB984C7-B5E9-4231-9A61-2E8E7EE8BDF5}" srcOrd="1" destOrd="0" presId="urn:microsoft.com/office/officeart/2005/8/layout/hierarchy5"/>
    <dgm:cxn modelId="{BC6C1A0F-0A78-4411-B9E7-FC15FBDAA484}" type="presParOf" srcId="{8AB984C7-B5E9-4231-9A61-2E8E7EE8BDF5}" destId="{48BF9EB0-614A-4845-B8BC-7F119F77BFF5}" srcOrd="0" destOrd="0" presId="urn:microsoft.com/office/officeart/2005/8/layout/hierarchy5"/>
    <dgm:cxn modelId="{669B1988-FCE3-47EE-9754-81A37BCFF8D2}" type="presParOf" srcId="{8AB984C7-B5E9-4231-9A61-2E8E7EE8BDF5}" destId="{77670A96-5537-43C6-AD12-B0088B95C8CB}" srcOrd="1" destOrd="0" presId="urn:microsoft.com/office/officeart/2005/8/layout/hierarchy5"/>
    <dgm:cxn modelId="{5C8A37E7-CBDF-4B6B-8F85-1B3183A74BF9}" type="presParOf" srcId="{00BDBFE0-A976-497E-BC10-51DE2C32100C}" destId="{8FB29006-9040-4C99-B866-13F565C485F4}" srcOrd="2" destOrd="0" presId="urn:microsoft.com/office/officeart/2005/8/layout/hierarchy5"/>
    <dgm:cxn modelId="{71EBA1EB-9A42-462C-BCC3-0563FBA480A6}" type="presParOf" srcId="{8FB29006-9040-4C99-B866-13F565C485F4}" destId="{D5AF7A1C-2676-40F1-8B6A-4070125ADA96}" srcOrd="0" destOrd="0" presId="urn:microsoft.com/office/officeart/2005/8/layout/hierarchy5"/>
    <dgm:cxn modelId="{9EC349D5-6FEF-42EC-868D-BA81048F01CF}" type="presParOf" srcId="{00BDBFE0-A976-497E-BC10-51DE2C32100C}" destId="{EF9DDD8A-6023-45B2-B0D2-1005B2704CAB}" srcOrd="3" destOrd="0" presId="urn:microsoft.com/office/officeart/2005/8/layout/hierarchy5"/>
    <dgm:cxn modelId="{F2815A02-97F0-41A5-8ED6-518EC68FB806}" type="presParOf" srcId="{EF9DDD8A-6023-45B2-B0D2-1005B2704CAB}" destId="{92F58CEF-CCB9-4C99-BC63-961814CE68B2}" srcOrd="0" destOrd="0" presId="urn:microsoft.com/office/officeart/2005/8/layout/hierarchy5"/>
    <dgm:cxn modelId="{78C6DAA8-CA30-4A46-A87D-C7C950EB836A}" type="presParOf" srcId="{EF9DDD8A-6023-45B2-B0D2-1005B2704CAB}" destId="{1177469C-6B17-4142-8E89-BF3EFCDE2A30}" srcOrd="1" destOrd="0" presId="urn:microsoft.com/office/officeart/2005/8/layout/hierarchy5"/>
    <dgm:cxn modelId="{F8D02146-CE6F-49E6-B3A4-9FE024BC0E1B}" type="presParOf" srcId="{00BDBFE0-A976-497E-BC10-51DE2C32100C}" destId="{BC30AD1E-CAA5-48E4-A3AA-81690273D78F}" srcOrd="4" destOrd="0" presId="urn:microsoft.com/office/officeart/2005/8/layout/hierarchy5"/>
    <dgm:cxn modelId="{E89CD553-B59E-42F0-A5D8-5B037401AE04}" type="presParOf" srcId="{BC30AD1E-CAA5-48E4-A3AA-81690273D78F}" destId="{1401C19D-60D2-4A8C-97BB-81B0F3249931}" srcOrd="0" destOrd="0" presId="urn:microsoft.com/office/officeart/2005/8/layout/hierarchy5"/>
    <dgm:cxn modelId="{6F135FD6-24E2-4B1C-BA5A-23E0861F257A}" type="presParOf" srcId="{00BDBFE0-A976-497E-BC10-51DE2C32100C}" destId="{9F65DEEE-8D29-42F2-8877-8AE9201405F6}" srcOrd="5" destOrd="0" presId="urn:microsoft.com/office/officeart/2005/8/layout/hierarchy5"/>
    <dgm:cxn modelId="{D23E6212-A8F6-4AAE-BE30-B479E5244516}" type="presParOf" srcId="{9F65DEEE-8D29-42F2-8877-8AE9201405F6}" destId="{0294B5E4-3C78-4D3F-ACED-D65EBB889620}" srcOrd="0" destOrd="0" presId="urn:microsoft.com/office/officeart/2005/8/layout/hierarchy5"/>
    <dgm:cxn modelId="{F1CD3B09-6AF1-4EE2-BED9-08F1479770F7}" type="presParOf" srcId="{9F65DEEE-8D29-42F2-8877-8AE9201405F6}" destId="{1C49A820-2852-4325-B65F-B0734C66AEAA}" srcOrd="1" destOrd="0" presId="urn:microsoft.com/office/officeart/2005/8/layout/hierarchy5"/>
    <dgm:cxn modelId="{A404AD66-AEA3-4B70-BB61-6088886B1811}" type="presParOf" srcId="{00BDBFE0-A976-497E-BC10-51DE2C32100C}" destId="{5405E64C-66DC-4862-98F7-A6B75B230E98}" srcOrd="6" destOrd="0" presId="urn:microsoft.com/office/officeart/2005/8/layout/hierarchy5"/>
    <dgm:cxn modelId="{0B6E0F4C-E810-40DA-A8CF-D2378592F2D6}" type="presParOf" srcId="{5405E64C-66DC-4862-98F7-A6B75B230E98}" destId="{356C51D3-EE7E-4C6B-89C3-8F2EAA8AD2D3}" srcOrd="0" destOrd="0" presId="urn:microsoft.com/office/officeart/2005/8/layout/hierarchy5"/>
    <dgm:cxn modelId="{32AC2AD1-B81A-4F8E-B778-9692648A8AB8}" type="presParOf" srcId="{00BDBFE0-A976-497E-BC10-51DE2C32100C}" destId="{22864308-DF92-404A-BB19-9FFE93025C8A}" srcOrd="7" destOrd="0" presId="urn:microsoft.com/office/officeart/2005/8/layout/hierarchy5"/>
    <dgm:cxn modelId="{C1AB6A37-D256-4285-9B91-639E1D44081A}" type="presParOf" srcId="{22864308-DF92-404A-BB19-9FFE93025C8A}" destId="{03FD1E74-FF43-4679-B869-FAF139FB0035}" srcOrd="0" destOrd="0" presId="urn:microsoft.com/office/officeart/2005/8/layout/hierarchy5"/>
    <dgm:cxn modelId="{A43AFA42-5891-4E30-88A3-0F2A22A70ED8}" type="presParOf" srcId="{22864308-DF92-404A-BB19-9FFE93025C8A}" destId="{DB19977B-CE9C-4296-8452-BEFD5D971E21}" srcOrd="1" destOrd="0" presId="urn:microsoft.com/office/officeart/2005/8/layout/hierarchy5"/>
    <dgm:cxn modelId="{84DB01CD-D54C-4FAE-B923-7056BDE65F70}" type="presParOf" srcId="{00BDBFE0-A976-497E-BC10-51DE2C32100C}" destId="{EEF6F763-94BB-4E7A-A441-424771D46328}" srcOrd="8" destOrd="0" presId="urn:microsoft.com/office/officeart/2005/8/layout/hierarchy5"/>
    <dgm:cxn modelId="{282D112F-6EF2-401F-A7BC-6359649E77B0}" type="presParOf" srcId="{EEF6F763-94BB-4E7A-A441-424771D46328}" destId="{19E6C8D7-F88E-402D-83D7-3B30C798564A}" srcOrd="0" destOrd="0" presId="urn:microsoft.com/office/officeart/2005/8/layout/hierarchy5"/>
    <dgm:cxn modelId="{0E85AFA7-67FD-4ECE-893E-F43C2A2A3E94}" type="presParOf" srcId="{00BDBFE0-A976-497E-BC10-51DE2C32100C}" destId="{E52DB50F-C604-432F-86C7-42F5DD351BAD}" srcOrd="9" destOrd="0" presId="urn:microsoft.com/office/officeart/2005/8/layout/hierarchy5"/>
    <dgm:cxn modelId="{8DEB5916-3C21-4C59-9391-9DF9E51166E0}" type="presParOf" srcId="{E52DB50F-C604-432F-86C7-42F5DD351BAD}" destId="{264412F6-7568-443C-945B-8A2EEC928ED7}" srcOrd="0" destOrd="0" presId="urn:microsoft.com/office/officeart/2005/8/layout/hierarchy5"/>
    <dgm:cxn modelId="{7A1D7A76-03AC-4887-9755-EB36C1832B7D}" type="presParOf" srcId="{E52DB50F-C604-432F-86C7-42F5DD351BAD}" destId="{EEC88EEB-4027-4BB8-96EF-B0C09C9D2235}" srcOrd="1" destOrd="0" presId="urn:microsoft.com/office/officeart/2005/8/layout/hierarchy5"/>
    <dgm:cxn modelId="{59E9F220-57B0-482E-A60F-2E64B6C0C45B}" type="presParOf" srcId="{00BDBFE0-A976-497E-BC10-51DE2C32100C}" destId="{9C334AD6-0638-44CA-AC11-25EAAC63FE8E}" srcOrd="10" destOrd="0" presId="urn:microsoft.com/office/officeart/2005/8/layout/hierarchy5"/>
    <dgm:cxn modelId="{9C685492-339C-4F40-963C-2B9C139BB871}" type="presParOf" srcId="{9C334AD6-0638-44CA-AC11-25EAAC63FE8E}" destId="{9E5C93DF-1541-4B9B-B902-CAFF6254767F}" srcOrd="0" destOrd="0" presId="urn:microsoft.com/office/officeart/2005/8/layout/hierarchy5"/>
    <dgm:cxn modelId="{BCD2DFBC-61EA-46CA-82E1-04359D5E591C}" type="presParOf" srcId="{00BDBFE0-A976-497E-BC10-51DE2C32100C}" destId="{24AB378A-4740-4FE9-B7DC-FF5616697735}" srcOrd="11" destOrd="0" presId="urn:microsoft.com/office/officeart/2005/8/layout/hierarchy5"/>
    <dgm:cxn modelId="{D9C64223-9390-482F-B446-BFF2A1E223D2}" type="presParOf" srcId="{24AB378A-4740-4FE9-B7DC-FF5616697735}" destId="{56706289-576A-465F-A611-4873191C1E49}" srcOrd="0" destOrd="0" presId="urn:microsoft.com/office/officeart/2005/8/layout/hierarchy5"/>
    <dgm:cxn modelId="{15ADDD78-B5C2-497A-A36D-7B532D916EAD}" type="presParOf" srcId="{24AB378A-4740-4FE9-B7DC-FF5616697735}" destId="{DCB39E78-E983-48F7-841F-D46884259AEB}" srcOrd="1" destOrd="0" presId="urn:microsoft.com/office/officeart/2005/8/layout/hierarchy5"/>
    <dgm:cxn modelId="{E742F937-FA13-40BB-A235-86C953B58B25}" type="presParOf" srcId="{C125547C-3A3F-4260-AE85-BDEC4C90A1D4}" destId="{361A46E6-B167-4F84-A65F-0A0E4E5CAD2C}" srcOrd="2" destOrd="0" presId="urn:microsoft.com/office/officeart/2005/8/layout/hierarchy5"/>
    <dgm:cxn modelId="{3BA12AF0-4EB1-4C8D-B273-E8FA378EA45B}" type="presParOf" srcId="{361A46E6-B167-4F84-A65F-0A0E4E5CAD2C}" destId="{00379504-1E93-4A4E-9D7F-EFA104AB6535}" srcOrd="0" destOrd="0" presId="urn:microsoft.com/office/officeart/2005/8/layout/hierarchy5"/>
    <dgm:cxn modelId="{8FC93DC2-6E49-4D1F-9EB1-431C2492C4D8}" type="presParOf" srcId="{C125547C-3A3F-4260-AE85-BDEC4C90A1D4}" destId="{3487C95F-C830-4300-ACC6-59E522F3BDF0}" srcOrd="3" destOrd="0" presId="urn:microsoft.com/office/officeart/2005/8/layout/hierarchy5"/>
    <dgm:cxn modelId="{9ADD0661-E758-498E-9652-EC7BC87789B8}" type="presParOf" srcId="{3487C95F-C830-4300-ACC6-59E522F3BDF0}" destId="{D95D6CA1-C699-45D4-A89F-A62E5AB2FC89}" srcOrd="0" destOrd="0" presId="urn:microsoft.com/office/officeart/2005/8/layout/hierarchy5"/>
    <dgm:cxn modelId="{211454C8-B296-4CF2-A600-9DC000239B32}" type="presParOf" srcId="{3487C95F-C830-4300-ACC6-59E522F3BDF0}" destId="{E0E76F40-FCB0-4D3D-A7A8-AB6D71D93D87}" srcOrd="1" destOrd="0" presId="urn:microsoft.com/office/officeart/2005/8/layout/hierarchy5"/>
    <dgm:cxn modelId="{A40A2FD2-C84E-4425-8E74-26247CF15768}" type="presParOf" srcId="{04377EBD-ED64-4044-A8D3-9FDAE2086517}" destId="{69AAA5B1-1190-477C-971A-28E27D6D3D3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E3396-C4F6-467D-965D-B0D4CEF2AD28}">
      <dsp:nvSpPr>
        <dsp:cNvPr id="0" name=""/>
        <dsp:cNvSpPr/>
      </dsp:nvSpPr>
      <dsp:spPr>
        <a:xfrm>
          <a:off x="952843" y="275951"/>
          <a:ext cx="737226" cy="737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461CEE-47BB-4C97-BB24-BE4FD5611A97}">
      <dsp:nvSpPr>
        <dsp:cNvPr id="0" name=""/>
        <dsp:cNvSpPr/>
      </dsp:nvSpPr>
      <dsp:spPr>
        <a:xfrm>
          <a:off x="502316" y="1323989"/>
          <a:ext cx="1638281" cy="10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Quick overview of the Mixed Reality Toolkit configuration</a:t>
          </a:r>
          <a:endParaRPr lang="en-US" sz="2000" kern="1200" dirty="0"/>
        </a:p>
      </dsp:txBody>
      <dsp:txXfrm>
        <a:off x="502316" y="1323989"/>
        <a:ext cx="1638281" cy="1023925"/>
      </dsp:txXfrm>
    </dsp:sp>
    <dsp:sp modelId="{95484EEE-6B15-44C8-A38E-13CE0D4E61EA}">
      <dsp:nvSpPr>
        <dsp:cNvPr id="0" name=""/>
        <dsp:cNvSpPr/>
      </dsp:nvSpPr>
      <dsp:spPr>
        <a:xfrm>
          <a:off x="2877824" y="275951"/>
          <a:ext cx="737226" cy="737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32C211-C50B-4396-BF81-46A7338C1CD3}">
      <dsp:nvSpPr>
        <dsp:cNvPr id="0" name=""/>
        <dsp:cNvSpPr/>
      </dsp:nvSpPr>
      <dsp:spPr>
        <a:xfrm>
          <a:off x="2427296" y="1323989"/>
          <a:ext cx="1638281" cy="10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Starting with the MRTK defaults</a:t>
          </a:r>
          <a:endParaRPr lang="en-US" sz="2000" kern="1200" dirty="0"/>
        </a:p>
      </dsp:txBody>
      <dsp:txXfrm>
        <a:off x="2427296" y="1323989"/>
        <a:ext cx="1638281" cy="1023925"/>
      </dsp:txXfrm>
    </dsp:sp>
    <dsp:sp modelId="{EDE8E439-F761-4026-A128-0FF0C76F5539}">
      <dsp:nvSpPr>
        <dsp:cNvPr id="0" name=""/>
        <dsp:cNvSpPr/>
      </dsp:nvSpPr>
      <dsp:spPr>
        <a:xfrm>
          <a:off x="4802804" y="275951"/>
          <a:ext cx="737226" cy="737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6E1D66-8D14-46F7-8BA1-374D5503060E}">
      <dsp:nvSpPr>
        <dsp:cNvPr id="0" name=""/>
        <dsp:cNvSpPr/>
      </dsp:nvSpPr>
      <dsp:spPr>
        <a:xfrm>
          <a:off x="4352277" y="1323989"/>
          <a:ext cx="1638281" cy="10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Copying the configuration for a quick start</a:t>
          </a:r>
          <a:endParaRPr lang="en-US" sz="2000" kern="1200" dirty="0"/>
        </a:p>
      </dsp:txBody>
      <dsp:txXfrm>
        <a:off x="4352277" y="1323989"/>
        <a:ext cx="1638281" cy="1023925"/>
      </dsp:txXfrm>
    </dsp:sp>
    <dsp:sp modelId="{DBA123E1-1DC9-46F1-9827-290B3CC250DD}">
      <dsp:nvSpPr>
        <dsp:cNvPr id="0" name=""/>
        <dsp:cNvSpPr/>
      </dsp:nvSpPr>
      <dsp:spPr>
        <a:xfrm>
          <a:off x="1915333" y="2757485"/>
          <a:ext cx="737226" cy="737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A97091-03FF-460F-99CD-63D2DC5389A3}">
      <dsp:nvSpPr>
        <dsp:cNvPr id="0" name=""/>
        <dsp:cNvSpPr/>
      </dsp:nvSpPr>
      <dsp:spPr>
        <a:xfrm>
          <a:off x="1464806" y="3805522"/>
          <a:ext cx="1638281" cy="10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Creating your own configuration</a:t>
          </a:r>
          <a:endParaRPr lang="en-US" sz="2300" kern="1200" dirty="0"/>
        </a:p>
      </dsp:txBody>
      <dsp:txXfrm>
        <a:off x="1464806" y="3805522"/>
        <a:ext cx="1638281" cy="1023925"/>
      </dsp:txXfrm>
    </dsp:sp>
    <dsp:sp modelId="{3C0983CE-F8BC-4F75-B00F-806A209C138F}">
      <dsp:nvSpPr>
        <dsp:cNvPr id="0" name=""/>
        <dsp:cNvSpPr/>
      </dsp:nvSpPr>
      <dsp:spPr>
        <a:xfrm>
          <a:off x="3840314" y="2757485"/>
          <a:ext cx="737226" cy="7372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7EEA92-CAA5-4E28-91A9-8F301F9ED5C9}">
      <dsp:nvSpPr>
        <dsp:cNvPr id="0" name=""/>
        <dsp:cNvSpPr/>
      </dsp:nvSpPr>
      <dsp:spPr>
        <a:xfrm>
          <a:off x="3389787" y="3805522"/>
          <a:ext cx="1638281" cy="10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Tips n Tricks</a:t>
          </a:r>
          <a:endParaRPr lang="en-US" sz="2300" kern="1200" dirty="0"/>
        </a:p>
      </dsp:txBody>
      <dsp:txXfrm>
        <a:off x="3389787" y="3805522"/>
        <a:ext cx="1638281" cy="1023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A60DE-6ED1-455C-96C5-5700DC373CAA}">
      <dsp:nvSpPr>
        <dsp:cNvPr id="0" name=""/>
        <dsp:cNvSpPr/>
      </dsp:nvSpPr>
      <dsp:spPr>
        <a:xfrm>
          <a:off x="2893262" y="2420508"/>
          <a:ext cx="1861457" cy="18614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Mixed Reality Toolkit</a:t>
          </a:r>
        </a:p>
      </dsp:txBody>
      <dsp:txXfrm>
        <a:off x="2984131" y="2511377"/>
        <a:ext cx="1679719" cy="1679719"/>
      </dsp:txXfrm>
    </dsp:sp>
    <dsp:sp modelId="{B2FCF51A-0FA9-4118-8479-3B52DB1F6467}">
      <dsp:nvSpPr>
        <dsp:cNvPr id="0" name=""/>
        <dsp:cNvSpPr/>
      </dsp:nvSpPr>
      <dsp:spPr>
        <a:xfrm rot="16200000">
          <a:off x="3298371" y="1894889"/>
          <a:ext cx="10512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1238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FBFBE-137A-403C-98B3-C0015D7C8090}">
      <dsp:nvSpPr>
        <dsp:cNvPr id="0" name=""/>
        <dsp:cNvSpPr/>
      </dsp:nvSpPr>
      <dsp:spPr>
        <a:xfrm>
          <a:off x="3200402" y="122093"/>
          <a:ext cx="1247176" cy="1247176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Multi-Platform</a:t>
          </a:r>
        </a:p>
      </dsp:txBody>
      <dsp:txXfrm>
        <a:off x="3261284" y="182975"/>
        <a:ext cx="1125412" cy="1125412"/>
      </dsp:txXfrm>
    </dsp:sp>
    <dsp:sp modelId="{BD5F7E9D-4C45-4B70-9688-EB05EB21CE7E}">
      <dsp:nvSpPr>
        <dsp:cNvPr id="0" name=""/>
        <dsp:cNvSpPr/>
      </dsp:nvSpPr>
      <dsp:spPr>
        <a:xfrm rot="20520000">
          <a:off x="4730951" y="2898758"/>
          <a:ext cx="9712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124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E29E2-2B68-4851-BA68-D1BABE5B209A}">
      <dsp:nvSpPr>
        <dsp:cNvPr id="0" name=""/>
        <dsp:cNvSpPr/>
      </dsp:nvSpPr>
      <dsp:spPr>
        <a:xfrm>
          <a:off x="5678433" y="1922487"/>
          <a:ext cx="1247176" cy="1247176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Performance by Default</a:t>
          </a:r>
        </a:p>
      </dsp:txBody>
      <dsp:txXfrm>
        <a:off x="5739315" y="1983369"/>
        <a:ext cx="1125412" cy="1125412"/>
      </dsp:txXfrm>
    </dsp:sp>
    <dsp:sp modelId="{B141FAA9-6E58-4855-91D3-1921B59A4556}">
      <dsp:nvSpPr>
        <dsp:cNvPr id="0" name=""/>
        <dsp:cNvSpPr/>
      </dsp:nvSpPr>
      <dsp:spPr>
        <a:xfrm rot="3240000">
          <a:off x="4359162" y="4558776"/>
          <a:ext cx="6843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431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DA16F-DD7F-4084-987C-CAD5F07D08B4}">
      <dsp:nvSpPr>
        <dsp:cNvPr id="0" name=""/>
        <dsp:cNvSpPr/>
      </dsp:nvSpPr>
      <dsp:spPr>
        <a:xfrm>
          <a:off x="4731909" y="4835587"/>
          <a:ext cx="1247176" cy="1247176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Individual Components</a:t>
          </a:r>
        </a:p>
      </dsp:txBody>
      <dsp:txXfrm>
        <a:off x="4792791" y="4896469"/>
        <a:ext cx="1125412" cy="1125412"/>
      </dsp:txXfrm>
    </dsp:sp>
    <dsp:sp modelId="{28D71568-4CA1-4638-9381-D1A71EE2369D}">
      <dsp:nvSpPr>
        <dsp:cNvPr id="0" name=""/>
        <dsp:cNvSpPr/>
      </dsp:nvSpPr>
      <dsp:spPr>
        <a:xfrm rot="7560000">
          <a:off x="2604505" y="4558776"/>
          <a:ext cx="6843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431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BD54D-FAA1-497C-93CD-440E92366BFE}">
      <dsp:nvSpPr>
        <dsp:cNvPr id="0" name=""/>
        <dsp:cNvSpPr/>
      </dsp:nvSpPr>
      <dsp:spPr>
        <a:xfrm>
          <a:off x="1668895" y="4835587"/>
          <a:ext cx="1247176" cy="1247176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Centralised Configuration</a:t>
          </a:r>
        </a:p>
      </dsp:txBody>
      <dsp:txXfrm>
        <a:off x="1729777" y="4896469"/>
        <a:ext cx="1125412" cy="1125412"/>
      </dsp:txXfrm>
    </dsp:sp>
    <dsp:sp modelId="{F113945D-DE47-4947-B612-CC56EA9E6A51}">
      <dsp:nvSpPr>
        <dsp:cNvPr id="0" name=""/>
        <dsp:cNvSpPr/>
      </dsp:nvSpPr>
      <dsp:spPr>
        <a:xfrm rot="11880000">
          <a:off x="1945780" y="2898758"/>
          <a:ext cx="9712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124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55067-8C9F-41A4-AC03-91D0EEEBF2C5}">
      <dsp:nvSpPr>
        <dsp:cNvPr id="0" name=""/>
        <dsp:cNvSpPr/>
      </dsp:nvSpPr>
      <dsp:spPr>
        <a:xfrm>
          <a:off x="722372" y="1922487"/>
          <a:ext cx="1247176" cy="124717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New Architecture</a:t>
          </a:r>
        </a:p>
      </dsp:txBody>
      <dsp:txXfrm>
        <a:off x="783254" y="1983369"/>
        <a:ext cx="1125412" cy="1125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22056-5BF6-4BBA-B5B3-1A8C2FD32EFB}">
      <dsp:nvSpPr>
        <dsp:cNvPr id="0" name=""/>
        <dsp:cNvSpPr/>
      </dsp:nvSpPr>
      <dsp:spPr>
        <a:xfrm>
          <a:off x="220478" y="3505098"/>
          <a:ext cx="2029271" cy="1014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Master Configuration</a:t>
          </a:r>
        </a:p>
      </dsp:txBody>
      <dsp:txXfrm>
        <a:off x="250196" y="3534816"/>
        <a:ext cx="1969835" cy="955199"/>
      </dsp:txXfrm>
    </dsp:sp>
    <dsp:sp modelId="{D7B78200-C941-4FE7-A6B5-4F23462D79A8}">
      <dsp:nvSpPr>
        <dsp:cNvPr id="0" name=""/>
        <dsp:cNvSpPr/>
      </dsp:nvSpPr>
      <dsp:spPr>
        <a:xfrm rot="17288281">
          <a:off x="1533619" y="3010931"/>
          <a:ext cx="20796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79678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521467" y="2972255"/>
        <a:ext cx="103983" cy="103983"/>
      </dsp:txXfrm>
    </dsp:sp>
    <dsp:sp modelId="{C28DA1A5-A92E-45DD-8144-352212BA2EE3}">
      <dsp:nvSpPr>
        <dsp:cNvPr id="0" name=""/>
        <dsp:cNvSpPr/>
      </dsp:nvSpPr>
      <dsp:spPr>
        <a:xfrm>
          <a:off x="2897168" y="1528759"/>
          <a:ext cx="2029271" cy="1014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Input</a:t>
          </a:r>
        </a:p>
      </dsp:txBody>
      <dsp:txXfrm>
        <a:off x="2926886" y="1558477"/>
        <a:ext cx="1969835" cy="955199"/>
      </dsp:txXfrm>
    </dsp:sp>
    <dsp:sp modelId="{52FE8107-0699-47AD-9760-5B252AC05434}">
      <dsp:nvSpPr>
        <dsp:cNvPr id="0" name=""/>
        <dsp:cNvSpPr/>
      </dsp:nvSpPr>
      <dsp:spPr>
        <a:xfrm rot="18158017">
          <a:off x="4509505" y="1260684"/>
          <a:ext cx="18098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809868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5369193" y="1228753"/>
        <a:ext cx="90493" cy="90493"/>
      </dsp:txXfrm>
    </dsp:sp>
    <dsp:sp modelId="{48BF9EB0-614A-4845-B8BC-7F119F77BFF5}">
      <dsp:nvSpPr>
        <dsp:cNvPr id="0" name=""/>
        <dsp:cNvSpPr/>
      </dsp:nvSpPr>
      <dsp:spPr>
        <a:xfrm>
          <a:off x="5902439" y="4604"/>
          <a:ext cx="2029271" cy="1014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Focus</a:t>
          </a:r>
        </a:p>
      </dsp:txBody>
      <dsp:txXfrm>
        <a:off x="5932157" y="34322"/>
        <a:ext cx="1969835" cy="955199"/>
      </dsp:txXfrm>
    </dsp:sp>
    <dsp:sp modelId="{8FB29006-9040-4C99-B866-13F565C485F4}">
      <dsp:nvSpPr>
        <dsp:cNvPr id="0" name=""/>
        <dsp:cNvSpPr/>
      </dsp:nvSpPr>
      <dsp:spPr>
        <a:xfrm rot="20393504">
          <a:off x="4894763" y="1844100"/>
          <a:ext cx="103935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39352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388456" y="1831431"/>
        <a:ext cx="51967" cy="51967"/>
      </dsp:txXfrm>
    </dsp:sp>
    <dsp:sp modelId="{92F58CEF-CCB9-4C99-BC63-961814CE68B2}">
      <dsp:nvSpPr>
        <dsp:cNvPr id="0" name=""/>
        <dsp:cNvSpPr/>
      </dsp:nvSpPr>
      <dsp:spPr>
        <a:xfrm>
          <a:off x="5902439" y="1171435"/>
          <a:ext cx="2029271" cy="1014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Pointer</a:t>
          </a:r>
        </a:p>
      </dsp:txBody>
      <dsp:txXfrm>
        <a:off x="5932157" y="1201153"/>
        <a:ext cx="1969835" cy="955199"/>
      </dsp:txXfrm>
    </dsp:sp>
    <dsp:sp modelId="{BC30AD1E-CAA5-48E4-A3AA-81690273D78F}">
      <dsp:nvSpPr>
        <dsp:cNvPr id="0" name=""/>
        <dsp:cNvSpPr/>
      </dsp:nvSpPr>
      <dsp:spPr>
        <a:xfrm rot="2380367">
          <a:off x="4780429" y="2427515"/>
          <a:ext cx="126801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68019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382739" y="2409130"/>
        <a:ext cx="63400" cy="63400"/>
      </dsp:txXfrm>
    </dsp:sp>
    <dsp:sp modelId="{0294B5E4-3C78-4D3F-ACED-D65EBB889620}">
      <dsp:nvSpPr>
        <dsp:cNvPr id="0" name=""/>
        <dsp:cNvSpPr/>
      </dsp:nvSpPr>
      <dsp:spPr>
        <a:xfrm>
          <a:off x="5902439" y="2338266"/>
          <a:ext cx="2029271" cy="1014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Actions</a:t>
          </a:r>
        </a:p>
      </dsp:txBody>
      <dsp:txXfrm>
        <a:off x="5932157" y="2367984"/>
        <a:ext cx="1969835" cy="955199"/>
      </dsp:txXfrm>
    </dsp:sp>
    <dsp:sp modelId="{5405E64C-66DC-4862-98F7-A6B75B230E98}">
      <dsp:nvSpPr>
        <dsp:cNvPr id="0" name=""/>
        <dsp:cNvSpPr/>
      </dsp:nvSpPr>
      <dsp:spPr>
        <a:xfrm rot="3823075">
          <a:off x="4312341" y="3010931"/>
          <a:ext cx="220419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20419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5359334" y="2969142"/>
        <a:ext cx="110209" cy="110209"/>
      </dsp:txXfrm>
    </dsp:sp>
    <dsp:sp modelId="{03FD1E74-FF43-4679-B869-FAF139FB0035}">
      <dsp:nvSpPr>
        <dsp:cNvPr id="0" name=""/>
        <dsp:cNvSpPr/>
      </dsp:nvSpPr>
      <dsp:spPr>
        <a:xfrm>
          <a:off x="5902439" y="3505098"/>
          <a:ext cx="2029271" cy="1014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Controllers</a:t>
          </a:r>
        </a:p>
      </dsp:txBody>
      <dsp:txXfrm>
        <a:off x="5932157" y="3534816"/>
        <a:ext cx="1969835" cy="955199"/>
      </dsp:txXfrm>
    </dsp:sp>
    <dsp:sp modelId="{EEF6F763-94BB-4E7A-A441-424771D46328}">
      <dsp:nvSpPr>
        <dsp:cNvPr id="0" name=""/>
        <dsp:cNvSpPr/>
      </dsp:nvSpPr>
      <dsp:spPr>
        <a:xfrm rot="4364982">
          <a:off x="3768832" y="3594347"/>
          <a:ext cx="329121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291213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5332159" y="3525382"/>
        <a:ext cx="164560" cy="164560"/>
      </dsp:txXfrm>
    </dsp:sp>
    <dsp:sp modelId="{264412F6-7568-443C-945B-8A2EEC928ED7}">
      <dsp:nvSpPr>
        <dsp:cNvPr id="0" name=""/>
        <dsp:cNvSpPr/>
      </dsp:nvSpPr>
      <dsp:spPr>
        <a:xfrm>
          <a:off x="5902439" y="4671929"/>
          <a:ext cx="2029271" cy="1014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Gesture</a:t>
          </a:r>
        </a:p>
      </dsp:txBody>
      <dsp:txXfrm>
        <a:off x="5932157" y="4701647"/>
        <a:ext cx="1969835" cy="955199"/>
      </dsp:txXfrm>
    </dsp:sp>
    <dsp:sp modelId="{9C334AD6-0638-44CA-AC11-25EAAC63FE8E}">
      <dsp:nvSpPr>
        <dsp:cNvPr id="0" name=""/>
        <dsp:cNvSpPr/>
      </dsp:nvSpPr>
      <dsp:spPr>
        <a:xfrm rot="4634435">
          <a:off x="3204876" y="4177762"/>
          <a:ext cx="441912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419126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5303961" y="4080600"/>
        <a:ext cx="220956" cy="220956"/>
      </dsp:txXfrm>
    </dsp:sp>
    <dsp:sp modelId="{56706289-576A-465F-A611-4873191C1E49}">
      <dsp:nvSpPr>
        <dsp:cNvPr id="0" name=""/>
        <dsp:cNvSpPr/>
      </dsp:nvSpPr>
      <dsp:spPr>
        <a:xfrm>
          <a:off x="5902439" y="5838760"/>
          <a:ext cx="2029271" cy="1014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Speech</a:t>
          </a:r>
        </a:p>
      </dsp:txBody>
      <dsp:txXfrm>
        <a:off x="5932157" y="5868478"/>
        <a:ext cx="1969835" cy="955199"/>
      </dsp:txXfrm>
    </dsp:sp>
    <dsp:sp modelId="{361A46E6-B167-4F84-A65F-0A0E4E5CAD2C}">
      <dsp:nvSpPr>
        <dsp:cNvPr id="0" name=""/>
        <dsp:cNvSpPr/>
      </dsp:nvSpPr>
      <dsp:spPr>
        <a:xfrm rot="19172372">
          <a:off x="2142247" y="3707392"/>
          <a:ext cx="8990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99051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69297" y="3698232"/>
        <a:ext cx="44952" cy="44952"/>
      </dsp:txXfrm>
    </dsp:sp>
    <dsp:sp modelId="{D95D6CA1-C699-45D4-A89F-A62E5AB2FC89}">
      <dsp:nvSpPr>
        <dsp:cNvPr id="0" name=""/>
        <dsp:cNvSpPr/>
      </dsp:nvSpPr>
      <dsp:spPr>
        <a:xfrm>
          <a:off x="2933797" y="2921682"/>
          <a:ext cx="2029271" cy="1014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Camera</a:t>
          </a:r>
        </a:p>
      </dsp:txBody>
      <dsp:txXfrm>
        <a:off x="2963515" y="2951400"/>
        <a:ext cx="1969835" cy="95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A23B-CA5A-4237-B088-2D24C5FB0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96403-AF5B-4049-A66E-F9458A675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A7DA2-0BC5-4AEB-9952-0ECFAC82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15/03/2019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F00D7-5CF2-485E-ADB4-6E21A6F3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D3286-21B5-42F6-97B1-32480D0F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67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F195-358D-47AB-9766-43CCF6F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01937-981F-4C01-843D-9628267B7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24667-CCD1-40D4-A92C-68535CD6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15/03/2019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23590-7009-4C42-A5B6-B7734C0C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8D8D-BF5D-4704-B353-B3DE081F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38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0E2DF-AEFD-4F42-BA74-1A742EC62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30394-37EB-4C38-A6A6-029BB4E4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7B3DB-37CA-4ADD-A190-35B966CA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15/03/2019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D4823-DB59-4678-8F74-9F637478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6FDD-98DE-4841-B220-44F77DD1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8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0439-1D83-432D-A259-6BACA2AE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830E-F843-40F0-AA58-30B1950B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1387-72D0-40A2-A98F-DE524C84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15/03/2019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1A58-2A15-4A06-AD48-D8DFD263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4BC7C-E3D4-4B6C-953B-4BADFD83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1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EA12-6CBE-4E6A-BE90-C22AE927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2F360-3BE2-44F5-9D93-CAF7F104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9D4CC-6350-40B3-BAB7-68480AA3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15/03/2019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6F7C-9C62-4145-9DEE-FFCCADBE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5BDB-2F4A-49C5-951D-4B05F15F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24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5A6D-A383-4587-AD92-F81C9F3B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B7D37-6123-4C30-8823-1E4B477AE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A3119-FC20-4A79-9839-D6821EDB0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EE89-01A9-46CC-8D11-28AD34C9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15/03/2019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0681A-D47B-4B52-B9A4-87E0D9A7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2C4C-50EC-49EC-A30A-6FEA90DF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75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2A0D-0DEE-45E5-B68D-773ECCEA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AE16-F7A3-47B3-B4AD-1D7AA32F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34298-2670-44F1-825B-A129F289E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0C2D4-D97C-4A12-A764-655ACF2AE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A16E3-C473-48A9-A713-4A7F0C6EC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71C2A-52E4-4212-9FD3-BDA6D3D8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15/03/2019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B0878-EEA0-465B-AEC5-99224AF9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0B780-B7E3-4342-8ACE-C74825B1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32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64F7-312C-4878-AC09-56108E03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13194-A976-49E3-9708-3D5FC7DC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15/03/2019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0658C-97E9-4B09-B113-BC714B48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4EA7F-A823-46F4-9D65-2C1995A4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53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5EF5B-C733-4D10-A808-615C8258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15/03/2019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487E9-9A24-43DE-B13E-DF749DA7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02210-3242-4756-93C2-D1F0C52C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85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B8D2-F6FB-4577-8D46-6F3A87DC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81CB-2271-435B-92B3-CDC6F2A5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4CF96-F920-4E7A-AD88-92BCDB67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026F0-3C76-415F-9122-DB74EB8F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15/03/2019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1CFD6-994E-4096-9A8F-C6DF36E5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EDA5B-8D25-43EF-A4C7-81026BE1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18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9571-277F-47B9-9110-EB7495C4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215A1-1319-4357-B9D9-B612FDAEA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69AA2-1EF5-4295-8E61-74B65643C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141BF-80AB-4F57-852B-86132025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15/03/2019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0432F-A897-48E9-9D41-54ECC7F9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3CBB4-C313-4859-8E5F-3BFE8799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71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5F620-F5E3-438D-8E7B-0A325407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084D7-C24F-4B41-8D23-B8C05192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BC71F-75E1-4DDA-A22D-B14D49009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CE84-AE72-43DB-A7D1-8DCEAF3E28DD}" type="datetimeFigureOut">
              <a:rPr lang="en-GB" smtClean="0"/>
              <a:t>15/03/2019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BB67-564F-4CDE-8FB2-873096BDA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21DE-D3CC-4253-857C-C4ACFB702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02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16F7AB-7C54-48DB-AD49-90B35DC1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2C621D-B816-4242-863A-5FF206A9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0A8EAA-8BCD-448E-8A1A-3E0A0E1A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4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3CC1BD-FFB3-4E9D-AB35-B37DDB5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17" y="685800"/>
            <a:ext cx="3036753" cy="5105400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Mixed Reality Toolkit </a:t>
            </a: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Configuration</a:t>
            </a: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Quick Start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FE2BAA-142B-4351-BF19-70020110B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74216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462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8E3396-C4F6-467D-965D-B0D4CEF2A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3B8E3396-C4F6-467D-965D-B0D4CEF2A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3B8E3396-C4F6-467D-965D-B0D4CEF2A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graphicEl>
                                              <a:dgm id="{3B8E3396-C4F6-467D-965D-B0D4CEF2AD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461CEE-47BB-4C97-BB24-BE4FD561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graphicEl>
                                              <a:dgm id="{AC461CEE-47BB-4C97-BB24-BE4FD561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AC461CEE-47BB-4C97-BB24-BE4FD561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AC461CEE-47BB-4C97-BB24-BE4FD5611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484EEE-6B15-44C8-A38E-13CE0D4E6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95484EEE-6B15-44C8-A38E-13CE0D4E6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95484EEE-6B15-44C8-A38E-13CE0D4E6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graphicEl>
                                              <a:dgm id="{95484EEE-6B15-44C8-A38E-13CE0D4E61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32C211-C50B-4396-BF81-46A7338C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CF32C211-C50B-4396-BF81-46A7338C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CF32C211-C50B-4396-BF81-46A7338C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graphicEl>
                                              <a:dgm id="{CF32C211-C50B-4396-BF81-46A7338C1C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E8E439-F761-4026-A128-0FF0C76F5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EDE8E439-F761-4026-A128-0FF0C76F5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EDE8E439-F761-4026-A128-0FF0C76F5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EDE8E439-F761-4026-A128-0FF0C76F55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6E1D66-8D14-46F7-8BA1-374D55030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graphicEl>
                                              <a:dgm id="{976E1D66-8D14-46F7-8BA1-374D55030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976E1D66-8D14-46F7-8BA1-374D55030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976E1D66-8D14-46F7-8BA1-374D55030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A123E1-1DC9-46F1-9827-290B3CC25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DBA123E1-1DC9-46F1-9827-290B3CC25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graphicEl>
                                              <a:dgm id="{DBA123E1-1DC9-46F1-9827-290B3CC25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DBA123E1-1DC9-46F1-9827-290B3CC250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A97091-03FF-460F-99CD-63D2DC538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8EA97091-03FF-460F-99CD-63D2DC538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graphicEl>
                                              <a:dgm id="{8EA97091-03FF-460F-99CD-63D2DC538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graphicEl>
                                              <a:dgm id="{8EA97091-03FF-460F-99CD-63D2DC5389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0983CE-F8BC-4F75-B00F-806A209C1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3C0983CE-F8BC-4F75-B00F-806A209C1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3C0983CE-F8BC-4F75-B00F-806A209C1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graphicEl>
                                              <a:dgm id="{3C0983CE-F8BC-4F75-B00F-806A209C13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7EEA92-CAA5-4E28-91A9-8F301F9ED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graphicEl>
                                              <a:dgm id="{087EEA92-CAA5-4E28-91A9-8F301F9ED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087EEA92-CAA5-4E28-91A9-8F301F9ED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graphicEl>
                                              <a:dgm id="{087EEA92-CAA5-4E28-91A9-8F301F9ED5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7EF99D-EF53-4691-8B3F-20EB1AD83E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960962"/>
              </p:ext>
            </p:extLst>
          </p:nvPr>
        </p:nvGraphicFramePr>
        <p:xfrm>
          <a:off x="4544018" y="335901"/>
          <a:ext cx="7647982" cy="6204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F5232124-81C4-4CC2-8EDA-4F929C635E69}"/>
              </a:ext>
            </a:extLst>
          </p:cNvPr>
          <p:cNvSpPr txBox="1">
            <a:spLocks/>
          </p:cNvSpPr>
          <p:nvPr/>
        </p:nvSpPr>
        <p:spPr>
          <a:xfrm>
            <a:off x="535020" y="685800"/>
            <a:ext cx="3086659" cy="5545668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FFFFFF"/>
                </a:solidFill>
              </a:rPr>
              <a:t>Mixed Reality Toolkit V2</a:t>
            </a: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092B3-76CD-4E24-9C21-2319FA737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888" y="2309377"/>
            <a:ext cx="3338063" cy="230284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556E9A1-7CE8-4499-A291-6C55839285F9}"/>
              </a:ext>
            </a:extLst>
          </p:cNvPr>
          <p:cNvGrpSpPr/>
          <p:nvPr/>
        </p:nvGrpSpPr>
        <p:grpSpPr>
          <a:xfrm>
            <a:off x="6218038" y="5163602"/>
            <a:ext cx="1247176" cy="1247176"/>
            <a:chOff x="1668895" y="4835587"/>
            <a:chExt cx="1247176" cy="124717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DB5D0E0-3400-4233-BCF4-56618A21E8F6}"/>
                </a:ext>
              </a:extLst>
            </p:cNvPr>
            <p:cNvSpPr/>
            <p:nvPr/>
          </p:nvSpPr>
          <p:spPr>
            <a:xfrm>
              <a:off x="1668895" y="4835587"/>
              <a:ext cx="1247176" cy="1247176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406834"/>
                <a:satOff val="-13935"/>
                <a:lumOff val="-9412"/>
                <a:alphaOff val="0"/>
              </a:schemeClr>
            </a:fillRef>
            <a:effectRef idx="1">
              <a:schemeClr val="accent5">
                <a:hueOff val="-5406834"/>
                <a:satOff val="-13935"/>
                <a:lumOff val="-941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15C87EBF-92FC-4379-B264-99AF64333BB9}"/>
                </a:ext>
              </a:extLst>
            </p:cNvPr>
            <p:cNvSpPr txBox="1"/>
            <p:nvPr/>
          </p:nvSpPr>
          <p:spPr>
            <a:xfrm>
              <a:off x="1729777" y="4896469"/>
              <a:ext cx="1125412" cy="11254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Centralised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81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graphicEl>
                                              <a:dgm id="{158A60DE-6ED1-455C-96C5-5700DC37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158A60DE-6ED1-455C-96C5-5700DC37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158A60DE-6ED1-455C-96C5-5700DC37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158A60DE-6ED1-455C-96C5-5700DC37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B2FCF51A-0FA9-4118-8479-3B52DB1F6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B2FCF51A-0FA9-4118-8479-3B52DB1F6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2FCF51A-0FA9-4118-8479-3B52DB1F6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2FCF51A-0FA9-4118-8479-3B52DB1F6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816FBFBE-137A-403C-98B3-C0015D7C80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816FBFBE-137A-403C-98B3-C0015D7C80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816FBFBE-137A-403C-98B3-C0015D7C80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816FBFBE-137A-403C-98B3-C0015D7C80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BD5F7E9D-4C45-4B70-9688-EB05EB21C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BD5F7E9D-4C45-4B70-9688-EB05EB21C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BD5F7E9D-4C45-4B70-9688-EB05EB21C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BD5F7E9D-4C45-4B70-9688-EB05EB21C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F2BE29E2-2B68-4851-BA68-D1BABE5B20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F2BE29E2-2B68-4851-BA68-D1BABE5B20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F2BE29E2-2B68-4851-BA68-D1BABE5B20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F2BE29E2-2B68-4851-BA68-D1BABE5B20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B141FAA9-6E58-4855-91D3-1921B59A45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B141FAA9-6E58-4855-91D3-1921B59A45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B141FAA9-6E58-4855-91D3-1921B59A45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B141FAA9-6E58-4855-91D3-1921B59A45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5EEDA16F-DD7F-4084-987C-CAD5F07D0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5EEDA16F-DD7F-4084-987C-CAD5F07D0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5EEDA16F-DD7F-4084-987C-CAD5F07D0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5EEDA16F-DD7F-4084-987C-CAD5F07D0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28D71568-4CA1-4638-9381-D1A71EE23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28D71568-4CA1-4638-9381-D1A71EE23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28D71568-4CA1-4638-9381-D1A71EE23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28D71568-4CA1-4638-9381-D1A71EE23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graphicEl>
                                              <a:dgm id="{644BD54D-FAA1-497C-93CD-440E92366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644BD54D-FAA1-497C-93CD-440E92366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644BD54D-FAA1-497C-93CD-440E92366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644BD54D-FAA1-497C-93CD-440E92366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dgm id="{F113945D-DE47-4947-B612-CC56EA9E6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F113945D-DE47-4947-B612-CC56EA9E6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F113945D-DE47-4947-B612-CC56EA9E6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F113945D-DE47-4947-B612-CC56EA9E6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1CE55067-8C9F-41A4-AC03-91D0EEEBF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1CE55067-8C9F-41A4-AC03-91D0EEEBF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1CE55067-8C9F-41A4-AC03-91D0EEEBF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graphicEl>
                                              <a:dgm id="{1CE55067-8C9F-41A4-AC03-91D0EEEBF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7D7BDE-6847-4CA6-8868-9F026227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MRTK v2</a:t>
            </a:r>
            <a:br>
              <a:rPr lang="en-US" sz="6000"/>
            </a:br>
            <a:r>
              <a:rPr lang="en-US" sz="6000"/>
              <a:t>Configuration Profiles</a:t>
            </a:r>
          </a:p>
        </p:txBody>
      </p:sp>
      <p:sp>
        <p:nvSpPr>
          <p:cNvPr id="29" name="Freeform: Shape 2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87D76C-4149-41EA-8964-795EBBC582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4" b="1865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7255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F5232124-81C4-4CC2-8EDA-4F929C635E69}"/>
              </a:ext>
            </a:extLst>
          </p:cNvPr>
          <p:cNvSpPr txBox="1">
            <a:spLocks/>
          </p:cNvSpPr>
          <p:nvPr/>
        </p:nvSpPr>
        <p:spPr>
          <a:xfrm>
            <a:off x="27484" y="437558"/>
            <a:ext cx="3519280" cy="6115575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</a:rPr>
              <a:t>Configuration is managed centrally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FFFF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</a:rPr>
              <a:t>Each Service / Function manages its own configuration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FFFF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</a:rPr>
              <a:t>Each configuration can be swapped out at runtime*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D09DDF-3AF8-4170-91F8-7D89948AE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8004692"/>
              </p:ext>
            </p:extLst>
          </p:nvPr>
        </p:nvGraphicFramePr>
        <p:xfrm>
          <a:off x="4039811" y="-1"/>
          <a:ext cx="8152189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2866A98C-6BF9-49A7-99AF-646BAD801EDB}"/>
              </a:ext>
            </a:extLst>
          </p:cNvPr>
          <p:cNvGrpSpPr/>
          <p:nvPr/>
        </p:nvGrpSpPr>
        <p:grpSpPr>
          <a:xfrm>
            <a:off x="7101269" y="3715791"/>
            <a:ext cx="2029271" cy="1014635"/>
            <a:chOff x="3061458" y="4088513"/>
            <a:chExt cx="2029271" cy="101463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B8ACADF-D233-4451-B146-E2B39083B2F9}"/>
                </a:ext>
              </a:extLst>
            </p:cNvPr>
            <p:cNvSpPr/>
            <p:nvPr/>
          </p:nvSpPr>
          <p:spPr>
            <a:xfrm>
              <a:off x="3061458" y="4088513"/>
              <a:ext cx="2029271" cy="10146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A1B6BE85-EFC3-4E43-938D-F33C8494E1A2}"/>
                </a:ext>
              </a:extLst>
            </p:cNvPr>
            <p:cNvSpPr txBox="1"/>
            <p:nvPr/>
          </p:nvSpPr>
          <p:spPr>
            <a:xfrm>
              <a:off x="3091176" y="4118231"/>
              <a:ext cx="1969835" cy="9551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700" kern="1200" dirty="0"/>
                <a:t>Boundary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A4D469-6184-4784-B404-F49340544ACE}"/>
              </a:ext>
            </a:extLst>
          </p:cNvPr>
          <p:cNvGrpSpPr/>
          <p:nvPr/>
        </p:nvGrpSpPr>
        <p:grpSpPr>
          <a:xfrm>
            <a:off x="7280818" y="4492466"/>
            <a:ext cx="2029271" cy="1014635"/>
            <a:chOff x="3061458" y="4088513"/>
            <a:chExt cx="2029271" cy="101463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7773295-281D-4D5A-B643-0AE1F7DB23BF}"/>
                </a:ext>
              </a:extLst>
            </p:cNvPr>
            <p:cNvSpPr/>
            <p:nvPr/>
          </p:nvSpPr>
          <p:spPr>
            <a:xfrm>
              <a:off x="3061458" y="4088513"/>
              <a:ext cx="2029271" cy="10146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174ED97E-8C3B-4FD2-B816-56DC20B0EDB7}"/>
                </a:ext>
              </a:extLst>
            </p:cNvPr>
            <p:cNvSpPr txBox="1"/>
            <p:nvPr/>
          </p:nvSpPr>
          <p:spPr>
            <a:xfrm>
              <a:off x="3091176" y="4118231"/>
              <a:ext cx="1969835" cy="9551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700" kern="1200" dirty="0"/>
                <a:t>Teleport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A5B7D6A-93DF-4188-AD0D-530979C13A35}"/>
              </a:ext>
            </a:extLst>
          </p:cNvPr>
          <p:cNvGrpSpPr/>
          <p:nvPr/>
        </p:nvGrpSpPr>
        <p:grpSpPr>
          <a:xfrm>
            <a:off x="7460367" y="5269141"/>
            <a:ext cx="2029271" cy="1014635"/>
            <a:chOff x="3061458" y="4088513"/>
            <a:chExt cx="2029271" cy="101463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F5D6002-ACBF-42F7-B4A6-7C890FAE8698}"/>
                </a:ext>
              </a:extLst>
            </p:cNvPr>
            <p:cNvSpPr/>
            <p:nvPr/>
          </p:nvSpPr>
          <p:spPr>
            <a:xfrm>
              <a:off x="3061458" y="4088513"/>
              <a:ext cx="2029271" cy="10146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8B1A6026-68EC-40AD-80AD-7DAB809C64AD}"/>
                </a:ext>
              </a:extLst>
            </p:cNvPr>
            <p:cNvSpPr txBox="1"/>
            <p:nvPr/>
          </p:nvSpPr>
          <p:spPr>
            <a:xfrm>
              <a:off x="3091176" y="4118231"/>
              <a:ext cx="1969835" cy="9551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700" kern="1200" dirty="0"/>
                <a:t>Spatial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928FF0A-40DB-4554-B771-9C2D0B159DA9}"/>
              </a:ext>
            </a:extLst>
          </p:cNvPr>
          <p:cNvGrpSpPr/>
          <p:nvPr/>
        </p:nvGrpSpPr>
        <p:grpSpPr>
          <a:xfrm>
            <a:off x="7639917" y="6045816"/>
            <a:ext cx="2029271" cy="1014635"/>
            <a:chOff x="3061458" y="4088513"/>
            <a:chExt cx="2029271" cy="101463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C72D030-462B-4273-83B9-57F9A456DCC2}"/>
                </a:ext>
              </a:extLst>
            </p:cNvPr>
            <p:cNvSpPr/>
            <p:nvPr/>
          </p:nvSpPr>
          <p:spPr>
            <a:xfrm>
              <a:off x="3061458" y="4088513"/>
              <a:ext cx="2029271" cy="10146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: Rounded Corners 4">
              <a:extLst>
                <a:ext uri="{FF2B5EF4-FFF2-40B4-BE49-F238E27FC236}">
                  <a16:creationId xmlns:a16="http://schemas.microsoft.com/office/drawing/2014/main" id="{053F31DF-4E57-4866-A3E9-CF96FE56B792}"/>
                </a:ext>
              </a:extLst>
            </p:cNvPr>
            <p:cNvSpPr txBox="1"/>
            <p:nvPr/>
          </p:nvSpPr>
          <p:spPr>
            <a:xfrm>
              <a:off x="3091176" y="4118231"/>
              <a:ext cx="1969835" cy="9551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700" kern="1200" dirty="0"/>
                <a:t>Diagnostics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3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F5232124-81C4-4CC2-8EDA-4F929C635E69}"/>
              </a:ext>
            </a:extLst>
          </p:cNvPr>
          <p:cNvSpPr txBox="1">
            <a:spLocks/>
          </p:cNvSpPr>
          <p:nvPr/>
        </p:nvSpPr>
        <p:spPr>
          <a:xfrm>
            <a:off x="27484" y="437558"/>
            <a:ext cx="3519280" cy="6115575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</a:rPr>
              <a:t>The MRTK v2 comes with a full set of preconfigured defaults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FFFF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</a:rPr>
              <a:t>You can copy these to customise, dropping things you don’t need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FFFF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</a:rPr>
              <a:t>OR, you can start fresh and create your own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5E7C28-DF8C-4F86-A422-8F008BDDA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92" y="962185"/>
            <a:ext cx="7413960" cy="1290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04B2EE-CA0C-4604-9480-0C721612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48" y="4062622"/>
            <a:ext cx="7440556" cy="117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4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7A41-6CAB-4393-9FAC-F87FBD85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GB" dirty="0"/>
              <a:t>Demo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36AC87-66DD-4EB0-A79C-A57ADD7A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449" y="5717219"/>
            <a:ext cx="10901471" cy="114078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GB" dirty="0"/>
              <a:t>Walking through the configuration wilderness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83EE5D3-1076-47AF-B0B3-BB5DB1970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31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16F7AB-7C54-48DB-AD49-90B35DC1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2C621D-B816-4242-863A-5FF206A9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0A8EAA-8BCD-448E-8A1A-3E0A0E1A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2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125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Mixed Reality Toolkit   Configuration Quick Start</vt:lpstr>
      <vt:lpstr>PowerPoint Presentation</vt:lpstr>
      <vt:lpstr>MRTK v2 Configuration Profiles</vt:lpstr>
      <vt:lpstr>PowerPoint Presentation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Jackson</dc:creator>
  <cp:lastModifiedBy>Simon Jackson</cp:lastModifiedBy>
  <cp:revision>1</cp:revision>
  <dcterms:created xsi:type="dcterms:W3CDTF">2019-03-15T16:46:43Z</dcterms:created>
  <dcterms:modified xsi:type="dcterms:W3CDTF">2019-03-15T17:22:28Z</dcterms:modified>
</cp:coreProperties>
</file>