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0" r:id="rId4"/>
    <p:sldId id="291" r:id="rId5"/>
    <p:sldId id="293" r:id="rId6"/>
    <p:sldId id="294" r:id="rId7"/>
    <p:sldId id="28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B24AB-B80F-4523-AC37-DDCAFA12F0DB}" v="527" dt="2019-03-17T11:59:2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ackson" userId="b3b5d6fb-60c3-41f4-961e-b174f23421b1" providerId="ADAL" clId="{067B24AB-B80F-4523-AC37-DDCAFA12F0DB}"/>
    <pc:docChg chg="custSel mod modSld">
      <pc:chgData name="Simon Jackson" userId="b3b5d6fb-60c3-41f4-961e-b174f23421b1" providerId="ADAL" clId="{067B24AB-B80F-4523-AC37-DDCAFA12F0DB}" dt="2019-03-17T11:59:28.565" v="898" actId="20577"/>
      <pc:docMkLst>
        <pc:docMk/>
      </pc:docMkLst>
      <pc:sldChg chg="modSp">
        <pc:chgData name="Simon Jackson" userId="b3b5d6fb-60c3-41f4-961e-b174f23421b1" providerId="ADAL" clId="{067B24AB-B80F-4523-AC37-DDCAFA12F0DB}" dt="2019-03-17T09:47:12.748" v="112" actId="20577"/>
        <pc:sldMkLst>
          <pc:docMk/>
          <pc:sldMk cId="2464627065" sldId="259"/>
        </pc:sldMkLst>
        <pc:spChg chg="mod">
          <ac:chgData name="Simon Jackson" userId="b3b5d6fb-60c3-41f4-961e-b174f23421b1" providerId="ADAL" clId="{067B24AB-B80F-4523-AC37-DDCAFA12F0DB}" dt="2019-03-17T09:46:21.980" v="34" actId="20577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067B24AB-B80F-4523-AC37-DDCAFA12F0DB}" dt="2019-03-17T09:47:12.748" v="112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addSp delSp modSp">
        <pc:chgData name="Simon Jackson" userId="b3b5d6fb-60c3-41f4-961e-b174f23421b1" providerId="ADAL" clId="{067B24AB-B80F-4523-AC37-DDCAFA12F0DB}" dt="2019-03-17T11:42:51.187" v="225" actId="14100"/>
        <pc:sldMkLst>
          <pc:docMk/>
          <pc:sldMk cId="4187255922" sldId="291"/>
        </pc:sldMkLst>
        <pc:spChg chg="mod">
          <ac:chgData name="Simon Jackson" userId="b3b5d6fb-60c3-41f4-961e-b174f23421b1" providerId="ADAL" clId="{067B24AB-B80F-4523-AC37-DDCAFA12F0DB}" dt="2019-03-17T11:42:51.187" v="225" actId="14100"/>
          <ac:spMkLst>
            <pc:docMk/>
            <pc:sldMk cId="4187255922" sldId="291"/>
            <ac:spMk id="4" creationId="{667D7BDE-6847-4CA6-8868-9F026227FB90}"/>
          </ac:spMkLst>
        </pc:spChg>
        <pc:spChg chg="del">
          <ac:chgData name="Simon Jackson" userId="b3b5d6fb-60c3-41f4-961e-b174f23421b1" providerId="ADAL" clId="{067B24AB-B80F-4523-AC37-DDCAFA12F0DB}" dt="2019-03-17T11:41:01.508" v="115" actId="26606"/>
          <ac:spMkLst>
            <pc:docMk/>
            <pc:sldMk cId="4187255922" sldId="291"/>
            <ac:spMk id="29" creationId="{1DB7C82F-AB7E-4F0C-B829-FA1B9C415180}"/>
          </ac:spMkLst>
        </pc:spChg>
        <pc:spChg chg="add">
          <ac:chgData name="Simon Jackson" userId="b3b5d6fb-60c3-41f4-961e-b174f23421b1" providerId="ADAL" clId="{067B24AB-B80F-4523-AC37-DDCAFA12F0DB}" dt="2019-03-17T11:41:01.508" v="115" actId="26606"/>
          <ac:spMkLst>
            <pc:docMk/>
            <pc:sldMk cId="4187255922" sldId="291"/>
            <ac:spMk id="34" creationId="{1DB7C82F-AB7E-4F0C-B829-FA1B9C415180}"/>
          </ac:spMkLst>
        </pc:spChg>
        <pc:picChg chg="add mod">
          <ac:chgData name="Simon Jackson" userId="b3b5d6fb-60c3-41f4-961e-b174f23421b1" providerId="ADAL" clId="{067B24AB-B80F-4523-AC37-DDCAFA12F0DB}" dt="2019-03-17T11:41:01.508" v="115" actId="26606"/>
          <ac:picMkLst>
            <pc:docMk/>
            <pc:sldMk cId="4187255922" sldId="291"/>
            <ac:picMk id="2" creationId="{26D4741E-7E26-4981-99A0-A32584DA4F89}"/>
          </ac:picMkLst>
        </pc:picChg>
        <pc:picChg chg="del">
          <ac:chgData name="Simon Jackson" userId="b3b5d6fb-60c3-41f4-961e-b174f23421b1" providerId="ADAL" clId="{067B24AB-B80F-4523-AC37-DDCAFA12F0DB}" dt="2019-03-17T11:40:55.447" v="113" actId="478"/>
          <ac:picMkLst>
            <pc:docMk/>
            <pc:sldMk cId="4187255922" sldId="291"/>
            <ac:picMk id="8" creationId="{D487D76C-4149-41EA-8964-795EBBC58288}"/>
          </ac:picMkLst>
        </pc:picChg>
      </pc:sldChg>
      <pc:sldChg chg="addSp delSp modSp">
        <pc:chgData name="Simon Jackson" userId="b3b5d6fb-60c3-41f4-961e-b174f23421b1" providerId="ADAL" clId="{067B24AB-B80F-4523-AC37-DDCAFA12F0DB}" dt="2019-03-17T11:57:11.279" v="693" actId="1076"/>
        <pc:sldMkLst>
          <pc:docMk/>
          <pc:sldMk cId="578369544" sldId="293"/>
        </pc:sldMkLst>
        <pc:spChg chg="mod">
          <ac:chgData name="Simon Jackson" userId="b3b5d6fb-60c3-41f4-961e-b174f23421b1" providerId="ADAL" clId="{067B24AB-B80F-4523-AC37-DDCAFA12F0DB}" dt="2019-03-17T11:44:48.132" v="334" actId="14100"/>
          <ac:spMkLst>
            <pc:docMk/>
            <pc:sldMk cId="578369544" sldId="293"/>
            <ac:spMk id="19" creationId="{F5232124-81C4-4CC2-8EDA-4F929C635E69}"/>
          </ac:spMkLst>
        </pc:s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3" creationId="{2866A98C-6BF9-49A7-99AF-646BAD801EDB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6" creationId="{B6A4D469-6184-4784-B404-F49340544ACE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9" creationId="{2A5B7D6A-93DF-4188-AD0D-530979C13A35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32" creationId="{6928FF0A-40DB-4554-B771-9C2D0B159DA9}"/>
          </ac:grpSpMkLst>
        </pc:grpChg>
        <pc:graphicFrameChg chg="add del mod">
          <ac:chgData name="Simon Jackson" userId="b3b5d6fb-60c3-41f4-961e-b174f23421b1" providerId="ADAL" clId="{067B24AB-B80F-4523-AC37-DDCAFA12F0DB}" dt="2019-03-17T11:45:50.475" v="364" actId="478"/>
          <ac:graphicFrameMkLst>
            <pc:docMk/>
            <pc:sldMk cId="578369544" sldId="293"/>
            <ac:graphicFrameMk id="2" creationId="{1BE24A2D-9C9A-435F-912B-5A52905BA433}"/>
          </ac:graphicFrameMkLst>
        </pc:graphicFrameChg>
        <pc:graphicFrameChg chg="del">
          <ac:chgData name="Simon Jackson" userId="b3b5d6fb-60c3-41f4-961e-b174f23421b1" providerId="ADAL" clId="{067B24AB-B80F-4523-AC37-DDCAFA12F0DB}" dt="2019-03-17T11:43:16.908" v="226" actId="478"/>
          <ac:graphicFrameMkLst>
            <pc:docMk/>
            <pc:sldMk cId="578369544" sldId="293"/>
            <ac:graphicFrameMk id="3" creationId="{68D09DDF-3AF8-4170-91F8-7D89948AEA61}"/>
          </ac:graphicFrameMkLst>
        </pc:graphicFrameChg>
        <pc:graphicFrameChg chg="add del mod">
          <ac:chgData name="Simon Jackson" userId="b3b5d6fb-60c3-41f4-961e-b174f23421b1" providerId="ADAL" clId="{067B24AB-B80F-4523-AC37-DDCAFA12F0DB}" dt="2019-03-17T11:52:50.518" v="559" actId="478"/>
          <ac:graphicFrameMkLst>
            <pc:docMk/>
            <pc:sldMk cId="578369544" sldId="293"/>
            <ac:graphicFrameMk id="4" creationId="{370EAB8A-9417-4AA4-9F01-3EF870B5E33D}"/>
          </ac:graphicFrameMkLst>
        </pc:graphicFrameChg>
        <pc:graphicFrameChg chg="add mod">
          <ac:chgData name="Simon Jackson" userId="b3b5d6fb-60c3-41f4-961e-b174f23421b1" providerId="ADAL" clId="{067B24AB-B80F-4523-AC37-DDCAFA12F0DB}" dt="2019-03-17T11:57:11.279" v="693" actId="1076"/>
          <ac:graphicFrameMkLst>
            <pc:docMk/>
            <pc:sldMk cId="578369544" sldId="293"/>
            <ac:graphicFrameMk id="5" creationId="{38A3F87D-845D-4F5F-8A79-0244A0BA17FC}"/>
          </ac:graphicFrameMkLst>
        </pc:graphicFrameChg>
      </pc:sldChg>
      <pc:sldChg chg="addSp delSp modSp">
        <pc:chgData name="Simon Jackson" userId="b3b5d6fb-60c3-41f4-961e-b174f23421b1" providerId="ADAL" clId="{067B24AB-B80F-4523-AC37-DDCAFA12F0DB}" dt="2019-03-17T11:59:28.565" v="898" actId="20577"/>
        <pc:sldMkLst>
          <pc:docMk/>
          <pc:sldMk cId="1550349998" sldId="294"/>
        </pc:sldMkLst>
        <pc:spChg chg="mod">
          <ac:chgData name="Simon Jackson" userId="b3b5d6fb-60c3-41f4-961e-b174f23421b1" providerId="ADAL" clId="{067B24AB-B80F-4523-AC37-DDCAFA12F0DB}" dt="2019-03-17T11:59:28.565" v="898" actId="20577"/>
          <ac:spMkLst>
            <pc:docMk/>
            <pc:sldMk cId="1550349998" sldId="294"/>
            <ac:spMk id="19" creationId="{F5232124-81C4-4CC2-8EDA-4F929C635E69}"/>
          </ac:spMkLst>
        </pc:spChg>
        <pc:graphicFrameChg chg="add mod">
          <ac:chgData name="Simon Jackson" userId="b3b5d6fb-60c3-41f4-961e-b174f23421b1" providerId="ADAL" clId="{067B24AB-B80F-4523-AC37-DDCAFA12F0DB}" dt="2019-03-17T11:59:22.526" v="897" actId="1076"/>
          <ac:graphicFrameMkLst>
            <pc:docMk/>
            <pc:sldMk cId="1550349998" sldId="294"/>
            <ac:graphicFrameMk id="2" creationId="{B6AEA039-5FBF-4EF9-AAF1-C359066C8C3A}"/>
          </ac:graphicFrameMkLst>
        </pc:graphicFrameChg>
        <pc:picChg chg="del">
          <ac:chgData name="Simon Jackson" userId="b3b5d6fb-60c3-41f4-961e-b174f23421b1" providerId="ADAL" clId="{067B24AB-B80F-4523-AC37-DDCAFA12F0DB}" dt="2019-03-17T11:51:29.795" v="556" actId="478"/>
          <ac:picMkLst>
            <pc:docMk/>
            <pc:sldMk cId="1550349998" sldId="294"/>
            <ac:picMk id="4" creationId="{7D5E7C28-DF8C-4F86-A422-8F008BDDA8FB}"/>
          </ac:picMkLst>
        </pc:picChg>
        <pc:picChg chg="del">
          <ac:chgData name="Simon Jackson" userId="b3b5d6fb-60c3-41f4-961e-b174f23421b1" providerId="ADAL" clId="{067B24AB-B80F-4523-AC37-DDCAFA12F0DB}" dt="2019-03-17T11:51:32.955" v="557" actId="478"/>
          <ac:picMkLst>
            <pc:docMk/>
            <pc:sldMk cId="1550349998" sldId="294"/>
            <ac:picMk id="6" creationId="{A504B2EE-CA0C-4604-9480-0C721612B5FE}"/>
          </ac:picMkLst>
        </pc:picChg>
      </pc:sldChg>
    </pc:docChg>
  </pc:docChgLst>
  <pc:docChgLst>
    <pc:chgData name="Simon Jackson" userId="b3b5d6fb-60c3-41f4-961e-b174f23421b1" providerId="ADAL" clId="{112E360C-C461-4C66-94AA-81632DF0EF79}"/>
    <pc:docChg chg="undo custSel mod addSld delSld modSld sldOrd">
      <pc:chgData name="Simon Jackson" userId="b3b5d6fb-60c3-41f4-961e-b174f23421b1" providerId="ADAL" clId="{112E360C-C461-4C66-94AA-81632DF0EF79}" dt="2019-03-15T17:22:26.586" v="1048" actId="2696"/>
      <pc:docMkLst>
        <pc:docMk/>
      </pc:docMkLst>
      <pc:sldChg chg="modSp modAnim">
        <pc:chgData name="Simon Jackson" userId="b3b5d6fb-60c3-41f4-961e-b174f23421b1" providerId="ADAL" clId="{112E360C-C461-4C66-94AA-81632DF0EF79}" dt="2019-03-15T17:20:57.347" v="1040" actId="20577"/>
        <pc:sldMkLst>
          <pc:docMk/>
          <pc:sldMk cId="2464627065" sldId="259"/>
        </pc:sldMkLst>
        <pc:spChg chg="mod">
          <ac:chgData name="Simon Jackson" userId="b3b5d6fb-60c3-41f4-961e-b174f23421b1" providerId="ADAL" clId="{112E360C-C461-4C66-94AA-81632DF0EF79}" dt="2019-03-15T16:15:10.849" v="17" actId="14100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112E360C-C461-4C66-94AA-81632DF0EF79}" dt="2019-03-15T17:20:57.347" v="1040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modSp">
        <pc:chgData name="Simon Jackson" userId="b3b5d6fb-60c3-41f4-961e-b174f23421b1" providerId="ADAL" clId="{112E360C-C461-4C66-94AA-81632DF0EF79}" dt="2019-03-15T17:15:48.033" v="987" actId="20577"/>
        <pc:sldMkLst>
          <pc:docMk/>
          <pc:sldMk cId="3385686276" sldId="286"/>
        </pc:sldMkLst>
        <pc:spChg chg="mod">
          <ac:chgData name="Simon Jackson" userId="b3b5d6fb-60c3-41f4-961e-b174f23421b1" providerId="ADAL" clId="{112E360C-C461-4C66-94AA-81632DF0EF79}" dt="2019-03-15T17:15:37.338" v="941" actId="20577"/>
          <ac:spMkLst>
            <pc:docMk/>
            <pc:sldMk cId="3385686276" sldId="286"/>
            <ac:spMk id="2" creationId="{09187A41-6CAB-4393-9FAC-F87FBD855459}"/>
          </ac:spMkLst>
        </pc:spChg>
        <pc:spChg chg="mod">
          <ac:chgData name="Simon Jackson" userId="b3b5d6fb-60c3-41f4-961e-b174f23421b1" providerId="ADAL" clId="{112E360C-C461-4C66-94AA-81632DF0EF79}" dt="2019-03-15T17:15:48.033" v="987" actId="20577"/>
          <ac:spMkLst>
            <pc:docMk/>
            <pc:sldMk cId="3385686276" sldId="286"/>
            <ac:spMk id="8" creationId="{4936AC87-66DD-4EB0-A79C-A57ADD7A807B}"/>
          </ac:spMkLst>
        </pc:spChg>
      </pc:sldChg>
      <pc:sldChg chg="addSp delSp modSp modAnim">
        <pc:chgData name="Simon Jackson" userId="b3b5d6fb-60c3-41f4-961e-b174f23421b1" providerId="ADAL" clId="{112E360C-C461-4C66-94AA-81632DF0EF79}" dt="2019-03-15T16:33:30.337" v="366" actId="20577"/>
        <pc:sldMkLst>
          <pc:docMk/>
          <pc:sldMk cId="1587815037" sldId="290"/>
        </pc:sldMkLst>
        <pc:spChg chg="mod">
          <ac:chgData name="Simon Jackson" userId="b3b5d6fb-60c3-41f4-961e-b174f23421b1" providerId="ADAL" clId="{112E360C-C461-4C66-94AA-81632DF0EF79}" dt="2019-03-15T16:33:30.337" v="366" actId="20577"/>
          <ac:spMkLst>
            <pc:docMk/>
            <pc:sldMk cId="1587815037" sldId="290"/>
            <ac:spMk id="19" creationId="{F5232124-81C4-4CC2-8EDA-4F929C635E69}"/>
          </ac:spMkLst>
        </pc:spChg>
        <pc:grpChg chg="add mod">
          <ac:chgData name="Simon Jackson" userId="b3b5d6fb-60c3-41f4-961e-b174f23421b1" providerId="ADAL" clId="{112E360C-C461-4C66-94AA-81632DF0EF79}" dt="2019-03-15T16:30:54.657" v="349" actId="1076"/>
          <ac:grpSpMkLst>
            <pc:docMk/>
            <pc:sldMk cId="1587815037" sldId="290"/>
            <ac:grpSpMk id="20" creationId="{0556E9A1-7CE8-4499-A291-6C55839285F9}"/>
          </ac:grpSpMkLst>
        </pc:grpChg>
        <pc:graphicFrameChg chg="mod">
          <ac:chgData name="Simon Jackson" userId="b3b5d6fb-60c3-41f4-961e-b174f23421b1" providerId="ADAL" clId="{112E360C-C461-4C66-94AA-81632DF0EF79}" dt="2019-03-15T16:18:51.590" v="300"/>
          <ac:graphicFrameMkLst>
            <pc:docMk/>
            <pc:sldMk cId="1587815037" sldId="290"/>
            <ac:graphicFrameMk id="4" creationId="{0B7EF99D-EF53-4691-8B3F-20EB1AD83E4A}"/>
          </ac:graphicFrameMkLst>
        </pc:graphicFrameChg>
        <pc:picChg chg="add del mod">
          <ac:chgData name="Simon Jackson" userId="b3b5d6fb-60c3-41f4-961e-b174f23421b1" providerId="ADAL" clId="{112E360C-C461-4C66-94AA-81632DF0EF79}" dt="2019-03-15T16:30:57.093" v="350" actId="478"/>
          <ac:picMkLst>
            <pc:docMk/>
            <pc:sldMk cId="1587815037" sldId="290"/>
            <ac:picMk id="18" creationId="{A844276C-7AB0-4FE2-82B4-BB6861B895E3}"/>
          </ac:picMkLst>
        </pc:picChg>
      </pc:sldChg>
      <pc:sldChg chg="addSp delSp modSp add mod setBg setClrOvrMap">
        <pc:chgData name="Simon Jackson" userId="b3b5d6fb-60c3-41f4-961e-b174f23421b1" providerId="ADAL" clId="{112E360C-C461-4C66-94AA-81632DF0EF79}" dt="2019-03-15T16:46:43.389" v="416" actId="26606"/>
        <pc:sldMkLst>
          <pc:docMk/>
          <pc:sldMk cId="4187255922" sldId="291"/>
        </pc:sldMkLst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2" creationId="{0E4A4562-D137-4ECD-8AC1-0F7577B18B5A}"/>
          </ac:spMkLst>
        </pc:spChg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3" creationId="{1FEC13FC-77C8-4A7A-A4BD-1A3E66F3C65B}"/>
          </ac:spMkLst>
        </pc:spChg>
        <pc:spChg chg="add mod or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4" creationId="{667D7BDE-6847-4CA6-8868-9F026227FB90}"/>
          </ac:spMkLst>
        </pc:spChg>
        <pc:spChg chg="add del">
          <ac:chgData name="Simon Jackson" userId="b3b5d6fb-60c3-41f4-961e-b174f23421b1" providerId="ADAL" clId="{112E360C-C461-4C66-94AA-81632DF0EF79}" dt="2019-03-15T16:37:17.044" v="405" actId="26606"/>
          <ac:spMkLst>
            <pc:docMk/>
            <pc:sldMk cId="4187255922" sldId="291"/>
            <ac:spMk id="11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37:17.037" v="404" actId="26606"/>
          <ac:spMkLst>
            <pc:docMk/>
            <pc:sldMk cId="4187255922" sldId="291"/>
            <ac:spMk id="16" creationId="{1DB7C82F-AB7E-4F0C-B829-FA1B9C415180}"/>
          </ac:spMkLst>
        </pc:spChg>
        <pc:spChg chg="add del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18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46:34.530" v="413" actId="26606"/>
          <ac:spMkLst>
            <pc:docMk/>
            <pc:sldMk cId="4187255922" sldId="291"/>
            <ac:spMk id="23" creationId="{94C3F6B3-69A5-4B7A-A963-2E854017761C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5" creationId="{97FCB4AC-74E0-4CC3-95D6-E6158D6ECE76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6" creationId="{0DE6A193-4755-479A-BC6F-A7EBCA73BE1A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7" creationId="{5C4527E1-0008-421A-B31C-AEA4C2A6A7AC}"/>
          </ac:spMkLst>
        </pc:spChg>
        <pc:spChg chg="ad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29" creationId="{1DB7C82F-AB7E-4F0C-B829-FA1B9C415180}"/>
          </ac:spMkLst>
        </pc:spChg>
        <pc:picChg chg="add del mod ord">
          <ac:chgData name="Simon Jackson" userId="b3b5d6fb-60c3-41f4-961e-b174f23421b1" providerId="ADAL" clId="{112E360C-C461-4C66-94AA-81632DF0EF79}" dt="2019-03-15T16:46:10.617" v="408" actId="478"/>
          <ac:picMkLst>
            <pc:docMk/>
            <pc:sldMk cId="4187255922" sldId="291"/>
            <ac:picMk id="6" creationId="{74247289-A4E1-416E-83B3-4BB3736C5CD1}"/>
          </ac:picMkLst>
        </pc:picChg>
        <pc:picChg chg="add mod">
          <ac:chgData name="Simon Jackson" userId="b3b5d6fb-60c3-41f4-961e-b174f23421b1" providerId="ADAL" clId="{112E360C-C461-4C66-94AA-81632DF0EF79}" dt="2019-03-15T16:46:43.389" v="416" actId="26606"/>
          <ac:picMkLst>
            <pc:docMk/>
            <pc:sldMk cId="4187255922" sldId="291"/>
            <ac:picMk id="8" creationId="{D487D76C-4149-41EA-8964-795EBBC58288}"/>
          </ac:picMkLst>
        </pc:picChg>
      </pc:sldChg>
      <pc:sldChg chg="addSp delSp modSp add ord delAnim modAnim">
        <pc:chgData name="Simon Jackson" userId="b3b5d6fb-60c3-41f4-961e-b174f23421b1" providerId="ADAL" clId="{112E360C-C461-4C66-94AA-81632DF0EF79}" dt="2019-03-15T17:12:14.275" v="738" actId="1076"/>
        <pc:sldMkLst>
          <pc:docMk/>
          <pc:sldMk cId="578369544" sldId="293"/>
        </pc:sldMkLst>
        <pc:spChg chg="mod">
          <ac:chgData name="Simon Jackson" userId="b3b5d6fb-60c3-41f4-961e-b174f23421b1" providerId="ADAL" clId="{112E360C-C461-4C66-94AA-81632DF0EF79}" dt="2019-03-15T17:12:14.275" v="738" actId="1076"/>
          <ac:spMkLst>
            <pc:docMk/>
            <pc:sldMk cId="578369544" sldId="293"/>
            <ac:spMk id="19" creationId="{F5232124-81C4-4CC2-8EDA-4F929C635E69}"/>
          </ac:spMkLst>
        </pc:spChg>
        <pc:spChg chg="del topLvl">
          <ac:chgData name="Simon Jackson" userId="b3b5d6fb-60c3-41f4-961e-b174f23421b1" providerId="ADAL" clId="{112E360C-C461-4C66-94AA-81632DF0EF79}" dt="2019-03-15T16:47:42.104" v="423" actId="478"/>
          <ac:spMkLst>
            <pc:docMk/>
            <pc:sldMk cId="578369544" sldId="293"/>
            <ac:spMk id="21" creationId="{BDB5D0E0-3400-4233-BCF4-56618A21E8F6}"/>
          </ac:spMkLst>
        </pc:spChg>
        <pc:spChg chg="del mod topLvl">
          <ac:chgData name="Simon Jackson" userId="b3b5d6fb-60c3-41f4-961e-b174f23421b1" providerId="ADAL" clId="{112E360C-C461-4C66-94AA-81632DF0EF79}" dt="2019-03-15T16:47:40.835" v="422" actId="478"/>
          <ac:spMkLst>
            <pc:docMk/>
            <pc:sldMk cId="578369544" sldId="293"/>
            <ac:spMk id="22" creationId="{15C87EBF-92FC-4379-B264-99AF64333BB9}"/>
          </ac:spMkLst>
        </pc:spChg>
        <pc:spChg chg="add">
          <ac:chgData name="Simon Jackson" userId="b3b5d6fb-60c3-41f4-961e-b174f23421b1" providerId="ADAL" clId="{112E360C-C461-4C66-94AA-81632DF0EF79}" dt="2019-03-15T17:07:58.250" v="519"/>
          <ac:spMkLst>
            <pc:docMk/>
            <pc:sldMk cId="578369544" sldId="293"/>
            <ac:spMk id="24" creationId="{0B8ACADF-D233-4451-B146-E2B39083B2F9}"/>
          </ac:spMkLst>
        </pc:spChg>
        <pc:spChg chg="add mod">
          <ac:chgData name="Simon Jackson" userId="b3b5d6fb-60c3-41f4-961e-b174f23421b1" providerId="ADAL" clId="{112E360C-C461-4C66-94AA-81632DF0EF79}" dt="2019-03-15T17:08:27.913" v="532" actId="20577"/>
          <ac:spMkLst>
            <pc:docMk/>
            <pc:sldMk cId="578369544" sldId="293"/>
            <ac:spMk id="25" creationId="{A1B6BE85-EFC3-4E43-938D-F33C8494E1A2}"/>
          </ac:spMkLst>
        </pc:spChg>
        <pc:spChg chg="mod">
          <ac:chgData name="Simon Jackson" userId="b3b5d6fb-60c3-41f4-961e-b174f23421b1" providerId="ADAL" clId="{112E360C-C461-4C66-94AA-81632DF0EF79}" dt="2019-03-15T17:08:44.449" v="543" actId="20577"/>
          <ac:spMkLst>
            <pc:docMk/>
            <pc:sldMk cId="578369544" sldId="293"/>
            <ac:spMk id="28" creationId="{174ED97E-8C3B-4FD2-B816-56DC20B0EDB7}"/>
          </ac:spMkLst>
        </pc:spChg>
        <pc:spChg chg="mod">
          <ac:chgData name="Simon Jackson" userId="b3b5d6fb-60c3-41f4-961e-b174f23421b1" providerId="ADAL" clId="{112E360C-C461-4C66-94AA-81632DF0EF79}" dt="2019-03-15T17:08:55.569" v="552" actId="20577"/>
          <ac:spMkLst>
            <pc:docMk/>
            <pc:sldMk cId="578369544" sldId="293"/>
            <ac:spMk id="31" creationId="{8B1A6026-68EC-40AD-80AD-7DAB809C64AD}"/>
          </ac:spMkLst>
        </pc:spChg>
        <pc:spChg chg="mod">
          <ac:chgData name="Simon Jackson" userId="b3b5d6fb-60c3-41f4-961e-b174f23421b1" providerId="ADAL" clId="{112E360C-C461-4C66-94AA-81632DF0EF79}" dt="2019-03-15T17:09:04.944" v="564" actId="20577"/>
          <ac:spMkLst>
            <pc:docMk/>
            <pc:sldMk cId="578369544" sldId="293"/>
            <ac:spMk id="34" creationId="{053F31DF-4E57-4866-A3E9-CF96FE56B792}"/>
          </ac:spMkLst>
        </pc:spChg>
        <pc:grpChg chg="del">
          <ac:chgData name="Simon Jackson" userId="b3b5d6fb-60c3-41f4-961e-b174f23421b1" providerId="ADAL" clId="{112E360C-C461-4C66-94AA-81632DF0EF79}" dt="2019-03-15T16:47:40.835" v="422" actId="478"/>
          <ac:grpSpMkLst>
            <pc:docMk/>
            <pc:sldMk cId="578369544" sldId="293"/>
            <ac:grpSpMk id="20" creationId="{0556E9A1-7CE8-4499-A291-6C55839285F9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3" creationId="{2866A98C-6BF9-49A7-99AF-646BAD801EDB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6" creationId="{B6A4D469-6184-4784-B404-F49340544ACE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9" creationId="{2A5B7D6A-93DF-4188-AD0D-530979C13A35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32" creationId="{6928FF0A-40DB-4554-B771-9C2D0B159DA9}"/>
          </ac:grpSpMkLst>
        </pc:grpChg>
        <pc:graphicFrameChg chg="add mod">
          <ac:chgData name="Simon Jackson" userId="b3b5d6fb-60c3-41f4-961e-b174f23421b1" providerId="ADAL" clId="{112E360C-C461-4C66-94AA-81632DF0EF79}" dt="2019-03-15T17:08:29.931" v="533"/>
          <ac:graphicFrameMkLst>
            <pc:docMk/>
            <pc:sldMk cId="578369544" sldId="293"/>
            <ac:graphicFrameMk id="3" creationId="{68D09DDF-3AF8-4170-91F8-7D89948AEA61}"/>
          </ac:graphicFrameMkLst>
        </pc:graphicFrameChg>
        <pc:graphicFrameChg chg="del">
          <ac:chgData name="Simon Jackson" userId="b3b5d6fb-60c3-41f4-961e-b174f23421b1" providerId="ADAL" clId="{112E360C-C461-4C66-94AA-81632DF0EF79}" dt="2019-03-15T16:47:37.354" v="420" actId="478"/>
          <ac:graphicFrameMkLst>
            <pc:docMk/>
            <pc:sldMk cId="578369544" sldId="293"/>
            <ac:graphicFrameMk id="4" creationId="{0B7EF99D-EF53-4691-8B3F-20EB1AD83E4A}"/>
          </ac:graphicFrameMkLst>
        </pc:graphicFrameChg>
        <pc:graphicFrameChg chg="add mod">
          <ac:chgData name="Simon Jackson" userId="b3b5d6fb-60c3-41f4-961e-b174f23421b1" providerId="ADAL" clId="{112E360C-C461-4C66-94AA-81632DF0EF79}" dt="2019-03-15T17:07:52.717" v="518"/>
          <ac:graphicFrameMkLst>
            <pc:docMk/>
            <pc:sldMk cId="578369544" sldId="293"/>
            <ac:graphicFrameMk id="18" creationId="{F4BFE583-1787-4480-B77D-A5239B5D1590}"/>
          </ac:graphicFrameMkLst>
        </pc:graphicFrameChg>
        <pc:picChg chg="del">
          <ac:chgData name="Simon Jackson" userId="b3b5d6fb-60c3-41f4-961e-b174f23421b1" providerId="ADAL" clId="{112E360C-C461-4C66-94AA-81632DF0EF79}" dt="2019-03-15T17:10:02.881" v="568" actId="478"/>
          <ac:picMkLst>
            <pc:docMk/>
            <pc:sldMk cId="578369544" sldId="293"/>
            <ac:picMk id="2" creationId="{B93092B3-76CD-4E24-9C21-2319FA73798F}"/>
          </ac:picMkLst>
        </pc:picChg>
      </pc:sldChg>
      <pc:sldChg chg="addSp delSp modSp add">
        <pc:chgData name="Simon Jackson" userId="b3b5d6fb-60c3-41f4-961e-b174f23421b1" providerId="ADAL" clId="{112E360C-C461-4C66-94AA-81632DF0EF79}" dt="2019-03-15T17:15:10.809" v="935" actId="20577"/>
        <pc:sldMkLst>
          <pc:docMk/>
          <pc:sldMk cId="1550349998" sldId="294"/>
        </pc:sldMkLst>
        <pc:spChg chg="mod">
          <ac:chgData name="Simon Jackson" userId="b3b5d6fb-60c3-41f4-961e-b174f23421b1" providerId="ADAL" clId="{112E360C-C461-4C66-94AA-81632DF0EF79}" dt="2019-03-15T17:15:10.809" v="935" actId="20577"/>
          <ac:spMkLst>
            <pc:docMk/>
            <pc:sldMk cId="1550349998" sldId="294"/>
            <ac:spMk id="19" creationId="{F5232124-81C4-4CC2-8EDA-4F929C635E69}"/>
          </ac:spMkLst>
        </pc:s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3" creationId="{2866A98C-6BF9-49A7-99AF-646BAD801EDB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6" creationId="{B6A4D469-6184-4784-B404-F49340544ACE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29" creationId="{2A5B7D6A-93DF-4188-AD0D-530979C13A35}"/>
          </ac:grpSpMkLst>
        </pc:grpChg>
        <pc:grpChg chg="del">
          <ac:chgData name="Simon Jackson" userId="b3b5d6fb-60c3-41f4-961e-b174f23421b1" providerId="ADAL" clId="{112E360C-C461-4C66-94AA-81632DF0EF79}" dt="2019-03-15T17:12:58.553" v="741" actId="478"/>
          <ac:grpSpMkLst>
            <pc:docMk/>
            <pc:sldMk cId="1550349998" sldId="294"/>
            <ac:grpSpMk id="32" creationId="{6928FF0A-40DB-4554-B771-9C2D0B159DA9}"/>
          </ac:grpSpMkLst>
        </pc:grpChg>
        <pc:graphicFrameChg chg="del">
          <ac:chgData name="Simon Jackson" userId="b3b5d6fb-60c3-41f4-961e-b174f23421b1" providerId="ADAL" clId="{112E360C-C461-4C66-94AA-81632DF0EF79}" dt="2019-03-15T17:12:56.026" v="740" actId="478"/>
          <ac:graphicFrameMkLst>
            <pc:docMk/>
            <pc:sldMk cId="1550349998" sldId="294"/>
            <ac:graphicFrameMk id="3" creationId="{68D09DDF-3AF8-4170-91F8-7D89948AEA61}"/>
          </ac:graphicFrameMkLst>
        </pc:graphicFrameChg>
        <pc:picChg chg="add mod">
          <ac:chgData name="Simon Jackson" userId="b3b5d6fb-60c3-41f4-961e-b174f23421b1" providerId="ADAL" clId="{112E360C-C461-4C66-94AA-81632DF0EF79}" dt="2019-03-15T17:13:44.113" v="750" actId="1076"/>
          <ac:picMkLst>
            <pc:docMk/>
            <pc:sldMk cId="1550349998" sldId="294"/>
            <ac:picMk id="4" creationId="{7D5E7C28-DF8C-4F86-A422-8F008BDDA8FB}"/>
          </ac:picMkLst>
        </pc:picChg>
        <pc:picChg chg="add mod">
          <ac:chgData name="Simon Jackson" userId="b3b5d6fb-60c3-41f4-961e-b174f23421b1" providerId="ADAL" clId="{112E360C-C461-4C66-94AA-81632DF0EF79}" dt="2019-03-15T17:13:52.139" v="752" actId="1076"/>
          <ac:picMkLst>
            <pc:docMk/>
            <pc:sldMk cId="1550349998" sldId="294"/>
            <ac:picMk id="6" creationId="{A504B2EE-CA0C-4604-9480-0C721612B5FE}"/>
          </ac:picMkLst>
        </pc:picChg>
      </pc:sldChg>
    </pc:docChg>
  </pc:docChgLst>
  <pc:docChgLst>
    <pc:chgData name="Simon Jackson" userId="b3b5d6fb-60c3-41f4-961e-b174f23421b1" providerId="ADAL" clId="{9E6CC483-3F63-41DD-9F13-93C9FC61B5BC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F6917-9B7C-44C2-BE40-626C44A0AE6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B7AD76A-04E5-4A3E-9DA9-803A301513BC}">
      <dgm:prSet custT="1"/>
      <dgm:spPr/>
      <dgm:t>
        <a:bodyPr/>
        <a:lstStyle/>
        <a:p>
          <a:r>
            <a:rPr lang="en-GB" sz="2000" dirty="0"/>
            <a:t>Quick overview of the MRTK controller configuration</a:t>
          </a:r>
          <a:endParaRPr lang="en-US" sz="2000" dirty="0"/>
        </a:p>
      </dgm:t>
    </dgm:pt>
    <dgm:pt modelId="{D0D22917-A656-4822-B1FA-CE740F3165A0}" type="parTrans" cxnId="{10BD70B3-B36A-4D48-BD8F-0FC73174E391}">
      <dgm:prSet/>
      <dgm:spPr/>
      <dgm:t>
        <a:bodyPr/>
        <a:lstStyle/>
        <a:p>
          <a:endParaRPr lang="en-US"/>
        </a:p>
      </dgm:t>
    </dgm:pt>
    <dgm:pt modelId="{A92A4F55-0C41-46B4-B0CB-D9D95C0A8A5E}" type="sibTrans" cxnId="{10BD70B3-B36A-4D48-BD8F-0FC73174E391}">
      <dgm:prSet/>
      <dgm:spPr/>
      <dgm:t>
        <a:bodyPr/>
        <a:lstStyle/>
        <a:p>
          <a:endParaRPr lang="en-US"/>
        </a:p>
      </dgm:t>
    </dgm:pt>
    <dgm:pt modelId="{BB84DCE8-A340-4168-8ADE-B281FCEFF822}">
      <dgm:prSet custT="1"/>
      <dgm:spPr/>
      <dgm:t>
        <a:bodyPr/>
        <a:lstStyle/>
        <a:p>
          <a:r>
            <a:rPr lang="en-GB" sz="2000" dirty="0"/>
            <a:t>MRTK default controllers</a:t>
          </a:r>
          <a:endParaRPr lang="en-US" sz="2000" dirty="0"/>
        </a:p>
      </dgm:t>
    </dgm:pt>
    <dgm:pt modelId="{384246DA-862C-4764-B76C-58F7F18BFB17}" type="parTrans" cxnId="{10162063-9957-4C43-865A-A64787C550D5}">
      <dgm:prSet/>
      <dgm:spPr/>
      <dgm:t>
        <a:bodyPr/>
        <a:lstStyle/>
        <a:p>
          <a:endParaRPr lang="en-US"/>
        </a:p>
      </dgm:t>
    </dgm:pt>
    <dgm:pt modelId="{E12FDF2F-83C5-4B12-A40D-5378270A630A}" type="sibTrans" cxnId="{10162063-9957-4C43-865A-A64787C550D5}">
      <dgm:prSet/>
      <dgm:spPr/>
      <dgm:t>
        <a:bodyPr/>
        <a:lstStyle/>
        <a:p>
          <a:endParaRPr lang="en-US"/>
        </a:p>
      </dgm:t>
    </dgm:pt>
    <dgm:pt modelId="{5035BB2D-4C4D-44BE-9565-3F372FA49704}">
      <dgm:prSet custT="1"/>
      <dgm:spPr/>
      <dgm:t>
        <a:bodyPr/>
        <a:lstStyle/>
        <a:p>
          <a:r>
            <a:rPr lang="en-GB" sz="2000" dirty="0"/>
            <a:t>Creating your own models</a:t>
          </a:r>
          <a:endParaRPr lang="en-US" sz="2000" dirty="0"/>
        </a:p>
      </dgm:t>
    </dgm:pt>
    <dgm:pt modelId="{F2358DD6-F095-483D-A582-41BA94B7B2F3}" type="parTrans" cxnId="{8179A016-57F2-4ADE-8FB5-BF327496DF34}">
      <dgm:prSet/>
      <dgm:spPr/>
      <dgm:t>
        <a:bodyPr/>
        <a:lstStyle/>
        <a:p>
          <a:endParaRPr lang="en-US"/>
        </a:p>
      </dgm:t>
    </dgm:pt>
    <dgm:pt modelId="{CCF592D9-0897-4E4E-98AC-4F3F58C6BED8}" type="sibTrans" cxnId="{8179A016-57F2-4ADE-8FB5-BF327496DF34}">
      <dgm:prSet/>
      <dgm:spPr/>
      <dgm:t>
        <a:bodyPr/>
        <a:lstStyle/>
        <a:p>
          <a:endParaRPr lang="en-US"/>
        </a:p>
      </dgm:t>
    </dgm:pt>
    <dgm:pt modelId="{ED6C760E-37AB-48B6-83E3-0A11B5E13E8B}">
      <dgm:prSet/>
      <dgm:spPr/>
      <dgm:t>
        <a:bodyPr/>
        <a:lstStyle/>
        <a:p>
          <a:r>
            <a:rPr lang="en-GB" dirty="0"/>
            <a:t>Replacing </a:t>
          </a:r>
          <a:r>
            <a:rPr lang="en-GB"/>
            <a:t>the defaults</a:t>
          </a:r>
          <a:endParaRPr lang="en-US" dirty="0"/>
        </a:p>
      </dgm:t>
    </dgm:pt>
    <dgm:pt modelId="{F675345B-6B3D-4185-AF37-AD71BF18DEE2}" type="parTrans" cxnId="{C19202D3-987F-4AF2-936E-7C060361730A}">
      <dgm:prSet/>
      <dgm:spPr/>
      <dgm:t>
        <a:bodyPr/>
        <a:lstStyle/>
        <a:p>
          <a:endParaRPr lang="en-US"/>
        </a:p>
      </dgm:t>
    </dgm:pt>
    <dgm:pt modelId="{E425008D-44B9-432D-8E45-02825BF61532}" type="sibTrans" cxnId="{C19202D3-987F-4AF2-936E-7C060361730A}">
      <dgm:prSet/>
      <dgm:spPr/>
      <dgm:t>
        <a:bodyPr/>
        <a:lstStyle/>
        <a:p>
          <a:endParaRPr lang="en-US"/>
        </a:p>
      </dgm:t>
    </dgm:pt>
    <dgm:pt modelId="{847303BF-5021-459F-98EE-C09566CDDBB8}">
      <dgm:prSet/>
      <dgm:spPr/>
      <dgm:t>
        <a:bodyPr/>
        <a:lstStyle/>
        <a:p>
          <a:r>
            <a:rPr lang="en-GB" dirty="0"/>
            <a:t>Tips n Tricks</a:t>
          </a:r>
          <a:endParaRPr lang="en-US" dirty="0"/>
        </a:p>
      </dgm:t>
    </dgm:pt>
    <dgm:pt modelId="{8142916B-A7F8-45F1-861F-6E2F71CE4E81}" type="parTrans" cxnId="{01F03E9B-AD94-4BA2-B80D-4617A07C1293}">
      <dgm:prSet/>
      <dgm:spPr/>
      <dgm:t>
        <a:bodyPr/>
        <a:lstStyle/>
        <a:p>
          <a:endParaRPr lang="en-US"/>
        </a:p>
      </dgm:t>
    </dgm:pt>
    <dgm:pt modelId="{688F83A5-BA5F-4483-B453-189A9554E21D}" type="sibTrans" cxnId="{01F03E9B-AD94-4BA2-B80D-4617A07C1293}">
      <dgm:prSet/>
      <dgm:spPr/>
      <dgm:t>
        <a:bodyPr/>
        <a:lstStyle/>
        <a:p>
          <a:endParaRPr lang="en-US"/>
        </a:p>
      </dgm:t>
    </dgm:pt>
    <dgm:pt modelId="{AA73D69B-DED7-4BD9-9BD0-57E8FC787B25}" type="pres">
      <dgm:prSet presAssocID="{6DAF6917-9B7C-44C2-BE40-626C44A0AE6D}" presName="root" presStyleCnt="0">
        <dgm:presLayoutVars>
          <dgm:dir/>
          <dgm:resizeHandles val="exact"/>
        </dgm:presLayoutVars>
      </dgm:prSet>
      <dgm:spPr/>
    </dgm:pt>
    <dgm:pt modelId="{CC6F1818-FB78-4003-B544-7DA65B645F43}" type="pres">
      <dgm:prSet presAssocID="{AB7AD76A-04E5-4A3E-9DA9-803A301513BC}" presName="compNode" presStyleCnt="0"/>
      <dgm:spPr/>
    </dgm:pt>
    <dgm:pt modelId="{3B8E3396-C4F6-467D-965D-B0D4CEF2AD28}" type="pres">
      <dgm:prSet presAssocID="{AB7AD76A-04E5-4A3E-9DA9-803A301513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0562C35-EAC7-4B95-B424-A4AD5FFC1FB9}" type="pres">
      <dgm:prSet presAssocID="{AB7AD76A-04E5-4A3E-9DA9-803A301513BC}" presName="spaceRect" presStyleCnt="0"/>
      <dgm:spPr/>
    </dgm:pt>
    <dgm:pt modelId="{AC461CEE-47BB-4C97-BB24-BE4FD5611A97}" type="pres">
      <dgm:prSet presAssocID="{AB7AD76A-04E5-4A3E-9DA9-803A301513BC}" presName="textRect" presStyleLbl="revTx" presStyleIdx="0" presStyleCnt="5">
        <dgm:presLayoutVars>
          <dgm:chMax val="1"/>
          <dgm:chPref val="1"/>
        </dgm:presLayoutVars>
      </dgm:prSet>
      <dgm:spPr/>
    </dgm:pt>
    <dgm:pt modelId="{C65BEC06-253A-4E78-8314-D58647FD1C7C}" type="pres">
      <dgm:prSet presAssocID="{A92A4F55-0C41-46B4-B0CB-D9D95C0A8A5E}" presName="sibTrans" presStyleCnt="0"/>
      <dgm:spPr/>
    </dgm:pt>
    <dgm:pt modelId="{140AFDDE-9966-44F4-859E-730BE93DBF47}" type="pres">
      <dgm:prSet presAssocID="{BB84DCE8-A340-4168-8ADE-B281FCEFF822}" presName="compNode" presStyleCnt="0"/>
      <dgm:spPr/>
    </dgm:pt>
    <dgm:pt modelId="{95484EEE-6B15-44C8-A38E-13CE0D4E61EA}" type="pres">
      <dgm:prSet presAssocID="{BB84DCE8-A340-4168-8ADE-B281FCEFF8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70E179-D357-45F5-B840-DC7D6099F210}" type="pres">
      <dgm:prSet presAssocID="{BB84DCE8-A340-4168-8ADE-B281FCEFF822}" presName="spaceRect" presStyleCnt="0"/>
      <dgm:spPr/>
    </dgm:pt>
    <dgm:pt modelId="{CF32C211-C50B-4396-BF81-46A7338C1CD3}" type="pres">
      <dgm:prSet presAssocID="{BB84DCE8-A340-4168-8ADE-B281FCEFF822}" presName="textRect" presStyleLbl="revTx" presStyleIdx="1" presStyleCnt="5">
        <dgm:presLayoutVars>
          <dgm:chMax val="1"/>
          <dgm:chPref val="1"/>
        </dgm:presLayoutVars>
      </dgm:prSet>
      <dgm:spPr/>
    </dgm:pt>
    <dgm:pt modelId="{0F5036D2-566F-4578-96C5-81D2308FAFDC}" type="pres">
      <dgm:prSet presAssocID="{E12FDF2F-83C5-4B12-A40D-5378270A630A}" presName="sibTrans" presStyleCnt="0"/>
      <dgm:spPr/>
    </dgm:pt>
    <dgm:pt modelId="{90E74469-DAFF-4DCD-99CC-E06F775E29D3}" type="pres">
      <dgm:prSet presAssocID="{5035BB2D-4C4D-44BE-9565-3F372FA49704}" presName="compNode" presStyleCnt="0"/>
      <dgm:spPr/>
    </dgm:pt>
    <dgm:pt modelId="{EDE8E439-F761-4026-A128-0FF0C76F5539}" type="pres">
      <dgm:prSet presAssocID="{5035BB2D-4C4D-44BE-9565-3F372FA497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965812B-DF10-4D8D-A560-9D348D9ED610}" type="pres">
      <dgm:prSet presAssocID="{5035BB2D-4C4D-44BE-9565-3F372FA49704}" presName="spaceRect" presStyleCnt="0"/>
      <dgm:spPr/>
    </dgm:pt>
    <dgm:pt modelId="{976E1D66-8D14-46F7-8BA1-374D5503060E}" type="pres">
      <dgm:prSet presAssocID="{5035BB2D-4C4D-44BE-9565-3F372FA49704}" presName="textRect" presStyleLbl="revTx" presStyleIdx="2" presStyleCnt="5">
        <dgm:presLayoutVars>
          <dgm:chMax val="1"/>
          <dgm:chPref val="1"/>
        </dgm:presLayoutVars>
      </dgm:prSet>
      <dgm:spPr/>
    </dgm:pt>
    <dgm:pt modelId="{0452283F-6FAE-45BD-B942-3B4A8FBEB314}" type="pres">
      <dgm:prSet presAssocID="{CCF592D9-0897-4E4E-98AC-4F3F58C6BED8}" presName="sibTrans" presStyleCnt="0"/>
      <dgm:spPr/>
    </dgm:pt>
    <dgm:pt modelId="{920A1CAC-964D-48A9-921F-10023D9AECA0}" type="pres">
      <dgm:prSet presAssocID="{ED6C760E-37AB-48B6-83E3-0A11B5E13E8B}" presName="compNode" presStyleCnt="0"/>
      <dgm:spPr/>
    </dgm:pt>
    <dgm:pt modelId="{DBA123E1-1DC9-46F1-9827-290B3CC250DD}" type="pres">
      <dgm:prSet presAssocID="{ED6C760E-37AB-48B6-83E3-0A11B5E13E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08C334-FC18-4D9B-9530-5220F55997FA}" type="pres">
      <dgm:prSet presAssocID="{ED6C760E-37AB-48B6-83E3-0A11B5E13E8B}" presName="spaceRect" presStyleCnt="0"/>
      <dgm:spPr/>
    </dgm:pt>
    <dgm:pt modelId="{8EA97091-03FF-460F-99CD-63D2DC5389A3}" type="pres">
      <dgm:prSet presAssocID="{ED6C760E-37AB-48B6-83E3-0A11B5E13E8B}" presName="textRect" presStyleLbl="revTx" presStyleIdx="3" presStyleCnt="5">
        <dgm:presLayoutVars>
          <dgm:chMax val="1"/>
          <dgm:chPref val="1"/>
        </dgm:presLayoutVars>
      </dgm:prSet>
      <dgm:spPr/>
    </dgm:pt>
    <dgm:pt modelId="{D2E2AD5F-8D16-4B2F-90E5-6388B330B7BA}" type="pres">
      <dgm:prSet presAssocID="{E425008D-44B9-432D-8E45-02825BF61532}" presName="sibTrans" presStyleCnt="0"/>
      <dgm:spPr/>
    </dgm:pt>
    <dgm:pt modelId="{F7C01B29-050A-4FA1-824A-C61198D6ADA4}" type="pres">
      <dgm:prSet presAssocID="{847303BF-5021-459F-98EE-C09566CDDBB8}" presName="compNode" presStyleCnt="0"/>
      <dgm:spPr/>
    </dgm:pt>
    <dgm:pt modelId="{3C0983CE-F8BC-4F75-B00F-806A209C138F}" type="pres">
      <dgm:prSet presAssocID="{847303BF-5021-459F-98EE-C09566CDDB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3D249B2-02C0-486C-A489-CC66F7124C3C}" type="pres">
      <dgm:prSet presAssocID="{847303BF-5021-459F-98EE-C09566CDDBB8}" presName="spaceRect" presStyleCnt="0"/>
      <dgm:spPr/>
    </dgm:pt>
    <dgm:pt modelId="{087EEA92-CAA5-4E28-91A9-8F301F9ED5C9}" type="pres">
      <dgm:prSet presAssocID="{847303BF-5021-459F-98EE-C09566CDD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B54A14-A65A-4E20-AFDE-BC7FFFCEABF5}" type="presOf" srcId="{ED6C760E-37AB-48B6-83E3-0A11B5E13E8B}" destId="{8EA97091-03FF-460F-99CD-63D2DC5389A3}" srcOrd="0" destOrd="0" presId="urn:microsoft.com/office/officeart/2018/2/layout/IconLabelList"/>
    <dgm:cxn modelId="{8179A016-57F2-4ADE-8FB5-BF327496DF34}" srcId="{6DAF6917-9B7C-44C2-BE40-626C44A0AE6D}" destId="{5035BB2D-4C4D-44BE-9565-3F372FA49704}" srcOrd="2" destOrd="0" parTransId="{F2358DD6-F095-483D-A582-41BA94B7B2F3}" sibTransId="{CCF592D9-0897-4E4E-98AC-4F3F58C6BED8}"/>
    <dgm:cxn modelId="{10162063-9957-4C43-865A-A64787C550D5}" srcId="{6DAF6917-9B7C-44C2-BE40-626C44A0AE6D}" destId="{BB84DCE8-A340-4168-8ADE-B281FCEFF822}" srcOrd="1" destOrd="0" parTransId="{384246DA-862C-4764-B76C-58F7F18BFB17}" sibTransId="{E12FDF2F-83C5-4B12-A40D-5378270A630A}"/>
    <dgm:cxn modelId="{1D67AB4B-DD9B-4898-8A64-4D6EF176696D}" type="presOf" srcId="{5035BB2D-4C4D-44BE-9565-3F372FA49704}" destId="{976E1D66-8D14-46F7-8BA1-374D5503060E}" srcOrd="0" destOrd="0" presId="urn:microsoft.com/office/officeart/2018/2/layout/IconLabelList"/>
    <dgm:cxn modelId="{BB39BE76-6274-4A62-BDBE-0A71D556F947}" type="presOf" srcId="{BB84DCE8-A340-4168-8ADE-B281FCEFF822}" destId="{CF32C211-C50B-4396-BF81-46A7338C1CD3}" srcOrd="0" destOrd="0" presId="urn:microsoft.com/office/officeart/2018/2/layout/IconLabelList"/>
    <dgm:cxn modelId="{C8FFEF96-DBA2-4BE0-9E8F-9A7F0FD1E8E9}" type="presOf" srcId="{6DAF6917-9B7C-44C2-BE40-626C44A0AE6D}" destId="{AA73D69B-DED7-4BD9-9BD0-57E8FC787B25}" srcOrd="0" destOrd="0" presId="urn:microsoft.com/office/officeart/2018/2/layout/IconLabelList"/>
    <dgm:cxn modelId="{DC22CA97-C971-4EFC-8827-A2D86096DD8F}" type="presOf" srcId="{847303BF-5021-459F-98EE-C09566CDDBB8}" destId="{087EEA92-CAA5-4E28-91A9-8F301F9ED5C9}" srcOrd="0" destOrd="0" presId="urn:microsoft.com/office/officeart/2018/2/layout/IconLabelList"/>
    <dgm:cxn modelId="{01F03E9B-AD94-4BA2-B80D-4617A07C1293}" srcId="{6DAF6917-9B7C-44C2-BE40-626C44A0AE6D}" destId="{847303BF-5021-459F-98EE-C09566CDDBB8}" srcOrd="4" destOrd="0" parTransId="{8142916B-A7F8-45F1-861F-6E2F71CE4E81}" sibTransId="{688F83A5-BA5F-4483-B453-189A9554E21D}"/>
    <dgm:cxn modelId="{10BD70B3-B36A-4D48-BD8F-0FC73174E391}" srcId="{6DAF6917-9B7C-44C2-BE40-626C44A0AE6D}" destId="{AB7AD76A-04E5-4A3E-9DA9-803A301513BC}" srcOrd="0" destOrd="0" parTransId="{D0D22917-A656-4822-B1FA-CE740F3165A0}" sibTransId="{A92A4F55-0C41-46B4-B0CB-D9D95C0A8A5E}"/>
    <dgm:cxn modelId="{C19202D3-987F-4AF2-936E-7C060361730A}" srcId="{6DAF6917-9B7C-44C2-BE40-626C44A0AE6D}" destId="{ED6C760E-37AB-48B6-83E3-0A11B5E13E8B}" srcOrd="3" destOrd="0" parTransId="{F675345B-6B3D-4185-AF37-AD71BF18DEE2}" sibTransId="{E425008D-44B9-432D-8E45-02825BF61532}"/>
    <dgm:cxn modelId="{671498E4-69E4-4B8A-9D97-92A647C1A83F}" type="presOf" srcId="{AB7AD76A-04E5-4A3E-9DA9-803A301513BC}" destId="{AC461CEE-47BB-4C97-BB24-BE4FD5611A97}" srcOrd="0" destOrd="0" presId="urn:microsoft.com/office/officeart/2018/2/layout/IconLabelList"/>
    <dgm:cxn modelId="{9A15A2B0-3C78-4106-97FD-745A3AD523BC}" type="presParOf" srcId="{AA73D69B-DED7-4BD9-9BD0-57E8FC787B25}" destId="{CC6F1818-FB78-4003-B544-7DA65B645F43}" srcOrd="0" destOrd="0" presId="urn:microsoft.com/office/officeart/2018/2/layout/IconLabelList"/>
    <dgm:cxn modelId="{96CA1DBB-EC76-411A-A419-E6205E933385}" type="presParOf" srcId="{CC6F1818-FB78-4003-B544-7DA65B645F43}" destId="{3B8E3396-C4F6-467D-965D-B0D4CEF2AD28}" srcOrd="0" destOrd="0" presId="urn:microsoft.com/office/officeart/2018/2/layout/IconLabelList"/>
    <dgm:cxn modelId="{B91F8BC4-8E2D-425E-BD61-BD2A90464E3F}" type="presParOf" srcId="{CC6F1818-FB78-4003-B544-7DA65B645F43}" destId="{70562C35-EAC7-4B95-B424-A4AD5FFC1FB9}" srcOrd="1" destOrd="0" presId="urn:microsoft.com/office/officeart/2018/2/layout/IconLabelList"/>
    <dgm:cxn modelId="{6A3A3075-03EE-447B-9831-F4D2E852959B}" type="presParOf" srcId="{CC6F1818-FB78-4003-B544-7DA65B645F43}" destId="{AC461CEE-47BB-4C97-BB24-BE4FD5611A97}" srcOrd="2" destOrd="0" presId="urn:microsoft.com/office/officeart/2018/2/layout/IconLabelList"/>
    <dgm:cxn modelId="{FFAC0308-7308-40F5-93D9-F92E2050F956}" type="presParOf" srcId="{AA73D69B-DED7-4BD9-9BD0-57E8FC787B25}" destId="{C65BEC06-253A-4E78-8314-D58647FD1C7C}" srcOrd="1" destOrd="0" presId="urn:microsoft.com/office/officeart/2018/2/layout/IconLabelList"/>
    <dgm:cxn modelId="{64EB2E6A-3D62-485F-AAB8-77A86E85F4AD}" type="presParOf" srcId="{AA73D69B-DED7-4BD9-9BD0-57E8FC787B25}" destId="{140AFDDE-9966-44F4-859E-730BE93DBF47}" srcOrd="2" destOrd="0" presId="urn:microsoft.com/office/officeart/2018/2/layout/IconLabelList"/>
    <dgm:cxn modelId="{5E868B51-58F9-46C7-8C9B-C024DBFAB52C}" type="presParOf" srcId="{140AFDDE-9966-44F4-859E-730BE93DBF47}" destId="{95484EEE-6B15-44C8-A38E-13CE0D4E61EA}" srcOrd="0" destOrd="0" presId="urn:microsoft.com/office/officeart/2018/2/layout/IconLabelList"/>
    <dgm:cxn modelId="{42FE2948-B376-4C3C-95A5-481A1433A946}" type="presParOf" srcId="{140AFDDE-9966-44F4-859E-730BE93DBF47}" destId="{F370E179-D357-45F5-B840-DC7D6099F210}" srcOrd="1" destOrd="0" presId="urn:microsoft.com/office/officeart/2018/2/layout/IconLabelList"/>
    <dgm:cxn modelId="{707F176A-2A15-40AB-8539-61B896A5C497}" type="presParOf" srcId="{140AFDDE-9966-44F4-859E-730BE93DBF47}" destId="{CF32C211-C50B-4396-BF81-46A7338C1CD3}" srcOrd="2" destOrd="0" presId="urn:microsoft.com/office/officeart/2018/2/layout/IconLabelList"/>
    <dgm:cxn modelId="{2A1E36E4-2EB9-4160-BBCE-AC400425EB9A}" type="presParOf" srcId="{AA73D69B-DED7-4BD9-9BD0-57E8FC787B25}" destId="{0F5036D2-566F-4578-96C5-81D2308FAFDC}" srcOrd="3" destOrd="0" presId="urn:microsoft.com/office/officeart/2018/2/layout/IconLabelList"/>
    <dgm:cxn modelId="{52FC05DB-F2D9-4135-A383-EF3385239D64}" type="presParOf" srcId="{AA73D69B-DED7-4BD9-9BD0-57E8FC787B25}" destId="{90E74469-DAFF-4DCD-99CC-E06F775E29D3}" srcOrd="4" destOrd="0" presId="urn:microsoft.com/office/officeart/2018/2/layout/IconLabelList"/>
    <dgm:cxn modelId="{5CCA88DB-4FF2-4910-8C78-22709461B07F}" type="presParOf" srcId="{90E74469-DAFF-4DCD-99CC-E06F775E29D3}" destId="{EDE8E439-F761-4026-A128-0FF0C76F5539}" srcOrd="0" destOrd="0" presId="urn:microsoft.com/office/officeart/2018/2/layout/IconLabelList"/>
    <dgm:cxn modelId="{794F10ED-809A-4BB7-9974-6C6DB5F40E83}" type="presParOf" srcId="{90E74469-DAFF-4DCD-99CC-E06F775E29D3}" destId="{D965812B-DF10-4D8D-A560-9D348D9ED610}" srcOrd="1" destOrd="0" presId="urn:microsoft.com/office/officeart/2018/2/layout/IconLabelList"/>
    <dgm:cxn modelId="{A8FC8303-BF0C-434F-ADBE-6DA923594AB8}" type="presParOf" srcId="{90E74469-DAFF-4DCD-99CC-E06F775E29D3}" destId="{976E1D66-8D14-46F7-8BA1-374D5503060E}" srcOrd="2" destOrd="0" presId="urn:microsoft.com/office/officeart/2018/2/layout/IconLabelList"/>
    <dgm:cxn modelId="{946791CC-158E-48EB-A934-FB7C2052E7A8}" type="presParOf" srcId="{AA73D69B-DED7-4BD9-9BD0-57E8FC787B25}" destId="{0452283F-6FAE-45BD-B942-3B4A8FBEB314}" srcOrd="5" destOrd="0" presId="urn:microsoft.com/office/officeart/2018/2/layout/IconLabelList"/>
    <dgm:cxn modelId="{760D1609-4E7E-4022-AFBA-FB4D0C701C31}" type="presParOf" srcId="{AA73D69B-DED7-4BD9-9BD0-57E8FC787B25}" destId="{920A1CAC-964D-48A9-921F-10023D9AECA0}" srcOrd="6" destOrd="0" presId="urn:microsoft.com/office/officeart/2018/2/layout/IconLabelList"/>
    <dgm:cxn modelId="{B1E094FF-44BE-4009-A016-32961C073B8C}" type="presParOf" srcId="{920A1CAC-964D-48A9-921F-10023D9AECA0}" destId="{DBA123E1-1DC9-46F1-9827-290B3CC250DD}" srcOrd="0" destOrd="0" presId="urn:microsoft.com/office/officeart/2018/2/layout/IconLabelList"/>
    <dgm:cxn modelId="{D03EA696-A138-46D9-9848-3A495816FB46}" type="presParOf" srcId="{920A1CAC-964D-48A9-921F-10023D9AECA0}" destId="{8108C334-FC18-4D9B-9530-5220F55997FA}" srcOrd="1" destOrd="0" presId="urn:microsoft.com/office/officeart/2018/2/layout/IconLabelList"/>
    <dgm:cxn modelId="{1FF1D82B-33DA-4C47-8B63-9AE11268E265}" type="presParOf" srcId="{920A1CAC-964D-48A9-921F-10023D9AECA0}" destId="{8EA97091-03FF-460F-99CD-63D2DC5389A3}" srcOrd="2" destOrd="0" presId="urn:microsoft.com/office/officeart/2018/2/layout/IconLabelList"/>
    <dgm:cxn modelId="{54558768-0AC1-4E32-BD08-3BF4276B8F12}" type="presParOf" srcId="{AA73D69B-DED7-4BD9-9BD0-57E8FC787B25}" destId="{D2E2AD5F-8D16-4B2F-90E5-6388B330B7BA}" srcOrd="7" destOrd="0" presId="urn:microsoft.com/office/officeart/2018/2/layout/IconLabelList"/>
    <dgm:cxn modelId="{7EE21C83-2FF5-4160-8616-6EACD9185D92}" type="presParOf" srcId="{AA73D69B-DED7-4BD9-9BD0-57E8FC787B25}" destId="{F7C01B29-050A-4FA1-824A-C61198D6ADA4}" srcOrd="8" destOrd="0" presId="urn:microsoft.com/office/officeart/2018/2/layout/IconLabelList"/>
    <dgm:cxn modelId="{BC31D991-2575-4240-9598-09A62E8C8B35}" type="presParOf" srcId="{F7C01B29-050A-4FA1-824A-C61198D6ADA4}" destId="{3C0983CE-F8BC-4F75-B00F-806A209C138F}" srcOrd="0" destOrd="0" presId="urn:microsoft.com/office/officeart/2018/2/layout/IconLabelList"/>
    <dgm:cxn modelId="{6E19FB84-FD53-431B-AEFE-DC875988D67D}" type="presParOf" srcId="{F7C01B29-050A-4FA1-824A-C61198D6ADA4}" destId="{53D249B2-02C0-486C-A489-CC66F7124C3C}" srcOrd="1" destOrd="0" presId="urn:microsoft.com/office/officeart/2018/2/layout/IconLabelList"/>
    <dgm:cxn modelId="{2C5B5F67-6143-4F16-8122-69D6A467F792}" type="presParOf" srcId="{F7C01B29-050A-4FA1-824A-C61198D6ADA4}" destId="{087EEA92-CAA5-4E28-91A9-8F301F9ED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38886-73CC-4EFC-95B1-12EBB047E377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044F2A-EB7A-4DBF-B870-888B0B76567B}">
      <dgm:prSet phldrT="[Text]"/>
      <dgm:spPr/>
      <dgm:t>
        <a:bodyPr/>
        <a:lstStyle/>
        <a:p>
          <a:r>
            <a:rPr lang="en-GB" dirty="0"/>
            <a:t>Mixed Reality Toolkit</a:t>
          </a:r>
        </a:p>
      </dgm:t>
    </dgm:pt>
    <dgm:pt modelId="{0CA204C1-0067-462D-8086-996597D77CCB}" type="parTrans" cxnId="{8FD44304-EF30-44B4-924C-B60FCD57E6AD}">
      <dgm:prSet/>
      <dgm:spPr/>
      <dgm:t>
        <a:bodyPr/>
        <a:lstStyle/>
        <a:p>
          <a:endParaRPr lang="en-GB"/>
        </a:p>
      </dgm:t>
    </dgm:pt>
    <dgm:pt modelId="{88A16C22-D76D-44FD-BC94-99E1507BF880}" type="sibTrans" cxnId="{8FD44304-EF30-44B4-924C-B60FCD57E6AD}">
      <dgm:prSet/>
      <dgm:spPr/>
      <dgm:t>
        <a:bodyPr/>
        <a:lstStyle/>
        <a:p>
          <a:endParaRPr lang="en-GB"/>
        </a:p>
      </dgm:t>
    </dgm:pt>
    <dgm:pt modelId="{4E7E1477-E538-4133-98BD-4FBB1465FD52}">
      <dgm:prSet phldrT="[Text]"/>
      <dgm:spPr/>
      <dgm:t>
        <a:bodyPr/>
        <a:lstStyle/>
        <a:p>
          <a:r>
            <a:rPr lang="en-GB" dirty="0"/>
            <a:t>Multi-Platform</a:t>
          </a:r>
        </a:p>
      </dgm:t>
    </dgm:pt>
    <dgm:pt modelId="{8408AA26-D0BF-4230-9CDC-9A4749AEBCEE}" type="parTrans" cxnId="{C06C78AF-386C-474F-A9AB-326817E17814}">
      <dgm:prSet/>
      <dgm:spPr/>
      <dgm:t>
        <a:bodyPr/>
        <a:lstStyle/>
        <a:p>
          <a:endParaRPr lang="en-GB"/>
        </a:p>
      </dgm:t>
    </dgm:pt>
    <dgm:pt modelId="{EA8FC0C5-993D-47F2-B51C-10B435DFCB9E}" type="sibTrans" cxnId="{C06C78AF-386C-474F-A9AB-326817E17814}">
      <dgm:prSet/>
      <dgm:spPr/>
      <dgm:t>
        <a:bodyPr/>
        <a:lstStyle/>
        <a:p>
          <a:endParaRPr lang="en-GB"/>
        </a:p>
      </dgm:t>
    </dgm:pt>
    <dgm:pt modelId="{DEBCB963-D1EE-4578-BF39-BE61AE647A44}">
      <dgm:prSet phldrT="[Text]"/>
      <dgm:spPr/>
      <dgm:t>
        <a:bodyPr/>
        <a:lstStyle/>
        <a:p>
          <a:r>
            <a:rPr lang="en-GB" dirty="0"/>
            <a:t>Performance by Default</a:t>
          </a:r>
        </a:p>
      </dgm:t>
    </dgm:pt>
    <dgm:pt modelId="{FB814F7D-37EF-4080-AEE5-3A5A5262692C}" type="parTrans" cxnId="{96BB5252-0384-42DD-BC79-DB9B65B27338}">
      <dgm:prSet/>
      <dgm:spPr/>
      <dgm:t>
        <a:bodyPr/>
        <a:lstStyle/>
        <a:p>
          <a:endParaRPr lang="en-GB"/>
        </a:p>
      </dgm:t>
    </dgm:pt>
    <dgm:pt modelId="{DF240D0F-2DA8-4831-AE79-781E00255CB2}" type="sibTrans" cxnId="{96BB5252-0384-42DD-BC79-DB9B65B27338}">
      <dgm:prSet/>
      <dgm:spPr/>
      <dgm:t>
        <a:bodyPr/>
        <a:lstStyle/>
        <a:p>
          <a:endParaRPr lang="en-GB"/>
        </a:p>
      </dgm:t>
    </dgm:pt>
    <dgm:pt modelId="{74A8CB85-82F8-48E6-BD06-B049609474FD}">
      <dgm:prSet phldrT="[Text]"/>
      <dgm:spPr/>
      <dgm:t>
        <a:bodyPr/>
        <a:lstStyle/>
        <a:p>
          <a:r>
            <a:rPr lang="en-GB" dirty="0"/>
            <a:t>Individual Components</a:t>
          </a:r>
        </a:p>
      </dgm:t>
    </dgm:pt>
    <dgm:pt modelId="{AA221A96-C00A-4AD5-8245-A5C3D703E20A}" type="parTrans" cxnId="{684E5854-2CD2-4E08-9099-BD040E42858A}">
      <dgm:prSet/>
      <dgm:spPr/>
      <dgm:t>
        <a:bodyPr/>
        <a:lstStyle/>
        <a:p>
          <a:endParaRPr lang="en-GB"/>
        </a:p>
      </dgm:t>
    </dgm:pt>
    <dgm:pt modelId="{89CC8161-A6F0-430E-8C1D-792D5B9B679A}" type="sibTrans" cxnId="{684E5854-2CD2-4E08-9099-BD040E42858A}">
      <dgm:prSet/>
      <dgm:spPr/>
      <dgm:t>
        <a:bodyPr/>
        <a:lstStyle/>
        <a:p>
          <a:endParaRPr lang="en-GB"/>
        </a:p>
      </dgm:t>
    </dgm:pt>
    <dgm:pt modelId="{A698D10F-A377-42C4-A174-922821316EFC}">
      <dgm:prSet phldrT="[Text]"/>
      <dgm:spPr/>
      <dgm:t>
        <a:bodyPr/>
        <a:lstStyle/>
        <a:p>
          <a:r>
            <a:rPr lang="en-GB" dirty="0"/>
            <a:t>New Architecture</a:t>
          </a:r>
        </a:p>
      </dgm:t>
    </dgm:pt>
    <dgm:pt modelId="{2F8A020B-E495-455A-AE59-D1EEA38A52CC}" type="parTrans" cxnId="{53BC22AE-215B-47FC-BA12-BFEA6B77F301}">
      <dgm:prSet/>
      <dgm:spPr/>
      <dgm:t>
        <a:bodyPr/>
        <a:lstStyle/>
        <a:p>
          <a:endParaRPr lang="en-GB"/>
        </a:p>
      </dgm:t>
    </dgm:pt>
    <dgm:pt modelId="{0CF72FF5-1022-4EF0-9519-797700299695}" type="sibTrans" cxnId="{53BC22AE-215B-47FC-BA12-BFEA6B77F301}">
      <dgm:prSet/>
      <dgm:spPr/>
      <dgm:t>
        <a:bodyPr/>
        <a:lstStyle/>
        <a:p>
          <a:endParaRPr lang="en-GB"/>
        </a:p>
      </dgm:t>
    </dgm:pt>
    <dgm:pt modelId="{1B193C6D-35FC-489E-9938-DEAE816F41A4}">
      <dgm:prSet phldrT="[Text]"/>
      <dgm:spPr/>
      <dgm:t>
        <a:bodyPr/>
        <a:lstStyle/>
        <a:p>
          <a:r>
            <a:rPr lang="en-GB" dirty="0"/>
            <a:t>Centralised Configuration</a:t>
          </a:r>
        </a:p>
      </dgm:t>
    </dgm:pt>
    <dgm:pt modelId="{1313010B-F3A0-4836-A220-C2CF58F23FD4}" type="parTrans" cxnId="{EA440DC0-0D26-4E67-84F0-B4323AE10385}">
      <dgm:prSet/>
      <dgm:spPr/>
      <dgm:t>
        <a:bodyPr/>
        <a:lstStyle/>
        <a:p>
          <a:endParaRPr lang="en-GB"/>
        </a:p>
      </dgm:t>
    </dgm:pt>
    <dgm:pt modelId="{5B9BD562-14B7-4C72-9F76-025EF7D3A7A2}" type="sibTrans" cxnId="{EA440DC0-0D26-4E67-84F0-B4323AE10385}">
      <dgm:prSet/>
      <dgm:spPr/>
      <dgm:t>
        <a:bodyPr/>
        <a:lstStyle/>
        <a:p>
          <a:endParaRPr lang="en-GB"/>
        </a:p>
      </dgm:t>
    </dgm:pt>
    <dgm:pt modelId="{5758C9DA-CBD4-404B-A264-EC45EB0BD29E}" type="pres">
      <dgm:prSet presAssocID="{2A938886-73CC-4EFC-95B1-12EBB047E3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3B0409-0C86-4954-86A4-4612C59D0B51}" type="pres">
      <dgm:prSet presAssocID="{17044F2A-EB7A-4DBF-B870-888B0B76567B}" presName="singleCycle" presStyleCnt="0"/>
      <dgm:spPr/>
    </dgm:pt>
    <dgm:pt modelId="{158A60DE-6ED1-455C-96C5-5700DC373CAA}" type="pres">
      <dgm:prSet presAssocID="{17044F2A-EB7A-4DBF-B870-888B0B76567B}" presName="singleCenter" presStyleLbl="node1" presStyleIdx="0" presStyleCnt="6">
        <dgm:presLayoutVars>
          <dgm:chMax val="7"/>
          <dgm:chPref val="7"/>
        </dgm:presLayoutVars>
      </dgm:prSet>
      <dgm:spPr/>
    </dgm:pt>
    <dgm:pt modelId="{B2FCF51A-0FA9-4118-8479-3B52DB1F6467}" type="pres">
      <dgm:prSet presAssocID="{8408AA26-D0BF-4230-9CDC-9A4749AEBCEE}" presName="Name56" presStyleLbl="parChTrans1D2" presStyleIdx="0" presStyleCnt="5"/>
      <dgm:spPr/>
    </dgm:pt>
    <dgm:pt modelId="{816FBFBE-137A-403C-98B3-C0015D7C8090}" type="pres">
      <dgm:prSet presAssocID="{4E7E1477-E538-4133-98BD-4FBB1465FD52}" presName="text0" presStyleLbl="node1" presStyleIdx="1" presStyleCnt="6">
        <dgm:presLayoutVars>
          <dgm:bulletEnabled val="1"/>
        </dgm:presLayoutVars>
      </dgm:prSet>
      <dgm:spPr/>
    </dgm:pt>
    <dgm:pt modelId="{BD5F7E9D-4C45-4B70-9688-EB05EB21CE7E}" type="pres">
      <dgm:prSet presAssocID="{FB814F7D-37EF-4080-AEE5-3A5A5262692C}" presName="Name56" presStyleLbl="parChTrans1D2" presStyleIdx="1" presStyleCnt="5"/>
      <dgm:spPr/>
    </dgm:pt>
    <dgm:pt modelId="{F2BE29E2-2B68-4851-BA68-D1BABE5B209A}" type="pres">
      <dgm:prSet presAssocID="{DEBCB963-D1EE-4578-BF39-BE61AE647A44}" presName="text0" presStyleLbl="node1" presStyleIdx="2" presStyleCnt="6">
        <dgm:presLayoutVars>
          <dgm:bulletEnabled val="1"/>
        </dgm:presLayoutVars>
      </dgm:prSet>
      <dgm:spPr/>
    </dgm:pt>
    <dgm:pt modelId="{B141FAA9-6E58-4855-91D3-1921B59A4556}" type="pres">
      <dgm:prSet presAssocID="{AA221A96-C00A-4AD5-8245-A5C3D703E20A}" presName="Name56" presStyleLbl="parChTrans1D2" presStyleIdx="2" presStyleCnt="5"/>
      <dgm:spPr/>
    </dgm:pt>
    <dgm:pt modelId="{5EEDA16F-DD7F-4084-987C-CAD5F07D08B4}" type="pres">
      <dgm:prSet presAssocID="{74A8CB85-82F8-48E6-BD06-B049609474FD}" presName="text0" presStyleLbl="node1" presStyleIdx="3" presStyleCnt="6">
        <dgm:presLayoutVars>
          <dgm:bulletEnabled val="1"/>
        </dgm:presLayoutVars>
      </dgm:prSet>
      <dgm:spPr/>
    </dgm:pt>
    <dgm:pt modelId="{28D71568-4CA1-4638-9381-D1A71EE2369D}" type="pres">
      <dgm:prSet presAssocID="{1313010B-F3A0-4836-A220-C2CF58F23FD4}" presName="Name56" presStyleLbl="parChTrans1D2" presStyleIdx="3" presStyleCnt="5"/>
      <dgm:spPr/>
    </dgm:pt>
    <dgm:pt modelId="{644BD54D-FAA1-497C-93CD-440E92366BFE}" type="pres">
      <dgm:prSet presAssocID="{1B193C6D-35FC-489E-9938-DEAE816F41A4}" presName="text0" presStyleLbl="node1" presStyleIdx="4" presStyleCnt="6">
        <dgm:presLayoutVars>
          <dgm:bulletEnabled val="1"/>
        </dgm:presLayoutVars>
      </dgm:prSet>
      <dgm:spPr/>
    </dgm:pt>
    <dgm:pt modelId="{F113945D-DE47-4947-B612-CC56EA9E6A51}" type="pres">
      <dgm:prSet presAssocID="{2F8A020B-E495-455A-AE59-D1EEA38A52CC}" presName="Name56" presStyleLbl="parChTrans1D2" presStyleIdx="4" presStyleCnt="5"/>
      <dgm:spPr/>
    </dgm:pt>
    <dgm:pt modelId="{1CE55067-8C9F-41A4-AC03-91D0EEEBF2C5}" type="pres">
      <dgm:prSet presAssocID="{A698D10F-A377-42C4-A174-922821316EFC}" presName="text0" presStyleLbl="node1" presStyleIdx="5" presStyleCnt="6">
        <dgm:presLayoutVars>
          <dgm:bulletEnabled val="1"/>
        </dgm:presLayoutVars>
      </dgm:prSet>
      <dgm:spPr/>
    </dgm:pt>
  </dgm:ptLst>
  <dgm:cxnLst>
    <dgm:cxn modelId="{8FD44304-EF30-44B4-924C-B60FCD57E6AD}" srcId="{2A938886-73CC-4EFC-95B1-12EBB047E377}" destId="{17044F2A-EB7A-4DBF-B870-888B0B76567B}" srcOrd="0" destOrd="0" parTransId="{0CA204C1-0067-462D-8086-996597D77CCB}" sibTransId="{88A16C22-D76D-44FD-BC94-99E1507BF880}"/>
    <dgm:cxn modelId="{956E590B-AB4F-4D7B-AD9D-D8056559EFDC}" type="presOf" srcId="{A698D10F-A377-42C4-A174-922821316EFC}" destId="{1CE55067-8C9F-41A4-AC03-91D0EEEBF2C5}" srcOrd="0" destOrd="0" presId="urn:microsoft.com/office/officeart/2008/layout/RadialCluster"/>
    <dgm:cxn modelId="{567DF81A-83E1-411B-8289-733B2CDC42D7}" type="presOf" srcId="{2F8A020B-E495-455A-AE59-D1EEA38A52CC}" destId="{F113945D-DE47-4947-B612-CC56EA9E6A51}" srcOrd="0" destOrd="0" presId="urn:microsoft.com/office/officeart/2008/layout/RadialCluster"/>
    <dgm:cxn modelId="{7DA94D36-618A-4943-9D63-5D0400AD73D7}" type="presOf" srcId="{1B193C6D-35FC-489E-9938-DEAE816F41A4}" destId="{644BD54D-FAA1-497C-93CD-440E92366BFE}" srcOrd="0" destOrd="0" presId="urn:microsoft.com/office/officeart/2008/layout/RadialCluster"/>
    <dgm:cxn modelId="{124DBE3B-71F2-47F6-9A4F-2694FEB11F92}" type="presOf" srcId="{74A8CB85-82F8-48E6-BD06-B049609474FD}" destId="{5EEDA16F-DD7F-4084-987C-CAD5F07D08B4}" srcOrd="0" destOrd="0" presId="urn:microsoft.com/office/officeart/2008/layout/RadialCluster"/>
    <dgm:cxn modelId="{81D02861-A171-4137-BCD7-ED4A6CAC4F41}" type="presOf" srcId="{2A938886-73CC-4EFC-95B1-12EBB047E377}" destId="{5758C9DA-CBD4-404B-A264-EC45EB0BD29E}" srcOrd="0" destOrd="0" presId="urn:microsoft.com/office/officeart/2008/layout/RadialCluster"/>
    <dgm:cxn modelId="{B14B9D42-06A5-4BA1-9C1C-5AEC0207FAC5}" type="presOf" srcId="{4E7E1477-E538-4133-98BD-4FBB1465FD52}" destId="{816FBFBE-137A-403C-98B3-C0015D7C8090}" srcOrd="0" destOrd="0" presId="urn:microsoft.com/office/officeart/2008/layout/RadialCluster"/>
    <dgm:cxn modelId="{0F01714C-27A0-4A80-A15D-B5A8B02EBFFC}" type="presOf" srcId="{17044F2A-EB7A-4DBF-B870-888B0B76567B}" destId="{158A60DE-6ED1-455C-96C5-5700DC373CAA}" srcOrd="0" destOrd="0" presId="urn:microsoft.com/office/officeart/2008/layout/RadialCluster"/>
    <dgm:cxn modelId="{5BB18370-E51B-4FB2-91BB-6503EAE5E8A6}" type="presOf" srcId="{FB814F7D-37EF-4080-AEE5-3A5A5262692C}" destId="{BD5F7E9D-4C45-4B70-9688-EB05EB21CE7E}" srcOrd="0" destOrd="0" presId="urn:microsoft.com/office/officeart/2008/layout/RadialCluster"/>
    <dgm:cxn modelId="{96BB5252-0384-42DD-BC79-DB9B65B27338}" srcId="{17044F2A-EB7A-4DBF-B870-888B0B76567B}" destId="{DEBCB963-D1EE-4578-BF39-BE61AE647A44}" srcOrd="1" destOrd="0" parTransId="{FB814F7D-37EF-4080-AEE5-3A5A5262692C}" sibTransId="{DF240D0F-2DA8-4831-AE79-781E00255CB2}"/>
    <dgm:cxn modelId="{684E5854-2CD2-4E08-9099-BD040E42858A}" srcId="{17044F2A-EB7A-4DBF-B870-888B0B76567B}" destId="{74A8CB85-82F8-48E6-BD06-B049609474FD}" srcOrd="2" destOrd="0" parTransId="{AA221A96-C00A-4AD5-8245-A5C3D703E20A}" sibTransId="{89CC8161-A6F0-430E-8C1D-792D5B9B679A}"/>
    <dgm:cxn modelId="{FB49979F-4351-43F2-8655-6ED368DE5FD3}" type="presOf" srcId="{8408AA26-D0BF-4230-9CDC-9A4749AEBCEE}" destId="{B2FCF51A-0FA9-4118-8479-3B52DB1F6467}" srcOrd="0" destOrd="0" presId="urn:microsoft.com/office/officeart/2008/layout/RadialCluster"/>
    <dgm:cxn modelId="{59C9B6AB-414A-4FC1-A943-877C96EBB1D1}" type="presOf" srcId="{1313010B-F3A0-4836-A220-C2CF58F23FD4}" destId="{28D71568-4CA1-4638-9381-D1A71EE2369D}" srcOrd="0" destOrd="0" presId="urn:microsoft.com/office/officeart/2008/layout/RadialCluster"/>
    <dgm:cxn modelId="{53BC22AE-215B-47FC-BA12-BFEA6B77F301}" srcId="{17044F2A-EB7A-4DBF-B870-888B0B76567B}" destId="{A698D10F-A377-42C4-A174-922821316EFC}" srcOrd="4" destOrd="0" parTransId="{2F8A020B-E495-455A-AE59-D1EEA38A52CC}" sibTransId="{0CF72FF5-1022-4EF0-9519-797700299695}"/>
    <dgm:cxn modelId="{C06C78AF-386C-474F-A9AB-326817E17814}" srcId="{17044F2A-EB7A-4DBF-B870-888B0B76567B}" destId="{4E7E1477-E538-4133-98BD-4FBB1465FD52}" srcOrd="0" destOrd="0" parTransId="{8408AA26-D0BF-4230-9CDC-9A4749AEBCEE}" sibTransId="{EA8FC0C5-993D-47F2-B51C-10B435DFCB9E}"/>
    <dgm:cxn modelId="{EA440DC0-0D26-4E67-84F0-B4323AE10385}" srcId="{17044F2A-EB7A-4DBF-B870-888B0B76567B}" destId="{1B193C6D-35FC-489E-9938-DEAE816F41A4}" srcOrd="3" destOrd="0" parTransId="{1313010B-F3A0-4836-A220-C2CF58F23FD4}" sibTransId="{5B9BD562-14B7-4C72-9F76-025EF7D3A7A2}"/>
    <dgm:cxn modelId="{5D48C4CE-C0CC-4708-81D3-DCB83F883428}" type="presOf" srcId="{DEBCB963-D1EE-4578-BF39-BE61AE647A44}" destId="{F2BE29E2-2B68-4851-BA68-D1BABE5B209A}" srcOrd="0" destOrd="0" presId="urn:microsoft.com/office/officeart/2008/layout/RadialCluster"/>
    <dgm:cxn modelId="{1F7DE0D9-715E-4EBE-A3E5-FEAB3A131AF5}" type="presOf" srcId="{AA221A96-C00A-4AD5-8245-A5C3D703E20A}" destId="{B141FAA9-6E58-4855-91D3-1921B59A4556}" srcOrd="0" destOrd="0" presId="urn:microsoft.com/office/officeart/2008/layout/RadialCluster"/>
    <dgm:cxn modelId="{922ED8F7-EE59-4039-A8C2-03B704040BC9}" type="presParOf" srcId="{5758C9DA-CBD4-404B-A264-EC45EB0BD29E}" destId="{E93B0409-0C86-4954-86A4-4612C59D0B51}" srcOrd="0" destOrd="0" presId="urn:microsoft.com/office/officeart/2008/layout/RadialCluster"/>
    <dgm:cxn modelId="{4E17BDF0-330A-41A8-B375-0C19F4D3A209}" type="presParOf" srcId="{E93B0409-0C86-4954-86A4-4612C59D0B51}" destId="{158A60DE-6ED1-455C-96C5-5700DC373CAA}" srcOrd="0" destOrd="0" presId="urn:microsoft.com/office/officeart/2008/layout/RadialCluster"/>
    <dgm:cxn modelId="{DC61BC1E-8295-430A-8B5D-EF6321B128CB}" type="presParOf" srcId="{E93B0409-0C86-4954-86A4-4612C59D0B51}" destId="{B2FCF51A-0FA9-4118-8479-3B52DB1F6467}" srcOrd="1" destOrd="0" presId="urn:microsoft.com/office/officeart/2008/layout/RadialCluster"/>
    <dgm:cxn modelId="{D0DFBA77-6DFA-4B63-A2AF-0498A6B41925}" type="presParOf" srcId="{E93B0409-0C86-4954-86A4-4612C59D0B51}" destId="{816FBFBE-137A-403C-98B3-C0015D7C8090}" srcOrd="2" destOrd="0" presId="urn:microsoft.com/office/officeart/2008/layout/RadialCluster"/>
    <dgm:cxn modelId="{E2EE6AF4-AD04-46BF-B494-B7D1BA0CF868}" type="presParOf" srcId="{E93B0409-0C86-4954-86A4-4612C59D0B51}" destId="{BD5F7E9D-4C45-4B70-9688-EB05EB21CE7E}" srcOrd="3" destOrd="0" presId="urn:microsoft.com/office/officeart/2008/layout/RadialCluster"/>
    <dgm:cxn modelId="{92D2F1ED-CCB8-484F-AAF4-A2C4DC309C1C}" type="presParOf" srcId="{E93B0409-0C86-4954-86A4-4612C59D0B51}" destId="{F2BE29E2-2B68-4851-BA68-D1BABE5B209A}" srcOrd="4" destOrd="0" presId="urn:microsoft.com/office/officeart/2008/layout/RadialCluster"/>
    <dgm:cxn modelId="{1F239149-7B57-4397-817A-FBDCCCDBE0BC}" type="presParOf" srcId="{E93B0409-0C86-4954-86A4-4612C59D0B51}" destId="{B141FAA9-6E58-4855-91D3-1921B59A4556}" srcOrd="5" destOrd="0" presId="urn:microsoft.com/office/officeart/2008/layout/RadialCluster"/>
    <dgm:cxn modelId="{02473E67-7691-4A51-BA1B-4811FF764C59}" type="presParOf" srcId="{E93B0409-0C86-4954-86A4-4612C59D0B51}" destId="{5EEDA16F-DD7F-4084-987C-CAD5F07D08B4}" srcOrd="6" destOrd="0" presId="urn:microsoft.com/office/officeart/2008/layout/RadialCluster"/>
    <dgm:cxn modelId="{A52B017E-28E5-4A58-9F17-BFFCD9C750E6}" type="presParOf" srcId="{E93B0409-0C86-4954-86A4-4612C59D0B51}" destId="{28D71568-4CA1-4638-9381-D1A71EE2369D}" srcOrd="7" destOrd="0" presId="urn:microsoft.com/office/officeart/2008/layout/RadialCluster"/>
    <dgm:cxn modelId="{90DE24BE-8589-4466-BABC-5B0F380EC1BB}" type="presParOf" srcId="{E93B0409-0C86-4954-86A4-4612C59D0B51}" destId="{644BD54D-FAA1-497C-93CD-440E92366BFE}" srcOrd="8" destOrd="0" presId="urn:microsoft.com/office/officeart/2008/layout/RadialCluster"/>
    <dgm:cxn modelId="{ADF50582-5C9D-4E36-9B1B-FB9C7ED37809}" type="presParOf" srcId="{E93B0409-0C86-4954-86A4-4612C59D0B51}" destId="{F113945D-DE47-4947-B612-CC56EA9E6A51}" srcOrd="9" destOrd="0" presId="urn:microsoft.com/office/officeart/2008/layout/RadialCluster"/>
    <dgm:cxn modelId="{2D38D8C6-3508-4B08-833B-999DECBE4C23}" type="presParOf" srcId="{E93B0409-0C86-4954-86A4-4612C59D0B51}" destId="{1CE55067-8C9F-41A4-AC03-91D0EEEBF2C5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87F0D-F7FE-4ED5-A3DF-53E3E0CD8EFB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DED7ED6-E7A4-40AC-BA34-1AE91159AF19}">
      <dgm:prSet phldrT="[Text]"/>
      <dgm:spPr/>
      <dgm:t>
        <a:bodyPr/>
        <a:lstStyle/>
        <a:p>
          <a:r>
            <a:rPr lang="en-GB" dirty="0"/>
            <a:t>Rendered model</a:t>
          </a:r>
        </a:p>
      </dgm:t>
    </dgm:pt>
    <dgm:pt modelId="{05DACD88-2173-496C-B37E-1AEAFAFD400B}" type="parTrans" cxnId="{438193F1-16F3-498A-82F1-7B0C2559BB0E}">
      <dgm:prSet/>
      <dgm:spPr/>
      <dgm:t>
        <a:bodyPr/>
        <a:lstStyle/>
        <a:p>
          <a:endParaRPr lang="en-GB"/>
        </a:p>
      </dgm:t>
    </dgm:pt>
    <dgm:pt modelId="{353348F4-CF10-44E0-8848-9E96838292AE}" type="sibTrans" cxnId="{438193F1-16F3-498A-82F1-7B0C2559BB0E}">
      <dgm:prSet/>
      <dgm:spPr/>
      <dgm:t>
        <a:bodyPr/>
        <a:lstStyle/>
        <a:p>
          <a:endParaRPr lang="en-GB"/>
        </a:p>
      </dgm:t>
    </dgm:pt>
    <dgm:pt modelId="{FEC7E78E-B6E3-4D1F-919F-13CE23308EB6}">
      <dgm:prSet phldrT="[Text]" custT="1"/>
      <dgm:spPr/>
      <dgm:t>
        <a:bodyPr/>
        <a:lstStyle/>
        <a:p>
          <a:r>
            <a:rPr lang="en-GB" sz="2800" dirty="0"/>
            <a:t>Platform Default</a:t>
          </a:r>
          <a:br>
            <a:rPr lang="en-GB" sz="2800" dirty="0"/>
          </a:br>
          <a:r>
            <a:rPr lang="en-GB" sz="1800" dirty="0"/>
            <a:t>(coming soon)</a:t>
          </a:r>
        </a:p>
      </dgm:t>
    </dgm:pt>
    <dgm:pt modelId="{BF05ECD0-4D57-4D93-A42B-1D18F335C5FE}" type="parTrans" cxnId="{ECB71B03-27C7-43FA-AF7C-ED4EBE15B313}">
      <dgm:prSet/>
      <dgm:spPr/>
      <dgm:t>
        <a:bodyPr/>
        <a:lstStyle/>
        <a:p>
          <a:endParaRPr lang="en-GB"/>
        </a:p>
      </dgm:t>
    </dgm:pt>
    <dgm:pt modelId="{E9B594A4-7264-4229-BCA6-ED7A2B18E52E}" type="sibTrans" cxnId="{ECB71B03-27C7-43FA-AF7C-ED4EBE15B313}">
      <dgm:prSet/>
      <dgm:spPr/>
      <dgm:t>
        <a:bodyPr/>
        <a:lstStyle/>
        <a:p>
          <a:endParaRPr lang="en-GB"/>
        </a:p>
      </dgm:t>
    </dgm:pt>
    <dgm:pt modelId="{8001DCDC-2C37-43DF-90B0-36D9929C8D2E}">
      <dgm:prSet phldrT="[Text]"/>
      <dgm:spPr/>
      <dgm:t>
        <a:bodyPr/>
        <a:lstStyle/>
        <a:p>
          <a:r>
            <a:rPr lang="en-GB" dirty="0"/>
            <a:t>Global model</a:t>
          </a:r>
        </a:p>
      </dgm:t>
    </dgm:pt>
    <dgm:pt modelId="{44B0085A-F17A-4489-96FD-4C1453602175}" type="parTrans" cxnId="{8112EDFB-3CF9-48C9-B6FC-964669C1E2B6}">
      <dgm:prSet/>
      <dgm:spPr/>
      <dgm:t>
        <a:bodyPr/>
        <a:lstStyle/>
        <a:p>
          <a:endParaRPr lang="en-GB"/>
        </a:p>
      </dgm:t>
    </dgm:pt>
    <dgm:pt modelId="{E90FEE30-4BC2-4D51-879E-90DC8A56A70F}" type="sibTrans" cxnId="{8112EDFB-3CF9-48C9-B6FC-964669C1E2B6}">
      <dgm:prSet/>
      <dgm:spPr/>
      <dgm:t>
        <a:bodyPr/>
        <a:lstStyle/>
        <a:p>
          <a:endParaRPr lang="en-GB"/>
        </a:p>
      </dgm:t>
    </dgm:pt>
    <dgm:pt modelId="{FE53EE4F-12D1-48B8-9405-A7394BC48398}">
      <dgm:prSet phldrT="[Text]"/>
      <dgm:spPr/>
      <dgm:t>
        <a:bodyPr/>
        <a:lstStyle/>
        <a:p>
          <a:r>
            <a:rPr lang="en-GB" dirty="0"/>
            <a:t>Platform specific override</a:t>
          </a:r>
        </a:p>
      </dgm:t>
    </dgm:pt>
    <dgm:pt modelId="{621D4697-D288-439A-B63B-6D06F432A71E}" type="parTrans" cxnId="{9DB31CB3-D8AE-467F-A9FB-665A1227B1EA}">
      <dgm:prSet/>
      <dgm:spPr/>
      <dgm:t>
        <a:bodyPr/>
        <a:lstStyle/>
        <a:p>
          <a:endParaRPr lang="en-GB"/>
        </a:p>
      </dgm:t>
    </dgm:pt>
    <dgm:pt modelId="{D68946ED-E79A-4ACD-9491-AF2F93A84C7F}" type="sibTrans" cxnId="{9DB31CB3-D8AE-467F-A9FB-665A1227B1EA}">
      <dgm:prSet/>
      <dgm:spPr/>
      <dgm:t>
        <a:bodyPr/>
        <a:lstStyle/>
        <a:p>
          <a:endParaRPr lang="en-GB"/>
        </a:p>
      </dgm:t>
    </dgm:pt>
    <dgm:pt modelId="{AB33E3C2-6079-490E-80DA-092121B27F0D}" type="pres">
      <dgm:prSet presAssocID="{0C987F0D-F7FE-4ED5-A3DF-53E3E0CD8E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25BB53-7CBA-4499-9C1A-424EBB14076B}" type="pres">
      <dgm:prSet presAssocID="{3DED7ED6-E7A4-40AC-BA34-1AE91159AF19}" presName="centerShape" presStyleLbl="node0" presStyleIdx="0" presStyleCnt="1"/>
      <dgm:spPr/>
    </dgm:pt>
    <dgm:pt modelId="{59BE43B1-1B23-49D3-850E-52670AA43D17}" type="pres">
      <dgm:prSet presAssocID="{BF05ECD0-4D57-4D93-A42B-1D18F335C5FE}" presName="parTrans" presStyleLbl="bgSibTrans2D1" presStyleIdx="0" presStyleCnt="3"/>
      <dgm:spPr/>
    </dgm:pt>
    <dgm:pt modelId="{F7A20446-3028-467A-BDB3-EB342A3642F8}" type="pres">
      <dgm:prSet presAssocID="{FEC7E78E-B6E3-4D1F-919F-13CE23308EB6}" presName="node" presStyleLbl="node1" presStyleIdx="0" presStyleCnt="3">
        <dgm:presLayoutVars>
          <dgm:bulletEnabled val="1"/>
        </dgm:presLayoutVars>
      </dgm:prSet>
      <dgm:spPr/>
    </dgm:pt>
    <dgm:pt modelId="{AFA0F851-E4AA-47E9-BA8D-2D3C2E8F92B1}" type="pres">
      <dgm:prSet presAssocID="{44B0085A-F17A-4489-96FD-4C1453602175}" presName="parTrans" presStyleLbl="bgSibTrans2D1" presStyleIdx="1" presStyleCnt="3"/>
      <dgm:spPr/>
    </dgm:pt>
    <dgm:pt modelId="{92552AFC-69F9-4E7B-92B3-54E67F7C758F}" type="pres">
      <dgm:prSet presAssocID="{8001DCDC-2C37-43DF-90B0-36D9929C8D2E}" presName="node" presStyleLbl="node1" presStyleIdx="1" presStyleCnt="3">
        <dgm:presLayoutVars>
          <dgm:bulletEnabled val="1"/>
        </dgm:presLayoutVars>
      </dgm:prSet>
      <dgm:spPr/>
    </dgm:pt>
    <dgm:pt modelId="{1CD58A63-E883-4C16-A2F6-FE3609D6ED33}" type="pres">
      <dgm:prSet presAssocID="{621D4697-D288-439A-B63B-6D06F432A71E}" presName="parTrans" presStyleLbl="bgSibTrans2D1" presStyleIdx="2" presStyleCnt="3"/>
      <dgm:spPr/>
    </dgm:pt>
    <dgm:pt modelId="{FD316E9E-BF8B-4B2F-8E71-14BDC7EA7776}" type="pres">
      <dgm:prSet presAssocID="{FE53EE4F-12D1-48B8-9405-A7394BC48398}" presName="node" presStyleLbl="node1" presStyleIdx="2" presStyleCnt="3">
        <dgm:presLayoutVars>
          <dgm:bulletEnabled val="1"/>
        </dgm:presLayoutVars>
      </dgm:prSet>
      <dgm:spPr/>
    </dgm:pt>
  </dgm:ptLst>
  <dgm:cxnLst>
    <dgm:cxn modelId="{ECB71B03-27C7-43FA-AF7C-ED4EBE15B313}" srcId="{3DED7ED6-E7A4-40AC-BA34-1AE91159AF19}" destId="{FEC7E78E-B6E3-4D1F-919F-13CE23308EB6}" srcOrd="0" destOrd="0" parTransId="{BF05ECD0-4D57-4D93-A42B-1D18F335C5FE}" sibTransId="{E9B594A4-7264-4229-BCA6-ED7A2B18E52E}"/>
    <dgm:cxn modelId="{FCFB7B5B-0135-4B71-9317-76126B8A0433}" type="presOf" srcId="{0C987F0D-F7FE-4ED5-A3DF-53E3E0CD8EFB}" destId="{AB33E3C2-6079-490E-80DA-092121B27F0D}" srcOrd="0" destOrd="0" presId="urn:microsoft.com/office/officeart/2005/8/layout/radial4"/>
    <dgm:cxn modelId="{CAA6F04F-DC06-433B-BB04-FCDC3FA329C2}" type="presOf" srcId="{44B0085A-F17A-4489-96FD-4C1453602175}" destId="{AFA0F851-E4AA-47E9-BA8D-2D3C2E8F92B1}" srcOrd="0" destOrd="0" presId="urn:microsoft.com/office/officeart/2005/8/layout/radial4"/>
    <dgm:cxn modelId="{C61F3DAC-DA10-4931-9233-CFC0F8F4E242}" type="presOf" srcId="{FE53EE4F-12D1-48B8-9405-A7394BC48398}" destId="{FD316E9E-BF8B-4B2F-8E71-14BDC7EA7776}" srcOrd="0" destOrd="0" presId="urn:microsoft.com/office/officeart/2005/8/layout/radial4"/>
    <dgm:cxn modelId="{9DB31CB3-D8AE-467F-A9FB-665A1227B1EA}" srcId="{3DED7ED6-E7A4-40AC-BA34-1AE91159AF19}" destId="{FE53EE4F-12D1-48B8-9405-A7394BC48398}" srcOrd="2" destOrd="0" parTransId="{621D4697-D288-439A-B63B-6D06F432A71E}" sibTransId="{D68946ED-E79A-4ACD-9491-AF2F93A84C7F}"/>
    <dgm:cxn modelId="{9AC1CFC4-4E84-471B-B8D6-BB01E76F6602}" type="presOf" srcId="{FEC7E78E-B6E3-4D1F-919F-13CE23308EB6}" destId="{F7A20446-3028-467A-BDB3-EB342A3642F8}" srcOrd="0" destOrd="0" presId="urn:microsoft.com/office/officeart/2005/8/layout/radial4"/>
    <dgm:cxn modelId="{1BA14CCA-ABFE-4D32-868D-0EF4565A8AED}" type="presOf" srcId="{3DED7ED6-E7A4-40AC-BA34-1AE91159AF19}" destId="{C625BB53-7CBA-4499-9C1A-424EBB14076B}" srcOrd="0" destOrd="0" presId="urn:microsoft.com/office/officeart/2005/8/layout/radial4"/>
    <dgm:cxn modelId="{BC3E19D7-824B-4A00-86D6-9404AD1C0BE4}" type="presOf" srcId="{8001DCDC-2C37-43DF-90B0-36D9929C8D2E}" destId="{92552AFC-69F9-4E7B-92B3-54E67F7C758F}" srcOrd="0" destOrd="0" presId="urn:microsoft.com/office/officeart/2005/8/layout/radial4"/>
    <dgm:cxn modelId="{0B9EA6E1-9774-4D7E-9C82-CD30F87133F9}" type="presOf" srcId="{BF05ECD0-4D57-4D93-A42B-1D18F335C5FE}" destId="{59BE43B1-1B23-49D3-850E-52670AA43D17}" srcOrd="0" destOrd="0" presId="urn:microsoft.com/office/officeart/2005/8/layout/radial4"/>
    <dgm:cxn modelId="{438193F1-16F3-498A-82F1-7B0C2559BB0E}" srcId="{0C987F0D-F7FE-4ED5-A3DF-53E3E0CD8EFB}" destId="{3DED7ED6-E7A4-40AC-BA34-1AE91159AF19}" srcOrd="0" destOrd="0" parTransId="{05DACD88-2173-496C-B37E-1AEAFAFD400B}" sibTransId="{353348F4-CF10-44E0-8848-9E96838292AE}"/>
    <dgm:cxn modelId="{FFB042F6-35EA-496F-9FD5-65A8DCA7B7ED}" type="presOf" srcId="{621D4697-D288-439A-B63B-6D06F432A71E}" destId="{1CD58A63-E883-4C16-A2F6-FE3609D6ED33}" srcOrd="0" destOrd="0" presId="urn:microsoft.com/office/officeart/2005/8/layout/radial4"/>
    <dgm:cxn modelId="{8112EDFB-3CF9-48C9-B6FC-964669C1E2B6}" srcId="{3DED7ED6-E7A4-40AC-BA34-1AE91159AF19}" destId="{8001DCDC-2C37-43DF-90B0-36D9929C8D2E}" srcOrd="1" destOrd="0" parTransId="{44B0085A-F17A-4489-96FD-4C1453602175}" sibTransId="{E90FEE30-4BC2-4D51-879E-90DC8A56A70F}"/>
    <dgm:cxn modelId="{885A40FF-D81C-4693-AC0E-1EA403197534}" type="presParOf" srcId="{AB33E3C2-6079-490E-80DA-092121B27F0D}" destId="{C625BB53-7CBA-4499-9C1A-424EBB14076B}" srcOrd="0" destOrd="0" presId="urn:microsoft.com/office/officeart/2005/8/layout/radial4"/>
    <dgm:cxn modelId="{865AEC7F-AF1B-4F15-848E-F9324A3C6C89}" type="presParOf" srcId="{AB33E3C2-6079-490E-80DA-092121B27F0D}" destId="{59BE43B1-1B23-49D3-850E-52670AA43D17}" srcOrd="1" destOrd="0" presId="urn:microsoft.com/office/officeart/2005/8/layout/radial4"/>
    <dgm:cxn modelId="{E67D2FD4-1D4D-4475-B66B-868CF564C0A7}" type="presParOf" srcId="{AB33E3C2-6079-490E-80DA-092121B27F0D}" destId="{F7A20446-3028-467A-BDB3-EB342A3642F8}" srcOrd="2" destOrd="0" presId="urn:microsoft.com/office/officeart/2005/8/layout/radial4"/>
    <dgm:cxn modelId="{44DC408A-F6DF-4423-B20A-5AF024B734E2}" type="presParOf" srcId="{AB33E3C2-6079-490E-80DA-092121B27F0D}" destId="{AFA0F851-E4AA-47E9-BA8D-2D3C2E8F92B1}" srcOrd="3" destOrd="0" presId="urn:microsoft.com/office/officeart/2005/8/layout/radial4"/>
    <dgm:cxn modelId="{4D783E2F-978F-495F-8026-9AFFE39D1068}" type="presParOf" srcId="{AB33E3C2-6079-490E-80DA-092121B27F0D}" destId="{92552AFC-69F9-4E7B-92B3-54E67F7C758F}" srcOrd="4" destOrd="0" presId="urn:microsoft.com/office/officeart/2005/8/layout/radial4"/>
    <dgm:cxn modelId="{7D103C77-8036-47BD-93C0-EB542A63D9F2}" type="presParOf" srcId="{AB33E3C2-6079-490E-80DA-092121B27F0D}" destId="{1CD58A63-E883-4C16-A2F6-FE3609D6ED33}" srcOrd="5" destOrd="0" presId="urn:microsoft.com/office/officeart/2005/8/layout/radial4"/>
    <dgm:cxn modelId="{4407BD57-F1EC-4DBC-AD84-49012BDD22A0}" type="presParOf" srcId="{AB33E3C2-6079-490E-80DA-092121B27F0D}" destId="{FD316E9E-BF8B-4B2F-8E71-14BDC7EA777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9E0509-9DDE-4820-9247-26B092F98CA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8B675F9-5804-4172-B263-CBF5D55E5D61}">
      <dgm:prSet phldrT="[Text]"/>
      <dgm:spPr/>
      <dgm:t>
        <a:bodyPr/>
        <a:lstStyle/>
        <a:p>
          <a:r>
            <a:rPr lang="en-GB" dirty="0"/>
            <a:t>Attachment  Point</a:t>
          </a:r>
        </a:p>
      </dgm:t>
    </dgm:pt>
    <dgm:pt modelId="{8B2F73E6-E995-4AEE-84A1-F948F2B0E1FF}" type="parTrans" cxnId="{8BE83EFE-8D27-4A62-850B-E15E9C95496F}">
      <dgm:prSet/>
      <dgm:spPr/>
      <dgm:t>
        <a:bodyPr/>
        <a:lstStyle/>
        <a:p>
          <a:endParaRPr lang="en-GB"/>
        </a:p>
      </dgm:t>
    </dgm:pt>
    <dgm:pt modelId="{C714D40B-0E5A-4065-AAAD-87F256DB280A}" type="sibTrans" cxnId="{8BE83EFE-8D27-4A62-850B-E15E9C95496F}">
      <dgm:prSet/>
      <dgm:spPr/>
      <dgm:t>
        <a:bodyPr/>
        <a:lstStyle/>
        <a:p>
          <a:endParaRPr lang="en-GB"/>
        </a:p>
      </dgm:t>
    </dgm:pt>
    <dgm:pt modelId="{27B9AD03-877A-4087-8919-0D027E3ED9FF}">
      <dgm:prSet phldrT="[Text]"/>
      <dgm:spPr/>
      <dgm:t>
        <a:bodyPr/>
        <a:lstStyle/>
        <a:p>
          <a:r>
            <a:rPr lang="en-GB" dirty="0"/>
            <a:t>Model</a:t>
          </a:r>
        </a:p>
      </dgm:t>
    </dgm:pt>
    <dgm:pt modelId="{10150398-45AD-466A-A1BA-1EAC94561293}" type="parTrans" cxnId="{B8CCF8A7-16C7-418E-9343-0AE63B89EC03}">
      <dgm:prSet/>
      <dgm:spPr/>
      <dgm:t>
        <a:bodyPr/>
        <a:lstStyle/>
        <a:p>
          <a:endParaRPr lang="en-GB"/>
        </a:p>
      </dgm:t>
    </dgm:pt>
    <dgm:pt modelId="{DDE224CB-5C2F-4CDE-B6CF-EB72CD8CA718}" type="sibTrans" cxnId="{B8CCF8A7-16C7-418E-9343-0AE63B89EC03}">
      <dgm:prSet/>
      <dgm:spPr/>
      <dgm:t>
        <a:bodyPr/>
        <a:lstStyle/>
        <a:p>
          <a:endParaRPr lang="en-GB"/>
        </a:p>
      </dgm:t>
    </dgm:pt>
    <dgm:pt modelId="{07595B9C-3905-4744-B776-C56009F3716F}">
      <dgm:prSet phldrT="[Text]"/>
      <dgm:spPr/>
      <dgm:t>
        <a:bodyPr/>
        <a:lstStyle/>
        <a:p>
          <a:r>
            <a:rPr lang="en-GB" dirty="0"/>
            <a:t>Animations</a:t>
          </a:r>
        </a:p>
      </dgm:t>
    </dgm:pt>
    <dgm:pt modelId="{60B78F6C-07AC-4449-8FA9-8D8588C25F6E}" type="parTrans" cxnId="{5FD29DA1-4955-43EA-8ADB-F6CA27FDD0B3}">
      <dgm:prSet/>
      <dgm:spPr/>
      <dgm:t>
        <a:bodyPr/>
        <a:lstStyle/>
        <a:p>
          <a:endParaRPr lang="en-GB"/>
        </a:p>
      </dgm:t>
    </dgm:pt>
    <dgm:pt modelId="{92CF3434-B73C-491A-95D7-82B159C26655}" type="sibTrans" cxnId="{5FD29DA1-4955-43EA-8ADB-F6CA27FDD0B3}">
      <dgm:prSet/>
      <dgm:spPr/>
      <dgm:t>
        <a:bodyPr/>
        <a:lstStyle/>
        <a:p>
          <a:endParaRPr lang="en-GB"/>
        </a:p>
      </dgm:t>
    </dgm:pt>
    <dgm:pt modelId="{171017B5-5B3F-4C7F-9994-B73D10240BFE}">
      <dgm:prSet phldrT="[Text]" custT="1"/>
      <dgm:spPr/>
      <dgm:t>
        <a:bodyPr/>
        <a:lstStyle/>
        <a:p>
          <a:r>
            <a:rPr lang="en-GB" sz="2000" dirty="0"/>
            <a:t>Requires “Mixed Reality Controller Visualizer” script</a:t>
          </a:r>
        </a:p>
      </dgm:t>
    </dgm:pt>
    <dgm:pt modelId="{BC97390E-E6CB-4791-BC60-37752BDABFD6}" type="parTrans" cxnId="{EB3710CA-8565-4433-A03C-1EDC941B1342}">
      <dgm:prSet/>
      <dgm:spPr/>
      <dgm:t>
        <a:bodyPr/>
        <a:lstStyle/>
        <a:p>
          <a:endParaRPr lang="en-GB"/>
        </a:p>
      </dgm:t>
    </dgm:pt>
    <dgm:pt modelId="{F0918183-C421-4C0A-83BC-C77DE5869008}" type="sibTrans" cxnId="{EB3710CA-8565-4433-A03C-1EDC941B1342}">
      <dgm:prSet/>
      <dgm:spPr/>
      <dgm:t>
        <a:bodyPr/>
        <a:lstStyle/>
        <a:p>
          <a:endParaRPr lang="en-GB"/>
        </a:p>
      </dgm:t>
    </dgm:pt>
    <dgm:pt modelId="{BCBAE36F-F2A1-443A-8AF1-637E1DA9BF63}" type="pres">
      <dgm:prSet presAssocID="{759E0509-9DDE-4820-9247-26B092F98CAA}" presName="rootnode" presStyleCnt="0">
        <dgm:presLayoutVars>
          <dgm:chMax/>
          <dgm:chPref/>
          <dgm:dir/>
          <dgm:animLvl val="lvl"/>
        </dgm:presLayoutVars>
      </dgm:prSet>
      <dgm:spPr/>
    </dgm:pt>
    <dgm:pt modelId="{8E0284DC-59C8-4021-939B-BE000EF2FF9E}" type="pres">
      <dgm:prSet presAssocID="{C8B675F9-5804-4172-B263-CBF5D55E5D61}" presName="composite" presStyleCnt="0"/>
      <dgm:spPr/>
    </dgm:pt>
    <dgm:pt modelId="{F9437308-865B-48B5-8F65-659D710F77A4}" type="pres">
      <dgm:prSet presAssocID="{C8B675F9-5804-4172-B263-CBF5D55E5D61}" presName="bentUpArrow1" presStyleLbl="alignImgPlace1" presStyleIdx="0" presStyleCnt="2"/>
      <dgm:spPr/>
    </dgm:pt>
    <dgm:pt modelId="{A6B8D7CD-9B7B-4808-9338-57A98C1D3BB0}" type="pres">
      <dgm:prSet presAssocID="{C8B675F9-5804-4172-B263-CBF5D55E5D6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46D992F-E029-41E9-905A-B0C3B1FC847A}" type="pres">
      <dgm:prSet presAssocID="{C8B675F9-5804-4172-B263-CBF5D55E5D61}" presName="ChildText" presStyleLbl="revTx" presStyleIdx="0" presStyleCnt="2" custScaleX="301036" custLinFactX="12225" custLinFactNeighborX="100000" custLinFactNeighborY="-601">
        <dgm:presLayoutVars>
          <dgm:chMax val="0"/>
          <dgm:chPref val="0"/>
          <dgm:bulletEnabled val="1"/>
        </dgm:presLayoutVars>
      </dgm:prSet>
      <dgm:spPr/>
    </dgm:pt>
    <dgm:pt modelId="{83040ADD-4311-4CDC-AA48-91560A6F0AEC}" type="pres">
      <dgm:prSet presAssocID="{C714D40B-0E5A-4065-AAAD-87F256DB280A}" presName="sibTrans" presStyleCnt="0"/>
      <dgm:spPr/>
    </dgm:pt>
    <dgm:pt modelId="{D8A232B8-F06D-48AF-8CD2-245C8BD8F68A}" type="pres">
      <dgm:prSet presAssocID="{27B9AD03-877A-4087-8919-0D027E3ED9FF}" presName="composite" presStyleCnt="0"/>
      <dgm:spPr/>
    </dgm:pt>
    <dgm:pt modelId="{DDB81ADB-6A5F-4F8F-A550-EBF01ACC2BF4}" type="pres">
      <dgm:prSet presAssocID="{27B9AD03-877A-4087-8919-0D027E3ED9FF}" presName="bentUpArrow1" presStyleLbl="alignImgPlace1" presStyleIdx="1" presStyleCnt="2"/>
      <dgm:spPr/>
    </dgm:pt>
    <dgm:pt modelId="{A605BE9F-4076-4105-8000-DE8B3FBF4E39}" type="pres">
      <dgm:prSet presAssocID="{27B9AD03-877A-4087-8919-0D027E3ED9F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4E45057-D573-4BB7-AD18-8244EA90D5D3}" type="pres">
      <dgm:prSet presAssocID="{27B9AD03-877A-4087-8919-0D027E3ED9F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42BA25-FAC4-4FD5-A0ED-75BDF5B0062B}" type="pres">
      <dgm:prSet presAssocID="{DDE224CB-5C2F-4CDE-B6CF-EB72CD8CA718}" presName="sibTrans" presStyleCnt="0"/>
      <dgm:spPr/>
    </dgm:pt>
    <dgm:pt modelId="{9075FDD5-8DBF-41FF-9F5F-DA1FD562C162}" type="pres">
      <dgm:prSet presAssocID="{07595B9C-3905-4744-B776-C56009F3716F}" presName="composite" presStyleCnt="0"/>
      <dgm:spPr/>
    </dgm:pt>
    <dgm:pt modelId="{D8E0B43B-23B4-4787-B932-CE51631F6115}" type="pres">
      <dgm:prSet presAssocID="{07595B9C-3905-4744-B776-C56009F3716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8E2EC03-0CF8-4B53-B67A-770499F36832}" type="presOf" srcId="{759E0509-9DDE-4820-9247-26B092F98CAA}" destId="{BCBAE36F-F2A1-443A-8AF1-637E1DA9BF63}" srcOrd="0" destOrd="0" presId="urn:microsoft.com/office/officeart/2005/8/layout/StepDownProcess"/>
    <dgm:cxn modelId="{D9684118-5F21-4DE1-9D4E-B0AFC51EF067}" type="presOf" srcId="{171017B5-5B3F-4C7F-9994-B73D10240BFE}" destId="{F46D992F-E029-41E9-905A-B0C3B1FC847A}" srcOrd="0" destOrd="0" presId="urn:microsoft.com/office/officeart/2005/8/layout/StepDownProcess"/>
    <dgm:cxn modelId="{5FD29DA1-4955-43EA-8ADB-F6CA27FDD0B3}" srcId="{759E0509-9DDE-4820-9247-26B092F98CAA}" destId="{07595B9C-3905-4744-B776-C56009F3716F}" srcOrd="2" destOrd="0" parTransId="{60B78F6C-07AC-4449-8FA9-8D8588C25F6E}" sibTransId="{92CF3434-B73C-491A-95D7-82B159C26655}"/>
    <dgm:cxn modelId="{B8CCF8A7-16C7-418E-9343-0AE63B89EC03}" srcId="{759E0509-9DDE-4820-9247-26B092F98CAA}" destId="{27B9AD03-877A-4087-8919-0D027E3ED9FF}" srcOrd="1" destOrd="0" parTransId="{10150398-45AD-466A-A1BA-1EAC94561293}" sibTransId="{DDE224CB-5C2F-4CDE-B6CF-EB72CD8CA718}"/>
    <dgm:cxn modelId="{EB3710CA-8565-4433-A03C-1EDC941B1342}" srcId="{C8B675F9-5804-4172-B263-CBF5D55E5D61}" destId="{171017B5-5B3F-4C7F-9994-B73D10240BFE}" srcOrd="0" destOrd="0" parTransId="{BC97390E-E6CB-4791-BC60-37752BDABFD6}" sibTransId="{F0918183-C421-4C0A-83BC-C77DE5869008}"/>
    <dgm:cxn modelId="{0952EFCC-A025-4524-AF29-55CCDC4D29F1}" type="presOf" srcId="{C8B675F9-5804-4172-B263-CBF5D55E5D61}" destId="{A6B8D7CD-9B7B-4808-9338-57A98C1D3BB0}" srcOrd="0" destOrd="0" presId="urn:microsoft.com/office/officeart/2005/8/layout/StepDownProcess"/>
    <dgm:cxn modelId="{34631BCF-5A9D-4973-B527-B61380043125}" type="presOf" srcId="{27B9AD03-877A-4087-8919-0D027E3ED9FF}" destId="{A605BE9F-4076-4105-8000-DE8B3FBF4E39}" srcOrd="0" destOrd="0" presId="urn:microsoft.com/office/officeart/2005/8/layout/StepDownProcess"/>
    <dgm:cxn modelId="{8A5C6CEA-BCEF-4AE8-BEE2-14C5929B89CB}" type="presOf" srcId="{07595B9C-3905-4744-B776-C56009F3716F}" destId="{D8E0B43B-23B4-4787-B932-CE51631F6115}" srcOrd="0" destOrd="0" presId="urn:microsoft.com/office/officeart/2005/8/layout/StepDownProcess"/>
    <dgm:cxn modelId="{8BE83EFE-8D27-4A62-850B-E15E9C95496F}" srcId="{759E0509-9DDE-4820-9247-26B092F98CAA}" destId="{C8B675F9-5804-4172-B263-CBF5D55E5D61}" srcOrd="0" destOrd="0" parTransId="{8B2F73E6-E995-4AEE-84A1-F948F2B0E1FF}" sibTransId="{C714D40B-0E5A-4065-AAAD-87F256DB280A}"/>
    <dgm:cxn modelId="{772AD803-EE49-4C23-9E2B-A937058D5469}" type="presParOf" srcId="{BCBAE36F-F2A1-443A-8AF1-637E1DA9BF63}" destId="{8E0284DC-59C8-4021-939B-BE000EF2FF9E}" srcOrd="0" destOrd="0" presId="urn:microsoft.com/office/officeart/2005/8/layout/StepDownProcess"/>
    <dgm:cxn modelId="{0C2785DF-3A87-4434-AB76-F609D1A0398A}" type="presParOf" srcId="{8E0284DC-59C8-4021-939B-BE000EF2FF9E}" destId="{F9437308-865B-48B5-8F65-659D710F77A4}" srcOrd="0" destOrd="0" presId="urn:microsoft.com/office/officeart/2005/8/layout/StepDownProcess"/>
    <dgm:cxn modelId="{E290C80A-4F64-4455-A7D6-204F5A14F2E4}" type="presParOf" srcId="{8E0284DC-59C8-4021-939B-BE000EF2FF9E}" destId="{A6B8D7CD-9B7B-4808-9338-57A98C1D3BB0}" srcOrd="1" destOrd="0" presId="urn:microsoft.com/office/officeart/2005/8/layout/StepDownProcess"/>
    <dgm:cxn modelId="{CF6C731C-C1D0-411A-A471-3A2976750DCA}" type="presParOf" srcId="{8E0284DC-59C8-4021-939B-BE000EF2FF9E}" destId="{F46D992F-E029-41E9-905A-B0C3B1FC847A}" srcOrd="2" destOrd="0" presId="urn:microsoft.com/office/officeart/2005/8/layout/StepDownProcess"/>
    <dgm:cxn modelId="{255EF8A8-C11B-48FC-994A-EB02C65974EF}" type="presParOf" srcId="{BCBAE36F-F2A1-443A-8AF1-637E1DA9BF63}" destId="{83040ADD-4311-4CDC-AA48-91560A6F0AEC}" srcOrd="1" destOrd="0" presId="urn:microsoft.com/office/officeart/2005/8/layout/StepDownProcess"/>
    <dgm:cxn modelId="{8B50B72A-2A9C-4C1C-BEEE-9E35FA81D78A}" type="presParOf" srcId="{BCBAE36F-F2A1-443A-8AF1-637E1DA9BF63}" destId="{D8A232B8-F06D-48AF-8CD2-245C8BD8F68A}" srcOrd="2" destOrd="0" presId="urn:microsoft.com/office/officeart/2005/8/layout/StepDownProcess"/>
    <dgm:cxn modelId="{776BFF3D-C6B6-4651-BA98-9FAF6F021A4C}" type="presParOf" srcId="{D8A232B8-F06D-48AF-8CD2-245C8BD8F68A}" destId="{DDB81ADB-6A5F-4F8F-A550-EBF01ACC2BF4}" srcOrd="0" destOrd="0" presId="urn:microsoft.com/office/officeart/2005/8/layout/StepDownProcess"/>
    <dgm:cxn modelId="{2AA82833-6810-4BDA-85F0-ECC4E5DD3B11}" type="presParOf" srcId="{D8A232B8-F06D-48AF-8CD2-245C8BD8F68A}" destId="{A605BE9F-4076-4105-8000-DE8B3FBF4E39}" srcOrd="1" destOrd="0" presId="urn:microsoft.com/office/officeart/2005/8/layout/StepDownProcess"/>
    <dgm:cxn modelId="{F4761A53-0202-4429-98DD-523AA8E53E99}" type="presParOf" srcId="{D8A232B8-F06D-48AF-8CD2-245C8BD8F68A}" destId="{94E45057-D573-4BB7-AD18-8244EA90D5D3}" srcOrd="2" destOrd="0" presId="urn:microsoft.com/office/officeart/2005/8/layout/StepDownProcess"/>
    <dgm:cxn modelId="{E1098ECE-4B7F-4555-A9C0-6B3CCBA0344E}" type="presParOf" srcId="{BCBAE36F-F2A1-443A-8AF1-637E1DA9BF63}" destId="{D542BA25-FAC4-4FD5-A0ED-75BDF5B0062B}" srcOrd="3" destOrd="0" presId="urn:microsoft.com/office/officeart/2005/8/layout/StepDownProcess"/>
    <dgm:cxn modelId="{7BB89961-5A6A-414C-AD03-CC4866FA894B}" type="presParOf" srcId="{BCBAE36F-F2A1-443A-8AF1-637E1DA9BF63}" destId="{9075FDD5-8DBF-41FF-9F5F-DA1FD562C162}" srcOrd="4" destOrd="0" presId="urn:microsoft.com/office/officeart/2005/8/layout/StepDownProcess"/>
    <dgm:cxn modelId="{693AA41A-D0CB-44F4-8E98-FE8B83D21876}" type="presParOf" srcId="{9075FDD5-8DBF-41FF-9F5F-DA1FD562C162}" destId="{D8E0B43B-23B4-4787-B932-CE51631F611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E3396-C4F6-467D-965D-B0D4CEF2AD28}">
      <dsp:nvSpPr>
        <dsp:cNvPr id="0" name=""/>
        <dsp:cNvSpPr/>
      </dsp:nvSpPr>
      <dsp:spPr>
        <a:xfrm>
          <a:off x="952843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61CEE-47BB-4C97-BB24-BE4FD5611A97}">
      <dsp:nvSpPr>
        <dsp:cNvPr id="0" name=""/>
        <dsp:cNvSpPr/>
      </dsp:nvSpPr>
      <dsp:spPr>
        <a:xfrm>
          <a:off x="50231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Quick overview of the MRTK controller configuration</a:t>
          </a:r>
          <a:endParaRPr lang="en-US" sz="2000" kern="1200" dirty="0"/>
        </a:p>
      </dsp:txBody>
      <dsp:txXfrm>
        <a:off x="502316" y="1323989"/>
        <a:ext cx="1638281" cy="1023925"/>
      </dsp:txXfrm>
    </dsp:sp>
    <dsp:sp modelId="{95484EEE-6B15-44C8-A38E-13CE0D4E61EA}">
      <dsp:nvSpPr>
        <dsp:cNvPr id="0" name=""/>
        <dsp:cNvSpPr/>
      </dsp:nvSpPr>
      <dsp:spPr>
        <a:xfrm>
          <a:off x="287782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C211-C50B-4396-BF81-46A7338C1CD3}">
      <dsp:nvSpPr>
        <dsp:cNvPr id="0" name=""/>
        <dsp:cNvSpPr/>
      </dsp:nvSpPr>
      <dsp:spPr>
        <a:xfrm>
          <a:off x="2427296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MRTK default controllers</a:t>
          </a:r>
          <a:endParaRPr lang="en-US" sz="2000" kern="1200" dirty="0"/>
        </a:p>
      </dsp:txBody>
      <dsp:txXfrm>
        <a:off x="2427296" y="1323989"/>
        <a:ext cx="1638281" cy="1023925"/>
      </dsp:txXfrm>
    </dsp:sp>
    <dsp:sp modelId="{EDE8E439-F761-4026-A128-0FF0C76F5539}">
      <dsp:nvSpPr>
        <dsp:cNvPr id="0" name=""/>
        <dsp:cNvSpPr/>
      </dsp:nvSpPr>
      <dsp:spPr>
        <a:xfrm>
          <a:off x="4802804" y="275951"/>
          <a:ext cx="737226" cy="73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E1D66-8D14-46F7-8BA1-374D5503060E}">
      <dsp:nvSpPr>
        <dsp:cNvPr id="0" name=""/>
        <dsp:cNvSpPr/>
      </dsp:nvSpPr>
      <dsp:spPr>
        <a:xfrm>
          <a:off x="4352277" y="1323989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Creating your own models</a:t>
          </a:r>
          <a:endParaRPr lang="en-US" sz="2000" kern="1200" dirty="0"/>
        </a:p>
      </dsp:txBody>
      <dsp:txXfrm>
        <a:off x="4352277" y="1323989"/>
        <a:ext cx="1638281" cy="1023925"/>
      </dsp:txXfrm>
    </dsp:sp>
    <dsp:sp modelId="{DBA123E1-1DC9-46F1-9827-290B3CC250DD}">
      <dsp:nvSpPr>
        <dsp:cNvPr id="0" name=""/>
        <dsp:cNvSpPr/>
      </dsp:nvSpPr>
      <dsp:spPr>
        <a:xfrm>
          <a:off x="1915333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97091-03FF-460F-99CD-63D2DC5389A3}">
      <dsp:nvSpPr>
        <dsp:cNvPr id="0" name=""/>
        <dsp:cNvSpPr/>
      </dsp:nvSpPr>
      <dsp:spPr>
        <a:xfrm>
          <a:off x="1464806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Replacing </a:t>
          </a:r>
          <a:r>
            <a:rPr lang="en-GB" sz="2400" kern="1200"/>
            <a:t>the defaults</a:t>
          </a:r>
          <a:endParaRPr lang="en-US" sz="2400" kern="1200" dirty="0"/>
        </a:p>
      </dsp:txBody>
      <dsp:txXfrm>
        <a:off x="1464806" y="3805522"/>
        <a:ext cx="1638281" cy="1023925"/>
      </dsp:txXfrm>
    </dsp:sp>
    <dsp:sp modelId="{3C0983CE-F8BC-4F75-B00F-806A209C138F}">
      <dsp:nvSpPr>
        <dsp:cNvPr id="0" name=""/>
        <dsp:cNvSpPr/>
      </dsp:nvSpPr>
      <dsp:spPr>
        <a:xfrm>
          <a:off x="3840314" y="2757485"/>
          <a:ext cx="737226" cy="73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EEA92-CAA5-4E28-91A9-8F301F9ED5C9}">
      <dsp:nvSpPr>
        <dsp:cNvPr id="0" name=""/>
        <dsp:cNvSpPr/>
      </dsp:nvSpPr>
      <dsp:spPr>
        <a:xfrm>
          <a:off x="3389787" y="3805522"/>
          <a:ext cx="1638281" cy="10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Tips n Tricks</a:t>
          </a:r>
          <a:endParaRPr lang="en-US" sz="2400" kern="1200" dirty="0"/>
        </a:p>
      </dsp:txBody>
      <dsp:txXfrm>
        <a:off x="3389787" y="3805522"/>
        <a:ext cx="1638281" cy="10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60DE-6ED1-455C-96C5-5700DC373CAA}">
      <dsp:nvSpPr>
        <dsp:cNvPr id="0" name=""/>
        <dsp:cNvSpPr/>
      </dsp:nvSpPr>
      <dsp:spPr>
        <a:xfrm>
          <a:off x="2893262" y="2420508"/>
          <a:ext cx="1861457" cy="1861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Mixed Reality Toolkit</a:t>
          </a:r>
        </a:p>
      </dsp:txBody>
      <dsp:txXfrm>
        <a:off x="2984131" y="2511377"/>
        <a:ext cx="1679719" cy="1679719"/>
      </dsp:txXfrm>
    </dsp:sp>
    <dsp:sp modelId="{B2FCF51A-0FA9-4118-8479-3B52DB1F6467}">
      <dsp:nvSpPr>
        <dsp:cNvPr id="0" name=""/>
        <dsp:cNvSpPr/>
      </dsp:nvSpPr>
      <dsp:spPr>
        <a:xfrm rot="16200000">
          <a:off x="3298371" y="1894889"/>
          <a:ext cx="1051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2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BFBE-137A-403C-98B3-C0015D7C8090}">
      <dsp:nvSpPr>
        <dsp:cNvPr id="0" name=""/>
        <dsp:cNvSpPr/>
      </dsp:nvSpPr>
      <dsp:spPr>
        <a:xfrm>
          <a:off x="3200402" y="122093"/>
          <a:ext cx="1247176" cy="124717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Multi-Platform</a:t>
          </a:r>
        </a:p>
      </dsp:txBody>
      <dsp:txXfrm>
        <a:off x="3261284" y="182975"/>
        <a:ext cx="1125412" cy="1125412"/>
      </dsp:txXfrm>
    </dsp:sp>
    <dsp:sp modelId="{BD5F7E9D-4C45-4B70-9688-EB05EB21CE7E}">
      <dsp:nvSpPr>
        <dsp:cNvPr id="0" name=""/>
        <dsp:cNvSpPr/>
      </dsp:nvSpPr>
      <dsp:spPr>
        <a:xfrm rot="20520000">
          <a:off x="4730951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29E2-2B68-4851-BA68-D1BABE5B209A}">
      <dsp:nvSpPr>
        <dsp:cNvPr id="0" name=""/>
        <dsp:cNvSpPr/>
      </dsp:nvSpPr>
      <dsp:spPr>
        <a:xfrm>
          <a:off x="5678433" y="1922487"/>
          <a:ext cx="1247176" cy="124717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by Default</a:t>
          </a:r>
        </a:p>
      </dsp:txBody>
      <dsp:txXfrm>
        <a:off x="5739315" y="1983369"/>
        <a:ext cx="1125412" cy="1125412"/>
      </dsp:txXfrm>
    </dsp:sp>
    <dsp:sp modelId="{B141FAA9-6E58-4855-91D3-1921B59A4556}">
      <dsp:nvSpPr>
        <dsp:cNvPr id="0" name=""/>
        <dsp:cNvSpPr/>
      </dsp:nvSpPr>
      <dsp:spPr>
        <a:xfrm rot="3240000">
          <a:off x="4359162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A16F-DD7F-4084-987C-CAD5F07D08B4}">
      <dsp:nvSpPr>
        <dsp:cNvPr id="0" name=""/>
        <dsp:cNvSpPr/>
      </dsp:nvSpPr>
      <dsp:spPr>
        <a:xfrm>
          <a:off x="4731909" y="4835587"/>
          <a:ext cx="1247176" cy="124717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Individual Components</a:t>
          </a:r>
        </a:p>
      </dsp:txBody>
      <dsp:txXfrm>
        <a:off x="4792791" y="4896469"/>
        <a:ext cx="1125412" cy="1125412"/>
      </dsp:txXfrm>
    </dsp:sp>
    <dsp:sp modelId="{28D71568-4CA1-4638-9381-D1A71EE2369D}">
      <dsp:nvSpPr>
        <dsp:cNvPr id="0" name=""/>
        <dsp:cNvSpPr/>
      </dsp:nvSpPr>
      <dsp:spPr>
        <a:xfrm rot="7560000">
          <a:off x="2604505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D54D-FAA1-497C-93CD-440E92366BFE}">
      <dsp:nvSpPr>
        <dsp:cNvPr id="0" name=""/>
        <dsp:cNvSpPr/>
      </dsp:nvSpPr>
      <dsp:spPr>
        <a:xfrm>
          <a:off x="1668895" y="4835587"/>
          <a:ext cx="1247176" cy="124717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Centralised Configuration</a:t>
          </a:r>
        </a:p>
      </dsp:txBody>
      <dsp:txXfrm>
        <a:off x="1729777" y="4896469"/>
        <a:ext cx="1125412" cy="1125412"/>
      </dsp:txXfrm>
    </dsp:sp>
    <dsp:sp modelId="{F113945D-DE47-4947-B612-CC56EA9E6A51}">
      <dsp:nvSpPr>
        <dsp:cNvPr id="0" name=""/>
        <dsp:cNvSpPr/>
      </dsp:nvSpPr>
      <dsp:spPr>
        <a:xfrm rot="11880000">
          <a:off x="1945780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5067-8C9F-41A4-AC03-91D0EEEBF2C5}">
      <dsp:nvSpPr>
        <dsp:cNvPr id="0" name=""/>
        <dsp:cNvSpPr/>
      </dsp:nvSpPr>
      <dsp:spPr>
        <a:xfrm>
          <a:off x="722372" y="1922487"/>
          <a:ext cx="1247176" cy="1247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Architecture</a:t>
          </a:r>
        </a:p>
      </dsp:txBody>
      <dsp:txXfrm>
        <a:off x="783254" y="1983369"/>
        <a:ext cx="1125412" cy="1125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5BB53-7CBA-4499-9C1A-424EBB14076B}">
      <dsp:nvSpPr>
        <dsp:cNvPr id="0" name=""/>
        <dsp:cNvSpPr/>
      </dsp:nvSpPr>
      <dsp:spPr>
        <a:xfrm>
          <a:off x="2540858" y="3124244"/>
          <a:ext cx="2343622" cy="2343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Rendered model</a:t>
          </a:r>
        </a:p>
      </dsp:txBody>
      <dsp:txXfrm>
        <a:off x="2884073" y="3467459"/>
        <a:ext cx="1657192" cy="1657192"/>
      </dsp:txXfrm>
    </dsp:sp>
    <dsp:sp modelId="{59BE43B1-1B23-49D3-850E-52670AA43D17}">
      <dsp:nvSpPr>
        <dsp:cNvPr id="0" name=""/>
        <dsp:cNvSpPr/>
      </dsp:nvSpPr>
      <dsp:spPr>
        <a:xfrm rot="12900000">
          <a:off x="942885" y="2684613"/>
          <a:ext cx="1890718" cy="66793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20446-3028-467A-BDB3-EB342A3642F8}">
      <dsp:nvSpPr>
        <dsp:cNvPr id="0" name=""/>
        <dsp:cNvSpPr/>
      </dsp:nvSpPr>
      <dsp:spPr>
        <a:xfrm>
          <a:off x="630" y="1585766"/>
          <a:ext cx="2226441" cy="1781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Platform Default</a:t>
          </a:r>
          <a:br>
            <a:rPr lang="en-GB" sz="2800" kern="1200" dirty="0"/>
          </a:br>
          <a:r>
            <a:rPr lang="en-GB" sz="1800" kern="1200" dirty="0"/>
            <a:t>(coming soon)</a:t>
          </a:r>
        </a:p>
      </dsp:txBody>
      <dsp:txXfrm>
        <a:off x="52798" y="1637934"/>
        <a:ext cx="2122105" cy="1676817"/>
      </dsp:txXfrm>
    </dsp:sp>
    <dsp:sp modelId="{AFA0F851-E4AA-47E9-BA8D-2D3C2E8F92B1}">
      <dsp:nvSpPr>
        <dsp:cNvPr id="0" name=""/>
        <dsp:cNvSpPr/>
      </dsp:nvSpPr>
      <dsp:spPr>
        <a:xfrm rot="16200000">
          <a:off x="2767310" y="1734877"/>
          <a:ext cx="1890718" cy="66793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552AFC-69F9-4E7B-92B3-54E67F7C758F}">
      <dsp:nvSpPr>
        <dsp:cNvPr id="0" name=""/>
        <dsp:cNvSpPr/>
      </dsp:nvSpPr>
      <dsp:spPr>
        <a:xfrm>
          <a:off x="2599449" y="232907"/>
          <a:ext cx="2226441" cy="1781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Global model</a:t>
          </a:r>
        </a:p>
      </dsp:txBody>
      <dsp:txXfrm>
        <a:off x="2651617" y="285075"/>
        <a:ext cx="2122105" cy="1676817"/>
      </dsp:txXfrm>
    </dsp:sp>
    <dsp:sp modelId="{1CD58A63-E883-4C16-A2F6-FE3609D6ED33}">
      <dsp:nvSpPr>
        <dsp:cNvPr id="0" name=""/>
        <dsp:cNvSpPr/>
      </dsp:nvSpPr>
      <dsp:spPr>
        <a:xfrm rot="19500000">
          <a:off x="4591736" y="2684613"/>
          <a:ext cx="1890718" cy="66793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16E9E-BF8B-4B2F-8E71-14BDC7EA7776}">
      <dsp:nvSpPr>
        <dsp:cNvPr id="0" name=""/>
        <dsp:cNvSpPr/>
      </dsp:nvSpPr>
      <dsp:spPr>
        <a:xfrm>
          <a:off x="5198267" y="1585766"/>
          <a:ext cx="2226441" cy="1781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Platform specific override</a:t>
          </a:r>
        </a:p>
      </dsp:txBody>
      <dsp:txXfrm>
        <a:off x="5250435" y="1637934"/>
        <a:ext cx="2122105" cy="1676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37308-865B-48B5-8F65-659D710F77A4}">
      <dsp:nvSpPr>
        <dsp:cNvPr id="0" name=""/>
        <dsp:cNvSpPr/>
      </dsp:nvSpPr>
      <dsp:spPr>
        <a:xfrm rot="5400000">
          <a:off x="511840" y="1450644"/>
          <a:ext cx="1282969" cy="14606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D7CD-9B7B-4808-9338-57A98C1D3BB0}">
      <dsp:nvSpPr>
        <dsp:cNvPr id="0" name=""/>
        <dsp:cNvSpPr/>
      </dsp:nvSpPr>
      <dsp:spPr>
        <a:xfrm>
          <a:off x="171930" y="28446"/>
          <a:ext cx="2159765" cy="151176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Attachment  Point</a:t>
          </a:r>
        </a:p>
      </dsp:txBody>
      <dsp:txXfrm>
        <a:off x="245742" y="102258"/>
        <a:ext cx="2012141" cy="1364141"/>
      </dsp:txXfrm>
    </dsp:sp>
    <dsp:sp modelId="{F46D992F-E029-41E9-905A-B0C3B1FC847A}">
      <dsp:nvSpPr>
        <dsp:cNvPr id="0" name=""/>
        <dsp:cNvSpPr/>
      </dsp:nvSpPr>
      <dsp:spPr>
        <a:xfrm>
          <a:off x="2515591" y="165284"/>
          <a:ext cx="4728696" cy="12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Requires “Mixed Reality Controller Visualizer” script</a:t>
          </a:r>
        </a:p>
      </dsp:txBody>
      <dsp:txXfrm>
        <a:off x="2515591" y="165284"/>
        <a:ext cx="4728696" cy="1221875"/>
      </dsp:txXfrm>
    </dsp:sp>
    <dsp:sp modelId="{DDB81ADB-6A5F-4F8F-A550-EBF01ACC2BF4}">
      <dsp:nvSpPr>
        <dsp:cNvPr id="0" name=""/>
        <dsp:cNvSpPr/>
      </dsp:nvSpPr>
      <dsp:spPr>
        <a:xfrm rot="5400000">
          <a:off x="3060408" y="3148856"/>
          <a:ext cx="1282969" cy="14606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5BE9F-4076-4105-8000-DE8B3FBF4E39}">
      <dsp:nvSpPr>
        <dsp:cNvPr id="0" name=""/>
        <dsp:cNvSpPr/>
      </dsp:nvSpPr>
      <dsp:spPr>
        <a:xfrm>
          <a:off x="2720499" y="1726658"/>
          <a:ext cx="2159765" cy="1511765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Model</a:t>
          </a:r>
        </a:p>
      </dsp:txBody>
      <dsp:txXfrm>
        <a:off x="2794311" y="1800470"/>
        <a:ext cx="2012141" cy="1364141"/>
      </dsp:txXfrm>
    </dsp:sp>
    <dsp:sp modelId="{94E45057-D573-4BB7-AD18-8244EA90D5D3}">
      <dsp:nvSpPr>
        <dsp:cNvPr id="0" name=""/>
        <dsp:cNvSpPr/>
      </dsp:nvSpPr>
      <dsp:spPr>
        <a:xfrm>
          <a:off x="4880265" y="1870839"/>
          <a:ext cx="1570807" cy="122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0B43B-23B4-4787-B932-CE51631F6115}">
      <dsp:nvSpPr>
        <dsp:cNvPr id="0" name=""/>
        <dsp:cNvSpPr/>
      </dsp:nvSpPr>
      <dsp:spPr>
        <a:xfrm>
          <a:off x="5269068" y="3424870"/>
          <a:ext cx="2159765" cy="151176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Animations</a:t>
          </a:r>
        </a:p>
      </dsp:txBody>
      <dsp:txXfrm>
        <a:off x="5342880" y="3498682"/>
        <a:ext cx="2012141" cy="136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23B-CA5A-4237-B088-2D24C5FB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6403-AF5B-4049-A66E-F9458A67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7DA2-0BC5-4AEB-9952-0ECFAC82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00D7-5CF2-485E-ADB4-6E21A6F3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3286-21B5-42F6-97B1-32480D0F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F195-358D-47AB-9766-43CCF6F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1937-981F-4C01-843D-9628267B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4667-CCD1-40D4-A92C-68535CD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3590-7009-4C42-A5B6-B7734C0C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8D8D-BF5D-4704-B353-B3DE081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E2DF-AEFD-4F42-BA74-1A742EC6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30394-37EB-4C38-A6A6-029BB4E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3DB-37CA-4ADD-A190-35B966C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823-DB59-4678-8F74-9F63747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6FDD-98DE-4841-B220-44F77DD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439-1D83-432D-A259-6BACA2AE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30E-F843-40F0-AA58-30B1950B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387-72D0-40A2-A98F-DE524C8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A58-2A15-4A06-AD48-D8DFD26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C7C-E3D4-4B6C-953B-4BADFD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A12-6CBE-4E6A-BE90-C22AE92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F360-3BE2-44F5-9D93-CAF7F104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D4CC-6350-40B3-BAB7-68480AA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6F7C-9C62-4145-9DEE-FFCCADBE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5BDB-2F4A-49C5-951D-4B05F15F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5A6D-A383-4587-AD92-F81C9F3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7D37-6123-4C30-8823-1E4B477A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3119-FC20-4A79-9839-D6821EDB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EE89-01A9-46CC-8D11-28AD34C9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681A-D47B-4B52-B9A4-87E0D9A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2C4C-50EC-49EC-A30A-6FEA90D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7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A0D-0DEE-45E5-B68D-773ECCEA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AE16-F7A3-47B3-B4AD-1D7AA32F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34298-2670-44F1-825B-A129F289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C2D4-D97C-4A12-A764-655ACF2A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A16E3-C473-48A9-A713-4A7F0C6E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1C2A-52E4-4212-9FD3-BDA6D3D8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B0878-EEA0-465B-AEC5-99224AF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B780-B7E3-4342-8ACE-C74825B1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64F7-312C-4878-AC09-56108E03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3194-A976-49E3-9708-3D5FC7D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658C-97E9-4B09-B113-BC714B4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4EA7F-A823-46F4-9D65-2C1995A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5EF5B-C733-4D10-A808-615C825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87E9-9A24-43DE-B13E-DF749DA7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2210-3242-4756-93C2-D1F0C52C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8D2-F6FB-4577-8D46-6F3A87D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81CB-2271-435B-92B3-CDC6F2A5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CF96-F920-4E7A-AD88-92BCDB67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26F0-3C76-415F-9122-DB74EB8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CFD6-994E-4096-9A8F-C6DF36E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EDA5B-8D25-43EF-A4C7-81026BE1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1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571-277F-47B9-9110-EB7495C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215A1-1319-4357-B9D9-B612FDAE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69AA2-1EF5-4295-8E61-74B65643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41BF-80AB-4F57-852B-8613202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432F-A897-48E9-9D41-54ECC7F9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CBB4-C313-4859-8E5F-3BFE879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7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F620-F5E3-438D-8E7B-0A32540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84D7-C24F-4B41-8D23-B8C05192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71F-75E1-4DDA-A22D-B14D4900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CE84-AE72-43DB-A7D1-8DCEAF3E28DD}" type="datetimeFigureOut">
              <a:rPr lang="en-GB" smtClean="0"/>
              <a:t>17/03/2019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B67-564F-4CDE-8FB2-873096BD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21DE-D3CC-4253-857C-C4ACFB70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Replacing Controller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E2BAA-142B-4351-BF19-70020110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1038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6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EF99D-EF53-4691-8B3F-20EB1AD83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960962"/>
              </p:ext>
            </p:extLst>
          </p:nvPr>
        </p:nvGraphicFramePr>
        <p:xfrm>
          <a:off x="4544018" y="335901"/>
          <a:ext cx="7647982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3086659" cy="5545668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FFFF"/>
                </a:solidFill>
              </a:rPr>
              <a:t>Mixed Reality Toolkit V2</a:t>
            </a: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092B3-76CD-4E24-9C21-2319FA737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88" y="2309377"/>
            <a:ext cx="3338063" cy="23028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6E9A1-7CE8-4499-A291-6C55839285F9}"/>
              </a:ext>
            </a:extLst>
          </p:cNvPr>
          <p:cNvGrpSpPr/>
          <p:nvPr/>
        </p:nvGrpSpPr>
        <p:grpSpPr>
          <a:xfrm>
            <a:off x="6218038" y="5163602"/>
            <a:ext cx="1247176" cy="1247176"/>
            <a:chOff x="1668895" y="4835587"/>
            <a:chExt cx="1247176" cy="12471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DB5D0E0-3400-4233-BCF4-56618A21E8F6}"/>
                </a:ext>
              </a:extLst>
            </p:cNvPr>
            <p:cNvSpPr/>
            <p:nvPr/>
          </p:nvSpPr>
          <p:spPr>
            <a:xfrm>
              <a:off x="1668895" y="4835587"/>
              <a:ext cx="1247176" cy="1247176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406834"/>
                <a:satOff val="-13935"/>
                <a:lumOff val="-9412"/>
                <a:alphaOff val="0"/>
              </a:schemeClr>
            </a:fillRef>
            <a:effectRef idx="1">
              <a:schemeClr val="accent5">
                <a:hueOff val="-5406834"/>
                <a:satOff val="-13935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5C87EBF-92FC-4379-B264-99AF64333BB9}"/>
                </a:ext>
              </a:extLst>
            </p:cNvPr>
            <p:cNvSpPr txBox="1"/>
            <p:nvPr/>
          </p:nvSpPr>
          <p:spPr>
            <a:xfrm>
              <a:off x="1729777" y="4896469"/>
              <a:ext cx="1125412" cy="1125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Centralised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8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D7BDE-6847-4CA6-8868-9F026227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7" y="709127"/>
            <a:ext cx="5215217" cy="6074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MRTK v2</a:t>
            </a:r>
            <a:br>
              <a:rPr lang="en-US" sz="6000" dirty="0"/>
            </a:br>
            <a:r>
              <a:rPr lang="en-US" sz="6000" dirty="0"/>
              <a:t>Controller Visualization</a:t>
            </a:r>
            <a:br>
              <a:rPr lang="en-US" sz="6000" dirty="0"/>
            </a:br>
            <a:br>
              <a:rPr lang="en-US" sz="2000" dirty="0"/>
            </a:br>
            <a:r>
              <a:rPr lang="en-US" sz="4000" dirty="0"/>
              <a:t>MRTK -&gt; </a:t>
            </a:r>
            <a:br>
              <a:rPr lang="en-US" sz="4000" dirty="0"/>
            </a:br>
            <a:r>
              <a:rPr lang="en-US" sz="4000" dirty="0"/>
              <a:t>Input Settings -&gt; Controller Visualization Profile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4741E-7E26-4981-99A0-A32584DA4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7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25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327497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Defaults to MRTK Gizmos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Can replace with your own models, even per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Platform models coming soon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A3F87D-845D-4F5F-8A79-0244A0BA1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934735"/>
              </p:ext>
            </p:extLst>
          </p:nvPr>
        </p:nvGraphicFramePr>
        <p:xfrm>
          <a:off x="4613365" y="437558"/>
          <a:ext cx="7425340" cy="570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3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519280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Prefabs need a specific hierarchy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Enables models to be altered without affecting connection to the controller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Watch for Scale!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AEA039-5FBF-4EF9-AAF1-C359066C8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393003"/>
              </p:ext>
            </p:extLst>
          </p:nvPr>
        </p:nvGraphicFramePr>
        <p:xfrm>
          <a:off x="4591235" y="946458"/>
          <a:ext cx="7600765" cy="496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3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41-6CAB-4393-9FAC-F87FBD8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Demo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6AC87-66DD-4EB0-A79C-A57ADD7A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17219"/>
            <a:ext cx="10901471" cy="11407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dirty="0"/>
              <a:t>Walking through the configuration wilderness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EE5D3-1076-47AF-B0B3-BB5DB1970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Mixed Reality Toolkit   Replacing Controller Models</vt:lpstr>
      <vt:lpstr>PowerPoint Presentation</vt:lpstr>
      <vt:lpstr>MRTK v2 Controller Visualization  MRTK -&gt;  Input Settings -&gt; Controller Visualization Profile 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2019-03-17T11:41:01Z</dcterms:created>
  <dcterms:modified xsi:type="dcterms:W3CDTF">2019-03-17T11:59:37Z</dcterms:modified>
</cp:coreProperties>
</file>