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330" r:id="rId6"/>
    <p:sldId id="331" r:id="rId7"/>
    <p:sldId id="334" r:id="rId8"/>
    <p:sldId id="31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5" r:id="rId18"/>
    <p:sldId id="344" r:id="rId19"/>
    <p:sldId id="332" r:id="rId20"/>
    <p:sldId id="346" r:id="rId21"/>
    <p:sldId id="327" r:id="rId22"/>
    <p:sldId id="328" r:id="rId23"/>
    <p:sldId id="329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18365-36B9-46E9-831D-5E1B497B86D6}" v="3" dt="2017-03-08T12:01:53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3/8/2017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ios/getting_started/installation/ma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onogamemulti-plat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azu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MonoGame using Visual Studio 2015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iOS / </a:t>
            </a:r>
            <a:r>
              <a:rPr lang="en-US" dirty="0" err="1"/>
              <a:t>MacOS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/>
          </a:bodyPr>
          <a:lstStyle/>
          <a:p>
            <a:r>
              <a:rPr lang="en-US" dirty="0"/>
              <a:t>Cannot build for MAC on Windows. Can only be done on a MAC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iOS builds require a MAC to build on, can develop on Windows</a:t>
            </a:r>
          </a:p>
          <a:p>
            <a:r>
              <a:rPr lang="en-US" dirty="0"/>
              <a:t>Physically testing is recommended, plan ahead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Xamarin</a:t>
            </a:r>
            <a:r>
              <a:rPr lang="en-US" dirty="0"/>
              <a:t> cloud test or the recently announced Azure Mobile test platform (</a:t>
            </a:r>
            <a:r>
              <a:rPr lang="en-US" dirty="0" err="1"/>
              <a:t>Xamarin</a:t>
            </a:r>
            <a:r>
              <a:rPr lang="en-US" dirty="0"/>
              <a:t> cloud Mk2) at:</a:t>
            </a:r>
            <a:br>
              <a:rPr lang="en-US" dirty="0"/>
            </a:br>
            <a:r>
              <a:rPr lang="en-US" dirty="0">
                <a:hlinkClick r:id="rId2"/>
              </a:rPr>
              <a:t>http://mobile.azure.com</a:t>
            </a:r>
            <a:r>
              <a:rPr lang="en-US" dirty="0"/>
              <a:t> (currently in preview)</a:t>
            </a:r>
          </a:p>
          <a:p>
            <a:r>
              <a:rPr lang="en-US" dirty="0"/>
              <a:t>Get a </a:t>
            </a:r>
            <a:r>
              <a:rPr lang="en-US" dirty="0" err="1"/>
              <a:t>Xamarin</a:t>
            </a:r>
            <a:r>
              <a:rPr lang="en-US" dirty="0"/>
              <a:t> account, it’s free and gives you update news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out your Mac Build Host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684567" cy="46203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need a MAC </a:t>
            </a:r>
            <a:r>
              <a:rPr lang="en-US" dirty="0">
                <a:sym typeface="Wingdings" panose="05000000000000000000" pitchFamily="2" charset="2"/>
              </a:rPr>
              <a:t> but can be done with a cheap Mac Mini if you don’t have one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(But check the following requirements before buying)</a:t>
            </a:r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GB" dirty="0"/>
              <a:t>The latest iOS SDK.</a:t>
            </a:r>
          </a:p>
          <a:p>
            <a:pPr lvl="1"/>
            <a:r>
              <a:rPr lang="en-GB" dirty="0"/>
              <a:t>The latest version of </a:t>
            </a:r>
            <a:r>
              <a:rPr lang="en-GB" dirty="0" err="1"/>
              <a:t>Xcode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Mac OS X Yosemite(10.10) &amp; above.</a:t>
            </a:r>
          </a:p>
          <a:p>
            <a:pPr lvl="1"/>
            <a:r>
              <a:rPr lang="en-US" dirty="0"/>
              <a:t>Apple Dev Center account</a:t>
            </a:r>
            <a:endParaRPr lang="en-GB" dirty="0"/>
          </a:p>
          <a:p>
            <a:r>
              <a:rPr lang="en-US" dirty="0" err="1"/>
              <a:t>Xamarin</a:t>
            </a:r>
            <a:r>
              <a:rPr lang="en-US" dirty="0"/>
              <a:t> Software is FREE now, even on Mac</a:t>
            </a:r>
          </a:p>
          <a:p>
            <a:r>
              <a:rPr lang="en-US" dirty="0"/>
              <a:t>Extended capabilities will require either a </a:t>
            </a:r>
            <a:r>
              <a:rPr lang="en-US" dirty="0" err="1"/>
              <a:t>Xamarin</a:t>
            </a:r>
            <a:r>
              <a:rPr lang="en-US" dirty="0"/>
              <a:t> License or MSDN subscription</a:t>
            </a:r>
          </a:p>
          <a:p>
            <a:r>
              <a:rPr lang="en-US" dirty="0"/>
              <a:t>See the following site for more details</a:t>
            </a:r>
            <a:br>
              <a:rPr lang="en-US" dirty="0"/>
            </a:br>
            <a:r>
              <a:rPr lang="en-US" dirty="0">
                <a:hlinkClick r:id="rId2"/>
              </a:rPr>
              <a:t>https://developer.xamarin.com/guides/ios/getting_started/installation/mac/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4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139254" cy="2819400"/>
          </a:xfrm>
        </p:spPr>
        <p:txBody>
          <a:bodyPr/>
          <a:lstStyle/>
          <a:p>
            <a:r>
              <a:rPr lang="en-US" dirty="0"/>
              <a:t>Building for Windows 8.1 / WM 8.1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required for Windows 8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83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8.1 setup for Visual Studio 2015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6533847" cy="4114800"/>
          </a:xfrm>
        </p:spPr>
        <p:txBody>
          <a:bodyPr>
            <a:normAutofit/>
          </a:bodyPr>
          <a:lstStyle/>
          <a:p>
            <a:r>
              <a:rPr lang="en-US" dirty="0"/>
              <a:t>Requires the Windows 8.1 tools module (C#/.NET </a:t>
            </a:r>
            <a:r>
              <a:rPr lang="en-US" dirty="0" err="1"/>
              <a:t>Xamarin</a:t>
            </a:r>
            <a:r>
              <a:rPr lang="en-US" dirty="0"/>
              <a:t>)</a:t>
            </a:r>
          </a:p>
          <a:p>
            <a:r>
              <a:rPr lang="en-US" dirty="0"/>
              <a:t>Requires the </a:t>
            </a:r>
            <a:r>
              <a:rPr lang="en-GB" dirty="0"/>
              <a:t>“Tools and Windows SDKs” module</a:t>
            </a:r>
            <a:endParaRPr lang="en-US" dirty="0"/>
          </a:p>
          <a:p>
            <a:r>
              <a:rPr lang="en-US" dirty="0"/>
              <a:t>Optional – Windows Phone 8.1 emulators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798162"/>
            <a:ext cx="3589330" cy="5025064"/>
          </a:xfrm>
        </p:spPr>
      </p:pic>
    </p:spTree>
    <p:extLst>
      <p:ext uri="{BB962C8B-B14F-4D97-AF65-F5344CB8AC3E}">
        <p14:creationId xmlns:p14="http://schemas.microsoft.com/office/powerpoint/2010/main" val="38550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Windows 8.1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540551" cy="4404321"/>
          </a:xfrm>
        </p:spPr>
        <p:txBody>
          <a:bodyPr>
            <a:normAutofit/>
          </a:bodyPr>
          <a:lstStyle/>
          <a:p>
            <a:r>
              <a:rPr lang="en-US" dirty="0"/>
              <a:t>Remember base Windows 8.0 is not supported on the </a:t>
            </a:r>
            <a:r>
              <a:rPr lang="en-US"/>
              <a:t>store anymore, only Windows 8.1</a:t>
            </a:r>
            <a:endParaRPr lang="en-US" dirty="0"/>
          </a:p>
          <a:p>
            <a:r>
              <a:rPr lang="en-US" dirty="0"/>
              <a:t>Windows 8.1 builds have a limited lifespan but still supported on Windows 10 devices (thanks to the store up-conversion)</a:t>
            </a:r>
          </a:p>
          <a:p>
            <a:r>
              <a:rPr lang="en-US" dirty="0"/>
              <a:t>Physically testing is recommended, simulators / emulators will always have higher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9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139254" cy="2819400"/>
          </a:xfrm>
        </p:spPr>
        <p:txBody>
          <a:bodyPr/>
          <a:lstStyle/>
          <a:p>
            <a:r>
              <a:rPr lang="en-US" dirty="0"/>
              <a:t>Building for Windows 10 UWP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required for Windows 10 development</a:t>
            </a:r>
          </a:p>
          <a:p>
            <a:r>
              <a:rPr lang="en-US" dirty="0"/>
              <a:t>Windows / Mobile / Xbox / IOT / </a:t>
            </a:r>
            <a:r>
              <a:rPr lang="en-US" dirty="0" err="1"/>
              <a:t>Hololens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Visual Studio 2015 profile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6029791" cy="4114800"/>
          </a:xfrm>
        </p:spPr>
        <p:txBody>
          <a:bodyPr>
            <a:normAutofit/>
          </a:bodyPr>
          <a:lstStyle/>
          <a:p>
            <a:r>
              <a:rPr lang="en-GB" dirty="0"/>
              <a:t>Requires Universal Windows App Development Tools</a:t>
            </a:r>
          </a:p>
          <a:p>
            <a:r>
              <a:rPr lang="en-GB" dirty="0"/>
              <a:t>Needs all SDK versions, which is the default</a:t>
            </a:r>
          </a:p>
          <a:p>
            <a:r>
              <a:rPr lang="en-GB" dirty="0"/>
              <a:t>Windows 10 machine enabled for either “</a:t>
            </a:r>
            <a:r>
              <a:rPr lang="en-GB" dirty="0" err="1"/>
              <a:t>Sideloading</a:t>
            </a:r>
            <a:r>
              <a:rPr lang="en-GB" dirty="0"/>
              <a:t>” apps or “Development Mode”</a:t>
            </a:r>
            <a:br>
              <a:rPr lang="en-GB" dirty="0"/>
            </a:br>
            <a:r>
              <a:rPr lang="en-GB" dirty="0"/>
              <a:t>Settings -&gt; Update &amp; Security </a:t>
            </a:r>
            <a:br>
              <a:rPr lang="en-GB" dirty="0"/>
            </a:br>
            <a:r>
              <a:rPr lang="en-GB" dirty="0"/>
              <a:t>-&gt; For Developers</a:t>
            </a:r>
          </a:p>
          <a:p>
            <a:r>
              <a:rPr lang="en-GB" dirty="0"/>
              <a:t>Windows Store license required to ship (one time fee)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09" y="1924016"/>
            <a:ext cx="3440965" cy="4817352"/>
          </a:xfrm>
        </p:spPr>
      </p:pic>
    </p:spTree>
    <p:extLst>
      <p:ext uri="{BB962C8B-B14F-4D97-AF65-F5344CB8AC3E}">
        <p14:creationId xmlns:p14="http://schemas.microsoft.com/office/powerpoint/2010/main" val="1822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Windows 10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540551" cy="4692353"/>
          </a:xfrm>
        </p:spPr>
        <p:txBody>
          <a:bodyPr>
            <a:normAutofit/>
          </a:bodyPr>
          <a:lstStyle/>
          <a:p>
            <a:r>
              <a:rPr lang="en-US" dirty="0"/>
              <a:t>“It just works” ™ :D</a:t>
            </a:r>
          </a:p>
          <a:p>
            <a:r>
              <a:rPr lang="en-US" dirty="0"/>
              <a:t>Keep an eye on the PR’s / Issues list.  UWP received a lot of performance updates and tweaks for 3.6</a:t>
            </a:r>
          </a:p>
          <a:p>
            <a:r>
              <a:rPr lang="en-US" dirty="0"/>
              <a:t>As UWP is a “one size fits all” platform, plan for resolution / input patterns that your game will use.  Remembering some platforms don’t have touch (I’m looking at you Xbox!)</a:t>
            </a:r>
          </a:p>
          <a:p>
            <a:r>
              <a:rPr lang="en-US" dirty="0" err="1"/>
              <a:t>MonoGame</a:t>
            </a:r>
            <a:r>
              <a:rPr lang="en-US" dirty="0"/>
              <a:t> fully supports the new “Creators Dev program” as well as </a:t>
            </a:r>
            <a:r>
              <a:rPr lang="en-US" dirty="0" err="1"/>
              <a:t>ID@Xbox</a:t>
            </a:r>
            <a:endParaRPr lang="en-US" dirty="0"/>
          </a:p>
          <a:p>
            <a:r>
              <a:rPr lang="en-US" dirty="0"/>
              <a:t>If you want to take your UWP game to native Xbox, talk to the </a:t>
            </a:r>
            <a:r>
              <a:rPr lang="en-US" dirty="0" err="1"/>
              <a:t>MonoGame</a:t>
            </a:r>
            <a:r>
              <a:rPr lang="en-US" dirty="0"/>
              <a:t> team for access to the Xbox branch (requires </a:t>
            </a:r>
            <a:r>
              <a:rPr lang="en-US" dirty="0" err="1"/>
              <a:t>ID@Xbox</a:t>
            </a:r>
            <a:r>
              <a:rPr lang="en-US" dirty="0"/>
              <a:t> agreement)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81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considerations building with MonoGame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GB" dirty="0"/>
              <a:t>Plan your content</a:t>
            </a:r>
            <a:br>
              <a:rPr lang="en-GB" dirty="0"/>
            </a:br>
            <a:r>
              <a:rPr lang="en-GB" dirty="0"/>
              <a:t>If targeting multiple platforms, try to use a single shared content project to reduce overhead</a:t>
            </a:r>
            <a:br>
              <a:rPr lang="en-GB" dirty="0"/>
            </a:br>
            <a:r>
              <a:rPr lang="en-GB" dirty="0"/>
              <a:t>Add additional “platform specific” content projects only when required</a:t>
            </a:r>
          </a:p>
          <a:p>
            <a:r>
              <a:rPr lang="en-GB" dirty="0"/>
              <a:t>Market early</a:t>
            </a:r>
            <a:br>
              <a:rPr lang="en-GB" dirty="0"/>
            </a:br>
            <a:r>
              <a:rPr lang="en-GB" dirty="0"/>
              <a:t>It’s essential to build up good relations with each market store. Almost never too early to “get out in front”</a:t>
            </a:r>
          </a:p>
          <a:p>
            <a:r>
              <a:rPr lang="en-GB" dirty="0"/>
              <a:t>Test often</a:t>
            </a:r>
            <a:br>
              <a:rPr lang="en-GB" dirty="0"/>
            </a:br>
            <a:r>
              <a:rPr lang="en-GB" dirty="0"/>
              <a:t>Some platforms will require more testing than others, plan to test deployment and not just gameplay. Use test tools where </a:t>
            </a:r>
            <a:r>
              <a:rPr lang="en-GB" dirty="0" err="1"/>
              <a:t>possibe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News headlines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As of March 2017, we have two major events</a:t>
            </a:r>
          </a:p>
          <a:p>
            <a:r>
              <a:rPr lang="en-GB" sz="3600" dirty="0"/>
              <a:t>MonoGame 3.6 was released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Visual Studio 2017 was released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76" y="2694486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863109"/>
            <a:ext cx="2598936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Visual Studio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dirty="0"/>
              <a:t>Session will cover what is needed for:</a:t>
            </a:r>
          </a:p>
          <a:p>
            <a:pPr lvl="1"/>
            <a:r>
              <a:rPr lang="en-GB" sz="3200" dirty="0"/>
              <a:t>Developing games for Windows desktop / Linux / OpenGL</a:t>
            </a:r>
          </a:p>
          <a:p>
            <a:pPr lvl="1"/>
            <a:r>
              <a:rPr lang="en-GB" sz="3200" dirty="0"/>
              <a:t>Building Content Pipeline Projects</a:t>
            </a:r>
          </a:p>
          <a:p>
            <a:pPr lvl="1"/>
            <a:r>
              <a:rPr lang="en-GB" sz="3200" dirty="0"/>
              <a:t>Developing Game for Android</a:t>
            </a:r>
          </a:p>
          <a:p>
            <a:pPr lvl="1"/>
            <a:r>
              <a:rPr lang="en-GB" sz="3200" dirty="0"/>
              <a:t>Developing Games for iOS / </a:t>
            </a:r>
            <a:r>
              <a:rPr lang="en-GB" sz="3200" dirty="0" err="1"/>
              <a:t>MacOS</a:t>
            </a:r>
            <a:endParaRPr lang="en-GB" sz="3200" dirty="0"/>
          </a:p>
          <a:p>
            <a:pPr lvl="1"/>
            <a:r>
              <a:rPr lang="en-US" sz="3200" dirty="0"/>
              <a:t>Developing Games for Windows 8.1/WM8.1</a:t>
            </a:r>
            <a:endParaRPr lang="en-GB" sz="3200" dirty="0"/>
          </a:p>
          <a:p>
            <a:pPr lvl="1"/>
            <a:r>
              <a:rPr lang="en-GB" sz="3200" dirty="0"/>
              <a:t>Developing Games for Windows 10 UWP</a:t>
            </a:r>
          </a:p>
        </p:txBody>
      </p:sp>
    </p:spTree>
    <p:extLst>
      <p:ext uri="{BB962C8B-B14F-4D97-AF65-F5344CB8AC3E}">
        <p14:creationId xmlns:p14="http://schemas.microsoft.com/office/powerpoint/2010/main" val="21665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Visual Studio 2015 C# install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Out of the box, you can build the following project types:</a:t>
            </a:r>
          </a:p>
          <a:p>
            <a:r>
              <a:rPr lang="en-US" dirty="0"/>
              <a:t>Windows Desktop DX (classic)</a:t>
            </a:r>
          </a:p>
          <a:p>
            <a:r>
              <a:rPr lang="en-US" dirty="0"/>
              <a:t>Cross-Platform OpenGL (Linux / Windows /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Content Pipeline Extensions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Gets you a basic game up and running or several 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sure to check the video below for best-practices in setting up a </a:t>
            </a:r>
            <a:br>
              <a:rPr lang="en-US" dirty="0"/>
            </a:br>
            <a:r>
              <a:rPr lang="en-US" dirty="0"/>
              <a:t>multi-platform </a:t>
            </a:r>
            <a:r>
              <a:rPr lang="en-US" dirty="0" err="1"/>
              <a:t>MonoGame</a:t>
            </a:r>
            <a:r>
              <a:rPr lang="en-US" dirty="0"/>
              <a:t> Project: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http://bit.ly/monogamemulti-platform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9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Android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required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setup for Visual Studio 2015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5885775" cy="4114800"/>
          </a:xfrm>
        </p:spPr>
        <p:txBody>
          <a:bodyPr>
            <a:normAutofit/>
          </a:bodyPr>
          <a:lstStyle/>
          <a:p>
            <a:r>
              <a:rPr lang="en-US" dirty="0"/>
              <a:t>Requires the </a:t>
            </a:r>
            <a:r>
              <a:rPr lang="en-US" dirty="0" err="1"/>
              <a:t>Xamarin</a:t>
            </a:r>
            <a:r>
              <a:rPr lang="en-US" dirty="0"/>
              <a:t> Core module (C#/.NET </a:t>
            </a:r>
            <a:r>
              <a:rPr lang="en-US" dirty="0" err="1"/>
              <a:t>Xamarin</a:t>
            </a:r>
            <a:r>
              <a:rPr lang="en-US" dirty="0"/>
              <a:t>)</a:t>
            </a:r>
          </a:p>
          <a:p>
            <a:r>
              <a:rPr lang="en-US" dirty="0"/>
              <a:t>Requires Android SDK for target builds</a:t>
            </a:r>
          </a:p>
          <a:p>
            <a:r>
              <a:rPr lang="en-US" dirty="0"/>
              <a:t>Requires Android NDK (native dev kit) for target builds</a:t>
            </a:r>
          </a:p>
          <a:p>
            <a:r>
              <a:rPr lang="en-US" dirty="0"/>
              <a:t>Optional – Visual Studio Android emulator</a:t>
            </a:r>
          </a:p>
          <a:p>
            <a:r>
              <a:rPr lang="en-US" dirty="0"/>
              <a:t>Optional – </a:t>
            </a:r>
            <a:r>
              <a:rPr lang="en-US" dirty="0" err="1"/>
              <a:t>Xamarin</a:t>
            </a:r>
            <a:r>
              <a:rPr lang="en-US" dirty="0"/>
              <a:t> account (recommended)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49228"/>
            <a:ext cx="3589330" cy="5025064"/>
          </a:xfrm>
        </p:spPr>
      </p:pic>
    </p:spTree>
    <p:extLst>
      <p:ext uri="{BB962C8B-B14F-4D97-AF65-F5344CB8AC3E}">
        <p14:creationId xmlns:p14="http://schemas.microsoft.com/office/powerpoint/2010/main" val="20488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‘n’ tricks with Android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/>
          </a:bodyPr>
          <a:lstStyle/>
          <a:p>
            <a:r>
              <a:rPr lang="en-US" dirty="0"/>
              <a:t>Be aware it’s a fragmented platform – likely need several projects</a:t>
            </a:r>
          </a:p>
          <a:p>
            <a:r>
              <a:rPr lang="en-US" dirty="0"/>
              <a:t>Use MS Android emulator over Google Android Emulator</a:t>
            </a:r>
            <a:br>
              <a:rPr lang="en-US" dirty="0"/>
            </a:br>
            <a:r>
              <a:rPr lang="en-US" dirty="0"/>
              <a:t>(unless you like pain)</a:t>
            </a:r>
          </a:p>
          <a:p>
            <a:r>
              <a:rPr lang="en-US" dirty="0"/>
              <a:t>MS Emulator requires a minimum machine with 8GB memory</a:t>
            </a:r>
            <a:br>
              <a:rPr lang="en-US" dirty="0"/>
            </a:br>
            <a:r>
              <a:rPr lang="en-US" dirty="0"/>
              <a:t>Alternatively use connected device</a:t>
            </a:r>
          </a:p>
          <a:p>
            <a:r>
              <a:rPr lang="en-US" dirty="0"/>
              <a:t>Physically testing is critical due to device differences, plan ahead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Xamarin</a:t>
            </a:r>
            <a:r>
              <a:rPr lang="en-US" dirty="0"/>
              <a:t> cloud test or the recently announced Azure Mobile test platform (</a:t>
            </a:r>
            <a:r>
              <a:rPr lang="en-US" dirty="0" err="1"/>
              <a:t>Xamarin</a:t>
            </a:r>
            <a:r>
              <a:rPr lang="en-US" dirty="0"/>
              <a:t> cloud Mk2) at:</a:t>
            </a:r>
            <a:br>
              <a:rPr lang="en-US" dirty="0"/>
            </a:br>
            <a:r>
              <a:rPr lang="en-US" dirty="0">
                <a:hlinkClick r:id="rId2"/>
              </a:rPr>
              <a:t>http://mobile.azure.com</a:t>
            </a:r>
            <a:r>
              <a:rPr lang="en-US" dirty="0"/>
              <a:t> (currently in preview)</a:t>
            </a:r>
          </a:p>
          <a:p>
            <a:r>
              <a:rPr lang="en-US" dirty="0"/>
              <a:t>Get a </a:t>
            </a:r>
            <a:r>
              <a:rPr lang="en-US" dirty="0" err="1"/>
              <a:t>Xamarin</a:t>
            </a:r>
            <a:r>
              <a:rPr lang="en-US" dirty="0"/>
              <a:t> account, it’s free and gives you update news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iOS / 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required for Apple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745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setup for Visual Studio 2015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6101799" cy="4114800"/>
          </a:xfrm>
        </p:spPr>
        <p:txBody>
          <a:bodyPr>
            <a:normAutofit/>
          </a:bodyPr>
          <a:lstStyle/>
          <a:p>
            <a:r>
              <a:rPr lang="en-US" dirty="0"/>
              <a:t>Only requires the </a:t>
            </a:r>
            <a:r>
              <a:rPr lang="en-US" dirty="0" err="1"/>
              <a:t>Xamarin</a:t>
            </a:r>
            <a:r>
              <a:rPr lang="en-US" dirty="0"/>
              <a:t> Core module (C#/.NET </a:t>
            </a:r>
            <a:r>
              <a:rPr lang="en-US" dirty="0" err="1"/>
              <a:t>Xamarin</a:t>
            </a:r>
            <a:r>
              <a:rPr lang="en-US" dirty="0"/>
              <a:t>)</a:t>
            </a:r>
          </a:p>
          <a:p>
            <a:r>
              <a:rPr lang="en-US" dirty="0"/>
              <a:t>Optional – </a:t>
            </a:r>
            <a:r>
              <a:rPr lang="en-US" dirty="0" err="1"/>
              <a:t>Xamarin</a:t>
            </a:r>
            <a:r>
              <a:rPr lang="en-US" dirty="0"/>
              <a:t> account (recommended)</a:t>
            </a:r>
          </a:p>
          <a:p>
            <a:r>
              <a:rPr lang="en-US" dirty="0"/>
              <a:t>Requires a MAC build host machine!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717826"/>
            <a:ext cx="3589330" cy="5025064"/>
          </a:xfrm>
        </p:spPr>
      </p:pic>
    </p:spTree>
    <p:extLst>
      <p:ext uri="{BB962C8B-B14F-4D97-AF65-F5344CB8AC3E}">
        <p14:creationId xmlns:p14="http://schemas.microsoft.com/office/powerpoint/2010/main" val="33928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463</TotalTime>
  <Words>648</Words>
  <Application>Microsoft Office PowerPoint</Application>
  <PresentationFormat>Custom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Digital Blue Tunnel 16x9</vt:lpstr>
      <vt:lpstr>Getting started with MonoGame using Visual Studio 2015</vt:lpstr>
      <vt:lpstr>News headlines</vt:lpstr>
      <vt:lpstr>Getting Started – Visual Studio 2015</vt:lpstr>
      <vt:lpstr>Default Visual Studio 2015 C# install </vt:lpstr>
      <vt:lpstr>Building for Android</vt:lpstr>
      <vt:lpstr>Android setup for Visual Studio 2015</vt:lpstr>
      <vt:lpstr>Tips ‘n’ tricks with Android</vt:lpstr>
      <vt:lpstr>Building for iOS / MacOS</vt:lpstr>
      <vt:lpstr>iOS setup for Visual Studio 2015</vt:lpstr>
      <vt:lpstr>Tips ‘n’ tricks with iOS / MacOS</vt:lpstr>
      <vt:lpstr>Sorting out your Mac Build Host</vt:lpstr>
      <vt:lpstr>Building for Windows 8.1 / WM 8.1</vt:lpstr>
      <vt:lpstr>Windows 8.1 setup for Visual Studio 2015</vt:lpstr>
      <vt:lpstr>Tips ‘n’ tricks with Windows 8.1</vt:lpstr>
      <vt:lpstr>Building for Windows 10 UWP</vt:lpstr>
      <vt:lpstr>Windows 10 Visual Studio 2015 profile</vt:lpstr>
      <vt:lpstr>Tips ‘n’ tricks with Windows 10</vt:lpstr>
      <vt:lpstr>Other considerations</vt:lpstr>
      <vt:lpstr>Other considerations building with MonoGame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Frameworks, Extensions and More (oh my)</dc:title>
  <dc:creator>Simon - Darkside Jackson</dc:creator>
  <cp:lastModifiedBy>Jackson, Simon</cp:lastModifiedBy>
  <cp:revision>17</cp:revision>
  <dcterms:created xsi:type="dcterms:W3CDTF">2017-01-10T19:44:01Z</dcterms:created>
  <dcterms:modified xsi:type="dcterms:W3CDTF">2017-03-08T13:05:54Z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