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330" r:id="rId6"/>
    <p:sldId id="331" r:id="rId7"/>
    <p:sldId id="347" r:id="rId8"/>
    <p:sldId id="334" r:id="rId9"/>
    <p:sldId id="314" r:id="rId10"/>
    <p:sldId id="335" r:id="rId11"/>
    <p:sldId id="336" r:id="rId12"/>
    <p:sldId id="337" r:id="rId13"/>
    <p:sldId id="348" r:id="rId14"/>
    <p:sldId id="339" r:id="rId15"/>
    <p:sldId id="340" r:id="rId16"/>
    <p:sldId id="344" r:id="rId17"/>
    <p:sldId id="349" r:id="rId18"/>
    <p:sldId id="346" r:id="rId19"/>
    <p:sldId id="350" r:id="rId20"/>
    <p:sldId id="327" r:id="rId21"/>
    <p:sldId id="328" r:id="rId22"/>
    <p:sldId id="329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12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3/8/2017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.azur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ios/getting_started/installation/ma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onogamevsdevsetup" TargetMode="External"/><Relationship Id="rId2" Type="http://schemas.openxmlformats.org/officeDocument/2006/relationships/hyperlink" Target="http://teamcity.monogame.net/repository/download/MonoGame_PackagingWindows/latest.lastSuccessful/MonoGameSetup.exe?guest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.ly/monogamemulti-plat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.azur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MonoGame using Visual Studio 2017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Darkside of Monogame</a:t>
            </a:r>
          </a:p>
          <a:p>
            <a:endParaRPr lang="it-IT" dirty="0"/>
          </a:p>
          <a:p>
            <a:r>
              <a:rPr lang="it-IT" dirty="0"/>
              <a:t>Simon Jackson</a:t>
            </a:r>
          </a:p>
          <a:p>
            <a:r>
              <a:rPr lang="it-IT" dirty="0"/>
              <a:t>Author and Microsoft MVP</a:t>
            </a:r>
          </a:p>
          <a:p>
            <a:r>
              <a:rPr lang="it-IT" dirty="0"/>
              <a:t>@SimonDarksidej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6798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iOS setup for Visual Studio 2017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2196912"/>
            <a:ext cx="4419599" cy="4114800"/>
          </a:xfrm>
        </p:spPr>
        <p:txBody>
          <a:bodyPr>
            <a:normAutofit/>
          </a:bodyPr>
          <a:lstStyle/>
          <a:p>
            <a:r>
              <a:rPr lang="en-US" dirty="0"/>
              <a:t>Only requires the Mobile development with .NET module</a:t>
            </a:r>
            <a:br>
              <a:rPr lang="en-US" dirty="0"/>
            </a:br>
            <a:r>
              <a:rPr lang="en-US" dirty="0"/>
              <a:t>(C#/.NET </a:t>
            </a:r>
            <a:r>
              <a:rPr lang="en-US" dirty="0" err="1"/>
              <a:t>Xamarin</a:t>
            </a:r>
            <a:r>
              <a:rPr lang="en-US" dirty="0"/>
              <a:t>)</a:t>
            </a:r>
          </a:p>
          <a:p>
            <a:r>
              <a:rPr lang="en-US" dirty="0"/>
              <a:t>Optional – </a:t>
            </a:r>
            <a:r>
              <a:rPr lang="en-US" dirty="0" err="1"/>
              <a:t>Xamarin</a:t>
            </a:r>
            <a:r>
              <a:rPr lang="en-US" dirty="0"/>
              <a:t> account (recommended)</a:t>
            </a:r>
          </a:p>
          <a:p>
            <a:r>
              <a:rPr lang="en-US" dirty="0"/>
              <a:t>Requires a MAC build host machine!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7151" y="44624"/>
            <a:ext cx="5735933" cy="14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‘n’ tricks with iOS / </a:t>
            </a:r>
            <a:r>
              <a:rPr lang="en-US" dirty="0" err="1"/>
              <a:t>MacOS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04321"/>
          </a:xfrm>
        </p:spPr>
        <p:txBody>
          <a:bodyPr>
            <a:normAutofit/>
          </a:bodyPr>
          <a:lstStyle/>
          <a:p>
            <a:r>
              <a:rPr lang="en-US" dirty="0"/>
              <a:t>Cannot build for MAC on Windows. Can only be done on a MAC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iOS builds require a MAC to build on, can develop on Windows</a:t>
            </a:r>
          </a:p>
          <a:p>
            <a:r>
              <a:rPr lang="en-US" dirty="0"/>
              <a:t>Physically testing is recommended, plan ahead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Xamarin</a:t>
            </a:r>
            <a:r>
              <a:rPr lang="en-US" dirty="0"/>
              <a:t> cloud test or the recently announced Azure Mobile test platform (</a:t>
            </a:r>
            <a:r>
              <a:rPr lang="en-US" dirty="0" err="1"/>
              <a:t>Xamarin</a:t>
            </a:r>
            <a:r>
              <a:rPr lang="en-US" dirty="0"/>
              <a:t> cloud Mk2) at:</a:t>
            </a:r>
            <a:br>
              <a:rPr lang="en-US" dirty="0"/>
            </a:br>
            <a:r>
              <a:rPr lang="en-US" dirty="0">
                <a:hlinkClick r:id="rId2"/>
              </a:rPr>
              <a:t>http://mobile.azure.com</a:t>
            </a:r>
            <a:r>
              <a:rPr lang="en-US" dirty="0"/>
              <a:t> (currently in preview)</a:t>
            </a:r>
          </a:p>
          <a:p>
            <a:r>
              <a:rPr lang="en-US" dirty="0"/>
              <a:t>Get a </a:t>
            </a:r>
            <a:r>
              <a:rPr lang="en-US" dirty="0" err="1"/>
              <a:t>Xamarin</a:t>
            </a:r>
            <a:r>
              <a:rPr lang="en-US" dirty="0"/>
              <a:t> account, it’s free and gives you update news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out your Mac Build Host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684567" cy="46203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need a MAC </a:t>
            </a:r>
            <a:r>
              <a:rPr lang="en-US" dirty="0">
                <a:sym typeface="Wingdings" panose="05000000000000000000" pitchFamily="2" charset="2"/>
              </a:rPr>
              <a:t> but can be done with a cheap Mac Mini if you don’t have one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(But check the following requirements before buying)</a:t>
            </a:r>
            <a:endParaRPr lang="en-US" dirty="0"/>
          </a:p>
          <a:p>
            <a:r>
              <a:rPr lang="en-US" dirty="0"/>
              <a:t>Requires:</a:t>
            </a:r>
          </a:p>
          <a:p>
            <a:pPr lvl="1"/>
            <a:r>
              <a:rPr lang="en-GB" dirty="0"/>
              <a:t>The latest iOS SDK.</a:t>
            </a:r>
          </a:p>
          <a:p>
            <a:pPr lvl="1"/>
            <a:r>
              <a:rPr lang="en-GB" dirty="0"/>
              <a:t>The latest version of </a:t>
            </a:r>
            <a:r>
              <a:rPr lang="en-GB" dirty="0" err="1"/>
              <a:t>Xcode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Mac OS X Yosemite(10.10) &amp; above.</a:t>
            </a:r>
          </a:p>
          <a:p>
            <a:pPr lvl="1"/>
            <a:r>
              <a:rPr lang="en-US" dirty="0"/>
              <a:t>Apple Dev Center account</a:t>
            </a:r>
            <a:endParaRPr lang="en-GB" dirty="0"/>
          </a:p>
          <a:p>
            <a:r>
              <a:rPr lang="en-US" dirty="0" err="1"/>
              <a:t>Xamarin</a:t>
            </a:r>
            <a:r>
              <a:rPr lang="en-US" dirty="0"/>
              <a:t> Software is FREE now, even on Mac</a:t>
            </a:r>
          </a:p>
          <a:p>
            <a:r>
              <a:rPr lang="en-US" dirty="0"/>
              <a:t>Extended capabilities will require either a </a:t>
            </a:r>
            <a:r>
              <a:rPr lang="en-US" dirty="0" err="1"/>
              <a:t>Xamarin</a:t>
            </a:r>
            <a:r>
              <a:rPr lang="en-US" dirty="0"/>
              <a:t> License or MSDN subscription</a:t>
            </a:r>
          </a:p>
          <a:p>
            <a:r>
              <a:rPr lang="en-US" dirty="0"/>
              <a:t>See the following site for more details</a:t>
            </a:r>
            <a:br>
              <a:rPr lang="en-US" dirty="0"/>
            </a:br>
            <a:r>
              <a:rPr lang="en-US" dirty="0">
                <a:hlinkClick r:id="rId2"/>
              </a:rPr>
              <a:t>https://developer.xamarin.com/guides/ios/getting_started/installation/mac/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4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9139254" cy="2819400"/>
          </a:xfrm>
        </p:spPr>
        <p:txBody>
          <a:bodyPr/>
          <a:lstStyle/>
          <a:p>
            <a:r>
              <a:rPr lang="en-US" dirty="0"/>
              <a:t>Building for Windows 10 UWP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required for Windows 10 development</a:t>
            </a:r>
          </a:p>
          <a:p>
            <a:r>
              <a:rPr lang="en-US" dirty="0"/>
              <a:t>Windows / Mobile / Xbox / IOT / </a:t>
            </a:r>
            <a:r>
              <a:rPr lang="en-US" dirty="0" err="1"/>
              <a:t>Hololens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6798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Windows 10 Visual Studio 2017 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2196912"/>
            <a:ext cx="6732239" cy="4114800"/>
          </a:xfrm>
        </p:spPr>
        <p:txBody>
          <a:bodyPr>
            <a:normAutofit fontScale="92500"/>
          </a:bodyPr>
          <a:lstStyle/>
          <a:p>
            <a:r>
              <a:rPr lang="en-GB" dirty="0"/>
              <a:t>Requires Universal Windows App Development Tools</a:t>
            </a:r>
          </a:p>
          <a:p>
            <a:r>
              <a:rPr lang="en-GB" dirty="0"/>
              <a:t>Needs </a:t>
            </a:r>
            <a:r>
              <a:rPr lang="en-GB" b="1" dirty="0"/>
              <a:t>all SDK versions</a:t>
            </a:r>
            <a:r>
              <a:rPr lang="en-GB" dirty="0"/>
              <a:t>, so ensure you select them in the properties panel on the right hand side of the installer</a:t>
            </a:r>
          </a:p>
          <a:p>
            <a:r>
              <a:rPr lang="en-GB" dirty="0"/>
              <a:t>Windows 10 machine enabled for either “</a:t>
            </a:r>
            <a:r>
              <a:rPr lang="en-GB" dirty="0" err="1"/>
              <a:t>Sideloading</a:t>
            </a:r>
            <a:r>
              <a:rPr lang="en-GB" dirty="0"/>
              <a:t>” apps or “Development Mode”</a:t>
            </a:r>
            <a:br>
              <a:rPr lang="en-GB" dirty="0"/>
            </a:br>
            <a:r>
              <a:rPr lang="en-GB" dirty="0"/>
              <a:t>Settings -&gt; Update &amp; Security </a:t>
            </a:r>
            <a:br>
              <a:rPr lang="en-GB" dirty="0"/>
            </a:br>
            <a:r>
              <a:rPr lang="en-GB" dirty="0"/>
              <a:t>-&gt; For Developers</a:t>
            </a:r>
          </a:p>
          <a:p>
            <a:r>
              <a:rPr lang="en-GB" dirty="0"/>
              <a:t>Optional – Windows Mobile 10 Emulator</a:t>
            </a:r>
          </a:p>
          <a:p>
            <a:r>
              <a:rPr lang="en-GB" dirty="0"/>
              <a:t>Windows Store license required to ship (one time fee)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17" y="2250251"/>
            <a:ext cx="3479224" cy="406146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7132" y="116632"/>
            <a:ext cx="5537098" cy="11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‘n’ tricks with Windows 10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2413" y="1904999"/>
            <a:ext cx="9540551" cy="4692353"/>
          </a:xfrm>
        </p:spPr>
        <p:txBody>
          <a:bodyPr>
            <a:normAutofit/>
          </a:bodyPr>
          <a:lstStyle/>
          <a:p>
            <a:r>
              <a:rPr lang="en-US" dirty="0"/>
              <a:t>“It just works” ™ :D</a:t>
            </a:r>
          </a:p>
          <a:p>
            <a:r>
              <a:rPr lang="en-US" dirty="0"/>
              <a:t>Keep an eye on the PR’s / Issues list.  UWP received a lot of performance updates and tweaks for 3.6</a:t>
            </a:r>
          </a:p>
          <a:p>
            <a:r>
              <a:rPr lang="en-US" dirty="0"/>
              <a:t>Be aware there was a late reported issue with standalone Visual Studio 2017 installs</a:t>
            </a:r>
            <a:br>
              <a:rPr lang="en-US" dirty="0"/>
            </a:br>
            <a:r>
              <a:rPr lang="en-US" dirty="0"/>
              <a:t>If using VS2017 on it’s own, use the development release install below until the point release is deployed</a:t>
            </a:r>
            <a:br>
              <a:rPr lang="en-US" dirty="0"/>
            </a:br>
            <a:r>
              <a:rPr lang="en-GB" dirty="0" err="1">
                <a:hlinkClick r:id="rId2"/>
              </a:rPr>
              <a:t>MonoGame</a:t>
            </a:r>
            <a:r>
              <a:rPr lang="en-GB" dirty="0">
                <a:hlinkClick r:id="rId2"/>
              </a:rPr>
              <a:t> for Visual Studio dev </a:t>
            </a:r>
            <a:r>
              <a:rPr lang="en-GB" dirty="0"/>
              <a:t>- </a:t>
            </a:r>
            <a:r>
              <a:rPr lang="en-GB" dirty="0">
                <a:hlinkClick r:id="rId3"/>
              </a:rPr>
              <a:t>http://bit.ly/monogamevsdevsetup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As UWP is a “one size fits all” platform, plan for resolution / input patterns that your game will use.  Remembering some platforms don’t have touch (I’m looking at you Xbox!)</a:t>
            </a:r>
          </a:p>
        </p:txBody>
      </p:sp>
    </p:spTree>
    <p:extLst>
      <p:ext uri="{BB962C8B-B14F-4D97-AF65-F5344CB8AC3E}">
        <p14:creationId xmlns:p14="http://schemas.microsoft.com/office/powerpoint/2010/main" val="209681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‘n’ tricks with Windows 10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2413" y="1904999"/>
            <a:ext cx="9540551" cy="4692353"/>
          </a:xfrm>
        </p:spPr>
        <p:txBody>
          <a:bodyPr>
            <a:normAutofit/>
          </a:bodyPr>
          <a:lstStyle/>
          <a:p>
            <a:r>
              <a:rPr lang="en-US" dirty="0" err="1"/>
              <a:t>MonoGame</a:t>
            </a:r>
            <a:r>
              <a:rPr lang="en-US" dirty="0"/>
              <a:t> fully supports the new “Creators Dev program” as well as </a:t>
            </a:r>
            <a:r>
              <a:rPr lang="en-US" dirty="0" err="1"/>
              <a:t>ID@Xbox</a:t>
            </a:r>
            <a:endParaRPr lang="en-US" dirty="0"/>
          </a:p>
          <a:p>
            <a:r>
              <a:rPr lang="en-US" dirty="0"/>
              <a:t>If you want to take your UWP game to native Xbox, talk to the </a:t>
            </a:r>
            <a:r>
              <a:rPr lang="en-US" dirty="0" err="1"/>
              <a:t>MonoGame</a:t>
            </a:r>
            <a:r>
              <a:rPr lang="en-US" dirty="0"/>
              <a:t> team for access to the Xbox branch </a:t>
            </a:r>
            <a:br>
              <a:rPr lang="en-US" dirty="0"/>
            </a:br>
            <a:r>
              <a:rPr lang="en-US" dirty="0"/>
              <a:t>(requires </a:t>
            </a:r>
            <a:r>
              <a:rPr lang="en-US" dirty="0" err="1"/>
              <a:t>ID@Xbox</a:t>
            </a:r>
            <a:r>
              <a:rPr lang="en-US" dirty="0"/>
              <a:t> agreement)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0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considerations building with MonoGame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/>
          </a:bodyPr>
          <a:lstStyle/>
          <a:p>
            <a:r>
              <a:rPr lang="en-GB" dirty="0"/>
              <a:t>Plan your content</a:t>
            </a:r>
            <a:br>
              <a:rPr lang="en-GB" dirty="0"/>
            </a:br>
            <a:r>
              <a:rPr lang="en-GB" dirty="0"/>
              <a:t>If targeting multiple platforms, try to use a single shared content project to reduce overhead</a:t>
            </a:r>
            <a:br>
              <a:rPr lang="en-GB" dirty="0"/>
            </a:br>
            <a:r>
              <a:rPr lang="en-GB" dirty="0"/>
              <a:t>Add additional “platform specific” content projects only when required</a:t>
            </a:r>
          </a:p>
          <a:p>
            <a:r>
              <a:rPr lang="en-GB" dirty="0"/>
              <a:t>Market early</a:t>
            </a:r>
            <a:br>
              <a:rPr lang="en-GB" dirty="0"/>
            </a:br>
            <a:r>
              <a:rPr lang="en-GB" dirty="0"/>
              <a:t>It’s essential to build up good relations with each market store. Almost never too early to “get out in front”</a:t>
            </a:r>
          </a:p>
          <a:p>
            <a:r>
              <a:rPr lang="en-GB" dirty="0"/>
              <a:t>Test often</a:t>
            </a:r>
            <a:br>
              <a:rPr lang="en-GB" dirty="0"/>
            </a:br>
            <a:r>
              <a:rPr lang="en-GB" dirty="0"/>
              <a:t>Some platforms will require more testing than others, plan to test deployment and not just gameplay. Use test tools where </a:t>
            </a:r>
            <a:r>
              <a:rPr lang="en-GB" dirty="0" err="1"/>
              <a:t>possibe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98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125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Darkside of Monogame</a:t>
            </a:r>
          </a:p>
          <a:p>
            <a:endParaRPr lang="en-GB" dirty="0"/>
          </a:p>
          <a:p>
            <a:r>
              <a:rPr lang="en-GB" dirty="0"/>
              <a:t>Simon Jackson</a:t>
            </a:r>
          </a:p>
          <a:p>
            <a:r>
              <a:rPr lang="en-GB" dirty="0"/>
              <a:t>Author and Microsoft MVP</a:t>
            </a:r>
          </a:p>
          <a:p>
            <a:r>
              <a:rPr lang="en-GB" dirty="0"/>
              <a:t>@SimonDarksidej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News headlines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As of March 2017, we have two major events</a:t>
            </a:r>
          </a:p>
          <a:p>
            <a:r>
              <a:rPr lang="en-GB" sz="3600" dirty="0"/>
              <a:t>MonoGame 3.6 was released</a:t>
            </a:r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Visual Studio 2017 was released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76" y="2694486"/>
            <a:ext cx="2016224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4863109"/>
            <a:ext cx="2598936" cy="19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– Visual Studio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Session will cover what is needed for:</a:t>
            </a:r>
          </a:p>
          <a:p>
            <a:pPr lvl="1"/>
            <a:r>
              <a:rPr lang="en-GB" sz="3200" dirty="0"/>
              <a:t>Developing games for Windows desktop / Linux / OpenGL</a:t>
            </a:r>
          </a:p>
          <a:p>
            <a:pPr lvl="1"/>
            <a:r>
              <a:rPr lang="en-GB" sz="3200" dirty="0"/>
              <a:t>Building Content Pipeline Projects</a:t>
            </a:r>
          </a:p>
          <a:p>
            <a:pPr lvl="1"/>
            <a:r>
              <a:rPr lang="en-GB" sz="3200" dirty="0"/>
              <a:t>Developing Game for Android</a:t>
            </a:r>
          </a:p>
          <a:p>
            <a:pPr lvl="1"/>
            <a:r>
              <a:rPr lang="en-GB" sz="3200" dirty="0"/>
              <a:t>Developing Games for iOS / </a:t>
            </a:r>
            <a:r>
              <a:rPr lang="en-GB" sz="3200" dirty="0" err="1"/>
              <a:t>MacOS</a:t>
            </a:r>
            <a:endParaRPr lang="en-GB" sz="3200" dirty="0"/>
          </a:p>
          <a:p>
            <a:pPr lvl="1"/>
            <a:r>
              <a:rPr lang="en-GB" sz="3200" dirty="0"/>
              <a:t>Developing Games for Windows 10 UWP</a:t>
            </a:r>
          </a:p>
        </p:txBody>
      </p:sp>
    </p:spTree>
    <p:extLst>
      <p:ext uri="{BB962C8B-B14F-4D97-AF65-F5344CB8AC3E}">
        <p14:creationId xmlns:p14="http://schemas.microsoft.com/office/powerpoint/2010/main" val="21665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The new Visual Studio 2017 installer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824" y="875228"/>
            <a:ext cx="10696188" cy="59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 .NET install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752600"/>
            <a:ext cx="9134391" cy="47811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Out of the box with VS 2017 (not selecting anything) you cannot do much </a:t>
            </a:r>
            <a:br>
              <a:rPr lang="en-US" dirty="0"/>
            </a:br>
            <a:r>
              <a:rPr lang="en-US" dirty="0"/>
              <a:t>(Except create a blank VS solution :S)</a:t>
            </a:r>
          </a:p>
          <a:p>
            <a:pPr marL="0" indent="0">
              <a:buNone/>
            </a:pPr>
            <a:r>
              <a:rPr lang="en-US" dirty="0"/>
              <a:t>By installing the .NET desktop module, you can build the following project types:</a:t>
            </a:r>
          </a:p>
          <a:p>
            <a:r>
              <a:rPr lang="en-US" dirty="0"/>
              <a:t>Windows Desktop DX (classic)</a:t>
            </a:r>
          </a:p>
          <a:p>
            <a:r>
              <a:rPr lang="en-US" dirty="0"/>
              <a:t>Cross-Platform OpenGL (Linux / Windows /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Content Pipeline Extensions</a:t>
            </a:r>
          </a:p>
          <a:p>
            <a:pPr marL="0" indent="0">
              <a:buNone/>
            </a:pPr>
            <a:r>
              <a:rPr lang="en-US" sz="4000" b="1" dirty="0"/>
              <a:t>!!All other templates will not work or error </a:t>
            </a:r>
            <a:br>
              <a:rPr lang="en-US" sz="4000" b="1" dirty="0"/>
            </a:br>
            <a:r>
              <a:rPr lang="en-US" sz="4000" b="1" dirty="0"/>
              <a:t>without additional VS2017 options!!</a:t>
            </a:r>
          </a:p>
          <a:p>
            <a:pPr marL="0" indent="0">
              <a:buNone/>
            </a:pPr>
            <a:r>
              <a:rPr lang="en-US" dirty="0"/>
              <a:t>Gets you a basic game up and running or several platforms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sure to check the video below for best-practices in setting up a </a:t>
            </a:r>
            <a:br>
              <a:rPr lang="en-US" dirty="0"/>
            </a:br>
            <a:r>
              <a:rPr lang="en-US" dirty="0"/>
              <a:t>multi-platform </a:t>
            </a:r>
            <a:r>
              <a:rPr lang="en-US" dirty="0" err="1"/>
              <a:t>MonoGame</a:t>
            </a:r>
            <a:r>
              <a:rPr lang="en-US" dirty="0"/>
              <a:t> Project: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http://bit.ly/monogamemulti-platform</a:t>
            </a:r>
            <a:r>
              <a:rPr lang="en-GB" dirty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08" y="44624"/>
            <a:ext cx="5660458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93" y="2221630"/>
            <a:ext cx="3090973" cy="431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Android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required for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6798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Android setup for Visual Studio 2017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2196912"/>
            <a:ext cx="7884367" cy="4400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the Mobile development with .NET module</a:t>
            </a:r>
            <a:br>
              <a:rPr lang="en-US" dirty="0"/>
            </a:br>
            <a:r>
              <a:rPr lang="en-US" dirty="0"/>
              <a:t>(C#/.NET </a:t>
            </a:r>
            <a:r>
              <a:rPr lang="en-US" dirty="0" err="1"/>
              <a:t>Xamarin</a:t>
            </a:r>
            <a:r>
              <a:rPr lang="en-US" dirty="0"/>
              <a:t>)</a:t>
            </a:r>
          </a:p>
          <a:p>
            <a:r>
              <a:rPr lang="en-US" dirty="0"/>
              <a:t>Requires Android NDK (native dev kit) for target builds</a:t>
            </a:r>
          </a:p>
          <a:p>
            <a:r>
              <a:rPr lang="en-US" dirty="0"/>
              <a:t>Requires Android SDK for target builds</a:t>
            </a:r>
          </a:p>
          <a:p>
            <a:r>
              <a:rPr lang="en-US" dirty="0"/>
              <a:t>Optional – Google Android emulator</a:t>
            </a:r>
          </a:p>
          <a:p>
            <a:r>
              <a:rPr lang="en-US" dirty="0"/>
              <a:t>Optional – Java SE SDK</a:t>
            </a:r>
          </a:p>
          <a:p>
            <a:r>
              <a:rPr lang="en-US" dirty="0"/>
              <a:t>Optional – </a:t>
            </a:r>
            <a:r>
              <a:rPr lang="en-US" dirty="0" err="1"/>
              <a:t>Xamarin</a:t>
            </a:r>
            <a:r>
              <a:rPr lang="en-US" dirty="0"/>
              <a:t> account (recommended)</a:t>
            </a:r>
          </a:p>
          <a:p>
            <a:pPr marL="0" indent="0">
              <a:buNone/>
            </a:pPr>
            <a:r>
              <a:rPr lang="en-US" dirty="0"/>
              <a:t>For additional SDK’s and the Visual Studio Android Emulator, </a:t>
            </a:r>
            <a:br>
              <a:rPr lang="en-US" dirty="0"/>
            </a:br>
            <a:r>
              <a:rPr lang="en-US" dirty="0"/>
              <a:t>also install the “Mobile Development with C++” module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2187" y="16213"/>
            <a:ext cx="5735933" cy="14591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804" y="1811455"/>
            <a:ext cx="2333333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‘n’ tricks with Android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04321"/>
          </a:xfrm>
        </p:spPr>
        <p:txBody>
          <a:bodyPr>
            <a:normAutofit/>
          </a:bodyPr>
          <a:lstStyle/>
          <a:p>
            <a:r>
              <a:rPr lang="en-US" dirty="0"/>
              <a:t>Be aware it’s a fragmented platform – likely need several projects</a:t>
            </a:r>
          </a:p>
          <a:p>
            <a:r>
              <a:rPr lang="en-US" dirty="0"/>
              <a:t>Use MS Android emulator over Google Android Emulator</a:t>
            </a:r>
            <a:br>
              <a:rPr lang="en-US" dirty="0"/>
            </a:br>
            <a:r>
              <a:rPr lang="en-US" dirty="0"/>
              <a:t>(unless you like pain)</a:t>
            </a:r>
          </a:p>
          <a:p>
            <a:r>
              <a:rPr lang="en-US" dirty="0"/>
              <a:t>MS Emulator requires a minimum machine with 8GB memory</a:t>
            </a:r>
            <a:br>
              <a:rPr lang="en-US" dirty="0"/>
            </a:br>
            <a:r>
              <a:rPr lang="en-US" dirty="0"/>
              <a:t>Alternatively use connected device or Google Emulator</a:t>
            </a:r>
          </a:p>
          <a:p>
            <a:r>
              <a:rPr lang="en-US" dirty="0"/>
              <a:t>Physically testing is critical due to device differences, plan ahead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Xamarin</a:t>
            </a:r>
            <a:r>
              <a:rPr lang="en-US" dirty="0"/>
              <a:t> cloud test or the recently announced Azure Mobile test platform (</a:t>
            </a:r>
            <a:r>
              <a:rPr lang="en-US" dirty="0" err="1"/>
              <a:t>Xamarin</a:t>
            </a:r>
            <a:r>
              <a:rPr lang="en-US" dirty="0"/>
              <a:t> cloud Mk2) at:</a:t>
            </a:r>
            <a:br>
              <a:rPr lang="en-US" dirty="0"/>
            </a:br>
            <a:r>
              <a:rPr lang="en-US" dirty="0">
                <a:hlinkClick r:id="rId2"/>
              </a:rPr>
              <a:t>http://mobile.azure.com</a:t>
            </a:r>
            <a:r>
              <a:rPr lang="en-US" dirty="0"/>
              <a:t> (currently in preview)</a:t>
            </a:r>
          </a:p>
          <a:p>
            <a:r>
              <a:rPr lang="en-US" dirty="0"/>
              <a:t>Get a </a:t>
            </a:r>
            <a:r>
              <a:rPr lang="en-US" dirty="0" err="1"/>
              <a:t>Xamarin</a:t>
            </a:r>
            <a:r>
              <a:rPr lang="en-US" dirty="0"/>
              <a:t> account, it’s free and gives you update news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1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iOS / </a:t>
            </a:r>
            <a:r>
              <a:rPr lang="en-US" dirty="0" err="1"/>
              <a:t>MacOS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required for Apple development</a:t>
            </a:r>
          </a:p>
        </p:txBody>
      </p:sp>
    </p:spTree>
    <p:extLst>
      <p:ext uri="{BB962C8B-B14F-4D97-AF65-F5344CB8AC3E}">
        <p14:creationId xmlns:p14="http://schemas.microsoft.com/office/powerpoint/2010/main" val="35745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690</TotalTime>
  <Words>429</Words>
  <Application>Microsoft Office PowerPoint</Application>
  <PresentationFormat>Custom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</vt:lpstr>
      <vt:lpstr>Digital Blue Tunnel 16x9</vt:lpstr>
      <vt:lpstr>Getting started with MonoGame using Visual Studio 2017</vt:lpstr>
      <vt:lpstr>News headlines</vt:lpstr>
      <vt:lpstr>Getting Started – Visual Studio 2017</vt:lpstr>
      <vt:lpstr>The new Visual Studio 2017 installer</vt:lpstr>
      <vt:lpstr>Visual Studio 2017 .NET install </vt:lpstr>
      <vt:lpstr>Building for Android</vt:lpstr>
      <vt:lpstr> Android setup for Visual Studio 2017</vt:lpstr>
      <vt:lpstr>Tips ‘n’ tricks with Android</vt:lpstr>
      <vt:lpstr>Building for iOS / MacOS</vt:lpstr>
      <vt:lpstr> iOS setup for Visual Studio 2017</vt:lpstr>
      <vt:lpstr>Tips ‘n’ tricks with iOS / MacOS</vt:lpstr>
      <vt:lpstr>Sorting out your Mac Build Host</vt:lpstr>
      <vt:lpstr>Building for Windows 10 UWP</vt:lpstr>
      <vt:lpstr> Windows 10 Visual Studio 2017 profile</vt:lpstr>
      <vt:lpstr>Tips ‘n’ tricks with Windows 10</vt:lpstr>
      <vt:lpstr>Tips ‘n’ tricks with Windows 10 (cont)</vt:lpstr>
      <vt:lpstr>Other considerations</vt:lpstr>
      <vt:lpstr>Other considerations building with MonoGame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Frameworks, Extensions and More (oh my)</dc:title>
  <dc:creator>Simon - Darkside Jackson</dc:creator>
  <cp:lastModifiedBy>Jackson, Simon</cp:lastModifiedBy>
  <cp:revision>22</cp:revision>
  <dcterms:created xsi:type="dcterms:W3CDTF">2017-01-10T19:44:01Z</dcterms:created>
  <dcterms:modified xsi:type="dcterms:W3CDTF">2017-03-08T15:07:08Z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