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63a4016-1783-47d9-bf98-24bcb2a739f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dfbb915c-3aa2-4084-8339-f98fca83e685/ReportSection460c6c908630c85d0b0c?bookmarkGuid=cbdbbefb-49cc-4043-920b-3b03b680c1ec&amp;bookmarkUsage=1&amp;ctid=d4963ce2-af94-4122-95a9-644e8b01624d&amp;fromEntryPoint=export&quot;"/>
    <we:property name="reportState" value="&quot;CONNECTED&quot;"/>
    <we:property name="creatorTenantId" value="&quot;d4963ce2-af94-4122-95a9-644e8b01624d&quot;"/>
    <we:property name="reportEmbeddedTime" value="&quot;2022-06-29T09:31:35.973Z&quot;"/>
    <we:property name="lastRefreshTime" value="&quot;6/29/22, 2:40 PM&quot;"/>
    <we:property name="reportName" value="&quot;covid19powerbi&quot;"/>
    <we:property name="embedUrl" value="&quot;/reportEmbed?reportId=dfbb915c-3aa2-4084-8339-f98fca83e685&amp;config=eyJjbHVzdGVyVXJsIjoiaHR0cHM6Ly9XQUJJLVVTLU5PUlRILUNFTlRSQUwtSC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datasetId" value="&quot;9c16007f-6f43-42da-b0cc-80d7bad56c4f&quot;"/>
    <we:property name="pageName" value="&quot;ReportSection460c6c908630c85d0b0c&quot;"/>
    <we:property name="isFiltersActionButtonVisible" value="true"/>
    <we:property name="initialStateBookmark" value="&quot;H4sIAAAAAAAAA+1YbVPbOBD+Kx1/ztzJL3HsfqMB5jotlAPKtHPDMGtpnag4lkeWc6RM/ntXsgmUpKWkLQSmnxLtrvb12ZXkS0/Iuipgtg8T9F56r5Q6n4A+f+F7Pa/saO/evdnbOnxztr+1t0NkVRmpytp7eekZ0CM0J7JuoLAaiPjfac+DojiAkV3lUNTY8yrUtSqhkJ+xFSaW0Q3Oex5eVIXSYFUeGTBo1U5JnNZk2/8rJIvAjZziEXLTUg+xUtp06yhmPOYpS+KQ8aQvWMY47albrnPzbnlr1Dk2VKUBWZIDliYiFiQsoZ8YRBimPEqZpeeyMJ1INtu5qDTFTdmYVTZfW2IKJUfhueA01m0sl97WaKRxBKZb7nzFHKqimaygH6lGczzE3LFKI82MbHA1leLMT89kKSR4c0rkgVaUZselIHKpJyheW26570xC4cR2m7JLI7PLsfp/qJHyLiyhtwhiSKSR0pLTtttx/EpXXc3/fl+SimPUWhqlZ96yY6dEqWU5Kjr8XBfsuPWXO5+GY9DGQjT7RMW29aF9SgvUr2auRNtSX6Eo6N1yf/PKMz+9wj7t/nQD0F112pgeoByncyvH/TBNWT8eCGA8BGRJBN/uhm567DpmBDmPApb1fYYRptEgxpjq1IHtWFX7vxVl23aw3EaVfwPuj9+zCxevERCu0wegxQ82gP9oDbA6VouynsdSEaZ9luIAeCCy/gAhtaq/G7XBC5Opi68Dt9ogiBMR5DwZJCxLRBINePwEBvg2FXxcP+d5XUm8z7BewuoDxLRh0zcJE4FpngRJKvo++Mmgn60P5d+E1icCz00a/IvbwK7SKEdr3dY2KIr7XjnvnBQ1B0MAXzktHrY9FzinwfDBad9AkLTDgkWhHyZRjhmLsQ+DOIXvXNXuQtE/EjVoPp69xSkWyxEt+MusqxhOQMv2keei/4msdC/VhUJv9dXihk+O+OKaYNldJN5HBL325HrGefm3oXbDP6lZkZo9VZrxeofKM87KNmz8QdtoMv/zB9K4KQVpOkDyoDR04+DnKIbf/v5w9yH1jGHRzdf2VIpyn+WJj3EaByyIwySMntTntCf8INukRrz/6/bxff5Vw8NAVuDO0pcK1x7XFG+CeuSaWDWmroDjAZTouqJqfZLo5CgbUApr2/3X9vetpGZqTZ9A0TirurFdSzbIGUke/KB827jzL88thOwmGAAA&quot;"/>
    <we:property name="bookmark" value="&quot;H4sIAAAAAAAAA+1YbU/jRhD+K6f91EqBrl/il/t2F0BFBUSBolYVQuPdcbKHY1vrTY4U5b931nYCCblScncQ0n5AwTO7s8/MPDP7csekqsoMJicwRPaefSyKmyHom3cO67B8UZZIGcay63a55PRPEAXo06iiNKrIK/b+jhnQfTSXqhpBZg2S8E/Gfc/xIj/FhAfYhTCIAdhVh0GWnULfjkkhq7DDStRVkUOm/sLGBKmMHuG0w/C2zAoNdqFzAwbtYmMaTt8E0Nn1CAcIo8Z4jsI00jMsC23abz/gIhAxjwKPi6grecIFzakabQ3+6fF20RpYr8gNqJwAWJn0uRvxiH4CkJ4XCz/mVp6qzLRDksn+bakpGhSjSWmD+kGOIRcoWe2cxqrx5Y596Pc19sG0n/sLyl6RjYYr5OfFSAs8w7RW5UaZCa0hirGS1058rXKpgE0pkKe6oDDXWnIiVXqI8tBq85N6ScjqYQejvA0jt5+D4nNPI8VdWkFn7kSPRP1CK0HTlv34llDrnP/0W04mLlBrZQo9YY+BXZGkUnk/a/lzn7CLBq+oMfUGoI0lbvKJkm3zQ/MKLVF/nNQp2lN6xiK3swR/89IzvZpxn2Z/ekDoNjuNTy+QjqupHSccL455NwglcOEB8siHL1dD22IOaqUPqfBdnnQdjj7GfhhgQHlqyXZRlCfflWV7trEss8p5QPfXr9k5xHsGeOvUAWj5LwvAebUCWO2rZVmH8Vh6cZfHGIJwZdINEWJr+h+9NnhrkuJ20XFrDdwgkm4qojDiSSQjPxTBG2jge5TwQbXN/bpU+Jxm/YirL+DThnXfyIskxmnkRnRSc8CJwm6yPpW/E1vfCD03qfHPTwMHhUbVX+u0tkFePPfI+WSnqAQYIvjKbvGy5TnnOTWG32vrG0iSplmsvJmt3Sx+VqhBi8HkCMeYPfZorn+smvlwCVo1l7za+6+ISnudnRtkq48WDzDVwnf3AqtuPWF/IOi1O9cWx+XXEZUb/h+aFaE5LnIzWG9T2eKo7MHGb7QjTct//YY0GOWSLJ0iIcgNnTjEDcrel98fnt6ktpgWbX+tr3YD1R9k9Gfq+xxms8M9RUCCgWMorWIR0q61vTsHs7u41G5t3hqoBEE8lA1nhiWNr2YMmn39QgYpwRZbap5PrqOC+pxd/gKSDK9FGCehdMIdJwR3x0+8cAekgJ1uGEPieDLwIr7MwPlmczaLwpGiJttw7BKykQ28y11+ZK8f05qKQzRgo2PfW89Hwx+WwlOT+kd2Zc8kzeZ+78vxfOrdg5qr/iuU6zABYoCyDuyhwWHjuZJooSistpg4HTa20rakeKud3yX91OFp5GAQBySnFT3/Tb1rv+GXkU3aEZ//zPT6mL/VLm5sMe4/ejKsy2NB8jdkoV1rSBsAAA==&quot;"/>
    <we:property name="pageDisplayName" value="&quot;Page 2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Chakri tangudu</cp:lastModifiedBy>
  <cp:revision>3</cp:revision>
  <dcterms:created xsi:type="dcterms:W3CDTF">2018-06-07T21:39:02Z</dcterms:created>
  <dcterms:modified xsi:type="dcterms:W3CDTF">2022-06-29T09:32:42Z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