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6/19/2025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6/19/2025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000" dirty="0"/>
              <a:t>Weather website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IN" sz="2000" dirty="0"/>
              <a:t>Project Introduction</a:t>
            </a:r>
            <a:br>
              <a:rPr lang="en-IN" sz="2000" dirty="0"/>
            </a:br>
            <a:br>
              <a:rPr lang="en-IN" sz="2000" dirty="0"/>
            </a:br>
            <a:br>
              <a:rPr lang="en-IN" sz="2000" dirty="0"/>
            </a:br>
            <a:r>
              <a:rPr lang="en-US" sz="2000" dirty="0"/>
              <a:t>“This project is a weather web app that fetches real-time data using </a:t>
            </a:r>
            <a:r>
              <a:rPr lang="en-US" sz="2000" dirty="0" err="1"/>
              <a:t>OpenWeather</a:t>
            </a:r>
            <a:r>
              <a:rPr lang="en-US" sz="2000" dirty="0"/>
              <a:t> API. It lets users check the current weather and weekly forecast for any city or their current location.”</a:t>
            </a:r>
            <a:endParaRPr lang="en-US" sz="20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0B91F1-E6B1-2823-7D9A-A957A99A54A0}"/>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832C6B39-14A2-091F-8478-ACEC5DF41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EBBB1-7531-A3AD-64C8-62CF261CFE08}"/>
              </a:ext>
            </a:extLst>
          </p:cNvPr>
          <p:cNvSpPr>
            <a:spLocks noGrp="1"/>
          </p:cNvSpPr>
          <p:nvPr>
            <p:ph type="ctrTitle"/>
          </p:nvPr>
        </p:nvSpPr>
        <p:spPr>
          <a:xfrm>
            <a:off x="1097280" y="758952"/>
            <a:ext cx="10058400" cy="3892168"/>
          </a:xfrm>
        </p:spPr>
        <p:txBody>
          <a:bodyPr anchor="ctr">
            <a:normAutofit/>
          </a:bodyPr>
          <a:lstStyle/>
          <a:p>
            <a:pPr lvl="0"/>
            <a:r>
              <a:rPr lang="en-IN" sz="2000" dirty="0"/>
              <a:t>User Interface &amp; Design</a:t>
            </a:r>
            <a:br>
              <a:rPr lang="en-IN" sz="2000" dirty="0"/>
            </a:br>
            <a:br>
              <a:rPr lang="en-IN" sz="2000" dirty="0"/>
            </a:br>
            <a:br>
              <a:rPr lang="en-IN" sz="2000" dirty="0"/>
            </a:br>
            <a:r>
              <a:rPr lang="en-US" sz="2000" dirty="0"/>
              <a:t>“I designed the UI to be simple and intuitive. The user can toggle between dark and light modes and change temperature units. The interface adjusts well on different screen sizes using a responsive card layout.”</a:t>
            </a:r>
            <a:endParaRPr lang="en-US" sz="2000" i="1" dirty="0">
              <a:solidFill>
                <a:srgbClr val="FFFFFF"/>
              </a:solidFill>
            </a:endParaRPr>
          </a:p>
        </p:txBody>
      </p:sp>
      <p:sp>
        <p:nvSpPr>
          <p:cNvPr id="49" name="Rectangle 48">
            <a:extLst>
              <a:ext uri="{FF2B5EF4-FFF2-40B4-BE49-F238E27FC236}">
                <a16:creationId xmlns:a16="http://schemas.microsoft.com/office/drawing/2014/main" id="{D2C33F83-CD28-3C89-8A94-DA7EBDC12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EE4F14CA-773D-1470-652E-F23EF6BABCE6}"/>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75914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BFFF1F-5C57-BF84-550B-2AF8EF64682B}"/>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B0A2F7AD-265A-F8B9-2679-95CB47264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0F4F9-F1AC-B84B-5F8A-5F8A3D3D4DD6}"/>
              </a:ext>
            </a:extLst>
          </p:cNvPr>
          <p:cNvSpPr>
            <a:spLocks noGrp="1"/>
          </p:cNvSpPr>
          <p:nvPr>
            <p:ph type="ctrTitle"/>
          </p:nvPr>
        </p:nvSpPr>
        <p:spPr>
          <a:xfrm>
            <a:off x="1097280" y="758952"/>
            <a:ext cx="10058400" cy="3892168"/>
          </a:xfrm>
        </p:spPr>
        <p:txBody>
          <a:bodyPr anchor="ctr">
            <a:normAutofit/>
          </a:bodyPr>
          <a:lstStyle/>
          <a:p>
            <a:pPr lvl="0"/>
            <a:r>
              <a:rPr lang="en-IN" sz="2800" dirty="0"/>
              <a:t>Functional Features</a:t>
            </a:r>
            <a:br>
              <a:rPr lang="en-IN" sz="2800" dirty="0"/>
            </a:br>
            <a:br>
              <a:rPr lang="en-IN" sz="2800" dirty="0"/>
            </a:br>
            <a:br>
              <a:rPr lang="en-IN" sz="2800" dirty="0"/>
            </a:br>
            <a:r>
              <a:rPr lang="en-US" sz="2800" dirty="0"/>
              <a:t>The app uses two endpoints from the </a:t>
            </a:r>
            <a:r>
              <a:rPr lang="en-US" sz="2800" dirty="0" err="1"/>
              <a:t>OpenWeather</a:t>
            </a:r>
            <a:r>
              <a:rPr lang="en-US" sz="2800" dirty="0"/>
              <a:t> API — one for current weather and another for the 7-day forecast. It also supports browser-based geolocation to automatically show the weather for your current position.</a:t>
            </a:r>
            <a:endParaRPr lang="en-US" sz="2800" i="1" dirty="0">
              <a:solidFill>
                <a:srgbClr val="FFFFFF"/>
              </a:solidFill>
            </a:endParaRPr>
          </a:p>
        </p:txBody>
      </p:sp>
      <p:sp>
        <p:nvSpPr>
          <p:cNvPr id="49" name="Rectangle 48">
            <a:extLst>
              <a:ext uri="{FF2B5EF4-FFF2-40B4-BE49-F238E27FC236}">
                <a16:creationId xmlns:a16="http://schemas.microsoft.com/office/drawing/2014/main" id="{F7250FB1-1617-DD3D-4C20-D7A650D60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C9850579-CD36-665C-B3C5-2A6EB4B39BE8}"/>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42594468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{DB23F8B0-030A-441A-8149-C34F0D6516E6}tf56160789_win32</Template>
  <TotalTime>6</TotalTime>
  <Words>128</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Bookman Old Style</vt:lpstr>
      <vt:lpstr>Calibri</vt:lpstr>
      <vt:lpstr>Franklin Gothic Book</vt:lpstr>
      <vt:lpstr>Custom</vt:lpstr>
      <vt:lpstr>Weather website</vt:lpstr>
      <vt:lpstr>Project Introduction   “This project is a weather web app that fetches real-time data using OpenWeather API. It lets users check the current weather and weekly forecast for any city or their current location.”</vt:lpstr>
      <vt:lpstr>User Interface &amp; Design   “I designed the UI to be simple and intuitive. The user can toggle between dark and light modes and change temperature units. The interface adjusts well on different screen sizes using a responsive card layout.”</vt:lpstr>
      <vt:lpstr>Functional Features   The app uses two endpoints from the OpenWeather API — one for current weather and another for the 7-day forecast. It also supports browser-based geolocation to automatically show the weather for your current 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Chakreswar Koppuravuri</dc:creator>
  <cp:lastModifiedBy>Chakreswar Koppuravuri</cp:lastModifiedBy>
  <cp:revision>1</cp:revision>
  <dcterms:created xsi:type="dcterms:W3CDTF">2025-06-18T18:32:48Z</dcterms:created>
  <dcterms:modified xsi:type="dcterms:W3CDTF">2025-06-18T18:39:44Z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