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handoutMasterIdLst>
    <p:handoutMasterId r:id="rId15"/>
  </p:handoutMasterIdLst>
  <p:sldIdLst>
    <p:sldId id="257" r:id="rId2"/>
    <p:sldId id="303" r:id="rId3"/>
    <p:sldId id="266" r:id="rId4"/>
    <p:sldId id="272" r:id="rId5"/>
    <p:sldId id="286" r:id="rId6"/>
    <p:sldId id="304" r:id="rId7"/>
    <p:sldId id="306" r:id="rId8"/>
    <p:sldId id="301" r:id="rId9"/>
    <p:sldId id="289" r:id="rId10"/>
    <p:sldId id="293" r:id="rId11"/>
    <p:sldId id="298" r:id="rId12"/>
    <p:sldId id="30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810" autoAdjust="0"/>
  </p:normalViewPr>
  <p:slideViewPr>
    <p:cSldViewPr snapToGrid="0" showGuides="1">
      <p:cViewPr>
        <p:scale>
          <a:sx n="75" d="100"/>
          <a:sy n="75" d="100"/>
        </p:scale>
        <p:origin x="974" y="302"/>
      </p:cViewPr>
      <p:guideLst>
        <p:guide orient="horz" pos="2160"/>
        <p:guide pos="3840"/>
      </p:guideLst>
    </p:cSldViewPr>
  </p:slideViewPr>
  <p:outlineViewPr>
    <p:cViewPr>
      <p:scale>
        <a:sx n="33" d="100"/>
        <a:sy n="33" d="100"/>
      </p:scale>
      <p:origin x="0" y="-1249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3187" y="3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kri Gupta" userId="4aea61fa3ea0e572" providerId="LiveId" clId="{BBA1D561-9789-4938-9E80-06120D50C45C}"/>
    <pc:docChg chg="undo redo custSel addSld delSld modSld sldOrd modMainMaster addSection delSection modSection">
      <pc:chgData name="Chakri Gupta" userId="4aea61fa3ea0e572" providerId="LiveId" clId="{BBA1D561-9789-4938-9E80-06120D50C45C}" dt="2021-11-11T09:58:52.603" v="334"/>
      <pc:docMkLst>
        <pc:docMk/>
      </pc:docMkLst>
      <pc:sldChg chg="add del">
        <pc:chgData name="Chakri Gupta" userId="4aea61fa3ea0e572" providerId="LiveId" clId="{BBA1D561-9789-4938-9E80-06120D50C45C}" dt="2021-11-11T09:38:21.494" v="108"/>
        <pc:sldMkLst>
          <pc:docMk/>
          <pc:sldMk cId="3078536990" sldId="256"/>
        </pc:sldMkLst>
      </pc:sldChg>
      <pc:sldChg chg="modSp">
        <pc:chgData name="Chakri Gupta" userId="4aea61fa3ea0e572" providerId="LiveId" clId="{BBA1D561-9789-4938-9E80-06120D50C45C}" dt="2021-11-11T09:44:29.583" v="157"/>
        <pc:sldMkLst>
          <pc:docMk/>
          <pc:sldMk cId="1495496538" sldId="257"/>
        </pc:sldMkLst>
        <pc:spChg chg="mod">
          <ac:chgData name="Chakri Gupta" userId="4aea61fa3ea0e572" providerId="LiveId" clId="{BBA1D561-9789-4938-9E80-06120D50C45C}" dt="2021-11-11T09:44:29.583" v="157"/>
          <ac:spMkLst>
            <pc:docMk/>
            <pc:sldMk cId="1495496538" sldId="257"/>
            <ac:spMk id="3" creationId="{3D71C9CD-CAE8-4AC8-936D-333769D479E5}"/>
          </ac:spMkLst>
        </pc:spChg>
        <pc:spChg chg="mod">
          <ac:chgData name="Chakri Gupta" userId="4aea61fa3ea0e572" providerId="LiveId" clId="{BBA1D561-9789-4938-9E80-06120D50C45C}" dt="2021-11-11T09:44:29.583" v="157"/>
          <ac:spMkLst>
            <pc:docMk/>
            <pc:sldMk cId="1495496538" sldId="257"/>
            <ac:spMk id="4" creationId="{C6D24F99-E026-485A-96CD-AEC98137262A}"/>
          </ac:spMkLst>
        </pc:spChg>
        <pc:picChg chg="mod">
          <ac:chgData name="Chakri Gupta" userId="4aea61fa3ea0e572" providerId="LiveId" clId="{BBA1D561-9789-4938-9E80-06120D50C45C}" dt="2021-11-11T09:44:29.583" v="157"/>
          <ac:picMkLst>
            <pc:docMk/>
            <pc:sldMk cId="1495496538" sldId="257"/>
            <ac:picMk id="6" creationId="{251CEBEB-5088-4E63-81A4-0DCEB5B45207}"/>
          </ac:picMkLst>
        </pc:picChg>
      </pc:sldChg>
      <pc:sldChg chg="modSp">
        <pc:chgData name="Chakri Gupta" userId="4aea61fa3ea0e572" providerId="LiveId" clId="{BBA1D561-9789-4938-9E80-06120D50C45C}" dt="2021-11-11T09:44:29.583" v="157"/>
        <pc:sldMkLst>
          <pc:docMk/>
          <pc:sldMk cId="1300311978" sldId="266"/>
        </pc:sldMkLst>
        <pc:spChg chg="mod">
          <ac:chgData name="Chakri Gupta" userId="4aea61fa3ea0e572" providerId="LiveId" clId="{BBA1D561-9789-4938-9E80-06120D50C45C}" dt="2021-11-11T09:44:29.583" v="157"/>
          <ac:spMkLst>
            <pc:docMk/>
            <pc:sldMk cId="1300311978" sldId="266"/>
            <ac:spMk id="4" creationId="{D4C183CA-19AD-485E-AEC5-FC032D453828}"/>
          </ac:spMkLst>
        </pc:spChg>
        <pc:spChg chg="mod">
          <ac:chgData name="Chakri Gupta" userId="4aea61fa3ea0e572" providerId="LiveId" clId="{BBA1D561-9789-4938-9E80-06120D50C45C}" dt="2021-11-11T09:44:29.583" v="157"/>
          <ac:spMkLst>
            <pc:docMk/>
            <pc:sldMk cId="1300311978" sldId="266"/>
            <ac:spMk id="6" creationId="{DE253D32-8B7B-47D0-BB63-402C3DB9B549}"/>
          </ac:spMkLst>
        </pc:spChg>
        <pc:spChg chg="mod">
          <ac:chgData name="Chakri Gupta" userId="4aea61fa3ea0e572" providerId="LiveId" clId="{BBA1D561-9789-4938-9E80-06120D50C45C}" dt="2021-11-11T09:44:29.583" v="157"/>
          <ac:spMkLst>
            <pc:docMk/>
            <pc:sldMk cId="1300311978" sldId="266"/>
            <ac:spMk id="7" creationId="{1D6EB617-E017-4B26-9576-8578E948979A}"/>
          </ac:spMkLst>
        </pc:spChg>
        <pc:picChg chg="mod">
          <ac:chgData name="Chakri Gupta" userId="4aea61fa3ea0e572" providerId="LiveId" clId="{BBA1D561-9789-4938-9E80-06120D50C45C}" dt="2021-11-11T09:44:29.583" v="157"/>
          <ac:picMkLst>
            <pc:docMk/>
            <pc:sldMk cId="1300311978" sldId="266"/>
            <ac:picMk id="8" creationId="{1E46E7BB-6DC8-4A19-BD83-36B2D112429D}"/>
          </ac:picMkLst>
        </pc:picChg>
      </pc:sldChg>
      <pc:sldChg chg="modSp mod">
        <pc:chgData name="Chakri Gupta" userId="4aea61fa3ea0e572" providerId="LiveId" clId="{BBA1D561-9789-4938-9E80-06120D50C45C}" dt="2021-11-11T09:47:17.115" v="164" actId="1076"/>
        <pc:sldMkLst>
          <pc:docMk/>
          <pc:sldMk cId="3462884272" sldId="272"/>
        </pc:sldMkLst>
        <pc:spChg chg="mod">
          <ac:chgData name="Chakri Gupta" userId="4aea61fa3ea0e572" providerId="LiveId" clId="{BBA1D561-9789-4938-9E80-06120D50C45C}" dt="2021-11-11T09:44:29.583" v="157"/>
          <ac:spMkLst>
            <pc:docMk/>
            <pc:sldMk cId="3462884272" sldId="272"/>
            <ac:spMk id="3" creationId="{C9D622C3-EE4F-4FB9-94FB-550563528286}"/>
          </ac:spMkLst>
        </pc:spChg>
        <pc:picChg chg="mod">
          <ac:chgData name="Chakri Gupta" userId="4aea61fa3ea0e572" providerId="LiveId" clId="{BBA1D561-9789-4938-9E80-06120D50C45C}" dt="2021-11-11T09:47:17.115" v="164" actId="1076"/>
          <ac:picMkLst>
            <pc:docMk/>
            <pc:sldMk cId="3462884272" sldId="272"/>
            <ac:picMk id="8" creationId="{2DE860BC-070C-49AE-AF30-7F05D59402B6}"/>
          </ac:picMkLst>
        </pc:picChg>
      </pc:sldChg>
      <pc:sldChg chg="modSp del mod">
        <pc:chgData name="Chakri Gupta" userId="4aea61fa3ea0e572" providerId="LiveId" clId="{BBA1D561-9789-4938-9E80-06120D50C45C}" dt="2021-11-11T09:34:11.564" v="72" actId="2696"/>
        <pc:sldMkLst>
          <pc:docMk/>
          <pc:sldMk cId="3242389936" sldId="273"/>
        </pc:sldMkLst>
        <pc:spChg chg="mod">
          <ac:chgData name="Chakri Gupta" userId="4aea61fa3ea0e572" providerId="LiveId" clId="{BBA1D561-9789-4938-9E80-06120D50C45C}" dt="2021-11-11T09:28:58.843" v="27" actId="20577"/>
          <ac:spMkLst>
            <pc:docMk/>
            <pc:sldMk cId="3242389936" sldId="273"/>
            <ac:spMk id="5" creationId="{9151932C-7145-4FBD-B81D-9ADC42401B87}"/>
          </ac:spMkLst>
        </pc:spChg>
        <pc:spChg chg="mod">
          <ac:chgData name="Chakri Gupta" userId="4aea61fa3ea0e572" providerId="LiveId" clId="{BBA1D561-9789-4938-9E80-06120D50C45C}" dt="2021-11-11T09:33:13.501" v="67" actId="5793"/>
          <ac:spMkLst>
            <pc:docMk/>
            <pc:sldMk cId="3242389936" sldId="273"/>
            <ac:spMk id="7" creationId="{A7F42263-DE86-44BB-AC19-CD7982D365B2}"/>
          </ac:spMkLst>
        </pc:spChg>
        <pc:picChg chg="mod">
          <ac:chgData name="Chakri Gupta" userId="4aea61fa3ea0e572" providerId="LiveId" clId="{BBA1D561-9789-4938-9E80-06120D50C45C}" dt="2021-11-11T09:33:22.974" v="68" actId="1076"/>
          <ac:picMkLst>
            <pc:docMk/>
            <pc:sldMk cId="3242389936" sldId="273"/>
            <ac:picMk id="11" creationId="{D38CA64A-11C5-4BD7-8A2D-E6D58794D6DC}"/>
          </ac:picMkLst>
        </pc:picChg>
      </pc:sldChg>
      <pc:sldChg chg="del">
        <pc:chgData name="Chakri Gupta" userId="4aea61fa3ea0e572" providerId="LiveId" clId="{BBA1D561-9789-4938-9E80-06120D50C45C}" dt="2021-11-11T09:34:18.758" v="73" actId="2696"/>
        <pc:sldMkLst>
          <pc:docMk/>
          <pc:sldMk cId="196070355" sldId="282"/>
        </pc:sldMkLst>
      </pc:sldChg>
      <pc:sldChg chg="addSp delSp modSp mod chgLayout">
        <pc:chgData name="Chakri Gupta" userId="4aea61fa3ea0e572" providerId="LiveId" clId="{BBA1D561-9789-4938-9E80-06120D50C45C}" dt="2021-11-11T09:53:02.038" v="222" actId="20577"/>
        <pc:sldMkLst>
          <pc:docMk/>
          <pc:sldMk cId="1154969311" sldId="286"/>
        </pc:sldMkLst>
        <pc:spChg chg="mod ord">
          <ac:chgData name="Chakri Gupta" userId="4aea61fa3ea0e572" providerId="LiveId" clId="{BBA1D561-9789-4938-9E80-06120D50C45C}" dt="2021-11-11T09:44:29.583" v="157"/>
          <ac:spMkLst>
            <pc:docMk/>
            <pc:sldMk cId="1154969311" sldId="286"/>
            <ac:spMk id="3" creationId="{FE60433D-E380-4571-991C-16B6CE7A48BE}"/>
          </ac:spMkLst>
        </pc:spChg>
        <pc:spChg chg="add del mod">
          <ac:chgData name="Chakri Gupta" userId="4aea61fa3ea0e572" providerId="LiveId" clId="{BBA1D561-9789-4938-9E80-06120D50C45C}" dt="2021-11-11T09:39:47.563" v="144" actId="6264"/>
          <ac:spMkLst>
            <pc:docMk/>
            <pc:sldMk cId="1154969311" sldId="286"/>
            <ac:spMk id="4" creationId="{18F82D5F-6B32-4CB3-8ADE-C07676D9E40A}"/>
          </ac:spMkLst>
        </pc:spChg>
        <pc:spChg chg="add del mod">
          <ac:chgData name="Chakri Gupta" userId="4aea61fa3ea0e572" providerId="LiveId" clId="{BBA1D561-9789-4938-9E80-06120D50C45C}" dt="2021-11-11T09:39:47.563" v="144" actId="6264"/>
          <ac:spMkLst>
            <pc:docMk/>
            <pc:sldMk cId="1154969311" sldId="286"/>
            <ac:spMk id="5" creationId="{29DDEA96-4EB7-4859-8E46-DB041DFE8D2E}"/>
          </ac:spMkLst>
        </pc:spChg>
        <pc:spChg chg="add del mod">
          <ac:chgData name="Chakri Gupta" userId="4aea61fa3ea0e572" providerId="LiveId" clId="{BBA1D561-9789-4938-9E80-06120D50C45C}" dt="2021-11-11T09:39:47.563" v="144" actId="6264"/>
          <ac:spMkLst>
            <pc:docMk/>
            <pc:sldMk cId="1154969311" sldId="286"/>
            <ac:spMk id="6" creationId="{7E2C378D-2F4A-470C-96B4-39CA5F594BAF}"/>
          </ac:spMkLst>
        </pc:spChg>
        <pc:spChg chg="add del mod">
          <ac:chgData name="Chakri Gupta" userId="4aea61fa3ea0e572" providerId="LiveId" clId="{BBA1D561-9789-4938-9E80-06120D50C45C}" dt="2021-11-11T09:39:47.563" v="144" actId="6264"/>
          <ac:spMkLst>
            <pc:docMk/>
            <pc:sldMk cId="1154969311" sldId="286"/>
            <ac:spMk id="7" creationId="{DBD7394F-6678-432C-AA8F-EB66850EBB84}"/>
          </ac:spMkLst>
        </pc:spChg>
        <pc:spChg chg="add del mod">
          <ac:chgData name="Chakri Gupta" userId="4aea61fa3ea0e572" providerId="LiveId" clId="{BBA1D561-9789-4938-9E80-06120D50C45C}" dt="2021-11-11T09:39:47.563" v="144" actId="6264"/>
          <ac:spMkLst>
            <pc:docMk/>
            <pc:sldMk cId="1154969311" sldId="286"/>
            <ac:spMk id="8" creationId="{A18124F8-1EEF-4C25-BFBE-D9B207F5A468}"/>
          </ac:spMkLst>
        </pc:spChg>
        <pc:spChg chg="mod ord">
          <ac:chgData name="Chakri Gupta" userId="4aea61fa3ea0e572" providerId="LiveId" clId="{BBA1D561-9789-4938-9E80-06120D50C45C}" dt="2021-11-11T09:44:29.583" v="157"/>
          <ac:spMkLst>
            <pc:docMk/>
            <pc:sldMk cId="1154969311" sldId="286"/>
            <ac:spMk id="9" creationId="{DEF48F30-BEB4-44C7-9F35-3BBB61CF89AF}"/>
          </ac:spMkLst>
        </pc:spChg>
        <pc:spChg chg="mod ord">
          <ac:chgData name="Chakri Gupta" userId="4aea61fa3ea0e572" providerId="LiveId" clId="{BBA1D561-9789-4938-9E80-06120D50C45C}" dt="2021-11-11T09:53:02.038" v="222" actId="20577"/>
          <ac:spMkLst>
            <pc:docMk/>
            <pc:sldMk cId="1154969311" sldId="286"/>
            <ac:spMk id="10" creationId="{41B8DC8C-1FD7-4773-B07E-7E4432766A4E}"/>
          </ac:spMkLst>
        </pc:spChg>
        <pc:spChg chg="del mod">
          <ac:chgData name="Chakri Gupta" userId="4aea61fa3ea0e572" providerId="LiveId" clId="{BBA1D561-9789-4938-9E80-06120D50C45C}" dt="2021-11-11T09:38:59.011" v="141" actId="478"/>
          <ac:spMkLst>
            <pc:docMk/>
            <pc:sldMk cId="1154969311" sldId="286"/>
            <ac:spMk id="11" creationId="{2B253683-524F-46CF-BFCD-BFF6A7A920A7}"/>
          </ac:spMkLst>
        </pc:spChg>
        <pc:spChg chg="del mod ord">
          <ac:chgData name="Chakri Gupta" userId="4aea61fa3ea0e572" providerId="LiveId" clId="{BBA1D561-9789-4938-9E80-06120D50C45C}" dt="2021-11-11T09:52:33.479" v="193" actId="478"/>
          <ac:spMkLst>
            <pc:docMk/>
            <pc:sldMk cId="1154969311" sldId="286"/>
            <ac:spMk id="12" creationId="{4241C871-580D-4A29-A334-0208A8E479B9}"/>
          </ac:spMkLst>
        </pc:spChg>
        <pc:spChg chg="del mod ord">
          <ac:chgData name="Chakri Gupta" userId="4aea61fa3ea0e572" providerId="LiveId" clId="{BBA1D561-9789-4938-9E80-06120D50C45C}" dt="2021-11-11T09:52:06.618" v="189" actId="478"/>
          <ac:spMkLst>
            <pc:docMk/>
            <pc:sldMk cId="1154969311" sldId="286"/>
            <ac:spMk id="13" creationId="{0097C6D9-3930-4866-9E88-F17648880044}"/>
          </ac:spMkLst>
        </pc:spChg>
        <pc:spChg chg="add del mod">
          <ac:chgData name="Chakri Gupta" userId="4aea61fa3ea0e572" providerId="LiveId" clId="{BBA1D561-9789-4938-9E80-06120D50C45C}" dt="2021-11-11T09:39:47.563" v="144" actId="6264"/>
          <ac:spMkLst>
            <pc:docMk/>
            <pc:sldMk cId="1154969311" sldId="286"/>
            <ac:spMk id="14" creationId="{DB83FAC3-B362-45A3-A4E5-9BC2404EBBFE}"/>
          </ac:spMkLst>
        </pc:spChg>
        <pc:spChg chg="add del mod">
          <ac:chgData name="Chakri Gupta" userId="4aea61fa3ea0e572" providerId="LiveId" clId="{BBA1D561-9789-4938-9E80-06120D50C45C}" dt="2021-11-11T09:39:47.563" v="144" actId="6264"/>
          <ac:spMkLst>
            <pc:docMk/>
            <pc:sldMk cId="1154969311" sldId="286"/>
            <ac:spMk id="15" creationId="{BE9A7241-6365-45C8-8763-49FCF8BA1145}"/>
          </ac:spMkLst>
        </pc:spChg>
        <pc:spChg chg="add del mod">
          <ac:chgData name="Chakri Gupta" userId="4aea61fa3ea0e572" providerId="LiveId" clId="{BBA1D561-9789-4938-9E80-06120D50C45C}" dt="2021-11-11T09:39:47.563" v="144" actId="6264"/>
          <ac:spMkLst>
            <pc:docMk/>
            <pc:sldMk cId="1154969311" sldId="286"/>
            <ac:spMk id="16" creationId="{33F3C664-0241-4E06-9A45-C75784B76935}"/>
          </ac:spMkLst>
        </pc:spChg>
        <pc:spChg chg="add del mod ord">
          <ac:chgData name="Chakri Gupta" userId="4aea61fa3ea0e572" providerId="LiveId" clId="{BBA1D561-9789-4938-9E80-06120D50C45C}" dt="2021-11-11T09:39:48.482" v="145" actId="6264"/>
          <ac:spMkLst>
            <pc:docMk/>
            <pc:sldMk cId="1154969311" sldId="286"/>
            <ac:spMk id="18" creationId="{C2C7908F-1A51-44AC-893A-1D1FA8B1771A}"/>
          </ac:spMkLst>
        </pc:spChg>
        <pc:spChg chg="add del mod">
          <ac:chgData name="Chakri Gupta" userId="4aea61fa3ea0e572" providerId="LiveId" clId="{BBA1D561-9789-4938-9E80-06120D50C45C}" dt="2021-11-11T09:39:48.482" v="145" actId="6264"/>
          <ac:spMkLst>
            <pc:docMk/>
            <pc:sldMk cId="1154969311" sldId="286"/>
            <ac:spMk id="20" creationId="{77A30F57-4717-4449-B050-0E71D362B73B}"/>
          </ac:spMkLst>
        </pc:spChg>
        <pc:spChg chg="add del mod">
          <ac:chgData name="Chakri Gupta" userId="4aea61fa3ea0e572" providerId="LiveId" clId="{BBA1D561-9789-4938-9E80-06120D50C45C}" dt="2021-11-11T09:39:48.482" v="145" actId="6264"/>
          <ac:spMkLst>
            <pc:docMk/>
            <pc:sldMk cId="1154969311" sldId="286"/>
            <ac:spMk id="21" creationId="{44631714-3038-4440-9C63-397B91E277AC}"/>
          </ac:spMkLst>
        </pc:spChg>
        <pc:spChg chg="add del mod">
          <ac:chgData name="Chakri Gupta" userId="4aea61fa3ea0e572" providerId="LiveId" clId="{BBA1D561-9789-4938-9E80-06120D50C45C}" dt="2021-11-11T09:39:48.482" v="145" actId="6264"/>
          <ac:spMkLst>
            <pc:docMk/>
            <pc:sldMk cId="1154969311" sldId="286"/>
            <ac:spMk id="22" creationId="{DA9F533E-62DB-47AA-B50C-4841B5F478C8}"/>
          </ac:spMkLst>
        </pc:spChg>
        <pc:spChg chg="add del mod">
          <ac:chgData name="Chakri Gupta" userId="4aea61fa3ea0e572" providerId="LiveId" clId="{BBA1D561-9789-4938-9E80-06120D50C45C}" dt="2021-11-11T09:39:48.482" v="145" actId="6264"/>
          <ac:spMkLst>
            <pc:docMk/>
            <pc:sldMk cId="1154969311" sldId="286"/>
            <ac:spMk id="23" creationId="{4683483F-BA86-4736-B837-E2362CD74CD1}"/>
          </ac:spMkLst>
        </pc:spChg>
        <pc:spChg chg="add del mod">
          <ac:chgData name="Chakri Gupta" userId="4aea61fa3ea0e572" providerId="LiveId" clId="{BBA1D561-9789-4938-9E80-06120D50C45C}" dt="2021-11-11T09:39:48.482" v="145" actId="6264"/>
          <ac:spMkLst>
            <pc:docMk/>
            <pc:sldMk cId="1154969311" sldId="286"/>
            <ac:spMk id="24" creationId="{5384805B-3D52-42E1-BD87-6393FEC3DA00}"/>
          </ac:spMkLst>
        </pc:spChg>
        <pc:spChg chg="add del mod">
          <ac:chgData name="Chakri Gupta" userId="4aea61fa3ea0e572" providerId="LiveId" clId="{BBA1D561-9789-4938-9E80-06120D50C45C}" dt="2021-11-11T09:39:48.482" v="145" actId="6264"/>
          <ac:spMkLst>
            <pc:docMk/>
            <pc:sldMk cId="1154969311" sldId="286"/>
            <ac:spMk id="25" creationId="{F9F9DB96-825B-4128-ABEE-77B2A4BA73B4}"/>
          </ac:spMkLst>
        </pc:spChg>
        <pc:spChg chg="add del mod">
          <ac:chgData name="Chakri Gupta" userId="4aea61fa3ea0e572" providerId="LiveId" clId="{BBA1D561-9789-4938-9E80-06120D50C45C}" dt="2021-11-11T09:39:48.482" v="145" actId="6264"/>
          <ac:spMkLst>
            <pc:docMk/>
            <pc:sldMk cId="1154969311" sldId="286"/>
            <ac:spMk id="26" creationId="{7537715C-EDE9-4A2A-9D23-FF31F6777E0E}"/>
          </ac:spMkLst>
        </pc:spChg>
        <pc:spChg chg="add del mod ord">
          <ac:chgData name="Chakri Gupta" userId="4aea61fa3ea0e572" providerId="LiveId" clId="{BBA1D561-9789-4938-9E80-06120D50C45C}" dt="2021-11-11T09:51:59.691" v="188" actId="478"/>
          <ac:spMkLst>
            <pc:docMk/>
            <pc:sldMk cId="1154969311" sldId="286"/>
            <ac:spMk id="27" creationId="{CE2E12A2-ACC7-4E4B-8506-EFD3480DC32A}"/>
          </ac:spMkLst>
        </pc:spChg>
        <pc:spChg chg="add del mod">
          <ac:chgData name="Chakri Gupta" userId="4aea61fa3ea0e572" providerId="LiveId" clId="{BBA1D561-9789-4938-9E80-06120D50C45C}" dt="2021-11-11T09:40:33.117" v="147" actId="478"/>
          <ac:spMkLst>
            <pc:docMk/>
            <pc:sldMk cId="1154969311" sldId="286"/>
            <ac:spMk id="29" creationId="{35718C91-38DF-4680-989E-C20498D7E9D3}"/>
          </ac:spMkLst>
        </pc:spChg>
        <pc:spChg chg="add del mod">
          <ac:chgData name="Chakri Gupta" userId="4aea61fa3ea0e572" providerId="LiveId" clId="{BBA1D561-9789-4938-9E80-06120D50C45C}" dt="2021-11-11T09:52:27.095" v="191" actId="478"/>
          <ac:spMkLst>
            <pc:docMk/>
            <pc:sldMk cId="1154969311" sldId="286"/>
            <ac:spMk id="31" creationId="{F76F6629-C165-4D62-B7A7-E1F95AB8DB8C}"/>
          </ac:spMkLst>
        </pc:spChg>
        <pc:spChg chg="add del mod">
          <ac:chgData name="Chakri Gupta" userId="4aea61fa3ea0e572" providerId="LiveId" clId="{BBA1D561-9789-4938-9E80-06120D50C45C}" dt="2021-11-11T09:52:45.118" v="195" actId="478"/>
          <ac:spMkLst>
            <pc:docMk/>
            <pc:sldMk cId="1154969311" sldId="286"/>
            <ac:spMk id="33" creationId="{F6383BE7-BD6F-4599-9168-D0DDCDACDF29}"/>
          </ac:spMkLst>
        </pc:spChg>
        <pc:picChg chg="mod ord modCrop">
          <ac:chgData name="Chakri Gupta" userId="4aea61fa3ea0e572" providerId="LiveId" clId="{BBA1D561-9789-4938-9E80-06120D50C45C}" dt="2021-11-11T09:44:29.583" v="157"/>
          <ac:picMkLst>
            <pc:docMk/>
            <pc:sldMk cId="1154969311" sldId="286"/>
            <ac:picMk id="17" creationId="{38B0024B-0AD8-4DDB-8486-A9BD3A8E9FAC}"/>
          </ac:picMkLst>
        </pc:picChg>
        <pc:picChg chg="add del mod ord modCrop">
          <ac:chgData name="Chakri Gupta" userId="4aea61fa3ea0e572" providerId="LiveId" clId="{BBA1D561-9789-4938-9E80-06120D50C45C}" dt="2021-11-11T09:44:29.583" v="157"/>
          <ac:picMkLst>
            <pc:docMk/>
            <pc:sldMk cId="1154969311" sldId="286"/>
            <ac:picMk id="19" creationId="{18D1195C-D9D4-4994-BAD9-68AA2C2BD35A}"/>
          </ac:picMkLst>
        </pc:picChg>
      </pc:sldChg>
      <pc:sldChg chg="modSp">
        <pc:chgData name="Chakri Gupta" userId="4aea61fa3ea0e572" providerId="LiveId" clId="{BBA1D561-9789-4938-9E80-06120D50C45C}" dt="2021-11-11T09:44:29.583" v="157"/>
        <pc:sldMkLst>
          <pc:docMk/>
          <pc:sldMk cId="3149670743" sldId="289"/>
        </pc:sldMkLst>
        <pc:spChg chg="mod">
          <ac:chgData name="Chakri Gupta" userId="4aea61fa3ea0e572" providerId="LiveId" clId="{BBA1D561-9789-4938-9E80-06120D50C45C}" dt="2021-11-11T09:44:29.583" v="157"/>
          <ac:spMkLst>
            <pc:docMk/>
            <pc:sldMk cId="3149670743" sldId="289"/>
            <ac:spMk id="10" creationId="{C60B770E-507E-4361-9D91-5007702BFC32}"/>
          </ac:spMkLst>
        </pc:spChg>
        <pc:spChg chg="mod">
          <ac:chgData name="Chakri Gupta" userId="4aea61fa3ea0e572" providerId="LiveId" clId="{BBA1D561-9789-4938-9E80-06120D50C45C}" dt="2021-11-11T09:44:29.583" v="157"/>
          <ac:spMkLst>
            <pc:docMk/>
            <pc:sldMk cId="3149670743" sldId="289"/>
            <ac:spMk id="11" creationId="{C6BEE08E-D5C0-42E2-AB73-7CCC07B72E39}"/>
          </ac:spMkLst>
        </pc:spChg>
        <pc:picChg chg="mod">
          <ac:chgData name="Chakri Gupta" userId="4aea61fa3ea0e572" providerId="LiveId" clId="{BBA1D561-9789-4938-9E80-06120D50C45C}" dt="2021-11-11T09:44:29.583" v="157"/>
          <ac:picMkLst>
            <pc:docMk/>
            <pc:sldMk cId="3149670743" sldId="289"/>
            <ac:picMk id="13" creationId="{C56F6876-F532-4396-8FC3-BEB43E626529}"/>
          </ac:picMkLst>
        </pc:picChg>
        <pc:picChg chg="mod">
          <ac:chgData name="Chakri Gupta" userId="4aea61fa3ea0e572" providerId="LiveId" clId="{BBA1D561-9789-4938-9E80-06120D50C45C}" dt="2021-11-11T09:44:29.583" v="157"/>
          <ac:picMkLst>
            <pc:docMk/>
            <pc:sldMk cId="3149670743" sldId="289"/>
            <ac:picMk id="15" creationId="{95339E7E-14EB-4886-A417-E9C84CA1E342}"/>
          </ac:picMkLst>
        </pc:picChg>
      </pc:sldChg>
      <pc:sldChg chg="modSp">
        <pc:chgData name="Chakri Gupta" userId="4aea61fa3ea0e572" providerId="LiveId" clId="{BBA1D561-9789-4938-9E80-06120D50C45C}" dt="2021-11-11T09:44:29.583" v="157"/>
        <pc:sldMkLst>
          <pc:docMk/>
          <pc:sldMk cId="1163063007" sldId="293"/>
        </pc:sldMkLst>
        <pc:spChg chg="mod">
          <ac:chgData name="Chakri Gupta" userId="4aea61fa3ea0e572" providerId="LiveId" clId="{BBA1D561-9789-4938-9E80-06120D50C45C}" dt="2021-11-11T09:44:29.583" v="157"/>
          <ac:spMkLst>
            <pc:docMk/>
            <pc:sldMk cId="1163063007" sldId="293"/>
            <ac:spMk id="2" creationId="{7EAB17F8-59B5-4C93-9884-D30446299CA5}"/>
          </ac:spMkLst>
        </pc:spChg>
        <pc:spChg chg="mod">
          <ac:chgData name="Chakri Gupta" userId="4aea61fa3ea0e572" providerId="LiveId" clId="{BBA1D561-9789-4938-9E80-06120D50C45C}" dt="2021-11-11T09:44:29.583" v="157"/>
          <ac:spMkLst>
            <pc:docMk/>
            <pc:sldMk cId="1163063007" sldId="293"/>
            <ac:spMk id="6" creationId="{E1768246-2496-4F97-8FCA-02252116FF87}"/>
          </ac:spMkLst>
        </pc:spChg>
        <pc:spChg chg="mod">
          <ac:chgData name="Chakri Gupta" userId="4aea61fa3ea0e572" providerId="LiveId" clId="{BBA1D561-9789-4938-9E80-06120D50C45C}" dt="2021-11-11T09:44:29.583" v="157"/>
          <ac:spMkLst>
            <pc:docMk/>
            <pc:sldMk cId="1163063007" sldId="293"/>
            <ac:spMk id="11" creationId="{901B6E4D-6942-45C5-99A9-6B769E8902BD}"/>
          </ac:spMkLst>
        </pc:spChg>
        <pc:spChg chg="mod">
          <ac:chgData name="Chakri Gupta" userId="4aea61fa3ea0e572" providerId="LiveId" clId="{BBA1D561-9789-4938-9E80-06120D50C45C}" dt="2021-11-11T09:44:29.583" v="157"/>
          <ac:spMkLst>
            <pc:docMk/>
            <pc:sldMk cId="1163063007" sldId="293"/>
            <ac:spMk id="12" creationId="{7D269992-EA9D-41F6-85C3-B78921847100}"/>
          </ac:spMkLst>
        </pc:spChg>
        <pc:spChg chg="mod">
          <ac:chgData name="Chakri Gupta" userId="4aea61fa3ea0e572" providerId="LiveId" clId="{BBA1D561-9789-4938-9E80-06120D50C45C}" dt="2021-11-11T09:44:29.583" v="157"/>
          <ac:spMkLst>
            <pc:docMk/>
            <pc:sldMk cId="1163063007" sldId="293"/>
            <ac:spMk id="13" creationId="{6DFAA7E0-5467-48C2-A0A1-08FFCDD0AB29}"/>
          </ac:spMkLst>
        </pc:spChg>
        <pc:spChg chg="mod">
          <ac:chgData name="Chakri Gupta" userId="4aea61fa3ea0e572" providerId="LiveId" clId="{BBA1D561-9789-4938-9E80-06120D50C45C}" dt="2021-11-11T09:44:29.583" v="157"/>
          <ac:spMkLst>
            <pc:docMk/>
            <pc:sldMk cId="1163063007" sldId="293"/>
            <ac:spMk id="14" creationId="{26CD0F95-69FE-4CD4-B47D-11711D394220}"/>
          </ac:spMkLst>
        </pc:spChg>
        <pc:picChg chg="mod">
          <ac:chgData name="Chakri Gupta" userId="4aea61fa3ea0e572" providerId="LiveId" clId="{BBA1D561-9789-4938-9E80-06120D50C45C}" dt="2021-11-11T09:44:29.583" v="157"/>
          <ac:picMkLst>
            <pc:docMk/>
            <pc:sldMk cId="1163063007" sldId="293"/>
            <ac:picMk id="22" creationId="{0F5C8F58-81B2-4162-9563-70C679CF85F2}"/>
          </ac:picMkLst>
        </pc:picChg>
        <pc:picChg chg="mod">
          <ac:chgData name="Chakri Gupta" userId="4aea61fa3ea0e572" providerId="LiveId" clId="{BBA1D561-9789-4938-9E80-06120D50C45C}" dt="2021-11-11T09:44:29.583" v="157"/>
          <ac:picMkLst>
            <pc:docMk/>
            <pc:sldMk cId="1163063007" sldId="293"/>
            <ac:picMk id="24" creationId="{F1E0AF3E-867C-4F0D-8325-9DC9A985B427}"/>
          </ac:picMkLst>
        </pc:picChg>
        <pc:picChg chg="mod">
          <ac:chgData name="Chakri Gupta" userId="4aea61fa3ea0e572" providerId="LiveId" clId="{BBA1D561-9789-4938-9E80-06120D50C45C}" dt="2021-11-11T09:44:29.583" v="157"/>
          <ac:picMkLst>
            <pc:docMk/>
            <pc:sldMk cId="1163063007" sldId="293"/>
            <ac:picMk id="26" creationId="{2AD0E03E-80ED-4CBF-B567-3E1EAB01FD41}"/>
          </ac:picMkLst>
        </pc:picChg>
        <pc:picChg chg="mod">
          <ac:chgData name="Chakri Gupta" userId="4aea61fa3ea0e572" providerId="LiveId" clId="{BBA1D561-9789-4938-9E80-06120D50C45C}" dt="2021-11-11T09:44:29.583" v="157"/>
          <ac:picMkLst>
            <pc:docMk/>
            <pc:sldMk cId="1163063007" sldId="293"/>
            <ac:picMk id="28" creationId="{43BC7054-E269-4210-98F5-65D485066725}"/>
          </ac:picMkLst>
        </pc:picChg>
      </pc:sldChg>
      <pc:sldChg chg="modSp">
        <pc:chgData name="Chakri Gupta" userId="4aea61fa3ea0e572" providerId="LiveId" clId="{BBA1D561-9789-4938-9E80-06120D50C45C}" dt="2021-11-11T09:44:29.583" v="157"/>
        <pc:sldMkLst>
          <pc:docMk/>
          <pc:sldMk cId="2971040159" sldId="298"/>
        </pc:sldMkLst>
        <pc:spChg chg="mod">
          <ac:chgData name="Chakri Gupta" userId="4aea61fa3ea0e572" providerId="LiveId" clId="{BBA1D561-9789-4938-9E80-06120D50C45C}" dt="2021-11-11T09:44:29.583" v="157"/>
          <ac:spMkLst>
            <pc:docMk/>
            <pc:sldMk cId="2971040159" sldId="298"/>
            <ac:spMk id="3" creationId="{CE84475F-A218-40AD-91D5-2A42073651D9}"/>
          </ac:spMkLst>
        </pc:spChg>
        <pc:spChg chg="mod">
          <ac:chgData name="Chakri Gupta" userId="4aea61fa3ea0e572" providerId="LiveId" clId="{BBA1D561-9789-4938-9E80-06120D50C45C}" dt="2021-11-11T09:44:29.583" v="157"/>
          <ac:spMkLst>
            <pc:docMk/>
            <pc:sldMk cId="2971040159" sldId="298"/>
            <ac:spMk id="12" creationId="{2F8E5BC1-257F-4CA0-A14D-8A76F6198211}"/>
          </ac:spMkLst>
        </pc:spChg>
        <pc:spChg chg="mod">
          <ac:chgData name="Chakri Gupta" userId="4aea61fa3ea0e572" providerId="LiveId" clId="{BBA1D561-9789-4938-9E80-06120D50C45C}" dt="2021-11-11T09:44:29.583" v="157"/>
          <ac:spMkLst>
            <pc:docMk/>
            <pc:sldMk cId="2971040159" sldId="298"/>
            <ac:spMk id="14" creationId="{32B0CB1D-E6FE-4346-B4DC-C1AC8F0F5CC6}"/>
          </ac:spMkLst>
        </pc:spChg>
        <pc:spChg chg="mod">
          <ac:chgData name="Chakri Gupta" userId="4aea61fa3ea0e572" providerId="LiveId" clId="{BBA1D561-9789-4938-9E80-06120D50C45C}" dt="2021-11-11T09:44:29.583" v="157"/>
          <ac:spMkLst>
            <pc:docMk/>
            <pc:sldMk cId="2971040159" sldId="298"/>
            <ac:spMk id="18" creationId="{6EBA6953-980C-4C61-AFA3-018201F6E289}"/>
          </ac:spMkLst>
        </pc:spChg>
        <pc:spChg chg="mod">
          <ac:chgData name="Chakri Gupta" userId="4aea61fa3ea0e572" providerId="LiveId" clId="{BBA1D561-9789-4938-9E80-06120D50C45C}" dt="2021-11-11T09:44:29.583" v="157"/>
          <ac:spMkLst>
            <pc:docMk/>
            <pc:sldMk cId="2971040159" sldId="298"/>
            <ac:spMk id="19" creationId="{1EA45180-5246-464E-BDD0-2AB792997E91}"/>
          </ac:spMkLst>
        </pc:spChg>
        <pc:spChg chg="mod">
          <ac:chgData name="Chakri Gupta" userId="4aea61fa3ea0e572" providerId="LiveId" clId="{BBA1D561-9789-4938-9E80-06120D50C45C}" dt="2021-11-11T09:44:29.583" v="157"/>
          <ac:spMkLst>
            <pc:docMk/>
            <pc:sldMk cId="2971040159" sldId="298"/>
            <ac:spMk id="20" creationId="{7E61202C-1274-459A-A89D-C23AE8A261C7}"/>
          </ac:spMkLst>
        </pc:spChg>
        <pc:spChg chg="mod">
          <ac:chgData name="Chakri Gupta" userId="4aea61fa3ea0e572" providerId="LiveId" clId="{BBA1D561-9789-4938-9E80-06120D50C45C}" dt="2021-11-11T09:44:29.583" v="157"/>
          <ac:spMkLst>
            <pc:docMk/>
            <pc:sldMk cId="2971040159" sldId="298"/>
            <ac:spMk id="21" creationId="{B7A4F278-30B9-44DC-81DE-0BB8DC7D9B43}"/>
          </ac:spMkLst>
        </pc:spChg>
        <pc:spChg chg="mod">
          <ac:chgData name="Chakri Gupta" userId="4aea61fa3ea0e572" providerId="LiveId" clId="{BBA1D561-9789-4938-9E80-06120D50C45C}" dt="2021-11-11T09:44:29.583" v="157"/>
          <ac:spMkLst>
            <pc:docMk/>
            <pc:sldMk cId="2971040159" sldId="298"/>
            <ac:spMk id="22" creationId="{6E82B8CE-8692-4360-9A23-C2348C7B858B}"/>
          </ac:spMkLst>
        </pc:spChg>
        <pc:spChg chg="mod">
          <ac:chgData name="Chakri Gupta" userId="4aea61fa3ea0e572" providerId="LiveId" clId="{BBA1D561-9789-4938-9E80-06120D50C45C}" dt="2021-11-11T09:44:29.583" v="157"/>
          <ac:spMkLst>
            <pc:docMk/>
            <pc:sldMk cId="2971040159" sldId="298"/>
            <ac:spMk id="23" creationId="{7372C0BC-293C-400A-8073-0246B833FC7B}"/>
          </ac:spMkLst>
        </pc:spChg>
        <pc:spChg chg="mod">
          <ac:chgData name="Chakri Gupta" userId="4aea61fa3ea0e572" providerId="LiveId" clId="{BBA1D561-9789-4938-9E80-06120D50C45C}" dt="2021-11-11T09:44:29.583" v="157"/>
          <ac:spMkLst>
            <pc:docMk/>
            <pc:sldMk cId="2971040159" sldId="298"/>
            <ac:spMk id="24" creationId="{A7CB8132-D875-4ED5-9967-5C58F21B10E3}"/>
          </ac:spMkLst>
        </pc:spChg>
        <pc:picChg chg="mod">
          <ac:chgData name="Chakri Gupta" userId="4aea61fa3ea0e572" providerId="LiveId" clId="{BBA1D561-9789-4938-9E80-06120D50C45C}" dt="2021-11-11T09:44:29.583" v="157"/>
          <ac:picMkLst>
            <pc:docMk/>
            <pc:sldMk cId="2971040159" sldId="298"/>
            <ac:picMk id="25" creationId="{104C104E-9EBC-4154-906F-14A298E9EF2E}"/>
          </ac:picMkLst>
        </pc:picChg>
        <pc:picChg chg="mod">
          <ac:chgData name="Chakri Gupta" userId="4aea61fa3ea0e572" providerId="LiveId" clId="{BBA1D561-9789-4938-9E80-06120D50C45C}" dt="2021-11-11T09:44:29.583" v="157"/>
          <ac:picMkLst>
            <pc:docMk/>
            <pc:sldMk cId="2971040159" sldId="298"/>
            <ac:picMk id="26" creationId="{B12E57E0-F016-4B3F-9126-3A11698F325D}"/>
          </ac:picMkLst>
        </pc:picChg>
        <pc:picChg chg="mod">
          <ac:chgData name="Chakri Gupta" userId="4aea61fa3ea0e572" providerId="LiveId" clId="{BBA1D561-9789-4938-9E80-06120D50C45C}" dt="2021-11-11T09:44:29.583" v="157"/>
          <ac:picMkLst>
            <pc:docMk/>
            <pc:sldMk cId="2971040159" sldId="298"/>
            <ac:picMk id="27" creationId="{F5B38C71-905C-4A1A-97EF-31546F4BF602}"/>
          </ac:picMkLst>
        </pc:picChg>
        <pc:picChg chg="mod">
          <ac:chgData name="Chakri Gupta" userId="4aea61fa3ea0e572" providerId="LiveId" clId="{BBA1D561-9789-4938-9E80-06120D50C45C}" dt="2021-11-11T09:44:29.583" v="157"/>
          <ac:picMkLst>
            <pc:docMk/>
            <pc:sldMk cId="2971040159" sldId="298"/>
            <ac:picMk id="29" creationId="{8D53E665-9B7D-413E-815E-AF0082AFF105}"/>
          </ac:picMkLst>
        </pc:picChg>
      </pc:sldChg>
      <pc:sldChg chg="modSp">
        <pc:chgData name="Chakri Gupta" userId="4aea61fa3ea0e572" providerId="LiveId" clId="{BBA1D561-9789-4938-9E80-06120D50C45C}" dt="2021-11-11T09:44:29.583" v="157"/>
        <pc:sldMkLst>
          <pc:docMk/>
          <pc:sldMk cId="2900026269" sldId="300"/>
        </pc:sldMkLst>
        <pc:spChg chg="mod">
          <ac:chgData name="Chakri Gupta" userId="4aea61fa3ea0e572" providerId="LiveId" clId="{BBA1D561-9789-4938-9E80-06120D50C45C}" dt="2021-11-11T09:44:29.583" v="157"/>
          <ac:spMkLst>
            <pc:docMk/>
            <pc:sldMk cId="2900026269" sldId="300"/>
            <ac:spMk id="3" creationId="{581E71C2-3FC1-41C1-8255-33A1AC802247}"/>
          </ac:spMkLst>
        </pc:spChg>
        <pc:spChg chg="mod">
          <ac:chgData name="Chakri Gupta" userId="4aea61fa3ea0e572" providerId="LiveId" clId="{BBA1D561-9789-4938-9E80-06120D50C45C}" dt="2021-11-11T09:44:29.583" v="157"/>
          <ac:spMkLst>
            <pc:docMk/>
            <pc:sldMk cId="2900026269" sldId="300"/>
            <ac:spMk id="16" creationId="{2C00B059-8249-401E-BECD-DC838B36F9FB}"/>
          </ac:spMkLst>
        </pc:spChg>
        <pc:spChg chg="mod">
          <ac:chgData name="Chakri Gupta" userId="4aea61fa3ea0e572" providerId="LiveId" clId="{BBA1D561-9789-4938-9E80-06120D50C45C}" dt="2021-11-11T09:44:29.583" v="157"/>
          <ac:spMkLst>
            <pc:docMk/>
            <pc:sldMk cId="2900026269" sldId="300"/>
            <ac:spMk id="18" creationId="{ED42596E-DB09-43F7-A053-18CEB2DDE639}"/>
          </ac:spMkLst>
        </pc:spChg>
      </pc:sldChg>
      <pc:sldChg chg="delSp modSp new mod ord">
        <pc:chgData name="Chakri Gupta" userId="4aea61fa3ea0e572" providerId="LiveId" clId="{BBA1D561-9789-4938-9E80-06120D50C45C}" dt="2021-11-11T09:50:39.137" v="182" actId="6549"/>
        <pc:sldMkLst>
          <pc:docMk/>
          <pc:sldMk cId="3476919673" sldId="301"/>
        </pc:sldMkLst>
        <pc:spChg chg="del mod">
          <ac:chgData name="Chakri Gupta" userId="4aea61fa3ea0e572" providerId="LiveId" clId="{BBA1D561-9789-4938-9E80-06120D50C45C}" dt="2021-11-11T09:34:49.316" v="88" actId="478"/>
          <ac:spMkLst>
            <pc:docMk/>
            <pc:sldMk cId="3476919673" sldId="301"/>
            <ac:spMk id="2" creationId="{51FEFB43-8E72-4173-A89F-5CB20D576120}"/>
          </ac:spMkLst>
        </pc:spChg>
        <pc:spChg chg="mod">
          <ac:chgData name="Chakri Gupta" userId="4aea61fa3ea0e572" providerId="LiveId" clId="{BBA1D561-9789-4938-9E80-06120D50C45C}" dt="2021-11-11T09:36:00.873" v="104" actId="1076"/>
          <ac:spMkLst>
            <pc:docMk/>
            <pc:sldMk cId="3476919673" sldId="301"/>
            <ac:spMk id="3" creationId="{359F7318-DF0D-48B4-8E5A-C0D6DB5F592F}"/>
          </ac:spMkLst>
        </pc:spChg>
        <pc:spChg chg="mod">
          <ac:chgData name="Chakri Gupta" userId="4aea61fa3ea0e572" providerId="LiveId" clId="{BBA1D561-9789-4938-9E80-06120D50C45C}" dt="2021-11-11T09:50:39.137" v="182" actId="6549"/>
          <ac:spMkLst>
            <pc:docMk/>
            <pc:sldMk cId="3476919673" sldId="301"/>
            <ac:spMk id="4" creationId="{02343668-7D5B-4C4F-A7D3-64AF9C0AAB67}"/>
          </ac:spMkLst>
        </pc:spChg>
      </pc:sldChg>
      <pc:sldChg chg="add del">
        <pc:chgData name="Chakri Gupta" userId="4aea61fa3ea0e572" providerId="LiveId" clId="{BBA1D561-9789-4938-9E80-06120D50C45C}" dt="2021-11-11T09:50:41.744" v="184" actId="47"/>
        <pc:sldMkLst>
          <pc:docMk/>
          <pc:sldMk cId="1410499610" sldId="302"/>
        </pc:sldMkLst>
      </pc:sldChg>
      <pc:sldChg chg="new del">
        <pc:chgData name="Chakri Gupta" userId="4aea61fa3ea0e572" providerId="LiveId" clId="{BBA1D561-9789-4938-9E80-06120D50C45C}" dt="2021-11-11T09:36:43.793" v="106" actId="680"/>
        <pc:sldMkLst>
          <pc:docMk/>
          <pc:sldMk cId="1743846413" sldId="302"/>
        </pc:sldMkLst>
      </pc:sldChg>
      <pc:sldChg chg="new del">
        <pc:chgData name="Chakri Gupta" userId="4aea61fa3ea0e572" providerId="LiveId" clId="{BBA1D561-9789-4938-9E80-06120D50C45C}" dt="2021-11-11T09:47:01.666" v="162" actId="680"/>
        <pc:sldMkLst>
          <pc:docMk/>
          <pc:sldMk cId="2845357735" sldId="302"/>
        </pc:sldMkLst>
      </pc:sldChg>
      <pc:sldChg chg="new del">
        <pc:chgData name="Chakri Gupta" userId="4aea61fa3ea0e572" providerId="LiveId" clId="{BBA1D561-9789-4938-9E80-06120D50C45C}" dt="2021-11-11T09:51:16.176" v="186" actId="680"/>
        <pc:sldMkLst>
          <pc:docMk/>
          <pc:sldMk cId="2907247176" sldId="302"/>
        </pc:sldMkLst>
      </pc:sldChg>
      <pc:sldChg chg="add del">
        <pc:chgData name="Chakri Gupta" userId="4aea61fa3ea0e572" providerId="LiveId" clId="{BBA1D561-9789-4938-9E80-06120D50C45C}" dt="2021-11-11T09:49:57.215" v="167" actId="2890"/>
        <pc:sldMkLst>
          <pc:docMk/>
          <pc:sldMk cId="3643050773" sldId="302"/>
        </pc:sldMkLst>
      </pc:sldChg>
      <pc:sldChg chg="new del">
        <pc:chgData name="Chakri Gupta" userId="4aea61fa3ea0e572" providerId="LiveId" clId="{BBA1D561-9789-4938-9E80-06120D50C45C}" dt="2021-11-11T09:56:23.152" v="262" actId="2696"/>
        <pc:sldMkLst>
          <pc:docMk/>
          <pc:sldMk cId="4107474284" sldId="302"/>
        </pc:sldMkLst>
      </pc:sldChg>
      <pc:sldChg chg="addSp delSp modSp new mod ord">
        <pc:chgData name="Chakri Gupta" userId="4aea61fa3ea0e572" providerId="LiveId" clId="{BBA1D561-9789-4938-9E80-06120D50C45C}" dt="2021-11-11T09:58:52.603" v="334"/>
        <pc:sldMkLst>
          <pc:docMk/>
          <pc:sldMk cId="2671447435" sldId="303"/>
        </pc:sldMkLst>
        <pc:spChg chg="del">
          <ac:chgData name="Chakri Gupta" userId="4aea61fa3ea0e572" providerId="LiveId" clId="{BBA1D561-9789-4938-9E80-06120D50C45C}" dt="2021-11-11T09:53:58.407" v="230" actId="478"/>
          <ac:spMkLst>
            <pc:docMk/>
            <pc:sldMk cId="2671447435" sldId="303"/>
            <ac:spMk id="2" creationId="{FDEF739D-7FEE-457A-A342-0D2BB0B66613}"/>
          </ac:spMkLst>
        </pc:spChg>
        <pc:spChg chg="add mod">
          <ac:chgData name="Chakri Gupta" userId="4aea61fa3ea0e572" providerId="LiveId" clId="{BBA1D561-9789-4938-9E80-06120D50C45C}" dt="2021-11-11T09:53:55.531" v="229" actId="571"/>
          <ac:spMkLst>
            <pc:docMk/>
            <pc:sldMk cId="2671447435" sldId="303"/>
            <ac:spMk id="3" creationId="{D8F07030-D77A-4401-8028-457C4C36F6DF}"/>
          </ac:spMkLst>
        </pc:spChg>
        <pc:spChg chg="add mod">
          <ac:chgData name="Chakri Gupta" userId="4aea61fa3ea0e572" providerId="LiveId" clId="{BBA1D561-9789-4938-9E80-06120D50C45C}" dt="2021-11-11T09:53:55.184" v="228" actId="571"/>
          <ac:spMkLst>
            <pc:docMk/>
            <pc:sldMk cId="2671447435" sldId="303"/>
            <ac:spMk id="4" creationId="{BAD621B4-9F85-45EF-99FB-427040C24299}"/>
          </ac:spMkLst>
        </pc:spChg>
        <pc:spChg chg="add mod">
          <ac:chgData name="Chakri Gupta" userId="4aea61fa3ea0e572" providerId="LiveId" clId="{BBA1D561-9789-4938-9E80-06120D50C45C}" dt="2021-11-11T09:58:47.047" v="332" actId="1076"/>
          <ac:spMkLst>
            <pc:docMk/>
            <pc:sldMk cId="2671447435" sldId="303"/>
            <ac:spMk id="7" creationId="{6CBEEC4C-17D5-4005-98CF-01565414789C}"/>
          </ac:spMkLst>
        </pc:spChg>
        <pc:picChg chg="add del mod">
          <ac:chgData name="Chakri Gupta" userId="4aea61fa3ea0e572" providerId="LiveId" clId="{BBA1D561-9789-4938-9E80-06120D50C45C}" dt="2021-11-11T09:55:37.782" v="251" actId="478"/>
          <ac:picMkLst>
            <pc:docMk/>
            <pc:sldMk cId="2671447435" sldId="303"/>
            <ac:picMk id="5" creationId="{B526108F-AD07-4BBB-AB8C-D7E20152F09D}"/>
          </ac:picMkLst>
        </pc:picChg>
        <pc:picChg chg="add mod">
          <ac:chgData name="Chakri Gupta" userId="4aea61fa3ea0e572" providerId="LiveId" clId="{BBA1D561-9789-4938-9E80-06120D50C45C}" dt="2021-11-11T09:57:00.125" v="274" actId="1035"/>
          <ac:picMkLst>
            <pc:docMk/>
            <pc:sldMk cId="2671447435" sldId="303"/>
            <ac:picMk id="6" creationId="{23F3382E-6A29-4BEB-BC3C-D9064D8A5E48}"/>
          </ac:picMkLst>
        </pc:picChg>
      </pc:sldChg>
      <pc:sldChg chg="new del">
        <pc:chgData name="Chakri Gupta" userId="4aea61fa3ea0e572" providerId="LiveId" clId="{BBA1D561-9789-4938-9E80-06120D50C45C}" dt="2021-11-11T09:53:37.196" v="224" actId="680"/>
        <pc:sldMkLst>
          <pc:docMk/>
          <pc:sldMk cId="2680208918" sldId="303"/>
        </pc:sldMkLst>
      </pc:sldChg>
      <pc:sldChg chg="addSp delSp modSp add del mod setBg delDesignElem">
        <pc:chgData name="Chakri Gupta" userId="4aea61fa3ea0e572" providerId="LiveId" clId="{BBA1D561-9789-4938-9E80-06120D50C45C}" dt="2021-11-11T09:56:27.813" v="263" actId="2696"/>
        <pc:sldMkLst>
          <pc:docMk/>
          <pc:sldMk cId="1139014820" sldId="325"/>
        </pc:sldMkLst>
        <pc:spChg chg="add del">
          <ac:chgData name="Chakri Gupta" userId="4aea61fa3ea0e572" providerId="LiveId" clId="{BBA1D561-9789-4938-9E80-06120D50C45C}" dt="2021-11-11T09:56:01.616" v="259"/>
          <ac:spMkLst>
            <pc:docMk/>
            <pc:sldMk cId="1139014820" sldId="325"/>
            <ac:spMk id="63" creationId="{FA94DED7-0A28-4AD9-8747-E94113225016}"/>
          </ac:spMkLst>
        </pc:spChg>
        <pc:spChg chg="add del">
          <ac:chgData name="Chakri Gupta" userId="4aea61fa3ea0e572" providerId="LiveId" clId="{BBA1D561-9789-4938-9E80-06120D50C45C}" dt="2021-11-11T09:56:01.616" v="259"/>
          <ac:spMkLst>
            <pc:docMk/>
            <pc:sldMk cId="1139014820" sldId="325"/>
            <ac:spMk id="65" creationId="{6F175609-91A3-416E-BC3D-7548FDE02910}"/>
          </ac:spMkLst>
        </pc:spChg>
        <pc:spChg chg="add del">
          <ac:chgData name="Chakri Gupta" userId="4aea61fa3ea0e572" providerId="LiveId" clId="{BBA1D561-9789-4938-9E80-06120D50C45C}" dt="2021-11-11T09:56:01.616" v="259"/>
          <ac:spMkLst>
            <pc:docMk/>
            <pc:sldMk cId="1139014820" sldId="325"/>
            <ac:spMk id="67" creationId="{9A3B0D54-9DF0-4FF8-A0AA-B4234DF358EF}"/>
          </ac:spMkLst>
        </pc:spChg>
        <pc:spChg chg="add del">
          <ac:chgData name="Chakri Gupta" userId="4aea61fa3ea0e572" providerId="LiveId" clId="{BBA1D561-9789-4938-9E80-06120D50C45C}" dt="2021-11-11T09:56:01.616" v="259"/>
          <ac:spMkLst>
            <pc:docMk/>
            <pc:sldMk cId="1139014820" sldId="325"/>
            <ac:spMk id="69" creationId="{64D236DE-BD07-488F-B236-DDEEFFF720FF}"/>
          </ac:spMkLst>
        </pc:spChg>
        <pc:picChg chg="add del mod">
          <ac:chgData name="Chakri Gupta" userId="4aea61fa3ea0e572" providerId="LiveId" clId="{BBA1D561-9789-4938-9E80-06120D50C45C}" dt="2021-11-11T09:55:58.656" v="257"/>
          <ac:picMkLst>
            <pc:docMk/>
            <pc:sldMk cId="1139014820" sldId="325"/>
            <ac:picMk id="2" creationId="{09731456-EA7C-489D-A975-B9129E3DEE37}"/>
          </ac:picMkLst>
        </pc:picChg>
        <pc:picChg chg="del">
          <ac:chgData name="Chakri Gupta" userId="4aea61fa3ea0e572" providerId="LiveId" clId="{BBA1D561-9789-4938-9E80-06120D50C45C}" dt="2021-11-11T09:56:07.508" v="260" actId="478"/>
          <ac:picMkLst>
            <pc:docMk/>
            <pc:sldMk cId="1139014820" sldId="325"/>
            <ac:picMk id="7" creationId="{9E8E76DD-36CE-456F-AE4B-0CA05DD4A062}"/>
          </ac:picMkLst>
        </pc:picChg>
      </pc:sldChg>
      <pc:sldMasterChg chg="delSldLayout">
        <pc:chgData name="Chakri Gupta" userId="4aea61fa3ea0e572" providerId="LiveId" clId="{BBA1D561-9789-4938-9E80-06120D50C45C}" dt="2021-11-11T09:56:27.813" v="263" actId="2696"/>
        <pc:sldMasterMkLst>
          <pc:docMk/>
          <pc:sldMasterMk cId="3434583292" sldId="2147483648"/>
        </pc:sldMasterMkLst>
        <pc:sldLayoutChg chg="del">
          <pc:chgData name="Chakri Gupta" userId="4aea61fa3ea0e572" providerId="LiveId" clId="{BBA1D561-9789-4938-9E80-06120D50C45C}" dt="2021-11-11T09:56:27.813" v="263" actId="2696"/>
          <pc:sldLayoutMkLst>
            <pc:docMk/>
            <pc:sldMasterMk cId="3434583292" sldId="2147483648"/>
            <pc:sldLayoutMk cId="2145180373" sldId="2147483703"/>
          </pc:sldLayoutMkLst>
        </pc:sldLayoutChg>
      </pc:sldMasterChg>
      <pc:sldMasterChg chg="addSp modSldLayout">
        <pc:chgData name="Chakri Gupta" userId="4aea61fa3ea0e572" providerId="LiveId" clId="{BBA1D561-9789-4938-9E80-06120D50C45C}" dt="2021-11-11T09:44:21.053" v="148"/>
        <pc:sldMasterMkLst>
          <pc:docMk/>
          <pc:sldMasterMk cId="3129312006" sldId="2147483703"/>
        </pc:sldMasterMkLst>
        <pc:spChg chg="add">
          <ac:chgData name="Chakri Gupta" userId="4aea61fa3ea0e572" providerId="LiveId" clId="{BBA1D561-9789-4938-9E80-06120D50C45C}" dt="2021-11-11T09:44:21.053" v="148"/>
          <ac:spMkLst>
            <pc:docMk/>
            <pc:sldMasterMk cId="3129312006" sldId="2147483703"/>
            <ac:spMk id="13" creationId="{4660A805-C3CF-4FA3-8C53-29F29C55B433}"/>
          </ac:spMkLst>
        </pc:spChg>
        <pc:spChg chg="add">
          <ac:chgData name="Chakri Gupta" userId="4aea61fa3ea0e572" providerId="LiveId" clId="{BBA1D561-9789-4938-9E80-06120D50C45C}" dt="2021-11-11T09:44:21.053" v="148"/>
          <ac:spMkLst>
            <pc:docMk/>
            <pc:sldMasterMk cId="3129312006" sldId="2147483703"/>
            <ac:spMk id="15" creationId="{442B47DA-26B0-45A5-9239-D7B0D304AFA3}"/>
          </ac:spMkLst>
        </pc:spChg>
        <pc:sldLayoutChg chg="addSp">
          <pc:chgData name="Chakri Gupta" userId="4aea61fa3ea0e572" providerId="LiveId" clId="{BBA1D561-9789-4938-9E80-06120D50C45C}" dt="2021-11-11T09:44:21.053" v="148"/>
          <pc:sldLayoutMkLst>
            <pc:docMk/>
            <pc:sldMasterMk cId="3129312006" sldId="2147483703"/>
            <pc:sldLayoutMk cId="2099504914" sldId="2147483706"/>
          </pc:sldLayoutMkLst>
          <pc:spChg chg="add">
            <ac:chgData name="Chakri Gupta" userId="4aea61fa3ea0e572" providerId="LiveId" clId="{BBA1D561-9789-4938-9E80-06120D50C45C}" dt="2021-11-11T09:44:21.053" v="148"/>
            <ac:spMkLst>
              <pc:docMk/>
              <pc:sldMasterMk cId="3129312006" sldId="2147483703"/>
              <pc:sldLayoutMk cId="2099504914" sldId="2147483706"/>
              <ac:spMk id="7" creationId="{09588882-023F-4F3A-85AA-17AED1FB464F}"/>
            </ac:spMkLst>
          </pc:spChg>
          <pc:spChg chg="add">
            <ac:chgData name="Chakri Gupta" userId="4aea61fa3ea0e572" providerId="LiveId" clId="{BBA1D561-9789-4938-9E80-06120D50C45C}" dt="2021-11-11T09:44:21.053" v="148"/>
            <ac:spMkLst>
              <pc:docMk/>
              <pc:sldMasterMk cId="3129312006" sldId="2147483703"/>
              <pc:sldLayoutMk cId="2099504914" sldId="2147483706"/>
              <ac:spMk id="8" creationId="{3610521A-73B1-4B52-90EC-5F8E05C6AF86}"/>
            </ac:spMkLst>
          </pc:spChg>
          <pc:spChg chg="add">
            <ac:chgData name="Chakri Gupta" userId="4aea61fa3ea0e572" providerId="LiveId" clId="{BBA1D561-9789-4938-9E80-06120D50C45C}" dt="2021-11-11T09:44:21.053" v="148"/>
            <ac:spMkLst>
              <pc:docMk/>
              <pc:sldMasterMk cId="3129312006" sldId="2147483703"/>
              <pc:sldLayoutMk cId="2099504914" sldId="2147483706"/>
              <ac:spMk id="9" creationId="{5DB1476D-F5D1-4A67-8986-EE00AB5524FC}"/>
            </ac:spMkLst>
          </pc:spChg>
          <pc:spChg chg="add">
            <ac:chgData name="Chakri Gupta" userId="4aea61fa3ea0e572" providerId="LiveId" clId="{BBA1D561-9789-4938-9E80-06120D50C45C}" dt="2021-11-11T09:44:21.053" v="148"/>
            <ac:spMkLst>
              <pc:docMk/>
              <pc:sldMasterMk cId="3129312006" sldId="2147483703"/>
              <pc:sldLayoutMk cId="2099504914" sldId="2147483706"/>
              <ac:spMk id="10" creationId="{03FD0471-A911-4004-92A9-7060F82D5F34}"/>
            </ac:spMkLst>
          </pc:spChg>
        </pc:sldLayoutChg>
      </pc:sldMasterChg>
      <pc:sldMasterChg chg="addSp modSldLayout">
        <pc:chgData name="Chakri Gupta" userId="4aea61fa3ea0e572" providerId="LiveId" clId="{BBA1D561-9789-4938-9E80-06120D50C45C}" dt="2021-11-11T09:44:27.450" v="151"/>
        <pc:sldMasterMkLst>
          <pc:docMk/>
          <pc:sldMasterMk cId="4174785081" sldId="2147483730"/>
        </pc:sldMasterMkLst>
        <pc:spChg chg="add">
          <ac:chgData name="Chakri Gupta" userId="4aea61fa3ea0e572" providerId="LiveId" clId="{BBA1D561-9789-4938-9E80-06120D50C45C}" dt="2021-11-11T09:44:27.450" v="151"/>
          <ac:spMkLst>
            <pc:docMk/>
            <pc:sldMasterMk cId="4174785081" sldId="2147483730"/>
            <ac:spMk id="7" creationId="{8534DB0B-E5B0-46FC-93BA-0F85F27ECF52}"/>
          </ac:spMkLst>
        </pc:spChg>
        <pc:spChg chg="add">
          <ac:chgData name="Chakri Gupta" userId="4aea61fa3ea0e572" providerId="LiveId" clId="{BBA1D561-9789-4938-9E80-06120D50C45C}" dt="2021-11-11T09:44:27.450" v="151"/>
          <ac:spMkLst>
            <pc:docMk/>
            <pc:sldMasterMk cId="4174785081" sldId="2147483730"/>
            <ac:spMk id="8" creationId="{BDD612BB-A89D-41AA-B225-353E6374CD59}"/>
          </ac:spMkLst>
        </pc:spChg>
        <pc:sldLayoutChg chg="addSp">
          <pc:chgData name="Chakri Gupta" userId="4aea61fa3ea0e572" providerId="LiveId" clId="{BBA1D561-9789-4938-9E80-06120D50C45C}" dt="2021-11-11T09:44:27.450" v="151"/>
          <pc:sldLayoutMkLst>
            <pc:docMk/>
            <pc:sldMasterMk cId="4174785081" sldId="2147483730"/>
            <pc:sldLayoutMk cId="1542088020" sldId="2147483733"/>
          </pc:sldLayoutMkLst>
          <pc:spChg chg="add">
            <ac:chgData name="Chakri Gupta" userId="4aea61fa3ea0e572" providerId="LiveId" clId="{BBA1D561-9789-4938-9E80-06120D50C45C}" dt="2021-11-11T09:44:27.450" v="151"/>
            <ac:spMkLst>
              <pc:docMk/>
              <pc:sldMasterMk cId="4174785081" sldId="2147483730"/>
              <pc:sldLayoutMk cId="1542088020" sldId="2147483733"/>
              <ac:spMk id="7" creationId="{F4B7DDEA-F393-4078-84AB-D6B495B464E3}"/>
            </ac:spMkLst>
          </pc:spChg>
          <pc:spChg chg="add">
            <ac:chgData name="Chakri Gupta" userId="4aea61fa3ea0e572" providerId="LiveId" clId="{BBA1D561-9789-4938-9E80-06120D50C45C}" dt="2021-11-11T09:44:27.450" v="151"/>
            <ac:spMkLst>
              <pc:docMk/>
              <pc:sldMasterMk cId="4174785081" sldId="2147483730"/>
              <pc:sldLayoutMk cId="1542088020" sldId="2147483733"/>
              <ac:spMk id="8" creationId="{35E17F65-33A9-476B-9426-9E0492F4B2B0}"/>
            </ac:spMkLst>
          </pc:spChg>
          <pc:spChg chg="add">
            <ac:chgData name="Chakri Gupta" userId="4aea61fa3ea0e572" providerId="LiveId" clId="{BBA1D561-9789-4938-9E80-06120D50C45C}" dt="2021-11-11T09:44:27.450" v="151"/>
            <ac:spMkLst>
              <pc:docMk/>
              <pc:sldMasterMk cId="4174785081" sldId="2147483730"/>
              <pc:sldLayoutMk cId="1542088020" sldId="2147483733"/>
              <ac:spMk id="9" creationId="{33C3ECA3-44DE-498C-97CB-C26966E6CBE5}"/>
            </ac:spMkLst>
          </pc:spChg>
          <pc:spChg chg="add">
            <ac:chgData name="Chakri Gupta" userId="4aea61fa3ea0e572" providerId="LiveId" clId="{BBA1D561-9789-4938-9E80-06120D50C45C}" dt="2021-11-11T09:44:27.450" v="151"/>
            <ac:spMkLst>
              <pc:docMk/>
              <pc:sldMasterMk cId="4174785081" sldId="2147483730"/>
              <pc:sldLayoutMk cId="1542088020" sldId="2147483733"/>
              <ac:spMk id="10" creationId="{81560173-8BC7-49BD-B8C3-A081C7632A02}"/>
            </ac:spMkLst>
          </pc:spChg>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F551-4D21-A6E0-75AB23CDD3BD}"/>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F551-4D21-A6E0-75AB23CDD3BD}"/>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F551-4D21-A6E0-75AB23CDD3BD}"/>
            </c:ext>
          </c:extLst>
        </c:ser>
        <c:dLbls>
          <c:showLegendKey val="0"/>
          <c:showVal val="0"/>
          <c:showCatName val="0"/>
          <c:showSerName val="0"/>
          <c:showPercent val="0"/>
          <c:showBubbleSize val="0"/>
        </c:dLbls>
        <c:gapWidth val="219"/>
        <c:overlap val="-27"/>
        <c:axId val="789432768"/>
        <c:axId val="1101095584"/>
      </c:barChart>
      <c:catAx>
        <c:axId val="7894327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01095584"/>
        <c:crosses val="autoZero"/>
        <c:auto val="1"/>
        <c:lblAlgn val="ctr"/>
        <c:lblOffset val="100"/>
        <c:noMultiLvlLbl val="0"/>
      </c:catAx>
      <c:valAx>
        <c:axId val="11010955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894327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A2199CC-5B34-425C-907B-9608D84D8D8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20FA0EFF-3CCF-4A20-B60F-13757CFF37B6}">
      <dgm:prSet/>
      <dgm:spPr/>
      <dgm:t>
        <a:bodyPr/>
        <a:lstStyle/>
        <a:p>
          <a:r>
            <a:rPr lang="en-IN" dirty="0"/>
            <a:t>STUDY ON DELAY ANALYSIS</a:t>
          </a:r>
        </a:p>
      </dgm:t>
    </dgm:pt>
    <dgm:pt modelId="{1E59C891-DA49-4E7C-8169-BE0CBEBDA802}" type="parTrans" cxnId="{E3404536-6D17-4B6B-A619-185F7384275C}">
      <dgm:prSet/>
      <dgm:spPr/>
      <dgm:t>
        <a:bodyPr/>
        <a:lstStyle/>
        <a:p>
          <a:endParaRPr lang="en-IN"/>
        </a:p>
      </dgm:t>
    </dgm:pt>
    <dgm:pt modelId="{EBCDCD60-15EB-4E75-B019-0B5CCC03B102}" type="sibTrans" cxnId="{E3404536-6D17-4B6B-A619-185F7384275C}">
      <dgm:prSet/>
      <dgm:spPr/>
      <dgm:t>
        <a:bodyPr/>
        <a:lstStyle/>
        <a:p>
          <a:endParaRPr lang="en-IN"/>
        </a:p>
      </dgm:t>
    </dgm:pt>
    <dgm:pt modelId="{CD57EED4-FBF5-40D0-B4B3-6ACA3032D1CB}" type="pres">
      <dgm:prSet presAssocID="{3A2199CC-5B34-425C-907B-9608D84D8D85}" presName="linear" presStyleCnt="0">
        <dgm:presLayoutVars>
          <dgm:animLvl val="lvl"/>
          <dgm:resizeHandles val="exact"/>
        </dgm:presLayoutVars>
      </dgm:prSet>
      <dgm:spPr/>
    </dgm:pt>
    <dgm:pt modelId="{82FB7C42-F1F1-4F48-8E04-3E3CC200AAD7}" type="pres">
      <dgm:prSet presAssocID="{20FA0EFF-3CCF-4A20-B60F-13757CFF37B6}" presName="parentText" presStyleLbl="node1" presStyleIdx="0" presStyleCnt="1">
        <dgm:presLayoutVars>
          <dgm:chMax val="0"/>
          <dgm:bulletEnabled val="1"/>
        </dgm:presLayoutVars>
      </dgm:prSet>
      <dgm:spPr/>
    </dgm:pt>
  </dgm:ptLst>
  <dgm:cxnLst>
    <dgm:cxn modelId="{E3404536-6D17-4B6B-A619-185F7384275C}" srcId="{3A2199CC-5B34-425C-907B-9608D84D8D85}" destId="{20FA0EFF-3CCF-4A20-B60F-13757CFF37B6}" srcOrd="0" destOrd="0" parTransId="{1E59C891-DA49-4E7C-8169-BE0CBEBDA802}" sibTransId="{EBCDCD60-15EB-4E75-B019-0B5CCC03B102}"/>
    <dgm:cxn modelId="{DA24923B-D49F-4DCE-8AA0-C54B013E03AB}" type="presOf" srcId="{3A2199CC-5B34-425C-907B-9608D84D8D85}" destId="{CD57EED4-FBF5-40D0-B4B3-6ACA3032D1CB}" srcOrd="0" destOrd="0" presId="urn:microsoft.com/office/officeart/2005/8/layout/vList2"/>
    <dgm:cxn modelId="{75700FED-2F7E-4F4B-92EF-66318221AC0D}" type="presOf" srcId="{20FA0EFF-3CCF-4A20-B60F-13757CFF37B6}" destId="{82FB7C42-F1F1-4F48-8E04-3E3CC200AAD7}" srcOrd="0" destOrd="0" presId="urn:microsoft.com/office/officeart/2005/8/layout/vList2"/>
    <dgm:cxn modelId="{E04A2AE8-A15E-47A2-8EA0-2A9355724B5E}" type="presParOf" srcId="{CD57EED4-FBF5-40D0-B4B3-6ACA3032D1CB}" destId="{82FB7C42-F1F1-4F48-8E04-3E3CC200AAD7}"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FB7C42-F1F1-4F48-8E04-3E3CC200AAD7}">
      <dsp:nvSpPr>
        <dsp:cNvPr id="0" name=""/>
        <dsp:cNvSpPr/>
      </dsp:nvSpPr>
      <dsp:spPr>
        <a:xfrm>
          <a:off x="0" y="4567"/>
          <a:ext cx="5069424" cy="575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dirty="0"/>
            <a:t>STUDY ON DELAY ANALYSIS</a:t>
          </a:r>
        </a:p>
      </dsp:txBody>
      <dsp:txXfrm>
        <a:off x="28100" y="32667"/>
        <a:ext cx="5013224" cy="51943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AC74A-664E-43D3-859E-B35855730D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710C658-31F9-4A67-8267-E3463B262A3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AD794A-17F4-48F7-A14F-39DCAE091952}" type="datetimeFigureOut">
              <a:rPr lang="en-US" smtClean="0"/>
              <a:t>11/11/2021</a:t>
            </a:fld>
            <a:endParaRPr lang="en-US" dirty="0"/>
          </a:p>
        </p:txBody>
      </p:sp>
      <p:sp>
        <p:nvSpPr>
          <p:cNvPr id="4" name="Footer Placeholder 3">
            <a:extLst>
              <a:ext uri="{FF2B5EF4-FFF2-40B4-BE49-F238E27FC236}">
                <a16:creationId xmlns:a16="http://schemas.microsoft.com/office/drawing/2014/main" id="{CD7BBBF1-3A7A-4F4B-8592-578ABE65B71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A02F046-B531-4374-9A89-AC21BCA06E1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D2DFAA7-D3C3-4D01-9299-453E25D16D4E}" type="slidenum">
              <a:rPr lang="en-US" smtClean="0"/>
              <a:t>‹#›</a:t>
            </a:fld>
            <a:endParaRPr lang="en-US" dirty="0"/>
          </a:p>
        </p:txBody>
      </p:sp>
    </p:spTree>
    <p:extLst>
      <p:ext uri="{BB962C8B-B14F-4D97-AF65-F5344CB8AC3E}">
        <p14:creationId xmlns:p14="http://schemas.microsoft.com/office/powerpoint/2010/main" val="900527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4C6A87-CC60-415C-BFEE-13D1CAD6861A}" type="datetimeFigureOut">
              <a:rPr lang="en-US" smtClean="0"/>
              <a:t>11/11/2021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C51814-3B91-4036-94D2-3977634EE214}" type="slidenum">
              <a:rPr lang="en-US" smtClean="0"/>
              <a:t>‹#›</a:t>
            </a:fld>
            <a:endParaRPr lang="en-US" dirty="0"/>
          </a:p>
        </p:txBody>
      </p:sp>
    </p:spTree>
    <p:extLst>
      <p:ext uri="{BB962C8B-B14F-4D97-AF65-F5344CB8AC3E}">
        <p14:creationId xmlns:p14="http://schemas.microsoft.com/office/powerpoint/2010/main" val="1300625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4448175"/>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4448175"/>
            <a:ext cx="12192000" cy="240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5" y="4551363"/>
            <a:ext cx="11520488" cy="1176337"/>
          </a:xfrm>
        </p:spPr>
        <p:txBody>
          <a:bodyPr anchor="ctr"/>
          <a:lstStyle>
            <a:lvl1pPr algn="ctr">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5" y="5830888"/>
            <a:ext cx="11520488" cy="5508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94810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476250"/>
            <a:ext cx="5165724" cy="2557463"/>
          </a:xfrm>
        </p:spPr>
        <p:txBody>
          <a:bodyPr anchor="ctr">
            <a:no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096000" y="476250"/>
            <a:ext cx="5795963"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71476" y="3233941"/>
            <a:ext cx="11520486" cy="2966833"/>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476250"/>
            <a:ext cx="165100" cy="2557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879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0"/>
            <a:ext cx="513805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6619197" y="1296176"/>
            <a:ext cx="5272764" cy="1551573"/>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619198" y="3073967"/>
            <a:ext cx="5272764"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1117601" y="1016000"/>
            <a:ext cx="5138058" cy="4978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4" name="Rectangle 3">
            <a:extLst>
              <a:ext uri="{FF2B5EF4-FFF2-40B4-BE49-F238E27FC236}">
                <a16:creationId xmlns:a16="http://schemas.microsoft.com/office/drawing/2014/main" id="{7306EB3B-6A54-45E7-B23D-F9515CC15D12}"/>
              </a:ext>
            </a:extLst>
          </p:cNvPr>
          <p:cNvSpPr/>
          <p:nvPr userDrawn="1"/>
        </p:nvSpPr>
        <p:spPr>
          <a:xfrm>
            <a:off x="0" y="5994400"/>
            <a:ext cx="4093029" cy="86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E110354-15BA-4B22-B7CF-3D5BFA5C722D}"/>
              </a:ext>
            </a:extLst>
          </p:cNvPr>
          <p:cNvSpPr/>
          <p:nvPr userDrawn="1"/>
        </p:nvSpPr>
        <p:spPr>
          <a:xfrm>
            <a:off x="2162630" y="873210"/>
            <a:ext cx="4093029" cy="1385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51357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5" y="1783831"/>
            <a:ext cx="3111954" cy="3290338"/>
          </a:xfrm>
        </p:spPr>
        <p:txBody>
          <a:bodyPr anchor="ctr">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7489370" y="1783832"/>
            <a:ext cx="4402592" cy="3290338"/>
          </a:xfrm>
        </p:spPr>
        <p:txBody>
          <a:bodyPr anchor="ct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672114" y="0"/>
            <a:ext cx="3628571"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Rectangle 4">
            <a:extLst>
              <a:ext uri="{FF2B5EF4-FFF2-40B4-BE49-F238E27FC236}">
                <a16:creationId xmlns:a16="http://schemas.microsoft.com/office/drawing/2014/main" id="{8E16C293-C1E0-4EA5-BDE5-D226D72FC08B}"/>
              </a:ext>
            </a:extLst>
          </p:cNvPr>
          <p:cNvSpPr/>
          <p:nvPr userDrawn="1"/>
        </p:nvSpPr>
        <p:spPr>
          <a:xfrm>
            <a:off x="371475" y="5297714"/>
            <a:ext cx="3111954" cy="156028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C770C08-8FFF-4293-8E7D-DBFEE4E3E443}"/>
              </a:ext>
            </a:extLst>
          </p:cNvPr>
          <p:cNvSpPr/>
          <p:nvPr userDrawn="1"/>
        </p:nvSpPr>
        <p:spPr>
          <a:xfrm>
            <a:off x="7489370" y="0"/>
            <a:ext cx="4402593" cy="156028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146206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1389743"/>
            <a:ext cx="12192000" cy="40785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31850" y="2331584"/>
            <a:ext cx="10515600" cy="1500187"/>
          </a:xfrm>
        </p:spPr>
        <p:txBody>
          <a:bodyPr anchor="ctr"/>
          <a:lstStyle>
            <a:lvl1pPr>
              <a:defRPr sz="6000">
                <a:solidFill>
                  <a:schemeClr val="bg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6F2E6F7-3BE5-4484-A73E-3EFDB7348BB5}"/>
              </a:ext>
            </a:extLst>
          </p:cNvPr>
          <p:cNvSpPr>
            <a:spLocks noGrp="1"/>
          </p:cNvSpPr>
          <p:nvPr>
            <p:ph type="body" idx="1"/>
          </p:nvPr>
        </p:nvSpPr>
        <p:spPr>
          <a:xfrm>
            <a:off x="831850" y="3968071"/>
            <a:ext cx="10515600" cy="805542"/>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9" name="Rectangle 8">
            <a:extLst>
              <a:ext uri="{FF2B5EF4-FFF2-40B4-BE49-F238E27FC236}">
                <a16:creationId xmlns:a16="http://schemas.microsoft.com/office/drawing/2014/main" id="{919AEFA0-9379-4E32-9D66-976465036916}"/>
              </a:ext>
            </a:extLst>
          </p:cNvPr>
          <p:cNvSpPr/>
          <p:nvPr userDrawn="1"/>
        </p:nvSpPr>
        <p:spPr>
          <a:xfrm>
            <a:off x="371475" y="580571"/>
            <a:ext cx="1573439" cy="15001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4FFB43B-30D9-4055-B912-4E3C85B03657}"/>
              </a:ext>
            </a:extLst>
          </p:cNvPr>
          <p:cNvSpPr/>
          <p:nvPr userDrawn="1"/>
        </p:nvSpPr>
        <p:spPr>
          <a:xfrm>
            <a:off x="7097486" y="5105274"/>
            <a:ext cx="4794477" cy="72596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288144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0"/>
            <a:ext cx="6096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Picture Placeholder 6">
            <a:extLst>
              <a:ext uri="{FF2B5EF4-FFF2-40B4-BE49-F238E27FC236}">
                <a16:creationId xmlns:a16="http://schemas.microsoft.com/office/drawing/2014/main" id="{391EAACA-1322-4E60-917E-C7408F539D5D}"/>
              </a:ext>
            </a:extLst>
          </p:cNvPr>
          <p:cNvSpPr>
            <a:spLocks noGrp="1"/>
          </p:cNvSpPr>
          <p:nvPr>
            <p:ph type="pic" sz="quarter" idx="13"/>
          </p:nvPr>
        </p:nvSpPr>
        <p:spPr>
          <a:xfrm>
            <a:off x="371476" y="260350"/>
            <a:ext cx="11520488" cy="600982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1174750" y="3957831"/>
            <a:ext cx="9620250" cy="1500187"/>
          </a:xfrm>
        </p:spPr>
        <p:txBody>
          <a:bodyPr anchor="ctr"/>
          <a:lstStyle>
            <a:lvl1pPr>
              <a:defRPr sz="6000">
                <a:solidFill>
                  <a:schemeClr val="bg1"/>
                </a:solidFill>
              </a:defRPr>
            </a:lvl1pPr>
          </a:lstStyle>
          <a:p>
            <a:r>
              <a:rPr lang="en-US" noProof="0"/>
              <a:t>Click to edit Master title style</a:t>
            </a:r>
            <a:endParaRPr lang="en-US" noProof="0" dirty="0"/>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2" name="Freeform: Shape 11">
            <a:extLst>
              <a:ext uri="{FF2B5EF4-FFF2-40B4-BE49-F238E27FC236}">
                <a16:creationId xmlns:a16="http://schemas.microsoft.com/office/drawing/2014/main" id="{43296215-27AE-462B-9127-E1C932633896}"/>
              </a:ext>
            </a:extLst>
          </p:cNvPr>
          <p:cNvSpPr/>
          <p:nvPr userDrawn="1"/>
        </p:nvSpPr>
        <p:spPr>
          <a:xfrm>
            <a:off x="1093471" y="3843394"/>
            <a:ext cx="1722120" cy="1729060"/>
          </a:xfrm>
          <a:custGeom>
            <a:avLst/>
            <a:gdLst>
              <a:gd name="connsiteX0" fmla="*/ 0 w 2730500"/>
              <a:gd name="connsiteY0" fmla="*/ 0 h 2730500"/>
              <a:gd name="connsiteX1" fmla="*/ 2730500 w 2730500"/>
              <a:gd name="connsiteY1" fmla="*/ 0 h 2730500"/>
              <a:gd name="connsiteX2" fmla="*/ 2730500 w 2730500"/>
              <a:gd name="connsiteY2" fmla="*/ 672834 h 2730500"/>
              <a:gd name="connsiteX3" fmla="*/ 2606675 w 2730500"/>
              <a:gd name="connsiteY3" fmla="*/ 672834 h 2730500"/>
              <a:gd name="connsiteX4" fmla="*/ 2606675 w 2730500"/>
              <a:gd name="connsiteY4" fmla="*/ 116870 h 2730500"/>
              <a:gd name="connsiteX5" fmla="*/ 123826 w 2730500"/>
              <a:gd name="connsiteY5" fmla="*/ 116870 h 2730500"/>
              <a:gd name="connsiteX6" fmla="*/ 123826 w 2730500"/>
              <a:gd name="connsiteY6" fmla="*/ 2613630 h 2730500"/>
              <a:gd name="connsiteX7" fmla="*/ 2606675 w 2730500"/>
              <a:gd name="connsiteY7" fmla="*/ 2613630 h 2730500"/>
              <a:gd name="connsiteX8" fmla="*/ 2606675 w 2730500"/>
              <a:gd name="connsiteY8" fmla="*/ 2066205 h 2730500"/>
              <a:gd name="connsiteX9" fmla="*/ 2730500 w 2730500"/>
              <a:gd name="connsiteY9" fmla="*/ 2066205 h 2730500"/>
              <a:gd name="connsiteX10" fmla="*/ 2730500 w 2730500"/>
              <a:gd name="connsiteY10" fmla="*/ 2730500 h 2730500"/>
              <a:gd name="connsiteX11" fmla="*/ 0 w 2730500"/>
              <a:gd name="connsiteY11" fmla="*/ 2730500 h 273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30500" h="2730500">
                <a:moveTo>
                  <a:pt x="0" y="0"/>
                </a:moveTo>
                <a:lnTo>
                  <a:pt x="2730500" y="0"/>
                </a:lnTo>
                <a:lnTo>
                  <a:pt x="2730500" y="672834"/>
                </a:lnTo>
                <a:lnTo>
                  <a:pt x="2606675" y="672834"/>
                </a:lnTo>
                <a:lnTo>
                  <a:pt x="2606675" y="116870"/>
                </a:lnTo>
                <a:lnTo>
                  <a:pt x="123826" y="116870"/>
                </a:lnTo>
                <a:lnTo>
                  <a:pt x="123826" y="2613630"/>
                </a:lnTo>
                <a:lnTo>
                  <a:pt x="2606675" y="2613630"/>
                </a:lnTo>
                <a:lnTo>
                  <a:pt x="2606675" y="2066205"/>
                </a:lnTo>
                <a:lnTo>
                  <a:pt x="2730500" y="2066205"/>
                </a:lnTo>
                <a:lnTo>
                  <a:pt x="2730500" y="2730500"/>
                </a:lnTo>
                <a:lnTo>
                  <a:pt x="0" y="27305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274798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id="{2DB7CFEB-6952-4BC3-B9E0-0C382490F9E6}"/>
              </a:ext>
            </a:extLst>
          </p:cNvPr>
          <p:cNvSpPr>
            <a:spLocks noGrp="1"/>
          </p:cNvSpPr>
          <p:nvPr>
            <p:ph type="pic" sz="quarter" idx="13"/>
          </p:nvPr>
        </p:nvSpPr>
        <p:spPr>
          <a:xfrm>
            <a:off x="5400675" y="260350"/>
            <a:ext cx="6499502" cy="5940425"/>
          </a:xfrm>
          <a:custGeom>
            <a:avLst/>
            <a:gdLst>
              <a:gd name="connsiteX0" fmla="*/ 4432576 w 6499502"/>
              <a:gd name="connsiteY0" fmla="*/ 4057650 h 5940425"/>
              <a:gd name="connsiteX1" fmla="*/ 6499502 w 6499502"/>
              <a:gd name="connsiteY1" fmla="*/ 4057650 h 5940425"/>
              <a:gd name="connsiteX2" fmla="*/ 6499502 w 6499502"/>
              <a:gd name="connsiteY2" fmla="*/ 5940425 h 5940425"/>
              <a:gd name="connsiteX3" fmla="*/ 4432576 w 6499502"/>
              <a:gd name="connsiteY3" fmla="*/ 5940425 h 5940425"/>
              <a:gd name="connsiteX4" fmla="*/ 2216288 w 6499502"/>
              <a:gd name="connsiteY4" fmla="*/ 4057650 h 5940425"/>
              <a:gd name="connsiteX5" fmla="*/ 4283214 w 6499502"/>
              <a:gd name="connsiteY5" fmla="*/ 4057650 h 5940425"/>
              <a:gd name="connsiteX6" fmla="*/ 4283214 w 6499502"/>
              <a:gd name="connsiteY6" fmla="*/ 5940425 h 5940425"/>
              <a:gd name="connsiteX7" fmla="*/ 2216288 w 6499502"/>
              <a:gd name="connsiteY7" fmla="*/ 5940425 h 5940425"/>
              <a:gd name="connsiteX8" fmla="*/ 0 w 6499502"/>
              <a:gd name="connsiteY8" fmla="*/ 4057650 h 5940425"/>
              <a:gd name="connsiteX9" fmla="*/ 2066926 w 6499502"/>
              <a:gd name="connsiteY9" fmla="*/ 4057650 h 5940425"/>
              <a:gd name="connsiteX10" fmla="*/ 2066926 w 6499502"/>
              <a:gd name="connsiteY10" fmla="*/ 5940425 h 5940425"/>
              <a:gd name="connsiteX11" fmla="*/ 0 w 6499502"/>
              <a:gd name="connsiteY11" fmla="*/ 5940425 h 5940425"/>
              <a:gd name="connsiteX12" fmla="*/ 4432576 w 6499502"/>
              <a:gd name="connsiteY12" fmla="*/ 2028825 h 5940425"/>
              <a:gd name="connsiteX13" fmla="*/ 6499502 w 6499502"/>
              <a:gd name="connsiteY13" fmla="*/ 2028825 h 5940425"/>
              <a:gd name="connsiteX14" fmla="*/ 6499502 w 6499502"/>
              <a:gd name="connsiteY14" fmla="*/ 3911600 h 5940425"/>
              <a:gd name="connsiteX15" fmla="*/ 4432576 w 6499502"/>
              <a:gd name="connsiteY15" fmla="*/ 3911600 h 5940425"/>
              <a:gd name="connsiteX16" fmla="*/ 2216288 w 6499502"/>
              <a:gd name="connsiteY16" fmla="*/ 2028825 h 5940425"/>
              <a:gd name="connsiteX17" fmla="*/ 4283214 w 6499502"/>
              <a:gd name="connsiteY17" fmla="*/ 2028825 h 5940425"/>
              <a:gd name="connsiteX18" fmla="*/ 4283214 w 6499502"/>
              <a:gd name="connsiteY18" fmla="*/ 3911600 h 5940425"/>
              <a:gd name="connsiteX19" fmla="*/ 2216288 w 6499502"/>
              <a:gd name="connsiteY19" fmla="*/ 3911600 h 5940425"/>
              <a:gd name="connsiteX20" fmla="*/ 0 w 6499502"/>
              <a:gd name="connsiteY20" fmla="*/ 2028825 h 5940425"/>
              <a:gd name="connsiteX21" fmla="*/ 2066926 w 6499502"/>
              <a:gd name="connsiteY21" fmla="*/ 2028825 h 5940425"/>
              <a:gd name="connsiteX22" fmla="*/ 2066926 w 6499502"/>
              <a:gd name="connsiteY22" fmla="*/ 3911600 h 5940425"/>
              <a:gd name="connsiteX23" fmla="*/ 0 w 6499502"/>
              <a:gd name="connsiteY23" fmla="*/ 3911600 h 5940425"/>
              <a:gd name="connsiteX24" fmla="*/ 4432576 w 6499502"/>
              <a:gd name="connsiteY24" fmla="*/ 0 h 5940425"/>
              <a:gd name="connsiteX25" fmla="*/ 6499502 w 6499502"/>
              <a:gd name="connsiteY25" fmla="*/ 0 h 5940425"/>
              <a:gd name="connsiteX26" fmla="*/ 6499502 w 6499502"/>
              <a:gd name="connsiteY26" fmla="*/ 1882775 h 5940425"/>
              <a:gd name="connsiteX27" fmla="*/ 4432576 w 6499502"/>
              <a:gd name="connsiteY27" fmla="*/ 1882775 h 5940425"/>
              <a:gd name="connsiteX28" fmla="*/ 2216288 w 6499502"/>
              <a:gd name="connsiteY28" fmla="*/ 0 h 5940425"/>
              <a:gd name="connsiteX29" fmla="*/ 4283214 w 6499502"/>
              <a:gd name="connsiteY29" fmla="*/ 0 h 5940425"/>
              <a:gd name="connsiteX30" fmla="*/ 4283214 w 6499502"/>
              <a:gd name="connsiteY30" fmla="*/ 1882775 h 5940425"/>
              <a:gd name="connsiteX31" fmla="*/ 2216288 w 6499502"/>
              <a:gd name="connsiteY31" fmla="*/ 1882775 h 5940425"/>
              <a:gd name="connsiteX32" fmla="*/ 0 w 6499502"/>
              <a:gd name="connsiteY32" fmla="*/ 0 h 5940425"/>
              <a:gd name="connsiteX33" fmla="*/ 2066926 w 6499502"/>
              <a:gd name="connsiteY33" fmla="*/ 0 h 5940425"/>
              <a:gd name="connsiteX34" fmla="*/ 2066926 w 6499502"/>
              <a:gd name="connsiteY34" fmla="*/ 1882775 h 5940425"/>
              <a:gd name="connsiteX35" fmla="*/ 0 w 6499502"/>
              <a:gd name="connsiteY35" fmla="*/ 1882775 h 594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99502" h="5940425">
                <a:moveTo>
                  <a:pt x="4432576" y="4057650"/>
                </a:moveTo>
                <a:lnTo>
                  <a:pt x="6499502" y="4057650"/>
                </a:lnTo>
                <a:lnTo>
                  <a:pt x="6499502" y="5940425"/>
                </a:lnTo>
                <a:lnTo>
                  <a:pt x="4432576" y="5940425"/>
                </a:lnTo>
                <a:close/>
                <a:moveTo>
                  <a:pt x="2216288" y="4057650"/>
                </a:moveTo>
                <a:lnTo>
                  <a:pt x="4283214" y="4057650"/>
                </a:lnTo>
                <a:lnTo>
                  <a:pt x="4283214" y="5940425"/>
                </a:lnTo>
                <a:lnTo>
                  <a:pt x="2216288" y="5940425"/>
                </a:lnTo>
                <a:close/>
                <a:moveTo>
                  <a:pt x="0" y="4057650"/>
                </a:moveTo>
                <a:lnTo>
                  <a:pt x="2066926" y="4057650"/>
                </a:lnTo>
                <a:lnTo>
                  <a:pt x="2066926" y="5940425"/>
                </a:lnTo>
                <a:lnTo>
                  <a:pt x="0" y="5940425"/>
                </a:lnTo>
                <a:close/>
                <a:moveTo>
                  <a:pt x="4432576" y="2028825"/>
                </a:moveTo>
                <a:lnTo>
                  <a:pt x="6499502" y="2028825"/>
                </a:lnTo>
                <a:lnTo>
                  <a:pt x="6499502" y="3911600"/>
                </a:lnTo>
                <a:lnTo>
                  <a:pt x="4432576" y="3911600"/>
                </a:lnTo>
                <a:close/>
                <a:moveTo>
                  <a:pt x="2216288" y="2028825"/>
                </a:moveTo>
                <a:lnTo>
                  <a:pt x="4283214" y="2028825"/>
                </a:lnTo>
                <a:lnTo>
                  <a:pt x="4283214" y="3911600"/>
                </a:lnTo>
                <a:lnTo>
                  <a:pt x="2216288" y="3911600"/>
                </a:lnTo>
                <a:close/>
                <a:moveTo>
                  <a:pt x="0" y="2028825"/>
                </a:moveTo>
                <a:lnTo>
                  <a:pt x="2066926" y="2028825"/>
                </a:lnTo>
                <a:lnTo>
                  <a:pt x="2066926" y="3911600"/>
                </a:lnTo>
                <a:lnTo>
                  <a:pt x="0" y="3911600"/>
                </a:lnTo>
                <a:close/>
                <a:moveTo>
                  <a:pt x="4432576" y="0"/>
                </a:moveTo>
                <a:lnTo>
                  <a:pt x="6499502" y="0"/>
                </a:lnTo>
                <a:lnTo>
                  <a:pt x="6499502" y="1882775"/>
                </a:lnTo>
                <a:lnTo>
                  <a:pt x="4432576" y="1882775"/>
                </a:lnTo>
                <a:close/>
                <a:moveTo>
                  <a:pt x="2216288" y="0"/>
                </a:moveTo>
                <a:lnTo>
                  <a:pt x="4283214" y="0"/>
                </a:lnTo>
                <a:lnTo>
                  <a:pt x="4283214" y="1882775"/>
                </a:lnTo>
                <a:lnTo>
                  <a:pt x="2216288" y="1882775"/>
                </a:lnTo>
                <a:close/>
                <a:moveTo>
                  <a:pt x="0" y="0"/>
                </a:moveTo>
                <a:lnTo>
                  <a:pt x="2066926" y="0"/>
                </a:lnTo>
                <a:lnTo>
                  <a:pt x="2066926" y="1882775"/>
                </a:lnTo>
                <a:lnTo>
                  <a:pt x="0" y="1882775"/>
                </a:lnTo>
                <a:close/>
              </a:path>
            </a:pathLst>
          </a:custGeom>
          <a:solidFill>
            <a:schemeClr val="bg1">
              <a:lumMod val="95000"/>
            </a:schemeClr>
          </a:solidFill>
        </p:spPr>
        <p:txBody>
          <a:bodyPr vert="horz" wrap="square" lIns="91440" tIns="45720" rIns="91440" bIns="45720" rtlCol="0" anchor="ctr">
            <a:noAutofit/>
          </a:bodyPr>
          <a:lstStyle>
            <a:lvl1pPr>
              <a:defRPr lang="en-US" sz="1800"/>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1596928"/>
            <a:ext cx="4810125" cy="3267268"/>
          </a:xfrm>
        </p:spPr>
        <p:txBody>
          <a:bodyPr anchor="ctr"/>
          <a:lstStyle>
            <a:lvl1pPr>
              <a:defRPr sz="6000">
                <a:solidFill>
                  <a:schemeClr val="accent5"/>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3933498" y="4952673"/>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16">
            <a:extLst>
              <a:ext uri="{FF2B5EF4-FFF2-40B4-BE49-F238E27FC236}">
                <a16:creationId xmlns:a16="http://schemas.microsoft.com/office/drawing/2014/main" id="{76B43515-5C7A-4125-B76D-8A24D2BBE5EC}"/>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a:extLst>
              <a:ext uri="{FF2B5EF4-FFF2-40B4-BE49-F238E27FC236}">
                <a16:creationId xmlns:a16="http://schemas.microsoft.com/office/drawing/2014/main" id="{0C9A713B-4176-4C86-9E87-4ADBD6F444FB}"/>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622333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3917949"/>
            <a:ext cx="6915150" cy="2268337"/>
          </a:xfrm>
        </p:spPr>
        <p:txBody>
          <a:bodyPr anchor="ctr"/>
          <a:lstStyle>
            <a:lvl1pPr>
              <a:defRPr sz="6000">
                <a:solidFill>
                  <a:schemeClr val="tx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5222179" y="2327274"/>
            <a:ext cx="2176462" cy="15112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Rectangle 25">
            <a:extLst>
              <a:ext uri="{FF2B5EF4-FFF2-40B4-BE49-F238E27FC236}">
                <a16:creationId xmlns:a16="http://schemas.microsoft.com/office/drawing/2014/main" id="{DFA0623C-0B34-4074-8AA0-6428A5AF07A3}"/>
              </a:ext>
            </a:extLst>
          </p:cNvPr>
          <p:cNvSpPr/>
          <p:nvPr userDrawn="1"/>
        </p:nvSpPr>
        <p:spPr>
          <a:xfrm>
            <a:off x="7468839" y="3917949"/>
            <a:ext cx="2176462" cy="228282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id="{B5D335A5-A601-4D8A-AEF5-F34792FF565A}"/>
              </a:ext>
            </a:extLst>
          </p:cNvPr>
          <p:cNvSpPr>
            <a:spLocks noGrp="1"/>
          </p:cNvSpPr>
          <p:nvPr>
            <p:ph type="pic" sz="quarter" idx="21"/>
          </p:nvPr>
        </p:nvSpPr>
        <p:spPr>
          <a:xfrm>
            <a:off x="371474" y="260351"/>
            <a:ext cx="11520489" cy="5940424"/>
          </a:xfrm>
          <a:custGeom>
            <a:avLst/>
            <a:gdLst>
              <a:gd name="connsiteX0" fmla="*/ 9344026 w 11520489"/>
              <a:gd name="connsiteY0" fmla="*/ 3657598 h 5940424"/>
              <a:gd name="connsiteX1" fmla="*/ 11520489 w 11520489"/>
              <a:gd name="connsiteY1" fmla="*/ 3657598 h 5940424"/>
              <a:gd name="connsiteX2" fmla="*/ 11520489 w 11520489"/>
              <a:gd name="connsiteY2" fmla="*/ 5940424 h 5940424"/>
              <a:gd name="connsiteX3" fmla="*/ 9344026 w 11520489"/>
              <a:gd name="connsiteY3" fmla="*/ 5940424 h 5940424"/>
              <a:gd name="connsiteX4" fmla="*/ 9344026 w 11520489"/>
              <a:gd name="connsiteY4" fmla="*/ 2066924 h 5940424"/>
              <a:gd name="connsiteX5" fmla="*/ 11520489 w 11520489"/>
              <a:gd name="connsiteY5" fmla="*/ 2066924 h 5940424"/>
              <a:gd name="connsiteX6" fmla="*/ 11520489 w 11520489"/>
              <a:gd name="connsiteY6" fmla="*/ 3578224 h 5940424"/>
              <a:gd name="connsiteX7" fmla="*/ 9344026 w 11520489"/>
              <a:gd name="connsiteY7" fmla="*/ 3578224 h 5940424"/>
              <a:gd name="connsiteX8" fmla="*/ 7097365 w 11520489"/>
              <a:gd name="connsiteY8" fmla="*/ 2066924 h 5940424"/>
              <a:gd name="connsiteX9" fmla="*/ 9273828 w 11520489"/>
              <a:gd name="connsiteY9" fmla="*/ 2066924 h 5940424"/>
              <a:gd name="connsiteX10" fmla="*/ 9273828 w 11520489"/>
              <a:gd name="connsiteY10" fmla="*/ 3578224 h 5940424"/>
              <a:gd name="connsiteX11" fmla="*/ 7097365 w 11520489"/>
              <a:gd name="connsiteY11" fmla="*/ 3578224 h 5940424"/>
              <a:gd name="connsiteX12" fmla="*/ 2604044 w 11520489"/>
              <a:gd name="connsiteY12" fmla="*/ 2066923 h 5940424"/>
              <a:gd name="connsiteX13" fmla="*/ 4780506 w 11520489"/>
              <a:gd name="connsiteY13" fmla="*/ 2066923 h 5940424"/>
              <a:gd name="connsiteX14" fmla="*/ 4780506 w 11520489"/>
              <a:gd name="connsiteY14" fmla="*/ 3578222 h 5940424"/>
              <a:gd name="connsiteX15" fmla="*/ 2604044 w 11520489"/>
              <a:gd name="connsiteY15" fmla="*/ 3578222 h 5940424"/>
              <a:gd name="connsiteX16" fmla="*/ 0 w 11520489"/>
              <a:gd name="connsiteY16" fmla="*/ 2066923 h 5940424"/>
              <a:gd name="connsiteX17" fmla="*/ 2533843 w 11520489"/>
              <a:gd name="connsiteY17" fmla="*/ 2066923 h 5940424"/>
              <a:gd name="connsiteX18" fmla="*/ 2533843 w 11520489"/>
              <a:gd name="connsiteY18" fmla="*/ 3578222 h 5940424"/>
              <a:gd name="connsiteX19" fmla="*/ 0 w 11520489"/>
              <a:gd name="connsiteY19" fmla="*/ 3578222 h 5940424"/>
              <a:gd name="connsiteX20" fmla="*/ 2604046 w 11520489"/>
              <a:gd name="connsiteY20" fmla="*/ 0 h 5940424"/>
              <a:gd name="connsiteX21" fmla="*/ 4780509 w 11520489"/>
              <a:gd name="connsiteY21" fmla="*/ 0 h 5940424"/>
              <a:gd name="connsiteX22" fmla="*/ 4780509 w 11520489"/>
              <a:gd name="connsiteY22" fmla="*/ 1987550 h 5940424"/>
              <a:gd name="connsiteX23" fmla="*/ 2604046 w 11520489"/>
              <a:gd name="connsiteY23" fmla="*/ 1987550 h 5940424"/>
              <a:gd name="connsiteX24" fmla="*/ 2 w 11520489"/>
              <a:gd name="connsiteY24" fmla="*/ 0 h 5940424"/>
              <a:gd name="connsiteX25" fmla="*/ 2533845 w 11520489"/>
              <a:gd name="connsiteY25" fmla="*/ 0 h 5940424"/>
              <a:gd name="connsiteX26" fmla="*/ 2533845 w 11520489"/>
              <a:gd name="connsiteY26" fmla="*/ 1987550 h 5940424"/>
              <a:gd name="connsiteX27" fmla="*/ 2 w 11520489"/>
              <a:gd name="connsiteY27" fmla="*/ 1987550 h 5940424"/>
              <a:gd name="connsiteX28" fmla="*/ 7097365 w 11520489"/>
              <a:gd name="connsiteY28" fmla="*/ 0 h 5940424"/>
              <a:gd name="connsiteX29" fmla="*/ 9273828 w 11520489"/>
              <a:gd name="connsiteY29" fmla="*/ 0 h 5940424"/>
              <a:gd name="connsiteX30" fmla="*/ 9273828 w 11520489"/>
              <a:gd name="connsiteY30" fmla="*/ 1987550 h 5940424"/>
              <a:gd name="connsiteX31" fmla="*/ 7097365 w 11520489"/>
              <a:gd name="connsiteY31" fmla="*/ 1987550 h 5940424"/>
              <a:gd name="connsiteX32" fmla="*/ 4850705 w 11520489"/>
              <a:gd name="connsiteY32" fmla="*/ 0 h 5940424"/>
              <a:gd name="connsiteX33" fmla="*/ 7027168 w 11520489"/>
              <a:gd name="connsiteY33" fmla="*/ 0 h 5940424"/>
              <a:gd name="connsiteX34" fmla="*/ 7027168 w 11520489"/>
              <a:gd name="connsiteY34" fmla="*/ 1987550 h 5940424"/>
              <a:gd name="connsiteX35" fmla="*/ 4850705 w 11520489"/>
              <a:gd name="connsiteY35" fmla="*/ 1987550 h 5940424"/>
              <a:gd name="connsiteX36" fmla="*/ 9344025 w 11520489"/>
              <a:gd name="connsiteY36" fmla="*/ 0 h 5940424"/>
              <a:gd name="connsiteX37" fmla="*/ 11520488 w 11520489"/>
              <a:gd name="connsiteY37" fmla="*/ 0 h 5940424"/>
              <a:gd name="connsiteX38" fmla="*/ 11520488 w 11520489"/>
              <a:gd name="connsiteY38" fmla="*/ 1987550 h 5940424"/>
              <a:gd name="connsiteX39" fmla="*/ 9344025 w 11520489"/>
              <a:gd name="connsiteY39" fmla="*/ 1987550 h 5940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1520489" h="5940424">
                <a:moveTo>
                  <a:pt x="9344026" y="3657598"/>
                </a:moveTo>
                <a:lnTo>
                  <a:pt x="11520489" y="3657598"/>
                </a:lnTo>
                <a:lnTo>
                  <a:pt x="11520489" y="5940424"/>
                </a:lnTo>
                <a:lnTo>
                  <a:pt x="9344026" y="5940424"/>
                </a:lnTo>
                <a:close/>
                <a:moveTo>
                  <a:pt x="9344026" y="2066924"/>
                </a:moveTo>
                <a:lnTo>
                  <a:pt x="11520489" y="2066924"/>
                </a:lnTo>
                <a:lnTo>
                  <a:pt x="11520489" y="3578224"/>
                </a:lnTo>
                <a:lnTo>
                  <a:pt x="9344026" y="3578224"/>
                </a:lnTo>
                <a:close/>
                <a:moveTo>
                  <a:pt x="7097365" y="2066924"/>
                </a:moveTo>
                <a:lnTo>
                  <a:pt x="9273828" y="2066924"/>
                </a:lnTo>
                <a:lnTo>
                  <a:pt x="9273828" y="3578224"/>
                </a:lnTo>
                <a:lnTo>
                  <a:pt x="7097365" y="3578224"/>
                </a:lnTo>
                <a:close/>
                <a:moveTo>
                  <a:pt x="2604044" y="2066923"/>
                </a:moveTo>
                <a:lnTo>
                  <a:pt x="4780506" y="2066923"/>
                </a:lnTo>
                <a:lnTo>
                  <a:pt x="4780506" y="3578222"/>
                </a:lnTo>
                <a:lnTo>
                  <a:pt x="2604044" y="3578222"/>
                </a:lnTo>
                <a:close/>
                <a:moveTo>
                  <a:pt x="0" y="2066923"/>
                </a:moveTo>
                <a:lnTo>
                  <a:pt x="2533843" y="2066923"/>
                </a:lnTo>
                <a:lnTo>
                  <a:pt x="2533843" y="3578222"/>
                </a:lnTo>
                <a:lnTo>
                  <a:pt x="0" y="3578222"/>
                </a:lnTo>
                <a:close/>
                <a:moveTo>
                  <a:pt x="2604046" y="0"/>
                </a:moveTo>
                <a:lnTo>
                  <a:pt x="4780509" y="0"/>
                </a:lnTo>
                <a:lnTo>
                  <a:pt x="4780509" y="1987550"/>
                </a:lnTo>
                <a:lnTo>
                  <a:pt x="2604046" y="1987550"/>
                </a:lnTo>
                <a:close/>
                <a:moveTo>
                  <a:pt x="2" y="0"/>
                </a:moveTo>
                <a:lnTo>
                  <a:pt x="2533845" y="0"/>
                </a:lnTo>
                <a:lnTo>
                  <a:pt x="2533845" y="1987550"/>
                </a:lnTo>
                <a:lnTo>
                  <a:pt x="2" y="1987550"/>
                </a:lnTo>
                <a:close/>
                <a:moveTo>
                  <a:pt x="7097365" y="0"/>
                </a:moveTo>
                <a:lnTo>
                  <a:pt x="9273828" y="0"/>
                </a:lnTo>
                <a:lnTo>
                  <a:pt x="9273828" y="1987550"/>
                </a:lnTo>
                <a:lnTo>
                  <a:pt x="7097365" y="1987550"/>
                </a:lnTo>
                <a:close/>
                <a:moveTo>
                  <a:pt x="4850705" y="0"/>
                </a:moveTo>
                <a:lnTo>
                  <a:pt x="7027168" y="0"/>
                </a:lnTo>
                <a:lnTo>
                  <a:pt x="7027168" y="1987550"/>
                </a:lnTo>
                <a:lnTo>
                  <a:pt x="4850705" y="1987550"/>
                </a:lnTo>
                <a:close/>
                <a:moveTo>
                  <a:pt x="9344025" y="0"/>
                </a:moveTo>
                <a:lnTo>
                  <a:pt x="11520488" y="0"/>
                </a:lnTo>
                <a:lnTo>
                  <a:pt x="11520488" y="1987550"/>
                </a:lnTo>
                <a:lnTo>
                  <a:pt x="9344025" y="1987550"/>
                </a:lnTo>
                <a:close/>
              </a:path>
            </a:pathLst>
          </a:custGeom>
          <a:solidFill>
            <a:schemeClr val="bg1">
              <a:lumMod val="95000"/>
            </a:schemeClr>
          </a:solidFill>
        </p:spPr>
        <p:txBody>
          <a:bodyPr vert="horz" wrap="square" lIns="91440" tIns="45720" rIns="91440" bIns="45720" rtlCol="0" anchor="t">
            <a:no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28833402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76300" y="4406207"/>
            <a:ext cx="10439400" cy="1175444"/>
          </a:xfrm>
        </p:spPr>
        <p:txBody>
          <a:bodyPr anchor="ctr"/>
          <a:lstStyle>
            <a:lvl1pPr algn="ctr">
              <a:defRPr sz="6000">
                <a:solidFill>
                  <a:schemeClr val="accent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0" y="0"/>
            <a:ext cx="12191999" cy="28479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6">
            <a:extLst>
              <a:ext uri="{FF2B5EF4-FFF2-40B4-BE49-F238E27FC236}">
                <a16:creationId xmlns:a16="http://schemas.microsoft.com/office/drawing/2014/main" id="{230D70C6-13FD-45D4-8FB6-26C56B8FF2D4}"/>
              </a:ext>
            </a:extLst>
          </p:cNvPr>
          <p:cNvSpPr>
            <a:spLocks noGrp="1"/>
          </p:cNvSpPr>
          <p:nvPr>
            <p:ph type="pic" sz="quarter" idx="13"/>
          </p:nvPr>
        </p:nvSpPr>
        <p:spPr>
          <a:xfrm>
            <a:off x="371476" y="260350"/>
            <a:ext cx="11520488" cy="365759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3" name="Rectangle 2">
            <a:extLst>
              <a:ext uri="{FF2B5EF4-FFF2-40B4-BE49-F238E27FC236}">
                <a16:creationId xmlns:a16="http://schemas.microsoft.com/office/drawing/2014/main" id="{E10ED78A-2A17-41C4-9030-D406C56DDF4A}"/>
              </a:ext>
            </a:extLst>
          </p:cNvPr>
          <p:cNvSpPr/>
          <p:nvPr userDrawn="1"/>
        </p:nvSpPr>
        <p:spPr>
          <a:xfrm>
            <a:off x="5795961" y="3914082"/>
            <a:ext cx="600075" cy="2918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4544582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A6C789F-805A-4494-8430-C63414191AC2}"/>
              </a:ext>
            </a:extLst>
          </p:cNvPr>
          <p:cNvSpPr/>
          <p:nvPr userDrawn="1"/>
        </p:nvSpPr>
        <p:spPr>
          <a:xfrm>
            <a:off x="371475" y="1526382"/>
            <a:ext cx="3595688" cy="4562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5A73287-EED0-4EEC-8007-E2C13366027B}"/>
              </a:ext>
            </a:extLst>
          </p:cNvPr>
          <p:cNvSpPr/>
          <p:nvPr userDrawn="1"/>
        </p:nvSpPr>
        <p:spPr>
          <a:xfrm>
            <a:off x="8224838" y="1526382"/>
            <a:ext cx="3595688" cy="45624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581026" y="1724025"/>
            <a:ext cx="314325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8451282" y="1712119"/>
            <a:ext cx="314280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967163" y="1233488"/>
            <a:ext cx="4257675"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21876615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A73287-EED0-4EEC-8007-E2C13366027B}"/>
              </a:ext>
            </a:extLst>
          </p:cNvPr>
          <p:cNvSpPr/>
          <p:nvPr userDrawn="1"/>
        </p:nvSpPr>
        <p:spPr>
          <a:xfrm>
            <a:off x="6200775" y="1233487"/>
            <a:ext cx="5619751" cy="273367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1357414"/>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5757863" cy="24156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1" name="Picture Placeholder 6">
            <a:extLst>
              <a:ext uri="{FF2B5EF4-FFF2-40B4-BE49-F238E27FC236}">
                <a16:creationId xmlns:a16="http://schemas.microsoft.com/office/drawing/2014/main" id="{B9795E85-7B91-41BB-9DF4-A4893AA48FFA}"/>
              </a:ext>
            </a:extLst>
          </p:cNvPr>
          <p:cNvSpPr>
            <a:spLocks noGrp="1"/>
          </p:cNvSpPr>
          <p:nvPr>
            <p:ph type="pic" sz="quarter" idx="14"/>
          </p:nvPr>
        </p:nvSpPr>
        <p:spPr>
          <a:xfrm>
            <a:off x="6200775" y="3967163"/>
            <a:ext cx="5619750" cy="24145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5757863"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48474"/>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81018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1508BC1-7ABB-42C8-B268-3C6F4FD455DE}"/>
              </a:ext>
            </a:extLst>
          </p:cNvPr>
          <p:cNvSpPr/>
          <p:nvPr userDrawn="1"/>
        </p:nvSpPr>
        <p:spPr>
          <a:xfrm>
            <a:off x="200025" y="-1"/>
            <a:ext cx="119919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71500" y="0"/>
            <a:ext cx="6034088"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1"/>
            <a:ext cx="371475"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6905625" y="1512889"/>
            <a:ext cx="4986338" cy="3262311"/>
          </a:xfrm>
        </p:spPr>
        <p:txBody>
          <a:bodyPr anchor="b"/>
          <a:lstStyle>
            <a:lvl1pPr algn="l">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6905625" y="4927600"/>
            <a:ext cx="4986338"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1050855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11520488" cy="238136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11520488"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3808206"/>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08236"/>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C15E3050-1157-4448-A84E-5AC72FC84A7F}"/>
              </a:ext>
            </a:extLst>
          </p:cNvPr>
          <p:cNvCxnSpPr/>
          <p:nvPr userDrawn="1"/>
        </p:nvCxnSpPr>
        <p:spPr>
          <a:xfrm>
            <a:off x="6131719" y="3774712"/>
            <a:ext cx="0" cy="24718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53863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21">
            <a:extLst>
              <a:ext uri="{FF2B5EF4-FFF2-40B4-BE49-F238E27FC236}">
                <a16:creationId xmlns:a16="http://schemas.microsoft.com/office/drawing/2014/main" id="{115DEB4D-1697-4E72-B2BF-F5EA1EF3B009}"/>
              </a:ext>
            </a:extLst>
          </p:cNvPr>
          <p:cNvSpPr/>
          <p:nvPr userDrawn="1"/>
        </p:nvSpPr>
        <p:spPr>
          <a:xfrm>
            <a:off x="7162799" y="3052634"/>
            <a:ext cx="1368533" cy="11301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371475" y="1334424"/>
            <a:ext cx="4448175" cy="1520824"/>
          </a:xfrm>
        </p:spPr>
        <p:txBody>
          <a:bodyPr anchor="b">
            <a:noAutofit/>
          </a:bodyPr>
          <a:lstStyle>
            <a:lvl1pPr>
              <a:defRPr sz="3600"/>
            </a:lvl1pPr>
          </a:lstStyle>
          <a:p>
            <a:r>
              <a:rPr lang="en-US" noProof="0"/>
              <a:t>Click to edit Master title style</a:t>
            </a:r>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3609563" y="3118775"/>
            <a:ext cx="2927311" cy="3081999"/>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371475" y="3118776"/>
            <a:ext cx="2926800" cy="3081922"/>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Picture Placeholder 24">
            <a:extLst>
              <a:ext uri="{FF2B5EF4-FFF2-40B4-BE49-F238E27FC236}">
                <a16:creationId xmlns:a16="http://schemas.microsoft.com/office/drawing/2014/main" id="{84421AF3-217F-49BD-BF47-1140F3F445D8}"/>
              </a:ext>
            </a:extLst>
          </p:cNvPr>
          <p:cNvSpPr>
            <a:spLocks noGrp="1"/>
          </p:cNvSpPr>
          <p:nvPr>
            <p:ph type="pic" sz="quarter" idx="15"/>
          </p:nvPr>
        </p:nvSpPr>
        <p:spPr>
          <a:xfrm>
            <a:off x="4908415" y="-4277"/>
            <a:ext cx="7283585" cy="6204974"/>
          </a:xfrm>
          <a:custGeom>
            <a:avLst/>
            <a:gdLst>
              <a:gd name="connsiteX0" fmla="*/ 4914900 w 7283585"/>
              <a:gd name="connsiteY0" fmla="*/ 4064000 h 6204974"/>
              <a:gd name="connsiteX1" fmla="*/ 7283585 w 7283585"/>
              <a:gd name="connsiteY1" fmla="*/ 4064000 h 6204974"/>
              <a:gd name="connsiteX2" fmla="*/ 7283585 w 7283585"/>
              <a:gd name="connsiteY2" fmla="*/ 6204974 h 6204974"/>
              <a:gd name="connsiteX3" fmla="*/ 4914900 w 7283585"/>
              <a:gd name="connsiteY3" fmla="*/ 6204974 h 6204974"/>
              <a:gd name="connsiteX4" fmla="*/ 4914900 w 7283585"/>
              <a:gd name="connsiteY4" fmla="*/ 2032000 h 6204974"/>
              <a:gd name="connsiteX5" fmla="*/ 7283585 w 7283585"/>
              <a:gd name="connsiteY5" fmla="*/ 2032000 h 6204974"/>
              <a:gd name="connsiteX6" fmla="*/ 7283585 w 7283585"/>
              <a:gd name="connsiteY6" fmla="*/ 3946525 h 6204974"/>
              <a:gd name="connsiteX7" fmla="*/ 4914900 w 7283585"/>
              <a:gd name="connsiteY7" fmla="*/ 3946525 h 6204974"/>
              <a:gd name="connsiteX8" fmla="*/ 2457450 w 7283585"/>
              <a:gd name="connsiteY8" fmla="*/ 2032000 h 6204974"/>
              <a:gd name="connsiteX9" fmla="*/ 4826135 w 7283585"/>
              <a:gd name="connsiteY9" fmla="*/ 2032000 h 6204974"/>
              <a:gd name="connsiteX10" fmla="*/ 4826135 w 7283585"/>
              <a:gd name="connsiteY10" fmla="*/ 3946525 h 6204974"/>
              <a:gd name="connsiteX11" fmla="*/ 2457450 w 7283585"/>
              <a:gd name="connsiteY11" fmla="*/ 3946525 h 6204974"/>
              <a:gd name="connsiteX12" fmla="*/ 0 w 7283585"/>
              <a:gd name="connsiteY12" fmla="*/ 8552 h 6204974"/>
              <a:gd name="connsiteX13" fmla="*/ 2368685 w 7283585"/>
              <a:gd name="connsiteY13" fmla="*/ 8552 h 6204974"/>
              <a:gd name="connsiteX14" fmla="*/ 2368685 w 7283585"/>
              <a:gd name="connsiteY14" fmla="*/ 1923077 h 6204974"/>
              <a:gd name="connsiteX15" fmla="*/ 0 w 7283585"/>
              <a:gd name="connsiteY15" fmla="*/ 1923077 h 6204974"/>
              <a:gd name="connsiteX16" fmla="*/ 2457450 w 7283585"/>
              <a:gd name="connsiteY16" fmla="*/ 4276 h 6204974"/>
              <a:gd name="connsiteX17" fmla="*/ 4826135 w 7283585"/>
              <a:gd name="connsiteY17" fmla="*/ 4276 h 6204974"/>
              <a:gd name="connsiteX18" fmla="*/ 4826135 w 7283585"/>
              <a:gd name="connsiteY18" fmla="*/ 1918801 h 6204974"/>
              <a:gd name="connsiteX19" fmla="*/ 2457450 w 7283585"/>
              <a:gd name="connsiteY19" fmla="*/ 1918801 h 6204974"/>
              <a:gd name="connsiteX20" fmla="*/ 4914900 w 7283585"/>
              <a:gd name="connsiteY20" fmla="*/ 0 h 6204974"/>
              <a:gd name="connsiteX21" fmla="*/ 7283585 w 7283585"/>
              <a:gd name="connsiteY21" fmla="*/ 0 h 6204974"/>
              <a:gd name="connsiteX22" fmla="*/ 7283585 w 7283585"/>
              <a:gd name="connsiteY22" fmla="*/ 1914525 h 6204974"/>
              <a:gd name="connsiteX23" fmla="*/ 4914900 w 7283585"/>
              <a:gd name="connsiteY23" fmla="*/ 1914525 h 620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283585" h="6204974">
                <a:moveTo>
                  <a:pt x="4914900" y="4064000"/>
                </a:moveTo>
                <a:lnTo>
                  <a:pt x="7283585" y="4064000"/>
                </a:lnTo>
                <a:lnTo>
                  <a:pt x="7283585" y="6204974"/>
                </a:lnTo>
                <a:lnTo>
                  <a:pt x="4914900" y="6204974"/>
                </a:lnTo>
                <a:close/>
                <a:moveTo>
                  <a:pt x="4914900" y="2032000"/>
                </a:moveTo>
                <a:lnTo>
                  <a:pt x="7283585" y="2032000"/>
                </a:lnTo>
                <a:lnTo>
                  <a:pt x="7283585" y="3946525"/>
                </a:lnTo>
                <a:lnTo>
                  <a:pt x="4914900" y="3946525"/>
                </a:lnTo>
                <a:close/>
                <a:moveTo>
                  <a:pt x="2457450" y="2032000"/>
                </a:moveTo>
                <a:lnTo>
                  <a:pt x="4826135" y="2032000"/>
                </a:lnTo>
                <a:lnTo>
                  <a:pt x="4826135" y="3946525"/>
                </a:lnTo>
                <a:lnTo>
                  <a:pt x="2457450" y="3946525"/>
                </a:lnTo>
                <a:close/>
                <a:moveTo>
                  <a:pt x="0" y="8552"/>
                </a:moveTo>
                <a:lnTo>
                  <a:pt x="2368685" y="8552"/>
                </a:lnTo>
                <a:lnTo>
                  <a:pt x="2368685" y="1923077"/>
                </a:lnTo>
                <a:lnTo>
                  <a:pt x="0" y="1923077"/>
                </a:lnTo>
                <a:close/>
                <a:moveTo>
                  <a:pt x="2457450" y="4276"/>
                </a:moveTo>
                <a:lnTo>
                  <a:pt x="4826135" y="4276"/>
                </a:lnTo>
                <a:lnTo>
                  <a:pt x="4826135" y="1918801"/>
                </a:lnTo>
                <a:lnTo>
                  <a:pt x="2457450" y="1918801"/>
                </a:lnTo>
                <a:close/>
                <a:moveTo>
                  <a:pt x="4914900" y="0"/>
                </a:moveTo>
                <a:lnTo>
                  <a:pt x="7283585" y="0"/>
                </a:lnTo>
                <a:lnTo>
                  <a:pt x="7283585" y="1914525"/>
                </a:lnTo>
                <a:lnTo>
                  <a:pt x="4914900" y="1914525"/>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noProof="0"/>
              <a:t>Click icon to add picture</a:t>
            </a:r>
            <a:endParaRPr lang="en-US" noProof="0" dirty="0"/>
          </a:p>
        </p:txBody>
      </p:sp>
      <p:sp>
        <p:nvSpPr>
          <p:cNvPr id="20" name="Rectangle 19">
            <a:extLst>
              <a:ext uri="{FF2B5EF4-FFF2-40B4-BE49-F238E27FC236}">
                <a16:creationId xmlns:a16="http://schemas.microsoft.com/office/drawing/2014/main" id="{475378D9-445B-4812-AE73-9B2CF92DCDF1}"/>
              </a:ext>
            </a:extLst>
          </p:cNvPr>
          <p:cNvSpPr/>
          <p:nvPr userDrawn="1"/>
        </p:nvSpPr>
        <p:spPr>
          <a:xfrm>
            <a:off x="6210299" y="2027725"/>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a:extLst>
              <a:ext uri="{FF2B5EF4-FFF2-40B4-BE49-F238E27FC236}">
                <a16:creationId xmlns:a16="http://schemas.microsoft.com/office/drawing/2014/main" id="{B569B8CC-B741-4501-A871-F6CC58941F5C}"/>
              </a:ext>
            </a:extLst>
          </p:cNvPr>
          <p:cNvSpPr/>
          <p:nvPr userDrawn="1"/>
        </p:nvSpPr>
        <p:spPr>
          <a:xfrm>
            <a:off x="8661263" y="4055448"/>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3" name="Straight Connector 22">
            <a:extLst>
              <a:ext uri="{FF2B5EF4-FFF2-40B4-BE49-F238E27FC236}">
                <a16:creationId xmlns:a16="http://schemas.microsoft.com/office/drawing/2014/main" id="{8ED9C5BC-5F16-4DC8-BAA3-30A378B7F5FB}"/>
              </a:ext>
            </a:extLst>
          </p:cNvPr>
          <p:cNvCxnSpPr>
            <a:cxnSpLocks/>
          </p:cNvCxnSpPr>
          <p:nvPr userDrawn="1"/>
        </p:nvCxnSpPr>
        <p:spPr>
          <a:xfrm>
            <a:off x="3452019" y="3106075"/>
            <a:ext cx="0" cy="30947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2F0E9B02-FBE7-4B3F-833A-FCDE146B2DAD}"/>
              </a:ext>
            </a:extLst>
          </p:cNvPr>
          <p:cNvSpPr/>
          <p:nvPr userDrawn="1"/>
        </p:nvSpPr>
        <p:spPr>
          <a:xfrm>
            <a:off x="0" y="1405862"/>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2589608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6">
            <a:extLst>
              <a:ext uri="{FF2B5EF4-FFF2-40B4-BE49-F238E27FC236}">
                <a16:creationId xmlns:a16="http://schemas.microsoft.com/office/drawing/2014/main" id="{73E3AB81-FB3C-492F-8AB9-CFC37EECCEE7}"/>
              </a:ext>
            </a:extLst>
          </p:cNvPr>
          <p:cNvSpPr>
            <a:spLocks noGrp="1"/>
          </p:cNvSpPr>
          <p:nvPr>
            <p:ph type="pic" sz="quarter" idx="13"/>
          </p:nvPr>
        </p:nvSpPr>
        <p:spPr>
          <a:xfrm>
            <a:off x="371475" y="260350"/>
            <a:ext cx="11520488" cy="6121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4" name="Rectangle 13">
            <a:extLst>
              <a:ext uri="{FF2B5EF4-FFF2-40B4-BE49-F238E27FC236}">
                <a16:creationId xmlns:a16="http://schemas.microsoft.com/office/drawing/2014/main" id="{BF2C4CC9-6F35-4EBF-857F-EBD298D77347}"/>
              </a:ext>
            </a:extLst>
          </p:cNvPr>
          <p:cNvSpPr/>
          <p:nvPr userDrawn="1"/>
        </p:nvSpPr>
        <p:spPr>
          <a:xfrm>
            <a:off x="1578741"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1D54A23-014A-49B4-9E28-7641C8A4F0C1}"/>
              </a:ext>
            </a:extLst>
          </p:cNvPr>
          <p:cNvSpPr/>
          <p:nvPr userDrawn="1"/>
        </p:nvSpPr>
        <p:spPr>
          <a:xfrm>
            <a:off x="6184487"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1587504" y="1233488"/>
            <a:ext cx="9016993" cy="761076"/>
          </a:xfrm>
        </p:spPr>
        <p:txBody>
          <a:bodyPr anchor="ctr">
            <a:noAutofit/>
          </a:bodyPr>
          <a:lstStyle>
            <a:lvl1pPr algn="ctr">
              <a:defRPr sz="3600"/>
            </a:lvl1p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28091" y="2424864"/>
            <a:ext cx="4132800" cy="28332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1722820" y="2424864"/>
            <a:ext cx="4131850" cy="2832101"/>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069587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Rectangle 4">
            <a:extLst>
              <a:ext uri="{FF2B5EF4-FFF2-40B4-BE49-F238E27FC236}">
                <a16:creationId xmlns:a16="http://schemas.microsoft.com/office/drawing/2014/main" id="{113E1565-5B33-4914-9800-50B8400266FF}"/>
              </a:ext>
            </a:extLst>
          </p:cNvPr>
          <p:cNvSpPr/>
          <p:nvPr userDrawn="1"/>
        </p:nvSpPr>
        <p:spPr>
          <a:xfrm>
            <a:off x="0" y="0"/>
            <a:ext cx="12191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Picture Placeholder 6">
            <a:extLst>
              <a:ext uri="{FF2B5EF4-FFF2-40B4-BE49-F238E27FC236}">
                <a16:creationId xmlns:a16="http://schemas.microsoft.com/office/drawing/2014/main" id="{DE438B2E-01A6-453B-928D-97D98438168E}"/>
              </a:ext>
            </a:extLst>
          </p:cNvPr>
          <p:cNvSpPr>
            <a:spLocks noGrp="1"/>
          </p:cNvSpPr>
          <p:nvPr>
            <p:ph type="pic" sz="quarter" idx="13"/>
          </p:nvPr>
        </p:nvSpPr>
        <p:spPr>
          <a:xfrm>
            <a:off x="335756" y="260350"/>
            <a:ext cx="11520488"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29110570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Picture Placeholder 26">
            <a:extLst>
              <a:ext uri="{FF2B5EF4-FFF2-40B4-BE49-F238E27FC236}">
                <a16:creationId xmlns:a16="http://schemas.microsoft.com/office/drawing/2014/main" id="{404FC023-3732-4036-B4DA-F34DC453036D}"/>
              </a:ext>
            </a:extLst>
          </p:cNvPr>
          <p:cNvSpPr>
            <a:spLocks noGrp="1"/>
          </p:cNvSpPr>
          <p:nvPr>
            <p:ph type="pic" sz="quarter" idx="13"/>
          </p:nvPr>
        </p:nvSpPr>
        <p:spPr>
          <a:xfrm>
            <a:off x="1" y="1"/>
            <a:ext cx="12191999" cy="6857999"/>
          </a:xfrm>
          <a:custGeom>
            <a:avLst/>
            <a:gdLst>
              <a:gd name="connsiteX0" fmla="*/ 9194799 w 12191999"/>
              <a:gd name="connsiteY0" fmla="*/ 4114799 h 6108699"/>
              <a:gd name="connsiteX1" fmla="*/ 12191999 w 12191999"/>
              <a:gd name="connsiteY1" fmla="*/ 4114799 h 6108699"/>
              <a:gd name="connsiteX2" fmla="*/ 12191999 w 12191999"/>
              <a:gd name="connsiteY2" fmla="*/ 6108699 h 6108699"/>
              <a:gd name="connsiteX3" fmla="*/ 9194799 w 12191999"/>
              <a:gd name="connsiteY3" fmla="*/ 6108699 h 6108699"/>
              <a:gd name="connsiteX4" fmla="*/ 6129865 w 12191999"/>
              <a:gd name="connsiteY4" fmla="*/ 4114799 h 6108699"/>
              <a:gd name="connsiteX5" fmla="*/ 9127065 w 12191999"/>
              <a:gd name="connsiteY5" fmla="*/ 4114799 h 6108699"/>
              <a:gd name="connsiteX6" fmla="*/ 9127065 w 12191999"/>
              <a:gd name="connsiteY6" fmla="*/ 6108699 h 6108699"/>
              <a:gd name="connsiteX7" fmla="*/ 6129865 w 12191999"/>
              <a:gd name="connsiteY7" fmla="*/ 6108699 h 6108699"/>
              <a:gd name="connsiteX8" fmla="*/ 3064933 w 12191999"/>
              <a:gd name="connsiteY8" fmla="*/ 4114799 h 6108699"/>
              <a:gd name="connsiteX9" fmla="*/ 6062132 w 12191999"/>
              <a:gd name="connsiteY9" fmla="*/ 4114799 h 6108699"/>
              <a:gd name="connsiteX10" fmla="*/ 6062132 w 12191999"/>
              <a:gd name="connsiteY10" fmla="*/ 6108699 h 6108699"/>
              <a:gd name="connsiteX11" fmla="*/ 3064933 w 12191999"/>
              <a:gd name="connsiteY11" fmla="*/ 6108699 h 6108699"/>
              <a:gd name="connsiteX12" fmla="*/ 0 w 12191999"/>
              <a:gd name="connsiteY12" fmla="*/ 4114799 h 6108699"/>
              <a:gd name="connsiteX13" fmla="*/ 2997200 w 12191999"/>
              <a:gd name="connsiteY13" fmla="*/ 4114799 h 6108699"/>
              <a:gd name="connsiteX14" fmla="*/ 2997200 w 12191999"/>
              <a:gd name="connsiteY14" fmla="*/ 6108699 h 6108699"/>
              <a:gd name="connsiteX15" fmla="*/ 0 w 12191999"/>
              <a:gd name="connsiteY15" fmla="*/ 6108699 h 6108699"/>
              <a:gd name="connsiteX16" fmla="*/ 9194799 w 12191999"/>
              <a:gd name="connsiteY16" fmla="*/ 2057400 h 6108699"/>
              <a:gd name="connsiteX17" fmla="*/ 12191999 w 12191999"/>
              <a:gd name="connsiteY17" fmla="*/ 2057400 h 6108699"/>
              <a:gd name="connsiteX18" fmla="*/ 12191999 w 12191999"/>
              <a:gd name="connsiteY18" fmla="*/ 4051299 h 6108699"/>
              <a:gd name="connsiteX19" fmla="*/ 9194799 w 12191999"/>
              <a:gd name="connsiteY19" fmla="*/ 4051299 h 6108699"/>
              <a:gd name="connsiteX20" fmla="*/ 6129865 w 12191999"/>
              <a:gd name="connsiteY20" fmla="*/ 2057400 h 6108699"/>
              <a:gd name="connsiteX21" fmla="*/ 9127065 w 12191999"/>
              <a:gd name="connsiteY21" fmla="*/ 2057400 h 6108699"/>
              <a:gd name="connsiteX22" fmla="*/ 9127065 w 12191999"/>
              <a:gd name="connsiteY22" fmla="*/ 4051299 h 6108699"/>
              <a:gd name="connsiteX23" fmla="*/ 6129865 w 12191999"/>
              <a:gd name="connsiteY23" fmla="*/ 4051299 h 6108699"/>
              <a:gd name="connsiteX24" fmla="*/ 3064934 w 12191999"/>
              <a:gd name="connsiteY24" fmla="*/ 2057400 h 6108699"/>
              <a:gd name="connsiteX25" fmla="*/ 6062132 w 12191999"/>
              <a:gd name="connsiteY25" fmla="*/ 2057400 h 6108699"/>
              <a:gd name="connsiteX26" fmla="*/ 6062132 w 12191999"/>
              <a:gd name="connsiteY26" fmla="*/ 4051299 h 6108699"/>
              <a:gd name="connsiteX27" fmla="*/ 3064934 w 12191999"/>
              <a:gd name="connsiteY27" fmla="*/ 4051299 h 6108699"/>
              <a:gd name="connsiteX28" fmla="*/ 0 w 12191999"/>
              <a:gd name="connsiteY28" fmla="*/ 2057400 h 6108699"/>
              <a:gd name="connsiteX29" fmla="*/ 2997200 w 12191999"/>
              <a:gd name="connsiteY29" fmla="*/ 2057400 h 6108699"/>
              <a:gd name="connsiteX30" fmla="*/ 2997200 w 12191999"/>
              <a:gd name="connsiteY30" fmla="*/ 4051299 h 6108699"/>
              <a:gd name="connsiteX31" fmla="*/ 0 w 12191999"/>
              <a:gd name="connsiteY31" fmla="*/ 4051299 h 6108699"/>
              <a:gd name="connsiteX32" fmla="*/ 9194799 w 12191999"/>
              <a:gd name="connsiteY32" fmla="*/ 0 h 6108699"/>
              <a:gd name="connsiteX33" fmla="*/ 12191999 w 12191999"/>
              <a:gd name="connsiteY33" fmla="*/ 0 h 6108699"/>
              <a:gd name="connsiteX34" fmla="*/ 12191999 w 12191999"/>
              <a:gd name="connsiteY34" fmla="*/ 1993900 h 6108699"/>
              <a:gd name="connsiteX35" fmla="*/ 9194799 w 12191999"/>
              <a:gd name="connsiteY35" fmla="*/ 1993900 h 6108699"/>
              <a:gd name="connsiteX36" fmla="*/ 6129865 w 12191999"/>
              <a:gd name="connsiteY36" fmla="*/ 0 h 6108699"/>
              <a:gd name="connsiteX37" fmla="*/ 9127065 w 12191999"/>
              <a:gd name="connsiteY37" fmla="*/ 0 h 6108699"/>
              <a:gd name="connsiteX38" fmla="*/ 9127065 w 12191999"/>
              <a:gd name="connsiteY38" fmla="*/ 1993900 h 6108699"/>
              <a:gd name="connsiteX39" fmla="*/ 6129865 w 12191999"/>
              <a:gd name="connsiteY39" fmla="*/ 1993900 h 6108699"/>
              <a:gd name="connsiteX40" fmla="*/ 3064934 w 12191999"/>
              <a:gd name="connsiteY40" fmla="*/ 0 h 6108699"/>
              <a:gd name="connsiteX41" fmla="*/ 6062132 w 12191999"/>
              <a:gd name="connsiteY41" fmla="*/ 0 h 6108699"/>
              <a:gd name="connsiteX42" fmla="*/ 6062132 w 12191999"/>
              <a:gd name="connsiteY42" fmla="*/ 1993900 h 6108699"/>
              <a:gd name="connsiteX43" fmla="*/ 3064934 w 12191999"/>
              <a:gd name="connsiteY43" fmla="*/ 1993900 h 6108699"/>
              <a:gd name="connsiteX44" fmla="*/ 1 w 12191999"/>
              <a:gd name="connsiteY44" fmla="*/ 0 h 6108699"/>
              <a:gd name="connsiteX45" fmla="*/ 2997201 w 12191999"/>
              <a:gd name="connsiteY45" fmla="*/ 0 h 6108699"/>
              <a:gd name="connsiteX46" fmla="*/ 2997201 w 12191999"/>
              <a:gd name="connsiteY46" fmla="*/ 1993900 h 6108699"/>
              <a:gd name="connsiteX47" fmla="*/ 1 w 12191999"/>
              <a:gd name="connsiteY47" fmla="*/ 1993900 h 6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2191999" h="6108699">
                <a:moveTo>
                  <a:pt x="9194799" y="4114799"/>
                </a:moveTo>
                <a:lnTo>
                  <a:pt x="12191999" y="4114799"/>
                </a:lnTo>
                <a:lnTo>
                  <a:pt x="12191999" y="6108699"/>
                </a:lnTo>
                <a:lnTo>
                  <a:pt x="9194799" y="6108699"/>
                </a:lnTo>
                <a:close/>
                <a:moveTo>
                  <a:pt x="6129865" y="4114799"/>
                </a:moveTo>
                <a:lnTo>
                  <a:pt x="9127065" y="4114799"/>
                </a:lnTo>
                <a:lnTo>
                  <a:pt x="9127065" y="6108699"/>
                </a:lnTo>
                <a:lnTo>
                  <a:pt x="6129865" y="6108699"/>
                </a:lnTo>
                <a:close/>
                <a:moveTo>
                  <a:pt x="3064933" y="4114799"/>
                </a:moveTo>
                <a:lnTo>
                  <a:pt x="6062132" y="4114799"/>
                </a:lnTo>
                <a:lnTo>
                  <a:pt x="6062132" y="6108699"/>
                </a:lnTo>
                <a:lnTo>
                  <a:pt x="3064933" y="6108699"/>
                </a:lnTo>
                <a:close/>
                <a:moveTo>
                  <a:pt x="0" y="4114799"/>
                </a:moveTo>
                <a:lnTo>
                  <a:pt x="2997200" y="4114799"/>
                </a:lnTo>
                <a:lnTo>
                  <a:pt x="2997200" y="6108699"/>
                </a:lnTo>
                <a:lnTo>
                  <a:pt x="0" y="6108699"/>
                </a:lnTo>
                <a:close/>
                <a:moveTo>
                  <a:pt x="9194799" y="2057400"/>
                </a:moveTo>
                <a:lnTo>
                  <a:pt x="12191999" y="2057400"/>
                </a:lnTo>
                <a:lnTo>
                  <a:pt x="12191999" y="4051299"/>
                </a:lnTo>
                <a:lnTo>
                  <a:pt x="9194799" y="4051299"/>
                </a:lnTo>
                <a:close/>
                <a:moveTo>
                  <a:pt x="6129865" y="2057400"/>
                </a:moveTo>
                <a:lnTo>
                  <a:pt x="9127065" y="2057400"/>
                </a:lnTo>
                <a:lnTo>
                  <a:pt x="9127065" y="4051299"/>
                </a:lnTo>
                <a:lnTo>
                  <a:pt x="6129865" y="4051299"/>
                </a:lnTo>
                <a:close/>
                <a:moveTo>
                  <a:pt x="3064934" y="2057400"/>
                </a:moveTo>
                <a:lnTo>
                  <a:pt x="6062132" y="2057400"/>
                </a:lnTo>
                <a:lnTo>
                  <a:pt x="6062132" y="4051299"/>
                </a:lnTo>
                <a:lnTo>
                  <a:pt x="3064934" y="4051299"/>
                </a:lnTo>
                <a:close/>
                <a:moveTo>
                  <a:pt x="0" y="2057400"/>
                </a:moveTo>
                <a:lnTo>
                  <a:pt x="2997200" y="2057400"/>
                </a:lnTo>
                <a:lnTo>
                  <a:pt x="2997200" y="4051299"/>
                </a:lnTo>
                <a:lnTo>
                  <a:pt x="0" y="4051299"/>
                </a:lnTo>
                <a:close/>
                <a:moveTo>
                  <a:pt x="9194799" y="0"/>
                </a:moveTo>
                <a:lnTo>
                  <a:pt x="12191999" y="0"/>
                </a:lnTo>
                <a:lnTo>
                  <a:pt x="12191999" y="1993900"/>
                </a:lnTo>
                <a:lnTo>
                  <a:pt x="9194799" y="1993900"/>
                </a:lnTo>
                <a:close/>
                <a:moveTo>
                  <a:pt x="6129865" y="0"/>
                </a:moveTo>
                <a:lnTo>
                  <a:pt x="9127065" y="0"/>
                </a:lnTo>
                <a:lnTo>
                  <a:pt x="9127065" y="1993900"/>
                </a:lnTo>
                <a:lnTo>
                  <a:pt x="6129865" y="1993900"/>
                </a:lnTo>
                <a:close/>
                <a:moveTo>
                  <a:pt x="3064934" y="0"/>
                </a:moveTo>
                <a:lnTo>
                  <a:pt x="6062132" y="0"/>
                </a:lnTo>
                <a:lnTo>
                  <a:pt x="6062132" y="1993900"/>
                </a:lnTo>
                <a:lnTo>
                  <a:pt x="3064934" y="1993900"/>
                </a:lnTo>
                <a:close/>
                <a:moveTo>
                  <a:pt x="1" y="0"/>
                </a:moveTo>
                <a:lnTo>
                  <a:pt x="2997201" y="0"/>
                </a:lnTo>
                <a:lnTo>
                  <a:pt x="2997201" y="1993900"/>
                </a:lnTo>
                <a:lnTo>
                  <a:pt x="1" y="1993900"/>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42216092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371475"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Picture Placeholder 6">
            <a:extLst>
              <a:ext uri="{FF2B5EF4-FFF2-40B4-BE49-F238E27FC236}">
                <a16:creationId xmlns:a16="http://schemas.microsoft.com/office/drawing/2014/main" id="{D9C7DFC2-3A77-4761-A9AF-98963C5CCA07}"/>
              </a:ext>
            </a:extLst>
          </p:cNvPr>
          <p:cNvSpPr>
            <a:spLocks noGrp="1"/>
          </p:cNvSpPr>
          <p:nvPr>
            <p:ph type="pic" sz="quarter" idx="14"/>
          </p:nvPr>
        </p:nvSpPr>
        <p:spPr>
          <a:xfrm>
            <a:off x="4981575" y="260350"/>
            <a:ext cx="27400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3F6FD22A-5FDA-45EC-BE49-3C0E30A397B0}"/>
              </a:ext>
            </a:extLst>
          </p:cNvPr>
          <p:cNvSpPr>
            <a:spLocks noGrp="1"/>
          </p:cNvSpPr>
          <p:nvPr>
            <p:ph type="pic" sz="quarter" idx="15"/>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Picture Placeholder 6">
            <a:extLst>
              <a:ext uri="{FF2B5EF4-FFF2-40B4-BE49-F238E27FC236}">
                <a16:creationId xmlns:a16="http://schemas.microsoft.com/office/drawing/2014/main" id="{B64BDA74-9644-41EB-984D-939D27B60F3F}"/>
              </a:ext>
            </a:extLst>
          </p:cNvPr>
          <p:cNvSpPr>
            <a:spLocks noGrp="1"/>
          </p:cNvSpPr>
          <p:nvPr>
            <p:ph type="pic" sz="quarter" idx="16"/>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41144738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1233488"/>
            <a:ext cx="12192001" cy="439102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grpSp>
        <p:nvGrpSpPr>
          <p:cNvPr id="2" name="Group 1">
            <a:extLst>
              <a:ext uri="{FF2B5EF4-FFF2-40B4-BE49-F238E27FC236}">
                <a16:creationId xmlns:a16="http://schemas.microsoft.com/office/drawing/2014/main" id="{18F30468-CC2E-4430-88DD-81D548B988FA}"/>
              </a:ext>
            </a:extLst>
          </p:cNvPr>
          <p:cNvGrpSpPr/>
          <p:nvPr userDrawn="1"/>
        </p:nvGrpSpPr>
        <p:grpSpPr>
          <a:xfrm>
            <a:off x="371474" y="260350"/>
            <a:ext cx="644525" cy="973138"/>
            <a:chOff x="371475" y="671713"/>
            <a:chExt cx="496540" cy="836738"/>
          </a:xfrm>
        </p:grpSpPr>
        <p:sp>
          <p:nvSpPr>
            <p:cNvPr id="8" name="Rectangle 7">
              <a:extLst>
                <a:ext uri="{FF2B5EF4-FFF2-40B4-BE49-F238E27FC236}">
                  <a16:creationId xmlns:a16="http://schemas.microsoft.com/office/drawing/2014/main" id="{BF6F92E0-2218-46A5-A183-84468D9B72A2}"/>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9B476586-864B-4C72-91AF-8CF8796C6DE8}"/>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0" name="Rectangle 9">
            <a:extLst>
              <a:ext uri="{FF2B5EF4-FFF2-40B4-BE49-F238E27FC236}">
                <a16:creationId xmlns:a16="http://schemas.microsoft.com/office/drawing/2014/main" id="{38B3D026-83A3-4D78-8B11-A20A6F47170C}"/>
              </a:ext>
            </a:extLst>
          </p:cNvPr>
          <p:cNvSpPr/>
          <p:nvPr userDrawn="1"/>
        </p:nvSpPr>
        <p:spPr>
          <a:xfrm>
            <a:off x="10795001" y="5642462"/>
            <a:ext cx="1397000" cy="12155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3599560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9171FC10-F7C3-4841-A705-B83FDE093009}"/>
              </a:ext>
            </a:extLst>
          </p:cNvPr>
          <p:cNvSpPr/>
          <p:nvPr userDrawn="1"/>
        </p:nvSpPr>
        <p:spPr>
          <a:xfrm>
            <a:off x="9398000" y="0"/>
            <a:ext cx="2793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260350"/>
            <a:ext cx="11891963"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10350859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2466000"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02FAA6CD-8686-4F0E-9F34-3D74AC34027E}"/>
              </a:ext>
            </a:extLst>
          </p:cNvPr>
          <p:cNvSpPr/>
          <p:nvPr userDrawn="1"/>
        </p:nvSpPr>
        <p:spPr>
          <a:xfrm>
            <a:off x="2892285"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004445"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2892284"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004445"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6">
            <a:extLst>
              <a:ext uri="{FF2B5EF4-FFF2-40B4-BE49-F238E27FC236}">
                <a16:creationId xmlns:a16="http://schemas.microsoft.com/office/drawing/2014/main" id="{F36B08A9-4F2C-4D72-A755-CBF0DAD5A4FC}"/>
              </a:ext>
            </a:extLst>
          </p:cNvPr>
          <p:cNvSpPr>
            <a:spLocks noGrp="1"/>
          </p:cNvSpPr>
          <p:nvPr>
            <p:ph type="pic" sz="quarter" idx="14"/>
          </p:nvPr>
        </p:nvSpPr>
        <p:spPr>
          <a:xfrm>
            <a:off x="6151738" y="1233487"/>
            <a:ext cx="246490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8673131"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8673130"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8786099"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8786099"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96188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7063827" y="1233488"/>
            <a:ext cx="4828135"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02FAA6CD-8686-4F0E-9F34-3D74AC34027E}"/>
              </a:ext>
            </a:extLst>
          </p:cNvPr>
          <p:cNvSpPr/>
          <p:nvPr userDrawn="1"/>
        </p:nvSpPr>
        <p:spPr>
          <a:xfrm>
            <a:off x="371476"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483636"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371475"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483636"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3717652"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3717651"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3830620"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3830620"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58851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436610" y="1779589"/>
            <a:ext cx="5318781" cy="2182811"/>
          </a:xfrm>
        </p:spPr>
        <p:txBody>
          <a:bodyPr anchor="b">
            <a:normAutofit/>
          </a:bodyPr>
          <a:lstStyle>
            <a:lvl1pPr algn="ctr">
              <a:defRPr sz="540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436610" y="4079083"/>
            <a:ext cx="5318781" cy="976311"/>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5504433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1152048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8" y="2910543"/>
            <a:ext cx="5058000"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8" y="3523420"/>
            <a:ext cx="5058000"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895142" y="2910543"/>
            <a:ext cx="5058397"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895142" y="3523420"/>
            <a:ext cx="5058397"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641947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_Comparis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DB43705-0B3F-4F77-A8BB-08EC09D36A56}"/>
              </a:ext>
            </a:extLst>
          </p:cNvPr>
          <p:cNvSpPr/>
          <p:nvPr userDrawn="1"/>
        </p:nvSpPr>
        <p:spPr>
          <a:xfrm>
            <a:off x="0" y="0"/>
            <a:ext cx="12192000" cy="21463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ctr">
              <a:defRPr>
                <a:solidFill>
                  <a:schemeClr val="bg1"/>
                </a:solidFill>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7" y="3634443"/>
            <a:ext cx="5630165" cy="518457"/>
          </a:xfrm>
        </p:spPr>
        <p:txBody>
          <a:bodyPr anchor="ctr">
            <a:normAutofit/>
          </a:bodyP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7" y="4247320"/>
            <a:ext cx="5630165"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71476" y="3634443"/>
            <a:ext cx="5582064" cy="518457"/>
          </a:xfrm>
        </p:spPr>
        <p:txBody>
          <a:bodyPr anchor="ct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71476" y="4247320"/>
            <a:ext cx="5582064"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6">
            <a:extLst>
              <a:ext uri="{FF2B5EF4-FFF2-40B4-BE49-F238E27FC236}">
                <a16:creationId xmlns:a16="http://schemas.microsoft.com/office/drawing/2014/main" id="{16CD8AAD-701B-4F23-AB47-6FC680787135}"/>
              </a:ext>
            </a:extLst>
          </p:cNvPr>
          <p:cNvSpPr>
            <a:spLocks noGrp="1"/>
          </p:cNvSpPr>
          <p:nvPr>
            <p:ph type="pic" sz="quarter" idx="13"/>
          </p:nvPr>
        </p:nvSpPr>
        <p:spPr>
          <a:xfrm>
            <a:off x="371476" y="1593851"/>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6" name="Picture Placeholder 6">
            <a:extLst>
              <a:ext uri="{FF2B5EF4-FFF2-40B4-BE49-F238E27FC236}">
                <a16:creationId xmlns:a16="http://schemas.microsoft.com/office/drawing/2014/main" id="{2B9551A7-E41A-4D0E-925B-71270CA0F339}"/>
              </a:ext>
            </a:extLst>
          </p:cNvPr>
          <p:cNvSpPr>
            <a:spLocks noGrp="1"/>
          </p:cNvSpPr>
          <p:nvPr>
            <p:ph type="pic" sz="quarter" idx="14"/>
          </p:nvPr>
        </p:nvSpPr>
        <p:spPr>
          <a:xfrm>
            <a:off x="6281738" y="1593850"/>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8154248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_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90C1024-E4C7-44C6-ADC4-870B3D482C3F}"/>
              </a:ext>
            </a:extLst>
          </p:cNvPr>
          <p:cNvSpPr/>
          <p:nvPr userDrawn="1"/>
        </p:nvSpPr>
        <p:spPr>
          <a:xfrm>
            <a:off x="6441279" y="3761720"/>
            <a:ext cx="5446800" cy="24009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4DB43705-0B3F-4F77-A8BB-08EC09D36A56}"/>
              </a:ext>
            </a:extLst>
          </p:cNvPr>
          <p:cNvSpPr/>
          <p:nvPr userDrawn="1"/>
        </p:nvSpPr>
        <p:spPr>
          <a:xfrm>
            <a:off x="371474" y="1271588"/>
            <a:ext cx="5445125" cy="240095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l">
              <a:defRPr>
                <a:solidFill>
                  <a:schemeClr val="tx1"/>
                </a:solidFill>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610169" y="3956706"/>
            <a:ext cx="5109021"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610169" y="4569583"/>
            <a:ext cx="5109021" cy="1412117"/>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539836" y="1462743"/>
            <a:ext cx="5108400"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539836" y="2075621"/>
            <a:ext cx="5108400" cy="1391480"/>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Picture Placeholder 6">
            <a:extLst>
              <a:ext uri="{FF2B5EF4-FFF2-40B4-BE49-F238E27FC236}">
                <a16:creationId xmlns:a16="http://schemas.microsoft.com/office/drawing/2014/main" id="{9DFBCB44-5019-402B-BEC3-12F7F5526F0E}"/>
              </a:ext>
            </a:extLst>
          </p:cNvPr>
          <p:cNvSpPr>
            <a:spLocks noGrp="1"/>
          </p:cNvSpPr>
          <p:nvPr>
            <p:ph type="pic" sz="quarter" idx="13"/>
          </p:nvPr>
        </p:nvSpPr>
        <p:spPr>
          <a:xfrm>
            <a:off x="5880101" y="1271588"/>
            <a:ext cx="60120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8" name="Picture Placeholder 6">
            <a:extLst>
              <a:ext uri="{FF2B5EF4-FFF2-40B4-BE49-F238E27FC236}">
                <a16:creationId xmlns:a16="http://schemas.microsoft.com/office/drawing/2014/main" id="{8CD826C9-080C-4638-B261-376BD8B31622}"/>
              </a:ext>
            </a:extLst>
          </p:cNvPr>
          <p:cNvSpPr>
            <a:spLocks noGrp="1"/>
          </p:cNvSpPr>
          <p:nvPr>
            <p:ph type="pic" sz="quarter" idx="14"/>
          </p:nvPr>
        </p:nvSpPr>
        <p:spPr>
          <a:xfrm>
            <a:off x="371475" y="3758268"/>
            <a:ext cx="60118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5654903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1233488"/>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319837" y="2227263"/>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85661614-E5E5-43DF-A12A-7BE84E58EE3B}"/>
              </a:ext>
            </a:extLst>
          </p:cNvPr>
          <p:cNvSpPr/>
          <p:nvPr userDrawn="1"/>
        </p:nvSpPr>
        <p:spPr>
          <a:xfrm>
            <a:off x="371475" y="5271760"/>
            <a:ext cx="5572125" cy="92901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9161B260-71A2-402A-A38D-FE2C484B7F99}"/>
              </a:ext>
            </a:extLst>
          </p:cNvPr>
          <p:cNvSpPr/>
          <p:nvPr userDrawn="1"/>
        </p:nvSpPr>
        <p:spPr>
          <a:xfrm>
            <a:off x="6319836" y="1233488"/>
            <a:ext cx="5572125" cy="92901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534987" y="5380667"/>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483348" y="1342395"/>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287864174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451739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9" y="164210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AF9F3577-4130-4F32-9302-DA8838D30560}"/>
              </a:ext>
            </a:extLst>
          </p:cNvPr>
          <p:cNvSpPr/>
          <p:nvPr userDrawn="1"/>
        </p:nvSpPr>
        <p:spPr>
          <a:xfrm>
            <a:off x="10337800" y="5122548"/>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571500"/>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2429505"/>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268186982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1932303"/>
            <a:ext cx="12192000" cy="291719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1470977"/>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1462403"/>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545147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8" y="591502"/>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grpSp>
        <p:nvGrpSpPr>
          <p:cNvPr id="14" name="Group 13">
            <a:extLst>
              <a:ext uri="{FF2B5EF4-FFF2-40B4-BE49-F238E27FC236}">
                <a16:creationId xmlns:a16="http://schemas.microsoft.com/office/drawing/2014/main" id="{AF4B4D45-80E3-42F8-B437-4182608210C3}"/>
              </a:ext>
            </a:extLst>
          </p:cNvPr>
          <p:cNvGrpSpPr/>
          <p:nvPr userDrawn="1"/>
        </p:nvGrpSpPr>
        <p:grpSpPr>
          <a:xfrm>
            <a:off x="5387974" y="422433"/>
            <a:ext cx="644525" cy="973138"/>
            <a:chOff x="371475" y="671713"/>
            <a:chExt cx="496540" cy="836738"/>
          </a:xfrm>
          <a:solidFill>
            <a:schemeClr val="accent6"/>
          </a:solidFill>
        </p:grpSpPr>
        <p:sp>
          <p:nvSpPr>
            <p:cNvPr id="15" name="Rectangle 14">
              <a:extLst>
                <a:ext uri="{FF2B5EF4-FFF2-40B4-BE49-F238E27FC236}">
                  <a16:creationId xmlns:a16="http://schemas.microsoft.com/office/drawing/2014/main" id="{D670E361-AF23-4722-9250-CCF26B3C5884}"/>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BDE16CED-9FCD-4407-99EF-FFBE689DA9F1}"/>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7" name="Group 16">
            <a:extLst>
              <a:ext uri="{FF2B5EF4-FFF2-40B4-BE49-F238E27FC236}">
                <a16:creationId xmlns:a16="http://schemas.microsoft.com/office/drawing/2014/main" id="{FA147081-5AFB-463F-B27C-7A0C4CA0573B}"/>
              </a:ext>
            </a:extLst>
          </p:cNvPr>
          <p:cNvGrpSpPr/>
          <p:nvPr userDrawn="1"/>
        </p:nvGrpSpPr>
        <p:grpSpPr>
          <a:xfrm flipH="1">
            <a:off x="6248401" y="5451475"/>
            <a:ext cx="644525" cy="973138"/>
            <a:chOff x="371475" y="671713"/>
            <a:chExt cx="496540" cy="836738"/>
          </a:xfrm>
          <a:solidFill>
            <a:schemeClr val="accent6"/>
          </a:solidFill>
        </p:grpSpPr>
        <p:sp>
          <p:nvSpPr>
            <p:cNvPr id="18" name="Rectangle 17">
              <a:extLst>
                <a:ext uri="{FF2B5EF4-FFF2-40B4-BE49-F238E27FC236}">
                  <a16:creationId xmlns:a16="http://schemas.microsoft.com/office/drawing/2014/main" id="{AE24567E-B0AE-4E55-A5FB-3019A9598162}"/>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ectangle 18">
              <a:extLst>
                <a:ext uri="{FF2B5EF4-FFF2-40B4-BE49-F238E27FC236}">
                  <a16:creationId xmlns:a16="http://schemas.microsoft.com/office/drawing/2014/main" id="{4918E6C0-B582-4943-9462-FE9740846585}"/>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49338826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0" y="0"/>
            <a:ext cx="6019200"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172201" y="0"/>
            <a:ext cx="6019799"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330373224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5372096" cy="685799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260350"/>
            <a:ext cx="5618153"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20" name="Rectangle 19">
            <a:extLst>
              <a:ext uri="{FF2B5EF4-FFF2-40B4-BE49-F238E27FC236}">
                <a16:creationId xmlns:a16="http://schemas.microsoft.com/office/drawing/2014/main" id="{97E2F46B-C34E-40D3-9D43-BBA43EDFC924}"/>
              </a:ext>
            </a:extLst>
          </p:cNvPr>
          <p:cNvSpPr/>
          <p:nvPr userDrawn="1"/>
        </p:nvSpPr>
        <p:spPr>
          <a:xfrm>
            <a:off x="6819906" y="-18257"/>
            <a:ext cx="5372096" cy="68579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80147" y="260350"/>
            <a:ext cx="5619600"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363371013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371475" y="1233488"/>
            <a:ext cx="2776354"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EB5BF167-B9E6-4F02-9FA8-3CA79D552F0E}"/>
              </a:ext>
            </a:extLst>
          </p:cNvPr>
          <p:cNvSpPr/>
          <p:nvPr userDrawn="1"/>
        </p:nvSpPr>
        <p:spPr>
          <a:xfrm>
            <a:off x="3286186" y="1233488"/>
            <a:ext cx="2776354" cy="4967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B48694DE-D82B-49DB-8A45-D1DD4C9BCEF1}"/>
              </a:ext>
            </a:extLst>
          </p:cNvPr>
          <p:cNvSpPr/>
          <p:nvPr userDrawn="1"/>
        </p:nvSpPr>
        <p:spPr>
          <a:xfrm>
            <a:off x="6200897" y="1233488"/>
            <a:ext cx="2776354" cy="4967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407C1370-8D38-4641-8D37-30A1218A4372}"/>
              </a:ext>
            </a:extLst>
          </p:cNvPr>
          <p:cNvSpPr/>
          <p:nvPr userDrawn="1"/>
        </p:nvSpPr>
        <p:spPr>
          <a:xfrm>
            <a:off x="9115608" y="1246188"/>
            <a:ext cx="2776354" cy="49672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Connector 28">
            <a:extLst>
              <a:ext uri="{FF2B5EF4-FFF2-40B4-BE49-F238E27FC236}">
                <a16:creationId xmlns:a16="http://schemas.microsoft.com/office/drawing/2014/main" id="{CE3EDDE5-9B23-44D7-8546-0B2365B42B16}"/>
              </a:ext>
            </a:extLst>
          </p:cNvPr>
          <p:cNvCxnSpPr/>
          <p:nvPr userDrawn="1"/>
        </p:nvCxnSpPr>
        <p:spPr>
          <a:xfrm>
            <a:off x="591252"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9D259D5-D3C0-4B60-B2D9-9B6DFFD270D8}"/>
              </a:ext>
            </a:extLst>
          </p:cNvPr>
          <p:cNvCxnSpPr/>
          <p:nvPr userDrawn="1"/>
        </p:nvCxnSpPr>
        <p:spPr>
          <a:xfrm>
            <a:off x="3505963"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710C392-9E34-4640-AC70-210A1B8C47B5}"/>
              </a:ext>
            </a:extLst>
          </p:cNvPr>
          <p:cNvCxnSpPr/>
          <p:nvPr userDrawn="1"/>
        </p:nvCxnSpPr>
        <p:spPr>
          <a:xfrm>
            <a:off x="6420674"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7A92E0B-B060-48FA-A650-36894FF4B216}"/>
              </a:ext>
            </a:extLst>
          </p:cNvPr>
          <p:cNvCxnSpPr/>
          <p:nvPr userDrawn="1"/>
        </p:nvCxnSpPr>
        <p:spPr>
          <a:xfrm>
            <a:off x="9335385"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Picture Placeholder 33">
            <a:extLst>
              <a:ext uri="{FF2B5EF4-FFF2-40B4-BE49-F238E27FC236}">
                <a16:creationId xmlns:a16="http://schemas.microsoft.com/office/drawing/2014/main" id="{D9056F2B-EAFD-4A57-BB92-D14816C84DDE}"/>
              </a:ext>
            </a:extLst>
          </p:cNvPr>
          <p:cNvSpPr>
            <a:spLocks noGrp="1"/>
          </p:cNvSpPr>
          <p:nvPr>
            <p:ph type="pic" sz="quarter" idx="13"/>
          </p:nvPr>
        </p:nvSpPr>
        <p:spPr>
          <a:xfrm>
            <a:off x="876300" y="1739900"/>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5" name="Picture Placeholder 33">
            <a:extLst>
              <a:ext uri="{FF2B5EF4-FFF2-40B4-BE49-F238E27FC236}">
                <a16:creationId xmlns:a16="http://schemas.microsoft.com/office/drawing/2014/main" id="{E65006DE-F797-4019-BB72-F484F9FE7E58}"/>
              </a:ext>
            </a:extLst>
          </p:cNvPr>
          <p:cNvSpPr>
            <a:spLocks noGrp="1"/>
          </p:cNvSpPr>
          <p:nvPr>
            <p:ph type="pic" sz="quarter" idx="14"/>
          </p:nvPr>
        </p:nvSpPr>
        <p:spPr>
          <a:xfrm>
            <a:off x="3829813" y="4263232"/>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6" name="Picture Placeholder 33">
            <a:extLst>
              <a:ext uri="{FF2B5EF4-FFF2-40B4-BE49-F238E27FC236}">
                <a16:creationId xmlns:a16="http://schemas.microsoft.com/office/drawing/2014/main" id="{0947D252-5545-4406-8764-B7712464DA56}"/>
              </a:ext>
            </a:extLst>
          </p:cNvPr>
          <p:cNvSpPr>
            <a:spLocks noGrp="1"/>
          </p:cNvSpPr>
          <p:nvPr>
            <p:ph type="pic" sz="quarter" idx="15"/>
          </p:nvPr>
        </p:nvSpPr>
        <p:spPr>
          <a:xfrm>
            <a:off x="6744524" y="1739900"/>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8" name="Picture Placeholder 33">
            <a:extLst>
              <a:ext uri="{FF2B5EF4-FFF2-40B4-BE49-F238E27FC236}">
                <a16:creationId xmlns:a16="http://schemas.microsoft.com/office/drawing/2014/main" id="{DD89F80C-C1D7-4F63-BAD2-F4EE1F9A162F}"/>
              </a:ext>
            </a:extLst>
          </p:cNvPr>
          <p:cNvSpPr>
            <a:spLocks noGrp="1"/>
          </p:cNvSpPr>
          <p:nvPr>
            <p:ph type="pic" sz="quarter" idx="17"/>
          </p:nvPr>
        </p:nvSpPr>
        <p:spPr>
          <a:xfrm>
            <a:off x="9659235" y="4263232"/>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40" name="Text Placeholder 39">
            <a:extLst>
              <a:ext uri="{FF2B5EF4-FFF2-40B4-BE49-F238E27FC236}">
                <a16:creationId xmlns:a16="http://schemas.microsoft.com/office/drawing/2014/main" id="{08BBFEC8-B6BE-4768-9284-26D98C06FFC4}"/>
              </a:ext>
            </a:extLst>
          </p:cNvPr>
          <p:cNvSpPr>
            <a:spLocks noGrp="1"/>
          </p:cNvSpPr>
          <p:nvPr>
            <p:ph type="body" sz="quarter" idx="18" hasCustomPrompt="1"/>
          </p:nvPr>
        </p:nvSpPr>
        <p:spPr>
          <a:xfrm>
            <a:off x="590550"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D12C79C2-427D-418B-8FFA-C27D8F2C986B}"/>
              </a:ext>
            </a:extLst>
          </p:cNvPr>
          <p:cNvSpPr>
            <a:spLocks noGrp="1"/>
          </p:cNvSpPr>
          <p:nvPr>
            <p:ph type="body" sz="quarter" idx="19" hasCustomPrompt="1"/>
          </p:nvPr>
        </p:nvSpPr>
        <p:spPr>
          <a:xfrm>
            <a:off x="3505963"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0FD568C4-A06D-4A56-B7D6-AF338F5C329A}"/>
              </a:ext>
            </a:extLst>
          </p:cNvPr>
          <p:cNvSpPr>
            <a:spLocks noGrp="1"/>
          </p:cNvSpPr>
          <p:nvPr>
            <p:ph type="body" sz="quarter" idx="20" hasCustomPrompt="1"/>
          </p:nvPr>
        </p:nvSpPr>
        <p:spPr>
          <a:xfrm>
            <a:off x="6420674"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Text Placeholder 39">
            <a:extLst>
              <a:ext uri="{FF2B5EF4-FFF2-40B4-BE49-F238E27FC236}">
                <a16:creationId xmlns:a16="http://schemas.microsoft.com/office/drawing/2014/main" id="{76B41443-1233-4172-B61C-7CC516D88802}"/>
              </a:ext>
            </a:extLst>
          </p:cNvPr>
          <p:cNvSpPr>
            <a:spLocks noGrp="1"/>
          </p:cNvSpPr>
          <p:nvPr>
            <p:ph type="body" sz="quarter" idx="21" hasCustomPrompt="1"/>
          </p:nvPr>
        </p:nvSpPr>
        <p:spPr>
          <a:xfrm>
            <a:off x="9335385"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210807895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B607F24-5B01-4964-9736-E876BC347E55}"/>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6168473" cy="758824"/>
          </a:xfrm>
        </p:spPr>
        <p:txBody>
          <a:bodyPr/>
          <a:lstStyle/>
          <a:p>
            <a:r>
              <a:rPr lang="en-US"/>
              <a:t>Click to edit Master title style</a:t>
            </a:r>
            <a:endParaRPr lang="en-US" dirty="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6769101" y="0"/>
            <a:ext cx="2711082" cy="228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F44232AA-36A1-4A85-8868-9D12848EB106}"/>
              </a:ext>
            </a:extLst>
          </p:cNvPr>
          <p:cNvSpPr/>
          <p:nvPr userDrawn="1"/>
        </p:nvSpPr>
        <p:spPr>
          <a:xfrm>
            <a:off x="9480918" y="2286000"/>
            <a:ext cx="2711082"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0B045D93-056D-486E-A634-890ECB9AF9C2}"/>
              </a:ext>
            </a:extLst>
          </p:cNvPr>
          <p:cNvSpPr/>
          <p:nvPr userDrawn="1"/>
        </p:nvSpPr>
        <p:spPr>
          <a:xfrm>
            <a:off x="6769100" y="4572000"/>
            <a:ext cx="2711082" cy="228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567CD5E4-19A9-4EFD-BBF1-2B1FBC9BB9BD}"/>
              </a:ext>
            </a:extLst>
          </p:cNvPr>
          <p:cNvSpPr/>
          <p:nvPr userDrawn="1"/>
        </p:nvSpPr>
        <p:spPr>
          <a:xfrm>
            <a:off x="9480918" y="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AA533582-AC3E-4F3B-9602-085EB97AD294}"/>
              </a:ext>
            </a:extLst>
          </p:cNvPr>
          <p:cNvSpPr/>
          <p:nvPr userDrawn="1"/>
        </p:nvSpPr>
        <p:spPr>
          <a:xfrm>
            <a:off x="6768364" y="2286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CF0B1BD9-4AC2-4549-9001-383664C7F224}"/>
              </a:ext>
            </a:extLst>
          </p:cNvPr>
          <p:cNvSpPr/>
          <p:nvPr userDrawn="1"/>
        </p:nvSpPr>
        <p:spPr>
          <a:xfrm>
            <a:off x="9480918" y="4572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a:extLst>
              <a:ext uri="{FF2B5EF4-FFF2-40B4-BE49-F238E27FC236}">
                <a16:creationId xmlns:a16="http://schemas.microsoft.com/office/drawing/2014/main" id="{32B2DC05-AAD7-458D-B737-BE8CCA1FFA99}"/>
              </a:ext>
            </a:extLst>
          </p:cNvPr>
          <p:cNvSpPr/>
          <p:nvPr userDrawn="1"/>
        </p:nvSpPr>
        <p:spPr>
          <a:xfrm rot="5400000">
            <a:off x="9422986" y="1050373"/>
            <a:ext cx="298174" cy="18525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Isosceles Triangle 38">
            <a:extLst>
              <a:ext uri="{FF2B5EF4-FFF2-40B4-BE49-F238E27FC236}">
                <a16:creationId xmlns:a16="http://schemas.microsoft.com/office/drawing/2014/main" id="{E423C01B-EB10-48EF-8F1C-C2A7E1923E3E}"/>
              </a:ext>
            </a:extLst>
          </p:cNvPr>
          <p:cNvSpPr/>
          <p:nvPr userDrawn="1"/>
        </p:nvSpPr>
        <p:spPr>
          <a:xfrm rot="16200000">
            <a:off x="9238100" y="3336373"/>
            <a:ext cx="298174" cy="18525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Isosceles Triangle 43">
            <a:extLst>
              <a:ext uri="{FF2B5EF4-FFF2-40B4-BE49-F238E27FC236}">
                <a16:creationId xmlns:a16="http://schemas.microsoft.com/office/drawing/2014/main" id="{BB0D5D5D-BB46-489A-A006-03E52FDA0AB6}"/>
              </a:ext>
            </a:extLst>
          </p:cNvPr>
          <p:cNvSpPr/>
          <p:nvPr userDrawn="1"/>
        </p:nvSpPr>
        <p:spPr>
          <a:xfrm rot="5400000">
            <a:off x="9422986" y="5622373"/>
            <a:ext cx="298174" cy="185254"/>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Picture Placeholder 33">
            <a:extLst>
              <a:ext uri="{FF2B5EF4-FFF2-40B4-BE49-F238E27FC236}">
                <a16:creationId xmlns:a16="http://schemas.microsoft.com/office/drawing/2014/main" id="{2D0DCA06-9544-45C9-BE22-EBB853AE757C}"/>
              </a:ext>
            </a:extLst>
          </p:cNvPr>
          <p:cNvSpPr>
            <a:spLocks noGrp="1"/>
          </p:cNvSpPr>
          <p:nvPr>
            <p:ph type="pic" sz="quarter" idx="13"/>
          </p:nvPr>
        </p:nvSpPr>
        <p:spPr>
          <a:xfrm>
            <a:off x="10133588" y="561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6" name="Picture Placeholder 33">
            <a:extLst>
              <a:ext uri="{FF2B5EF4-FFF2-40B4-BE49-F238E27FC236}">
                <a16:creationId xmlns:a16="http://schemas.microsoft.com/office/drawing/2014/main" id="{21403A13-F195-405D-B352-4B77969E358B}"/>
              </a:ext>
            </a:extLst>
          </p:cNvPr>
          <p:cNvSpPr>
            <a:spLocks noGrp="1"/>
          </p:cNvSpPr>
          <p:nvPr>
            <p:ph type="pic" sz="quarter" idx="14"/>
          </p:nvPr>
        </p:nvSpPr>
        <p:spPr>
          <a:xfrm>
            <a:off x="7421034" y="2847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7" name="Picture Placeholder 33">
            <a:extLst>
              <a:ext uri="{FF2B5EF4-FFF2-40B4-BE49-F238E27FC236}">
                <a16:creationId xmlns:a16="http://schemas.microsoft.com/office/drawing/2014/main" id="{390C9BE2-4328-41D9-82FB-F6FEE7026C55}"/>
              </a:ext>
            </a:extLst>
          </p:cNvPr>
          <p:cNvSpPr>
            <a:spLocks noGrp="1"/>
          </p:cNvSpPr>
          <p:nvPr>
            <p:ph type="pic" sz="quarter" idx="15"/>
          </p:nvPr>
        </p:nvSpPr>
        <p:spPr>
          <a:xfrm>
            <a:off x="10133588" y="5133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6168473" cy="5624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Text Placeholder 39">
            <a:extLst>
              <a:ext uri="{FF2B5EF4-FFF2-40B4-BE49-F238E27FC236}">
                <a16:creationId xmlns:a16="http://schemas.microsoft.com/office/drawing/2014/main" id="{1EE624A7-7FE4-44DC-B710-D995C25C9CEA}"/>
              </a:ext>
            </a:extLst>
          </p:cNvPr>
          <p:cNvSpPr>
            <a:spLocks noGrp="1"/>
          </p:cNvSpPr>
          <p:nvPr>
            <p:ph type="body" sz="quarter" idx="18" hasCustomPrompt="1"/>
          </p:nvPr>
        </p:nvSpPr>
        <p:spPr>
          <a:xfrm>
            <a:off x="6956242" y="215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8" name="Text Placeholder 39">
            <a:extLst>
              <a:ext uri="{FF2B5EF4-FFF2-40B4-BE49-F238E27FC236}">
                <a16:creationId xmlns:a16="http://schemas.microsoft.com/office/drawing/2014/main" id="{34CC27D1-7AB7-4922-81C5-41E9C01BAAE1}"/>
              </a:ext>
            </a:extLst>
          </p:cNvPr>
          <p:cNvSpPr>
            <a:spLocks noGrp="1"/>
          </p:cNvSpPr>
          <p:nvPr>
            <p:ph type="body" sz="quarter" idx="19" hasCustomPrompt="1"/>
          </p:nvPr>
        </p:nvSpPr>
        <p:spPr>
          <a:xfrm>
            <a:off x="9668059" y="2501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9" name="Text Placeholder 39">
            <a:extLst>
              <a:ext uri="{FF2B5EF4-FFF2-40B4-BE49-F238E27FC236}">
                <a16:creationId xmlns:a16="http://schemas.microsoft.com/office/drawing/2014/main" id="{03F0CFEB-33B8-47FE-BC44-44AF273543D5}"/>
              </a:ext>
            </a:extLst>
          </p:cNvPr>
          <p:cNvSpPr>
            <a:spLocks noGrp="1"/>
          </p:cNvSpPr>
          <p:nvPr>
            <p:ph type="body" sz="quarter" idx="20" hasCustomPrompt="1"/>
          </p:nvPr>
        </p:nvSpPr>
        <p:spPr>
          <a:xfrm>
            <a:off x="6956241" y="4787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2014259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D1A59197-7C21-44E6-8A97-DE0ABD1E6909}"/>
              </a:ext>
            </a:extLst>
          </p:cNvPr>
          <p:cNvSpPr/>
          <p:nvPr userDrawn="1"/>
        </p:nvSpPr>
        <p:spPr>
          <a:xfrm>
            <a:off x="0" y="0"/>
            <a:ext cx="64135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016500" y="472281"/>
            <a:ext cx="7175500" cy="591343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6" y="1779589"/>
            <a:ext cx="4416424" cy="2182811"/>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6" y="4079083"/>
            <a:ext cx="4416424"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Rectangle 7">
            <a:extLst>
              <a:ext uri="{FF2B5EF4-FFF2-40B4-BE49-F238E27FC236}">
                <a16:creationId xmlns:a16="http://schemas.microsoft.com/office/drawing/2014/main" id="{C1626B81-8882-4179-8C3A-BEA9BBEF2A62}"/>
              </a:ext>
            </a:extLst>
          </p:cNvPr>
          <p:cNvSpPr/>
          <p:nvPr userDrawn="1"/>
        </p:nvSpPr>
        <p:spPr>
          <a:xfrm>
            <a:off x="5021263" y="368300"/>
            <a:ext cx="3159760" cy="1166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2483641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7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11520487" cy="304975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sp>
        <p:nvSpPr>
          <p:cNvPr id="20" name="Picture Placeholder 33">
            <a:extLst>
              <a:ext uri="{FF2B5EF4-FFF2-40B4-BE49-F238E27FC236}">
                <a16:creationId xmlns:a16="http://schemas.microsoft.com/office/drawing/2014/main" id="{917F3183-F8DC-409E-BDAF-E3190E5CC10A}"/>
              </a:ext>
            </a:extLst>
          </p:cNvPr>
          <p:cNvSpPr>
            <a:spLocks noGrp="1"/>
          </p:cNvSpPr>
          <p:nvPr>
            <p:ph type="pic" sz="quarter" idx="13"/>
          </p:nvPr>
        </p:nvSpPr>
        <p:spPr>
          <a:xfrm>
            <a:off x="1466711"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5" name="Picture Placeholder 33">
            <a:extLst>
              <a:ext uri="{FF2B5EF4-FFF2-40B4-BE49-F238E27FC236}">
                <a16:creationId xmlns:a16="http://schemas.microsoft.com/office/drawing/2014/main" id="{8DCF90EE-8A0F-46BB-A8EC-27CB7826EB0D}"/>
              </a:ext>
            </a:extLst>
          </p:cNvPr>
          <p:cNvSpPr>
            <a:spLocks noGrp="1"/>
          </p:cNvSpPr>
          <p:nvPr>
            <p:ph type="pic" sz="quarter" idx="17"/>
          </p:nvPr>
        </p:nvSpPr>
        <p:spPr>
          <a:xfrm>
            <a:off x="4108135"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6" name="Picture Placeholder 33">
            <a:extLst>
              <a:ext uri="{FF2B5EF4-FFF2-40B4-BE49-F238E27FC236}">
                <a16:creationId xmlns:a16="http://schemas.microsoft.com/office/drawing/2014/main" id="{4B6BCE84-A7A7-4701-966F-9F969C523C51}"/>
              </a:ext>
            </a:extLst>
          </p:cNvPr>
          <p:cNvSpPr>
            <a:spLocks noGrp="1"/>
          </p:cNvSpPr>
          <p:nvPr>
            <p:ph type="pic" sz="quarter" idx="18"/>
          </p:nvPr>
        </p:nvSpPr>
        <p:spPr>
          <a:xfrm>
            <a:off x="6749558"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7" name="Picture Placeholder 33">
            <a:extLst>
              <a:ext uri="{FF2B5EF4-FFF2-40B4-BE49-F238E27FC236}">
                <a16:creationId xmlns:a16="http://schemas.microsoft.com/office/drawing/2014/main" id="{2F810615-16AA-4D3F-93BB-1074BABE1234}"/>
              </a:ext>
            </a:extLst>
          </p:cNvPr>
          <p:cNvSpPr>
            <a:spLocks noGrp="1"/>
          </p:cNvSpPr>
          <p:nvPr>
            <p:ph type="pic" sz="quarter" idx="19"/>
          </p:nvPr>
        </p:nvSpPr>
        <p:spPr>
          <a:xfrm>
            <a:off x="9435088"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32" name="Rectangle 31">
            <a:extLst>
              <a:ext uri="{FF2B5EF4-FFF2-40B4-BE49-F238E27FC236}">
                <a16:creationId xmlns:a16="http://schemas.microsoft.com/office/drawing/2014/main" id="{E9E999B4-BC91-4EF5-915C-59E58E141134}"/>
              </a:ext>
            </a:extLst>
          </p:cNvPr>
          <p:cNvSpPr/>
          <p:nvPr userDrawn="1"/>
        </p:nvSpPr>
        <p:spPr>
          <a:xfrm>
            <a:off x="979920" y="4514247"/>
            <a:ext cx="2379325" cy="16865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8E3D72D1-545E-4FA9-B18F-DBE257DA9472}"/>
              </a:ext>
            </a:extLst>
          </p:cNvPr>
          <p:cNvSpPr/>
          <p:nvPr userDrawn="1"/>
        </p:nvSpPr>
        <p:spPr>
          <a:xfrm>
            <a:off x="3621344" y="4514247"/>
            <a:ext cx="2379325" cy="16865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A1FF2C74-7F94-4D15-9530-4844CA0ABABA}"/>
              </a:ext>
            </a:extLst>
          </p:cNvPr>
          <p:cNvSpPr/>
          <p:nvPr userDrawn="1"/>
        </p:nvSpPr>
        <p:spPr>
          <a:xfrm>
            <a:off x="6262766" y="4514247"/>
            <a:ext cx="2379325" cy="168652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D65048BF-5755-467D-94DA-799CD1A9ED70}"/>
              </a:ext>
            </a:extLst>
          </p:cNvPr>
          <p:cNvSpPr/>
          <p:nvPr userDrawn="1"/>
        </p:nvSpPr>
        <p:spPr>
          <a:xfrm>
            <a:off x="8904188" y="4514247"/>
            <a:ext cx="2379325" cy="168652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 Placeholder 39">
            <a:extLst>
              <a:ext uri="{FF2B5EF4-FFF2-40B4-BE49-F238E27FC236}">
                <a16:creationId xmlns:a16="http://schemas.microsoft.com/office/drawing/2014/main" id="{3C8488B4-AC1B-43A6-A416-3F5BC72456F9}"/>
              </a:ext>
            </a:extLst>
          </p:cNvPr>
          <p:cNvSpPr>
            <a:spLocks noGrp="1"/>
          </p:cNvSpPr>
          <p:nvPr>
            <p:ph type="body" sz="quarter" idx="20" hasCustomPrompt="1"/>
          </p:nvPr>
        </p:nvSpPr>
        <p:spPr>
          <a:xfrm>
            <a:off x="1091465"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950DB978-3832-472D-9958-42D6A712EA6B}"/>
              </a:ext>
            </a:extLst>
          </p:cNvPr>
          <p:cNvSpPr>
            <a:spLocks noGrp="1"/>
          </p:cNvSpPr>
          <p:nvPr>
            <p:ph type="body" sz="quarter" idx="21" hasCustomPrompt="1"/>
          </p:nvPr>
        </p:nvSpPr>
        <p:spPr>
          <a:xfrm>
            <a:off x="3732888"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7A9C8821-D3DD-40C3-83BD-38D190405711}"/>
              </a:ext>
            </a:extLst>
          </p:cNvPr>
          <p:cNvSpPr>
            <a:spLocks noGrp="1"/>
          </p:cNvSpPr>
          <p:nvPr>
            <p:ph type="body" sz="quarter" idx="22" hasCustomPrompt="1"/>
          </p:nvPr>
        </p:nvSpPr>
        <p:spPr>
          <a:xfrm>
            <a:off x="6374310"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C3FC554A-BF67-40BD-BD4F-B2EA17BBDBC1}"/>
              </a:ext>
            </a:extLst>
          </p:cNvPr>
          <p:cNvSpPr>
            <a:spLocks noGrp="1"/>
          </p:cNvSpPr>
          <p:nvPr>
            <p:ph type="body" sz="quarter" idx="23" hasCustomPrompt="1"/>
          </p:nvPr>
        </p:nvSpPr>
        <p:spPr>
          <a:xfrm>
            <a:off x="9015732"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cxnSp>
        <p:nvCxnSpPr>
          <p:cNvPr id="6" name="Straight Connector 5">
            <a:extLst>
              <a:ext uri="{FF2B5EF4-FFF2-40B4-BE49-F238E27FC236}">
                <a16:creationId xmlns:a16="http://schemas.microsoft.com/office/drawing/2014/main" id="{62ECF54D-C7AE-4FFE-A9FA-ECD663CD2A09}"/>
              </a:ext>
            </a:extLst>
          </p:cNvPr>
          <p:cNvCxnSpPr>
            <a:cxnSpLocks/>
          </p:cNvCxnSpPr>
          <p:nvPr userDrawn="1"/>
        </p:nvCxnSpPr>
        <p:spPr>
          <a:xfrm>
            <a:off x="979920" y="4357837"/>
            <a:ext cx="237932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FB84BED-8481-4D23-AE06-31529215FE6C}"/>
              </a:ext>
            </a:extLst>
          </p:cNvPr>
          <p:cNvCxnSpPr>
            <a:cxnSpLocks/>
          </p:cNvCxnSpPr>
          <p:nvPr userDrawn="1"/>
        </p:nvCxnSpPr>
        <p:spPr>
          <a:xfrm>
            <a:off x="3621344" y="4357837"/>
            <a:ext cx="237932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A09D405-9228-4697-A91F-4E5A2B5B6512}"/>
              </a:ext>
            </a:extLst>
          </p:cNvPr>
          <p:cNvCxnSpPr>
            <a:cxnSpLocks/>
          </p:cNvCxnSpPr>
          <p:nvPr userDrawn="1"/>
        </p:nvCxnSpPr>
        <p:spPr>
          <a:xfrm>
            <a:off x="6262767" y="4357837"/>
            <a:ext cx="2379325"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645748A-37E1-4661-B50F-D1FCAF7F3088}"/>
              </a:ext>
            </a:extLst>
          </p:cNvPr>
          <p:cNvCxnSpPr>
            <a:cxnSpLocks/>
          </p:cNvCxnSpPr>
          <p:nvPr userDrawn="1"/>
        </p:nvCxnSpPr>
        <p:spPr>
          <a:xfrm>
            <a:off x="8904191" y="4357837"/>
            <a:ext cx="2379325"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087214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8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6" y="1233488"/>
            <a:ext cx="4140890"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sp>
        <p:nvSpPr>
          <p:cNvPr id="18" name="Rectangle 17">
            <a:extLst>
              <a:ext uri="{FF2B5EF4-FFF2-40B4-BE49-F238E27FC236}">
                <a16:creationId xmlns:a16="http://schemas.microsoft.com/office/drawing/2014/main" id="{1DD2DC66-11E4-4714-A8DE-E8AC34D49655}"/>
              </a:ext>
            </a:extLst>
          </p:cNvPr>
          <p:cNvSpPr/>
          <p:nvPr userDrawn="1"/>
        </p:nvSpPr>
        <p:spPr>
          <a:xfrm>
            <a:off x="4615257" y="1233489"/>
            <a:ext cx="2371952" cy="51482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B6748F93-9B1D-4874-A164-A654BF7D6C8C}"/>
              </a:ext>
            </a:extLst>
          </p:cNvPr>
          <p:cNvGrpSpPr/>
          <p:nvPr userDrawn="1"/>
        </p:nvGrpSpPr>
        <p:grpSpPr>
          <a:xfrm>
            <a:off x="4842107" y="2462886"/>
            <a:ext cx="1918252" cy="2689468"/>
            <a:chOff x="4790661" y="2266122"/>
            <a:chExt cx="1918252" cy="2852530"/>
          </a:xfrm>
        </p:grpSpPr>
        <p:cxnSp>
          <p:nvCxnSpPr>
            <p:cNvPr id="4" name="Straight Connector 3">
              <a:extLst>
                <a:ext uri="{FF2B5EF4-FFF2-40B4-BE49-F238E27FC236}">
                  <a16:creationId xmlns:a16="http://schemas.microsoft.com/office/drawing/2014/main" id="{4AEF10CE-C943-4C6B-9DBF-5A0E63CDC89B}"/>
                </a:ext>
              </a:extLst>
            </p:cNvPr>
            <p:cNvCxnSpPr/>
            <p:nvPr userDrawn="1"/>
          </p:nvCxnSpPr>
          <p:spPr>
            <a:xfrm>
              <a:off x="4790661" y="226612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428B198-0637-4F15-900F-6709BFE4BDEA}"/>
                </a:ext>
              </a:extLst>
            </p:cNvPr>
            <p:cNvCxnSpPr/>
            <p:nvPr userDrawn="1"/>
          </p:nvCxnSpPr>
          <p:spPr>
            <a:xfrm>
              <a:off x="4790661" y="3692387"/>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F29A1B0-F4AB-4243-979A-50FADE3330EA}"/>
                </a:ext>
              </a:extLst>
            </p:cNvPr>
            <p:cNvCxnSpPr/>
            <p:nvPr userDrawn="1"/>
          </p:nvCxnSpPr>
          <p:spPr>
            <a:xfrm>
              <a:off x="4790661" y="511865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F894F998-0FDF-4CA2-802E-4FCFA7674171}"/>
              </a:ext>
            </a:extLst>
          </p:cNvPr>
          <p:cNvGrpSpPr/>
          <p:nvPr userDrawn="1"/>
        </p:nvGrpSpPr>
        <p:grpSpPr>
          <a:xfrm>
            <a:off x="7090100" y="2462886"/>
            <a:ext cx="4801862" cy="2689468"/>
            <a:chOff x="4790661" y="2266122"/>
            <a:chExt cx="1918252" cy="2852530"/>
          </a:xfrm>
        </p:grpSpPr>
        <p:cxnSp>
          <p:nvCxnSpPr>
            <p:cNvPr id="33" name="Straight Connector 32">
              <a:extLst>
                <a:ext uri="{FF2B5EF4-FFF2-40B4-BE49-F238E27FC236}">
                  <a16:creationId xmlns:a16="http://schemas.microsoft.com/office/drawing/2014/main" id="{C1F0C0C8-87C4-49FB-B35B-E937E9D0BEC5}"/>
                </a:ext>
              </a:extLst>
            </p:cNvPr>
            <p:cNvCxnSpPr/>
            <p:nvPr userDrawn="1"/>
          </p:nvCxnSpPr>
          <p:spPr>
            <a:xfrm>
              <a:off x="4790661" y="226612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857C5D3-7E33-4894-8AC3-0FD1BEB12F40}"/>
                </a:ext>
              </a:extLst>
            </p:cNvPr>
            <p:cNvCxnSpPr/>
            <p:nvPr userDrawn="1"/>
          </p:nvCxnSpPr>
          <p:spPr>
            <a:xfrm>
              <a:off x="4790661" y="3692387"/>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00BA9F8-92BF-42F0-BD46-D9B7E7422F75}"/>
                </a:ext>
              </a:extLst>
            </p:cNvPr>
            <p:cNvCxnSpPr/>
            <p:nvPr userDrawn="1"/>
          </p:nvCxnSpPr>
          <p:spPr>
            <a:xfrm>
              <a:off x="4790661" y="511865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7166507" y="1463643"/>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179CBA0C-6465-4209-AF3F-548A57F20CE8}"/>
              </a:ext>
            </a:extLst>
          </p:cNvPr>
          <p:cNvSpPr>
            <a:spLocks noGrp="1"/>
          </p:cNvSpPr>
          <p:nvPr>
            <p:ph type="body" sz="quarter" idx="21" hasCustomPrompt="1"/>
          </p:nvPr>
        </p:nvSpPr>
        <p:spPr>
          <a:xfrm>
            <a:off x="7166507" y="27417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99852211-6BD9-4B69-BBC9-F2181F272D23}"/>
              </a:ext>
            </a:extLst>
          </p:cNvPr>
          <p:cNvSpPr>
            <a:spLocks noGrp="1"/>
          </p:cNvSpPr>
          <p:nvPr>
            <p:ph type="body" sz="quarter" idx="22" hasCustomPrompt="1"/>
          </p:nvPr>
        </p:nvSpPr>
        <p:spPr>
          <a:xfrm>
            <a:off x="7166507" y="4069997"/>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EF11D65-7095-41D2-9630-E2EB44552E58}"/>
              </a:ext>
            </a:extLst>
          </p:cNvPr>
          <p:cNvSpPr>
            <a:spLocks noGrp="1"/>
          </p:cNvSpPr>
          <p:nvPr>
            <p:ph type="body" sz="quarter" idx="23" hasCustomPrompt="1"/>
          </p:nvPr>
        </p:nvSpPr>
        <p:spPr>
          <a:xfrm>
            <a:off x="7166507" y="53943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5227571" y="1437538"/>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4" name="Picture Placeholder 33">
            <a:extLst>
              <a:ext uri="{FF2B5EF4-FFF2-40B4-BE49-F238E27FC236}">
                <a16:creationId xmlns:a16="http://schemas.microsoft.com/office/drawing/2014/main" id="{9A1BE0BE-1FFD-445C-B6BA-E4A602D22112}"/>
              </a:ext>
            </a:extLst>
          </p:cNvPr>
          <p:cNvSpPr>
            <a:spLocks noGrp="1"/>
          </p:cNvSpPr>
          <p:nvPr>
            <p:ph type="pic" sz="quarter" idx="24"/>
          </p:nvPr>
        </p:nvSpPr>
        <p:spPr>
          <a:xfrm>
            <a:off x="5227571" y="2715650"/>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5" name="Picture Placeholder 33">
            <a:extLst>
              <a:ext uri="{FF2B5EF4-FFF2-40B4-BE49-F238E27FC236}">
                <a16:creationId xmlns:a16="http://schemas.microsoft.com/office/drawing/2014/main" id="{B577AF17-6C7E-48B9-B267-0874B232A710}"/>
              </a:ext>
            </a:extLst>
          </p:cNvPr>
          <p:cNvSpPr>
            <a:spLocks noGrp="1"/>
          </p:cNvSpPr>
          <p:nvPr>
            <p:ph type="pic" sz="quarter" idx="25"/>
          </p:nvPr>
        </p:nvSpPr>
        <p:spPr>
          <a:xfrm>
            <a:off x="5227571" y="4043892"/>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6" name="Picture Placeholder 33">
            <a:extLst>
              <a:ext uri="{FF2B5EF4-FFF2-40B4-BE49-F238E27FC236}">
                <a16:creationId xmlns:a16="http://schemas.microsoft.com/office/drawing/2014/main" id="{98A01AB1-3434-46C7-B1B3-90AFD4B1799F}"/>
              </a:ext>
            </a:extLst>
          </p:cNvPr>
          <p:cNvSpPr>
            <a:spLocks noGrp="1"/>
          </p:cNvSpPr>
          <p:nvPr>
            <p:ph type="pic" sz="quarter" idx="26"/>
          </p:nvPr>
        </p:nvSpPr>
        <p:spPr>
          <a:xfrm>
            <a:off x="5227571" y="5368250"/>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272809251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9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1DD2DC66-11E4-4714-A8DE-E8AC34D49655}"/>
              </a:ext>
            </a:extLst>
          </p:cNvPr>
          <p:cNvSpPr/>
          <p:nvPr userDrawn="1"/>
        </p:nvSpPr>
        <p:spPr>
          <a:xfrm>
            <a:off x="371475" y="1233488"/>
            <a:ext cx="2293200"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AF541B1-4F4B-40BC-BF0B-B80864399D0C}"/>
              </a:ext>
            </a:extLst>
          </p:cNvPr>
          <p:cNvSpPr/>
          <p:nvPr userDrawn="1"/>
        </p:nvSpPr>
        <p:spPr>
          <a:xfrm>
            <a:off x="371475" y="3773172"/>
            <a:ext cx="2293200"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DB837A4A-8DA3-4F45-9468-2C7DE5B35803}"/>
              </a:ext>
            </a:extLst>
          </p:cNvPr>
          <p:cNvSpPr/>
          <p:nvPr userDrawn="1"/>
        </p:nvSpPr>
        <p:spPr>
          <a:xfrm>
            <a:off x="6170635" y="1233487"/>
            <a:ext cx="2294237"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39CA034F-F360-4CF5-B944-C16768254C5A}"/>
              </a:ext>
            </a:extLst>
          </p:cNvPr>
          <p:cNvSpPr/>
          <p:nvPr userDrawn="1"/>
        </p:nvSpPr>
        <p:spPr>
          <a:xfrm>
            <a:off x="6170635" y="3773171"/>
            <a:ext cx="2294237"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615473" y="1713955"/>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2" name="Rectangle 31">
            <a:extLst>
              <a:ext uri="{FF2B5EF4-FFF2-40B4-BE49-F238E27FC236}">
                <a16:creationId xmlns:a16="http://schemas.microsoft.com/office/drawing/2014/main" id="{ECA01639-D8FA-4F18-8FE5-E923F5A1BB48}"/>
              </a:ext>
            </a:extLst>
          </p:cNvPr>
          <p:cNvSpPr/>
          <p:nvPr userDrawn="1"/>
        </p:nvSpPr>
        <p:spPr>
          <a:xfrm>
            <a:off x="2730561"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AF02D09E-3C25-405E-BF24-A884A07C224A}"/>
              </a:ext>
            </a:extLst>
          </p:cNvPr>
          <p:cNvSpPr/>
          <p:nvPr userDrawn="1"/>
        </p:nvSpPr>
        <p:spPr>
          <a:xfrm>
            <a:off x="2730561"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2900245"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5" name="Text Placeholder 39">
            <a:extLst>
              <a:ext uri="{FF2B5EF4-FFF2-40B4-BE49-F238E27FC236}">
                <a16:creationId xmlns:a16="http://schemas.microsoft.com/office/drawing/2014/main" id="{33BDF68D-A417-4526-95BD-83DC0A4FA5B1}"/>
              </a:ext>
            </a:extLst>
          </p:cNvPr>
          <p:cNvSpPr>
            <a:spLocks noGrp="1"/>
          </p:cNvSpPr>
          <p:nvPr>
            <p:ph type="body" sz="quarter" idx="27" hasCustomPrompt="1"/>
          </p:nvPr>
        </p:nvSpPr>
        <p:spPr>
          <a:xfrm>
            <a:off x="2900245"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6" name="Rectangle 35">
            <a:extLst>
              <a:ext uri="{FF2B5EF4-FFF2-40B4-BE49-F238E27FC236}">
                <a16:creationId xmlns:a16="http://schemas.microsoft.com/office/drawing/2014/main" id="{1C6F0F84-9668-4EA8-A3F5-3AD5AED3EFDD}"/>
              </a:ext>
            </a:extLst>
          </p:cNvPr>
          <p:cNvSpPr/>
          <p:nvPr userDrawn="1"/>
        </p:nvSpPr>
        <p:spPr>
          <a:xfrm>
            <a:off x="8549714"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19CCCFCB-4EAD-47A3-8F4A-307EE022DD53}"/>
              </a:ext>
            </a:extLst>
          </p:cNvPr>
          <p:cNvSpPr/>
          <p:nvPr userDrawn="1"/>
        </p:nvSpPr>
        <p:spPr>
          <a:xfrm>
            <a:off x="8549714"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 Placeholder 39">
            <a:extLst>
              <a:ext uri="{FF2B5EF4-FFF2-40B4-BE49-F238E27FC236}">
                <a16:creationId xmlns:a16="http://schemas.microsoft.com/office/drawing/2014/main" id="{058CD71F-A7E3-4F68-ADE3-4E6B1BAE3129}"/>
              </a:ext>
            </a:extLst>
          </p:cNvPr>
          <p:cNvSpPr>
            <a:spLocks noGrp="1"/>
          </p:cNvSpPr>
          <p:nvPr>
            <p:ph type="body" sz="quarter" idx="28" hasCustomPrompt="1"/>
          </p:nvPr>
        </p:nvSpPr>
        <p:spPr>
          <a:xfrm>
            <a:off x="8719398"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0" name="Text Placeholder 39">
            <a:extLst>
              <a:ext uri="{FF2B5EF4-FFF2-40B4-BE49-F238E27FC236}">
                <a16:creationId xmlns:a16="http://schemas.microsoft.com/office/drawing/2014/main" id="{6EC40EC2-3775-4AF2-965D-0235107D8342}"/>
              </a:ext>
            </a:extLst>
          </p:cNvPr>
          <p:cNvSpPr>
            <a:spLocks noGrp="1"/>
          </p:cNvSpPr>
          <p:nvPr>
            <p:ph type="body" sz="quarter" idx="29" hasCustomPrompt="1"/>
          </p:nvPr>
        </p:nvSpPr>
        <p:spPr>
          <a:xfrm>
            <a:off x="8719398"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1" name="Picture Placeholder 33">
            <a:extLst>
              <a:ext uri="{FF2B5EF4-FFF2-40B4-BE49-F238E27FC236}">
                <a16:creationId xmlns:a16="http://schemas.microsoft.com/office/drawing/2014/main" id="{F196EA03-E36C-4E2A-A82F-8FA76EC2DBFC}"/>
              </a:ext>
            </a:extLst>
          </p:cNvPr>
          <p:cNvSpPr>
            <a:spLocks noGrp="1"/>
          </p:cNvSpPr>
          <p:nvPr>
            <p:ph type="pic" sz="quarter" idx="30"/>
          </p:nvPr>
        </p:nvSpPr>
        <p:spPr>
          <a:xfrm>
            <a:off x="615473" y="4253638"/>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52" name="Picture Placeholder 33">
            <a:extLst>
              <a:ext uri="{FF2B5EF4-FFF2-40B4-BE49-F238E27FC236}">
                <a16:creationId xmlns:a16="http://schemas.microsoft.com/office/drawing/2014/main" id="{9A754FAD-4B3A-4A76-9F0D-84DA72FD822B}"/>
              </a:ext>
            </a:extLst>
          </p:cNvPr>
          <p:cNvSpPr>
            <a:spLocks noGrp="1"/>
          </p:cNvSpPr>
          <p:nvPr>
            <p:ph type="pic" sz="quarter" idx="31"/>
          </p:nvPr>
        </p:nvSpPr>
        <p:spPr>
          <a:xfrm>
            <a:off x="6415151" y="4253638"/>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53" name="Picture Placeholder 33">
            <a:extLst>
              <a:ext uri="{FF2B5EF4-FFF2-40B4-BE49-F238E27FC236}">
                <a16:creationId xmlns:a16="http://schemas.microsoft.com/office/drawing/2014/main" id="{7A45718F-1012-47C4-BF29-7462E5C6CB90}"/>
              </a:ext>
            </a:extLst>
          </p:cNvPr>
          <p:cNvSpPr>
            <a:spLocks noGrp="1"/>
          </p:cNvSpPr>
          <p:nvPr>
            <p:ph type="pic" sz="quarter" idx="32"/>
          </p:nvPr>
        </p:nvSpPr>
        <p:spPr>
          <a:xfrm>
            <a:off x="6415151" y="1713954"/>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62773224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0_Title Only">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DD2DC66-11E4-4714-A8DE-E8AC34D49655}"/>
              </a:ext>
            </a:extLst>
          </p:cNvPr>
          <p:cNvSpPr/>
          <p:nvPr userDrawn="1"/>
        </p:nvSpPr>
        <p:spPr>
          <a:xfrm>
            <a:off x="371474" y="1660868"/>
            <a:ext cx="2686613"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8CD9ECBB-3A0A-409C-B1C0-C8F4C3087894}"/>
              </a:ext>
            </a:extLst>
          </p:cNvPr>
          <p:cNvSpPr/>
          <p:nvPr userDrawn="1"/>
        </p:nvSpPr>
        <p:spPr>
          <a:xfrm>
            <a:off x="3316099" y="1660868"/>
            <a:ext cx="2686613"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FB4FA2C-0414-484D-95CD-C5E17E33E238}"/>
              </a:ext>
            </a:extLst>
          </p:cNvPr>
          <p:cNvSpPr/>
          <p:nvPr userDrawn="1"/>
        </p:nvSpPr>
        <p:spPr>
          <a:xfrm>
            <a:off x="6260723" y="1660868"/>
            <a:ext cx="2686613"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8D0DE753-6478-4950-8F99-15952FCB6521}"/>
              </a:ext>
            </a:extLst>
          </p:cNvPr>
          <p:cNvSpPr/>
          <p:nvPr userDrawn="1"/>
        </p:nvSpPr>
        <p:spPr>
          <a:xfrm>
            <a:off x="9205348" y="1660868"/>
            <a:ext cx="2686613"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371474" y="4302782"/>
            <a:ext cx="2686613" cy="666781"/>
          </a:xfrm>
        </p:spPr>
        <p:txBody>
          <a:bodyPr anchor="t">
            <a:noAutofit/>
          </a:bodyPr>
          <a:lstStyle>
            <a:lvl1pPr marL="0" indent="0" algn="ctr">
              <a:buNone/>
              <a:defRPr sz="2000" b="1">
                <a:solidFill>
                  <a:schemeClr val="accent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371474"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316099" y="4302782"/>
            <a:ext cx="2686613" cy="666781"/>
          </a:xfrm>
        </p:spPr>
        <p:txBody>
          <a:bodyPr anchor="t">
            <a:noAutofit/>
          </a:bodyPr>
          <a:lstStyle>
            <a:lvl1pPr marL="0" indent="0" algn="ctr">
              <a:buNone/>
              <a:defRPr sz="2000" b="1">
                <a:solidFill>
                  <a:schemeClr val="accent2"/>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316099"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260723" y="4302782"/>
            <a:ext cx="2686613" cy="666781"/>
          </a:xfrm>
        </p:spPr>
        <p:txBody>
          <a:bodyPr anchor="t">
            <a:noAutofit/>
          </a:bodyPr>
          <a:lstStyle>
            <a:lvl1pPr marL="0" indent="0" algn="ctr">
              <a:buNone/>
              <a:defRPr sz="2000" b="1">
                <a:solidFill>
                  <a:schemeClr val="accent4"/>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260723"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205350" y="4302782"/>
            <a:ext cx="2686613" cy="666781"/>
          </a:xfrm>
        </p:spPr>
        <p:txBody>
          <a:bodyPr anchor="t">
            <a:noAutofit/>
          </a:bodyPr>
          <a:lstStyle>
            <a:lvl1pPr marL="0" indent="0" algn="ctr">
              <a:buNone/>
              <a:defRPr sz="2000" b="1">
                <a:solidFill>
                  <a:schemeClr val="accent6"/>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205350"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188473430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1_Title Only">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FBB81E01-55F6-44A7-8ACB-B172EA0F9FB3}"/>
              </a:ext>
            </a:extLst>
          </p:cNvPr>
          <p:cNvSpPr/>
          <p:nvPr userDrawn="1"/>
        </p:nvSpPr>
        <p:spPr>
          <a:xfrm>
            <a:off x="467420" y="3895002"/>
            <a:ext cx="2494721" cy="2067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FAD85DF7-0BE8-4B88-98A1-F5062CDAA964}"/>
              </a:ext>
            </a:extLst>
          </p:cNvPr>
          <p:cNvSpPr/>
          <p:nvPr userDrawn="1"/>
        </p:nvSpPr>
        <p:spPr>
          <a:xfrm>
            <a:off x="3412044" y="3895002"/>
            <a:ext cx="2494721" cy="20672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DF69394C-95D0-4D10-A34D-A35EF27D2806}"/>
              </a:ext>
            </a:extLst>
          </p:cNvPr>
          <p:cNvSpPr/>
          <p:nvPr userDrawn="1"/>
        </p:nvSpPr>
        <p:spPr>
          <a:xfrm>
            <a:off x="6356668" y="3895002"/>
            <a:ext cx="2494721" cy="2067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86DBF753-694A-4503-A33B-73C09E8EE3A5}"/>
              </a:ext>
            </a:extLst>
          </p:cNvPr>
          <p:cNvSpPr/>
          <p:nvPr userDrawn="1"/>
        </p:nvSpPr>
        <p:spPr>
          <a:xfrm>
            <a:off x="9301294" y="3895002"/>
            <a:ext cx="2494721" cy="20672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604610"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604610"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549235"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549235"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493859"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493859"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438486"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438486"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56538280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4900613" y="1233488"/>
            <a:ext cx="6991350" cy="4967287"/>
          </a:xfrm>
        </p:spPr>
        <p:txBody>
          <a:bodyPr>
            <a:normAutofit/>
          </a:bodyPr>
          <a:lstStyle>
            <a:lvl1pPr marL="0" indent="0" algn="ctr">
              <a:buNone/>
              <a:defRPr sz="2000"/>
            </a:lvl1pPr>
          </a:lstStyle>
          <a:p>
            <a:r>
              <a:rPr lang="en-US"/>
              <a:t>Click icon to add chart</a:t>
            </a:r>
            <a:endParaRPr lang="en-US" dirty="0"/>
          </a:p>
        </p:txBody>
      </p:sp>
      <p:sp>
        <p:nvSpPr>
          <p:cNvPr id="25" name="Rectangle 24">
            <a:extLst>
              <a:ext uri="{FF2B5EF4-FFF2-40B4-BE49-F238E27FC236}">
                <a16:creationId xmlns:a16="http://schemas.microsoft.com/office/drawing/2014/main" id="{D928258E-48B5-471F-BC61-B45FB2CA51BA}"/>
              </a:ext>
            </a:extLst>
          </p:cNvPr>
          <p:cNvSpPr/>
          <p:nvPr userDrawn="1"/>
        </p:nvSpPr>
        <p:spPr>
          <a:xfrm>
            <a:off x="371474" y="1233488"/>
            <a:ext cx="4419187"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5">
            <a:extLst>
              <a:ext uri="{FF2B5EF4-FFF2-40B4-BE49-F238E27FC236}">
                <a16:creationId xmlns:a16="http://schemas.microsoft.com/office/drawing/2014/main" id="{9867FAC3-5109-4D5D-8105-FC48313396C4}"/>
              </a:ext>
            </a:extLst>
          </p:cNvPr>
          <p:cNvSpPr>
            <a:spLocks noGrp="1"/>
          </p:cNvSpPr>
          <p:nvPr>
            <p:ph type="body" sz="quarter" idx="14"/>
          </p:nvPr>
        </p:nvSpPr>
        <p:spPr>
          <a:xfrm>
            <a:off x="546100" y="1450975"/>
            <a:ext cx="4065588" cy="4552950"/>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5967963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3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11520488" cy="4967287"/>
          </a:xfrm>
        </p:spPr>
        <p:txBody>
          <a:bodyPr>
            <a:normAutofit/>
          </a:bodyPr>
          <a:lstStyle>
            <a:lvl1pPr marL="0" indent="0" algn="ctr">
              <a:buNone/>
              <a:defRPr sz="2000"/>
            </a:lvl1pPr>
          </a:lstStyle>
          <a:p>
            <a:r>
              <a:rPr lang="en-US"/>
              <a:t>Click icon to add chart</a:t>
            </a:r>
            <a:endParaRPr lang="en-US" dirty="0"/>
          </a:p>
        </p:txBody>
      </p:sp>
    </p:spTree>
    <p:extLst>
      <p:ext uri="{BB962C8B-B14F-4D97-AF65-F5344CB8AC3E}">
        <p14:creationId xmlns:p14="http://schemas.microsoft.com/office/powerpoint/2010/main" val="25895297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4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7450621" cy="4967287"/>
          </a:xfrm>
        </p:spPr>
        <p:txBody>
          <a:bodyPr>
            <a:normAutofit/>
          </a:bodyPr>
          <a:lstStyle>
            <a:lvl1pPr marL="0" indent="0" algn="ctr">
              <a:buNone/>
              <a:defRPr sz="2000"/>
            </a:lvl1pPr>
          </a:lstStyle>
          <a:p>
            <a:r>
              <a:rPr lang="en-US"/>
              <a:t>Click icon to add chart</a:t>
            </a:r>
            <a:endParaRPr lang="en-US" dirty="0"/>
          </a:p>
        </p:txBody>
      </p:sp>
      <p:sp>
        <p:nvSpPr>
          <p:cNvPr id="5" name="Picture Placeholder 4">
            <a:extLst>
              <a:ext uri="{FF2B5EF4-FFF2-40B4-BE49-F238E27FC236}">
                <a16:creationId xmlns:a16="http://schemas.microsoft.com/office/drawing/2014/main" id="{F1D1D3DC-359F-47D3-A498-6E5DEF615BD3}"/>
              </a:ext>
            </a:extLst>
          </p:cNvPr>
          <p:cNvSpPr>
            <a:spLocks noGrp="1"/>
          </p:cNvSpPr>
          <p:nvPr>
            <p:ph type="pic" sz="quarter" idx="14"/>
          </p:nvPr>
        </p:nvSpPr>
        <p:spPr>
          <a:xfrm>
            <a:off x="7940675" y="1233488"/>
            <a:ext cx="3951288" cy="4967287"/>
          </a:xfrm>
        </p:spPr>
        <p:txBody>
          <a:bodyPr>
            <a:normAutofit/>
          </a:bodyPr>
          <a:lstStyle>
            <a:lvl1pPr marL="0" indent="0" algn="ctr">
              <a:buNone/>
              <a:defRPr sz="2000"/>
            </a:lvl1pPr>
          </a:lstStyle>
          <a:p>
            <a:r>
              <a:rPr lang="en-US"/>
              <a:t>Click icon to add picture</a:t>
            </a:r>
            <a:endParaRPr lang="en-US" dirty="0"/>
          </a:p>
        </p:txBody>
      </p:sp>
    </p:spTree>
    <p:extLst>
      <p:ext uri="{BB962C8B-B14F-4D97-AF65-F5344CB8AC3E}">
        <p14:creationId xmlns:p14="http://schemas.microsoft.com/office/powerpoint/2010/main" val="384059300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81415" y="1233488"/>
            <a:ext cx="5512490" cy="4967287"/>
          </a:xfrm>
        </p:spPr>
        <p:txBody>
          <a:bodyPr>
            <a:normAutofit/>
          </a:bodyPr>
          <a:lstStyle>
            <a:lvl1pPr marL="0" indent="0" algn="ctr">
              <a:buNone/>
              <a:defRPr sz="2000"/>
            </a:lvl1pPr>
          </a:lstStyle>
          <a:p>
            <a:r>
              <a:rPr lang="en-US"/>
              <a:t>Click icon to add chart</a:t>
            </a:r>
            <a:endParaRPr lang="en-US" dirty="0"/>
          </a:p>
        </p:txBody>
      </p:sp>
      <p:sp>
        <p:nvSpPr>
          <p:cNvPr id="7" name="Chart Placeholder 3">
            <a:extLst>
              <a:ext uri="{FF2B5EF4-FFF2-40B4-BE49-F238E27FC236}">
                <a16:creationId xmlns:a16="http://schemas.microsoft.com/office/drawing/2014/main" id="{6750280A-6976-42F9-B984-8601DD1972DC}"/>
              </a:ext>
            </a:extLst>
          </p:cNvPr>
          <p:cNvSpPr>
            <a:spLocks noGrp="1"/>
          </p:cNvSpPr>
          <p:nvPr>
            <p:ph type="chart" sz="quarter" idx="14"/>
          </p:nvPr>
        </p:nvSpPr>
        <p:spPr>
          <a:xfrm>
            <a:off x="6379473" y="1233488"/>
            <a:ext cx="5512490" cy="4967287"/>
          </a:xfrm>
        </p:spPr>
        <p:txBody>
          <a:bodyPr>
            <a:normAutofit/>
          </a:bodyPr>
          <a:lstStyle>
            <a:lvl1pPr marL="0" indent="0" algn="ctr">
              <a:buNone/>
              <a:defRPr sz="2000"/>
            </a:lvl1pPr>
          </a:lstStyle>
          <a:p>
            <a:r>
              <a:rPr lang="en-US"/>
              <a:t>Click icon to add chart</a:t>
            </a:r>
            <a:endParaRPr lang="en-US" dirty="0"/>
          </a:p>
        </p:txBody>
      </p:sp>
      <p:cxnSp>
        <p:nvCxnSpPr>
          <p:cNvPr id="6" name="Straight Connector 5">
            <a:extLst>
              <a:ext uri="{FF2B5EF4-FFF2-40B4-BE49-F238E27FC236}">
                <a16:creationId xmlns:a16="http://schemas.microsoft.com/office/drawing/2014/main" id="{5E63221D-DF23-4F80-AB42-A74C1B1CB425}"/>
              </a:ext>
            </a:extLst>
          </p:cNvPr>
          <p:cNvCxnSpPr/>
          <p:nvPr userDrawn="1"/>
        </p:nvCxnSpPr>
        <p:spPr>
          <a:xfrm>
            <a:off x="6125817" y="1233488"/>
            <a:ext cx="0" cy="496728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57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6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510622" y="1362696"/>
            <a:ext cx="5552246" cy="2294899"/>
          </a:xfrm>
        </p:spPr>
        <p:txBody>
          <a:bodyPr>
            <a:normAutofit/>
          </a:bodyPr>
          <a:lstStyle>
            <a:lvl1pPr marL="0" indent="0" algn="ctr">
              <a:buNone/>
              <a:defRPr sz="2000"/>
            </a:lvl1pPr>
          </a:lstStyle>
          <a:p>
            <a:r>
              <a:rPr lang="en-US"/>
              <a:t>Click icon to add chart</a:t>
            </a:r>
            <a:endParaRPr lang="en-US" dirty="0"/>
          </a:p>
        </p:txBody>
      </p:sp>
      <p:sp>
        <p:nvSpPr>
          <p:cNvPr id="9" name="Chart Placeholder 3">
            <a:extLst>
              <a:ext uri="{FF2B5EF4-FFF2-40B4-BE49-F238E27FC236}">
                <a16:creationId xmlns:a16="http://schemas.microsoft.com/office/drawing/2014/main" id="{3CC4F2FB-E360-40E2-BDA5-455EB243C216}"/>
              </a:ext>
            </a:extLst>
          </p:cNvPr>
          <p:cNvSpPr>
            <a:spLocks noGrp="1"/>
          </p:cNvSpPr>
          <p:nvPr>
            <p:ph type="chart" sz="quarter" idx="14"/>
          </p:nvPr>
        </p:nvSpPr>
        <p:spPr>
          <a:xfrm>
            <a:off x="500682" y="3781218"/>
            <a:ext cx="5552246" cy="2294899"/>
          </a:xfrm>
        </p:spPr>
        <p:txBody>
          <a:bodyPr>
            <a:normAutofit/>
          </a:bodyPr>
          <a:lstStyle>
            <a:lvl1pPr marL="0" indent="0" algn="ctr">
              <a:buNone/>
              <a:defRPr sz="2000"/>
            </a:lvl1pPr>
          </a:lstStyle>
          <a:p>
            <a:r>
              <a:rPr lang="en-US"/>
              <a:t>Click icon to add chart</a:t>
            </a:r>
            <a:endParaRPr lang="en-US" dirty="0"/>
          </a:p>
        </p:txBody>
      </p:sp>
      <p:sp>
        <p:nvSpPr>
          <p:cNvPr id="10" name="Chart Placeholder 3">
            <a:extLst>
              <a:ext uri="{FF2B5EF4-FFF2-40B4-BE49-F238E27FC236}">
                <a16:creationId xmlns:a16="http://schemas.microsoft.com/office/drawing/2014/main" id="{6373EAFD-6648-4861-97FB-A3961B86C814}"/>
              </a:ext>
            </a:extLst>
          </p:cNvPr>
          <p:cNvSpPr>
            <a:spLocks noGrp="1"/>
          </p:cNvSpPr>
          <p:nvPr>
            <p:ph type="chart" sz="quarter" idx="15"/>
          </p:nvPr>
        </p:nvSpPr>
        <p:spPr>
          <a:xfrm>
            <a:off x="6208643" y="1367561"/>
            <a:ext cx="5552246" cy="2294899"/>
          </a:xfrm>
        </p:spPr>
        <p:txBody>
          <a:bodyPr>
            <a:normAutofit/>
          </a:bodyPr>
          <a:lstStyle>
            <a:lvl1pPr marL="0" indent="0" algn="ctr">
              <a:buNone/>
              <a:defRPr sz="2000"/>
            </a:lvl1pPr>
          </a:lstStyle>
          <a:p>
            <a:r>
              <a:rPr lang="en-US"/>
              <a:t>Click icon to add chart</a:t>
            </a:r>
            <a:endParaRPr lang="en-US" dirty="0"/>
          </a:p>
        </p:txBody>
      </p:sp>
      <p:sp>
        <p:nvSpPr>
          <p:cNvPr id="11" name="Chart Placeholder 3">
            <a:extLst>
              <a:ext uri="{FF2B5EF4-FFF2-40B4-BE49-F238E27FC236}">
                <a16:creationId xmlns:a16="http://schemas.microsoft.com/office/drawing/2014/main" id="{CF0E102C-57E1-46ED-BE41-21C356F42BAD}"/>
              </a:ext>
            </a:extLst>
          </p:cNvPr>
          <p:cNvSpPr>
            <a:spLocks noGrp="1"/>
          </p:cNvSpPr>
          <p:nvPr>
            <p:ph type="chart" sz="quarter" idx="16"/>
          </p:nvPr>
        </p:nvSpPr>
        <p:spPr>
          <a:xfrm>
            <a:off x="6198703" y="3786083"/>
            <a:ext cx="5552246" cy="2294899"/>
          </a:xfrm>
        </p:spPr>
        <p:txBody>
          <a:bodyPr>
            <a:normAutofit/>
          </a:bodyPr>
          <a:lstStyle>
            <a:lvl1pPr marL="0" indent="0" algn="ctr">
              <a:buNone/>
              <a:defRPr sz="2000"/>
            </a:lvl1pPr>
          </a:lstStyle>
          <a:p>
            <a:r>
              <a:rPr lang="en-US"/>
              <a:t>Click icon to add chart</a:t>
            </a:r>
            <a:endParaRPr lang="en-US" dirty="0"/>
          </a:p>
        </p:txBody>
      </p:sp>
    </p:spTree>
    <p:extLst>
      <p:ext uri="{BB962C8B-B14F-4D97-AF65-F5344CB8AC3E}">
        <p14:creationId xmlns:p14="http://schemas.microsoft.com/office/powerpoint/2010/main" val="102084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1517DDCC-4521-4225-8F36-D4B39128409A}"/>
              </a:ext>
            </a:extLst>
          </p:cNvPr>
          <p:cNvSpPr/>
          <p:nvPr userDrawn="1"/>
        </p:nvSpPr>
        <p:spPr>
          <a:xfrm>
            <a:off x="8991600" y="3965574"/>
            <a:ext cx="3200400" cy="289242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B16570C8-2343-4B74-AF97-DC7CE5D92865}"/>
              </a:ext>
            </a:extLst>
          </p:cNvPr>
          <p:cNvSpPr/>
          <p:nvPr userDrawn="1"/>
        </p:nvSpPr>
        <p:spPr>
          <a:xfrm>
            <a:off x="0" y="0"/>
            <a:ext cx="3200400" cy="289242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userDrawn="1">
            <p:ph type="pic" sz="quarter" idx="10"/>
          </p:nvPr>
        </p:nvSpPr>
        <p:spPr>
          <a:xfrm>
            <a:off x="371476" y="278606"/>
            <a:ext cx="11520487" cy="3150394"/>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4" name="Rectangle 13">
            <a:extLst>
              <a:ext uri="{FF2B5EF4-FFF2-40B4-BE49-F238E27FC236}">
                <a16:creationId xmlns:a16="http://schemas.microsoft.com/office/drawing/2014/main" id="{40B27536-7968-45BB-9FA8-DF1A47A47827}"/>
              </a:ext>
            </a:extLst>
          </p:cNvPr>
          <p:cNvSpPr/>
          <p:nvPr userDrawn="1"/>
        </p:nvSpPr>
        <p:spPr>
          <a:xfrm>
            <a:off x="371476" y="3429000"/>
            <a:ext cx="11520487" cy="2771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userDrawn="1">
            <p:ph type="ctrTitle"/>
          </p:nvPr>
        </p:nvSpPr>
        <p:spPr>
          <a:xfrm>
            <a:off x="1510507" y="3886201"/>
            <a:ext cx="9242424" cy="1104900"/>
          </a:xfrm>
        </p:spPr>
        <p:txBody>
          <a:bodyPr anchor="ctr">
            <a:normAutofit/>
          </a:bodyPr>
          <a:lstStyle>
            <a:lvl1pPr algn="ctr">
              <a:defRPr sz="5400">
                <a:solidFill>
                  <a:schemeClr val="accent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userDrawn="1">
            <p:ph type="subTitle" idx="1"/>
          </p:nvPr>
        </p:nvSpPr>
        <p:spPr>
          <a:xfrm>
            <a:off x="1510507" y="5130801"/>
            <a:ext cx="9242424" cy="533400"/>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2837917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hasCustomPrompt="1"/>
          </p:nvPr>
        </p:nvSpPr>
        <p:spPr>
          <a:xfrm>
            <a:off x="1727201" y="2337595"/>
            <a:ext cx="8737600" cy="2182811"/>
          </a:xfrm>
        </p:spPr>
        <p:txBody>
          <a:bodyPr anchor="ctr">
            <a:normAutofit/>
          </a:bodyPr>
          <a:lstStyle>
            <a:lvl1pPr algn="ctr">
              <a:defRPr sz="11500">
                <a:solidFill>
                  <a:schemeClr val="tx1"/>
                </a:solidFill>
              </a:defRPr>
            </a:lvl1pPr>
          </a:lstStyle>
          <a:p>
            <a:r>
              <a:rPr lang="en-US" dirty="0"/>
              <a:t>Thank You</a:t>
            </a:r>
          </a:p>
        </p:txBody>
      </p:sp>
    </p:spTree>
    <p:extLst>
      <p:ext uri="{BB962C8B-B14F-4D97-AF65-F5344CB8AC3E}">
        <p14:creationId xmlns:p14="http://schemas.microsoft.com/office/powerpoint/2010/main" val="275753809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C3DD3-9184-4434-93FC-DDB3E5B532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4302458-F7EC-4A75-A897-E73CF8028E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D31584-D229-4F6C-BA8E-36782FDA8D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82B7AE8-665C-4FF6-B292-B525984D93C4}"/>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139031890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2ACFC-0D65-4857-AAEE-904747F38A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594C5E-E06C-488C-AC82-331C53B94F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4EC8C27-FA57-408C-8D6B-844D81BC83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E468A18F-96D4-4F1F-BF6B-EDFACBF8D67C}"/>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180341607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title">
  <p:cSld name="6_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11/11/2021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2022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84979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9C071DB-1B6B-4FC3-A099-12F35734D22D}"/>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5768407-2D97-4F4F-8CB8-4D3668680B64}"/>
              </a:ext>
            </a:extLst>
          </p:cNvPr>
          <p:cNvSpPr/>
          <p:nvPr userDrawn="1"/>
        </p:nvSpPr>
        <p:spPr>
          <a:xfrm>
            <a:off x="371475" y="1460501"/>
            <a:ext cx="5724525" cy="47402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1244600" y="260351"/>
            <a:ext cx="9702800" cy="973137"/>
          </a:xfrm>
        </p:spPr>
        <p:txBody>
          <a:bodyPr>
            <a:normAutofit/>
          </a:bodyPr>
          <a:lstStyle>
            <a:lvl1pPr algn="ct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546100" y="1638299"/>
            <a:ext cx="5346700" cy="4381501"/>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7" name="Picture Placeholder 6">
            <a:extLst>
              <a:ext uri="{FF2B5EF4-FFF2-40B4-BE49-F238E27FC236}">
                <a16:creationId xmlns:a16="http://schemas.microsoft.com/office/drawing/2014/main" id="{6D4AFEBD-46AA-4A09-AD19-CDD123811A47}"/>
              </a:ext>
            </a:extLst>
          </p:cNvPr>
          <p:cNvSpPr>
            <a:spLocks noGrp="1"/>
          </p:cNvSpPr>
          <p:nvPr>
            <p:ph type="pic" sz="quarter" idx="13"/>
          </p:nvPr>
        </p:nvSpPr>
        <p:spPr>
          <a:xfrm>
            <a:off x="6096000" y="1460501"/>
            <a:ext cx="5795963" cy="474027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377171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260351"/>
            <a:ext cx="5495926" cy="2138362"/>
          </a:xfrm>
        </p:spPr>
        <p:txBody>
          <a:bodyPr anchor="b">
            <a:noAutofit/>
          </a:bodyPr>
          <a:lstStyle>
            <a:lvl1pPr>
              <a:defRPr sz="5400"/>
            </a:lvl1pPr>
          </a:lstStyle>
          <a:p>
            <a:r>
              <a:rPr lang="en-US" noProof="0"/>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2603500"/>
            <a:ext cx="5495926" cy="35734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5" name="Picture Placeholder 1">
            <a:extLst>
              <a:ext uri="{FF2B5EF4-FFF2-40B4-BE49-F238E27FC236}">
                <a16:creationId xmlns:a16="http://schemas.microsoft.com/office/drawing/2014/main" id="{08C777B1-9A90-4B1E-A6AE-9339286077EB}"/>
              </a:ext>
            </a:extLst>
          </p:cNvPr>
          <p:cNvSpPr>
            <a:spLocks noGrp="1"/>
          </p:cNvSpPr>
          <p:nvPr>
            <p:ph type="pic" sz="quarter" idx="10" hasCustomPrompt="1"/>
          </p:nvPr>
        </p:nvSpPr>
        <p:spPr>
          <a:xfrm>
            <a:off x="9191224" y="637283"/>
            <a:ext cx="2692800" cy="278254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7" name="Picture Placeholder 2">
            <a:extLst>
              <a:ext uri="{FF2B5EF4-FFF2-40B4-BE49-F238E27FC236}">
                <a16:creationId xmlns:a16="http://schemas.microsoft.com/office/drawing/2014/main" id="{0FEA994A-8056-4F3D-9365-B6A362A93EE3}"/>
              </a:ext>
            </a:extLst>
          </p:cNvPr>
          <p:cNvSpPr>
            <a:spLocks noGrp="1"/>
          </p:cNvSpPr>
          <p:nvPr>
            <p:ph type="pic" sz="quarter" idx="11" hasCustomPrompt="1"/>
          </p:nvPr>
        </p:nvSpPr>
        <p:spPr>
          <a:xfrm>
            <a:off x="6498424" y="3430043"/>
            <a:ext cx="2692800" cy="277232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9" name="Rectangle 8">
            <a:extLst>
              <a:ext uri="{FF2B5EF4-FFF2-40B4-BE49-F238E27FC236}">
                <a16:creationId xmlns:a16="http://schemas.microsoft.com/office/drawing/2014/main" id="{E429E334-587D-4420-9285-C2A5F494582B}"/>
              </a:ext>
            </a:extLst>
          </p:cNvPr>
          <p:cNvSpPr/>
          <p:nvPr userDrawn="1"/>
        </p:nvSpPr>
        <p:spPr>
          <a:xfrm>
            <a:off x="9289522" y="3527226"/>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F7BD4601-EF26-4D7C-8CB6-95488F17575B}"/>
              </a:ext>
            </a:extLst>
          </p:cNvPr>
          <p:cNvSpPr/>
          <p:nvPr userDrawn="1"/>
        </p:nvSpPr>
        <p:spPr>
          <a:xfrm>
            <a:off x="8621786" y="2848323"/>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91949C41-2679-4E9D-A28C-F0C979F5702B}"/>
              </a:ext>
            </a:extLst>
          </p:cNvPr>
          <p:cNvSpPr/>
          <p:nvPr userDrawn="1"/>
        </p:nvSpPr>
        <p:spPr>
          <a:xfrm>
            <a:off x="8870898" y="2508125"/>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3454B05D-55FD-4118-B899-4095FF50870D}"/>
              </a:ext>
            </a:extLst>
          </p:cNvPr>
          <p:cNvSpPr/>
          <p:nvPr userDrawn="1"/>
        </p:nvSpPr>
        <p:spPr>
          <a:xfrm>
            <a:off x="0" y="933450"/>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40533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1016000"/>
            <a:ext cx="3997324" cy="2501899"/>
          </a:xfrm>
        </p:spPr>
        <p:txBody>
          <a:bodyPr anchor="b">
            <a:no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3619500"/>
            <a:ext cx="3997325"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4902201" y="619125"/>
            <a:ext cx="3454400" cy="5581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4" name="Picture Placeholder 6">
            <a:extLst>
              <a:ext uri="{FF2B5EF4-FFF2-40B4-BE49-F238E27FC236}">
                <a16:creationId xmlns:a16="http://schemas.microsoft.com/office/drawing/2014/main" id="{F6824EBC-CC6E-4D5A-B85A-DAC55ACE8533}"/>
              </a:ext>
            </a:extLst>
          </p:cNvPr>
          <p:cNvSpPr>
            <a:spLocks noGrp="1"/>
          </p:cNvSpPr>
          <p:nvPr>
            <p:ph type="pic" sz="quarter" idx="14"/>
          </p:nvPr>
        </p:nvSpPr>
        <p:spPr>
          <a:xfrm>
            <a:off x="8432801" y="260351"/>
            <a:ext cx="3454400" cy="558164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5" name="Rectangle 14">
            <a:extLst>
              <a:ext uri="{FF2B5EF4-FFF2-40B4-BE49-F238E27FC236}">
                <a16:creationId xmlns:a16="http://schemas.microsoft.com/office/drawing/2014/main" id="{43661888-890D-4E0C-8076-65EDFDB7DE27}"/>
              </a:ext>
            </a:extLst>
          </p:cNvPr>
          <p:cNvSpPr/>
          <p:nvPr userDrawn="1"/>
        </p:nvSpPr>
        <p:spPr>
          <a:xfrm>
            <a:off x="8432801" y="5842000"/>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AE48EF9-5BAF-4BD7-A6BE-866C0307B69F}"/>
              </a:ext>
            </a:extLst>
          </p:cNvPr>
          <p:cNvSpPr/>
          <p:nvPr userDrawn="1"/>
        </p:nvSpPr>
        <p:spPr>
          <a:xfrm>
            <a:off x="4902201" y="239509"/>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E8D4A5F4-99AC-4FB3-8A59-AB8D7B4FC7D7}"/>
              </a:ext>
            </a:extLst>
          </p:cNvPr>
          <p:cNvSpPr/>
          <p:nvPr userDrawn="1"/>
        </p:nvSpPr>
        <p:spPr>
          <a:xfrm>
            <a:off x="0" y="1384300"/>
            <a:ext cx="177800" cy="44577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401361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060ACE-E228-45FD-83E3-FF4D1CCF705F}"/>
              </a:ext>
            </a:extLst>
          </p:cNvPr>
          <p:cNvSpPr>
            <a:spLocks noGrp="1"/>
          </p:cNvSpPr>
          <p:nvPr>
            <p:ph type="title"/>
          </p:nvPr>
        </p:nvSpPr>
        <p:spPr>
          <a:xfrm>
            <a:off x="371475" y="260351"/>
            <a:ext cx="11520487" cy="7588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88AF9FF-2A4E-41E6-956B-69BC625CC9A4}"/>
              </a:ext>
            </a:extLst>
          </p:cNvPr>
          <p:cNvSpPr>
            <a:spLocks noGrp="1"/>
          </p:cNvSpPr>
          <p:nvPr>
            <p:ph type="body" idx="1"/>
          </p:nvPr>
        </p:nvSpPr>
        <p:spPr>
          <a:xfrm>
            <a:off x="371474" y="1233488"/>
            <a:ext cx="11520487" cy="4943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CEE1F87C-C7F2-4F14-86B1-854B7B0C580E}"/>
              </a:ext>
            </a:extLst>
          </p:cNvPr>
          <p:cNvSpPr/>
          <p:nvPr userDrawn="1"/>
        </p:nvSpPr>
        <p:spPr>
          <a:xfrm>
            <a:off x="11229975" y="6512060"/>
            <a:ext cx="962025" cy="3459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94FD9470-E137-41DF-A5CA-C7B4B9856E94}"/>
              </a:ext>
            </a:extLst>
          </p:cNvPr>
          <p:cNvSpPr>
            <a:spLocks noGrp="1"/>
          </p:cNvSpPr>
          <p:nvPr>
            <p:ph type="sldNum" sz="quarter" idx="4"/>
          </p:nvPr>
        </p:nvSpPr>
        <p:spPr>
          <a:xfrm>
            <a:off x="11518900" y="6581978"/>
            <a:ext cx="373062" cy="206104"/>
          </a:xfrm>
          <a:prstGeom prst="rect">
            <a:avLst/>
          </a:prstGeom>
        </p:spPr>
        <p:txBody>
          <a:bodyPr vert="horz" lIns="91440" tIns="45720" rIns="91440" bIns="45720" rtlCol="0" anchor="ctr"/>
          <a:lstStyle>
            <a:lvl1pPr algn="r">
              <a:defRPr sz="1200">
                <a:solidFill>
                  <a:schemeClr val="bg1"/>
                </a:solidFill>
              </a:defRPr>
            </a:lvl1pPr>
          </a:lstStyle>
          <a:p>
            <a:fld id="{03DC2DEF-D2FE-4B45-ABA4-9F153FD1C98A}" type="slidenum">
              <a:rPr lang="en-US" smtClean="0"/>
              <a:pPr/>
              <a:t>‹#›</a:t>
            </a:fld>
            <a:endParaRPr lang="en-US" dirty="0"/>
          </a:p>
        </p:txBody>
      </p:sp>
      <p:sp>
        <p:nvSpPr>
          <p:cNvPr id="8" name="Rectangle 7">
            <a:extLst>
              <a:ext uri="{FF2B5EF4-FFF2-40B4-BE49-F238E27FC236}">
                <a16:creationId xmlns:a16="http://schemas.microsoft.com/office/drawing/2014/main" id="{48AB12CC-D752-4664-B92F-BAEFF0416B7E}"/>
              </a:ext>
            </a:extLst>
          </p:cNvPr>
          <p:cNvSpPr/>
          <p:nvPr userDrawn="1"/>
        </p:nvSpPr>
        <p:spPr>
          <a:xfrm>
            <a:off x="0" y="260350"/>
            <a:ext cx="300037" cy="755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34583292"/>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50" r:id="rId6"/>
    <p:sldLayoutId id="2147483664" r:id="rId7"/>
    <p:sldLayoutId id="2147483665" r:id="rId8"/>
    <p:sldLayoutId id="2147483666" r:id="rId9"/>
    <p:sldLayoutId id="2147483667" r:id="rId10"/>
    <p:sldLayoutId id="2147483668" r:id="rId11"/>
    <p:sldLayoutId id="2147483669" r:id="rId12"/>
    <p:sldLayoutId id="2147483651" r:id="rId13"/>
    <p:sldLayoutId id="2147483670" r:id="rId14"/>
    <p:sldLayoutId id="2147483671" r:id="rId15"/>
    <p:sldLayoutId id="2147483672" r:id="rId16"/>
    <p:sldLayoutId id="2147483673" r:id="rId17"/>
    <p:sldLayoutId id="2147483652" r:id="rId18"/>
    <p:sldLayoutId id="2147483674" r:id="rId19"/>
    <p:sldLayoutId id="2147483675" r:id="rId20"/>
    <p:sldLayoutId id="2147483676" r:id="rId21"/>
    <p:sldLayoutId id="2147483677" r:id="rId22"/>
    <p:sldLayoutId id="2147483655" r:id="rId23"/>
    <p:sldLayoutId id="2147483678" r:id="rId24"/>
    <p:sldLayoutId id="2147483679" r:id="rId25"/>
    <p:sldLayoutId id="2147483680" r:id="rId26"/>
    <p:sldLayoutId id="2147483681" r:id="rId27"/>
    <p:sldLayoutId id="2147483653" r:id="rId28"/>
    <p:sldLayoutId id="2147483682" r:id="rId29"/>
    <p:sldLayoutId id="2147483683" r:id="rId30"/>
    <p:sldLayoutId id="2147483684" r:id="rId31"/>
    <p:sldLayoutId id="2147483685" r:id="rId32"/>
    <p:sldLayoutId id="2147483654" r:id="rId33"/>
    <p:sldLayoutId id="2147483686" r:id="rId34"/>
    <p:sldLayoutId id="2147483687" r:id="rId35"/>
    <p:sldLayoutId id="2147483689" r:id="rId36"/>
    <p:sldLayoutId id="2147483688" r:id="rId37"/>
    <p:sldLayoutId id="2147483690" r:id="rId38"/>
    <p:sldLayoutId id="2147483691" r:id="rId39"/>
    <p:sldLayoutId id="2147483692" r:id="rId40"/>
    <p:sldLayoutId id="2147483693" r:id="rId41"/>
    <p:sldLayoutId id="2147483694" r:id="rId42"/>
    <p:sldLayoutId id="2147483695" r:id="rId43"/>
    <p:sldLayoutId id="2147483696" r:id="rId44"/>
    <p:sldLayoutId id="2147483697" r:id="rId45"/>
    <p:sldLayoutId id="2147483698" r:id="rId46"/>
    <p:sldLayoutId id="2147483699" r:id="rId47"/>
    <p:sldLayoutId id="2147483700" r:id="rId48"/>
    <p:sldLayoutId id="2147483701" r:id="rId49"/>
    <p:sldLayoutId id="2147483702" r:id="rId50"/>
    <p:sldLayoutId id="2147483656" r:id="rId51"/>
    <p:sldLayoutId id="2147483657" r:id="rId52"/>
    <p:sldLayoutId id="2147483703" r:id="rId53"/>
  </p:sldLayoutIdLst>
  <p:hf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4">
          <p15:clr>
            <a:srgbClr val="F26B43"/>
          </p15:clr>
        </p15:guide>
        <p15:guide id="2" pos="234">
          <p15:clr>
            <a:srgbClr val="F26B43"/>
          </p15:clr>
        </p15:guide>
        <p15:guide id="3" orient="horz" pos="4133">
          <p15:clr>
            <a:srgbClr val="F26B43"/>
          </p15:clr>
        </p15:guide>
        <p15:guide id="4" pos="7491">
          <p15:clr>
            <a:srgbClr val="F26B43"/>
          </p15:clr>
        </p15:guide>
        <p15:guide id="5" orient="horz" pos="640">
          <p15:clr>
            <a:srgbClr val="F26B43"/>
          </p15:clr>
        </p15:guide>
        <p15:guide id="6" orient="horz" pos="777">
          <p15:clr>
            <a:srgbClr val="F26B43"/>
          </p15:clr>
        </p15:guide>
        <p15:guide id="7" orient="horz" pos="4020">
          <p15:clr>
            <a:srgbClr val="F26B43"/>
          </p15:clr>
        </p15:guide>
        <p15:guide id="8" orient="horz" pos="390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Layout" Target="../slideLayouts/slideLayout38.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 Id="rId9" Type="http://schemas.openxmlformats.org/officeDocument/2006/relationships/image" Target="../media/image17.svg"/></Relationships>
</file>

<file path=ppt/slides/_rels/slide1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43.xml"/><Relationship Id="rId5" Type="http://schemas.openxmlformats.org/officeDocument/2006/relationships/image" Target="../media/image21.jpeg"/><Relationship Id="rId4" Type="http://schemas.openxmlformats.org/officeDocument/2006/relationships/image" Target="../media/image20.jpeg"/></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5.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6.jpeg"/><Relationship Id="rId1" Type="http://schemas.openxmlformats.org/officeDocument/2006/relationships/slideLayout" Target="../slideLayouts/slideLayout3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53.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251CEBEB-5088-4E63-81A4-0DCEB5B45207}"/>
              </a:ext>
              <a:ext uri="{C183D7F6-B498-43B3-948B-1728B52AA6E4}">
                <adec:decorative xmlns:adec="http://schemas.microsoft.com/office/drawing/2017/decorative" val="1"/>
              </a:ext>
            </a:extLst>
          </p:cNvPr>
          <p:cNvPicPr>
            <a:picLocks noGrp="1" noChangeAspect="1"/>
          </p:cNvPicPr>
          <p:nvPr>
            <p:ph type="pic" sz="quarter" idx="10"/>
          </p:nvPr>
        </p:nvPicPr>
        <p:blipFill>
          <a:blip r:embed="rId2" cstate="email">
            <a:extLst>
              <a:ext uri="{28A0092B-C50C-407E-A947-70E740481C1C}">
                <a14:useLocalDpi xmlns:a14="http://schemas.microsoft.com/office/drawing/2010/main"/>
              </a:ext>
            </a:extLst>
          </a:blip>
          <a:srcRect/>
          <a:stretch>
            <a:fillRect/>
          </a:stretch>
        </p:blipFill>
        <p:spPr/>
      </p:pic>
      <p:sp>
        <p:nvSpPr>
          <p:cNvPr id="3" name="Title 2">
            <a:extLst>
              <a:ext uri="{FF2B5EF4-FFF2-40B4-BE49-F238E27FC236}">
                <a16:creationId xmlns:a16="http://schemas.microsoft.com/office/drawing/2014/main" id="{3D71C9CD-CAE8-4AC8-936D-333769D479E5}"/>
              </a:ext>
            </a:extLst>
          </p:cNvPr>
          <p:cNvSpPr>
            <a:spLocks noGrp="1"/>
          </p:cNvSpPr>
          <p:nvPr>
            <p:ph type="ctrTitle"/>
          </p:nvPr>
        </p:nvSpPr>
        <p:spPr/>
        <p:txBody>
          <a:bodyPr>
            <a:normAutofit fontScale="90000"/>
          </a:bodyPr>
          <a:lstStyle/>
          <a:p>
            <a:pPr algn="l"/>
            <a:r>
              <a:rPr lang="en-US" dirty="0">
                <a:latin typeface="Calibri (Headings)"/>
              </a:rPr>
              <a:t>Analyzing factors affecting delays in Indian Construction</a:t>
            </a:r>
          </a:p>
        </p:txBody>
      </p:sp>
    </p:spTree>
    <p:extLst>
      <p:ext uri="{BB962C8B-B14F-4D97-AF65-F5344CB8AC3E}">
        <p14:creationId xmlns:p14="http://schemas.microsoft.com/office/powerpoint/2010/main" val="1495496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1768246-2496-4F97-8FCA-02252116FF87}"/>
              </a:ext>
            </a:extLst>
          </p:cNvPr>
          <p:cNvSpPr>
            <a:spLocks noGrp="1"/>
          </p:cNvSpPr>
          <p:nvPr>
            <p:ph type="title"/>
          </p:nvPr>
        </p:nvSpPr>
        <p:spPr/>
        <p:txBody>
          <a:bodyPr/>
          <a:lstStyle/>
          <a:p>
            <a:r>
              <a:rPr lang="en-US" dirty="0"/>
              <a:t>Slide Title</a:t>
            </a:r>
          </a:p>
        </p:txBody>
      </p:sp>
      <p:pic>
        <p:nvPicPr>
          <p:cNvPr id="22" name="Picture Placeholder 21">
            <a:extLst>
              <a:ext uri="{FF2B5EF4-FFF2-40B4-BE49-F238E27FC236}">
                <a16:creationId xmlns:a16="http://schemas.microsoft.com/office/drawing/2014/main" id="{0F5C8F58-81B2-4162-9563-70C679CF85F2}"/>
              </a:ext>
              <a:ext uri="{C183D7F6-B498-43B3-948B-1728B52AA6E4}">
                <adec:decorative xmlns:adec="http://schemas.microsoft.com/office/drawing/2017/decorative" val="1"/>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7857" t="-6122" r="-17857" b="-6122"/>
          <a:stretch/>
        </p:blipFill>
        <p:spPr>
          <a:xfrm>
            <a:off x="876300" y="1739900"/>
            <a:ext cx="1689100" cy="1397000"/>
          </a:xfrm>
        </p:spPr>
      </p:pic>
      <p:pic>
        <p:nvPicPr>
          <p:cNvPr id="26" name="Picture Placeholder 25">
            <a:extLst>
              <a:ext uri="{FF2B5EF4-FFF2-40B4-BE49-F238E27FC236}">
                <a16:creationId xmlns:a16="http://schemas.microsoft.com/office/drawing/2014/main" id="{2AD0E03E-80ED-4CBF-B567-3E1EAB01FD41}"/>
              </a:ext>
              <a:ext uri="{C183D7F6-B498-43B3-948B-1728B52AA6E4}">
                <adec:decorative xmlns:adec="http://schemas.microsoft.com/office/drawing/2017/decorative" val="1"/>
              </a:ext>
            </a:extLst>
          </p:cNvPr>
          <p:cNvPicPr>
            <a:picLocks noGrp="1" noChangeAspect="1"/>
          </p:cNvPicPr>
          <p:nvPr>
            <p:ph type="pic" sz="quarter" idx="14"/>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8293" t="-6483" r="-18293" b="-6483"/>
          <a:stretch/>
        </p:blipFill>
        <p:spPr>
          <a:xfrm>
            <a:off x="3829813" y="4263232"/>
            <a:ext cx="1689100" cy="1397000"/>
          </a:xfrm>
        </p:spPr>
      </p:pic>
      <p:pic>
        <p:nvPicPr>
          <p:cNvPr id="24" name="Picture Placeholder 23">
            <a:extLst>
              <a:ext uri="{FF2B5EF4-FFF2-40B4-BE49-F238E27FC236}">
                <a16:creationId xmlns:a16="http://schemas.microsoft.com/office/drawing/2014/main" id="{F1E0AF3E-867C-4F0D-8325-9DC9A985B427}"/>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16501" t="-5000" r="-16501" b="-5000"/>
          <a:stretch/>
        </p:blipFill>
        <p:spPr>
          <a:xfrm>
            <a:off x="6744524" y="1739900"/>
            <a:ext cx="1689100" cy="1397000"/>
          </a:xfrm>
        </p:spPr>
      </p:pic>
      <p:pic>
        <p:nvPicPr>
          <p:cNvPr id="28" name="Picture Placeholder 27">
            <a:extLst>
              <a:ext uri="{FF2B5EF4-FFF2-40B4-BE49-F238E27FC236}">
                <a16:creationId xmlns:a16="http://schemas.microsoft.com/office/drawing/2014/main" id="{43BC7054-E269-4210-98F5-65D485066725}"/>
              </a:ext>
              <a:ext uri="{C183D7F6-B498-43B3-948B-1728B52AA6E4}">
                <adec:decorative xmlns:adec="http://schemas.microsoft.com/office/drawing/2017/decorative" val="1"/>
              </a:ext>
            </a:extLst>
          </p:cNvPr>
          <p:cNvPicPr>
            <a:picLocks noGrp="1" noChangeAspect="1"/>
          </p:cNvPicPr>
          <p:nvPr>
            <p:ph type="pic" sz="quarter" idx="17"/>
          </p:nvPr>
        </p:nvPicPr>
        <p:blipFill rotWithShape="1">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18293" t="-6483" r="-18293" b="-6483"/>
          <a:stretch/>
        </p:blipFill>
        <p:spPr>
          <a:xfrm>
            <a:off x="9659235" y="4263232"/>
            <a:ext cx="1689100" cy="1397000"/>
          </a:xfrm>
        </p:spPr>
      </p:pic>
      <p:sp>
        <p:nvSpPr>
          <p:cNvPr id="11" name="Text Placeholder 10">
            <a:extLst>
              <a:ext uri="{FF2B5EF4-FFF2-40B4-BE49-F238E27FC236}">
                <a16:creationId xmlns:a16="http://schemas.microsoft.com/office/drawing/2014/main" id="{901B6E4D-6942-45C5-99A9-6B769E8902BD}"/>
              </a:ext>
            </a:extLst>
          </p:cNvPr>
          <p:cNvSpPr>
            <a:spLocks noGrp="1"/>
          </p:cNvSpPr>
          <p:nvPr>
            <p:ph type="body" sz="quarter" idx="18"/>
          </p:nvPr>
        </p:nvSpPr>
        <p:spPr/>
        <p:txBody>
          <a:bodyPr/>
          <a:lstStyle/>
          <a:p>
            <a:r>
              <a:rPr lang="en-US" dirty="0"/>
              <a:t>Lorem ipsum dolor sit amet, consectetur adipiscing elit</a:t>
            </a:r>
          </a:p>
        </p:txBody>
      </p:sp>
      <p:sp>
        <p:nvSpPr>
          <p:cNvPr id="12" name="Text Placeholder 11">
            <a:extLst>
              <a:ext uri="{FF2B5EF4-FFF2-40B4-BE49-F238E27FC236}">
                <a16:creationId xmlns:a16="http://schemas.microsoft.com/office/drawing/2014/main" id="{7D269992-EA9D-41F6-85C3-B78921847100}"/>
              </a:ext>
            </a:extLst>
          </p:cNvPr>
          <p:cNvSpPr>
            <a:spLocks noGrp="1"/>
          </p:cNvSpPr>
          <p:nvPr>
            <p:ph type="body" sz="quarter" idx="19"/>
          </p:nvPr>
        </p:nvSpPr>
        <p:spPr/>
        <p:txBody>
          <a:bodyPr anchor="b"/>
          <a:lstStyle/>
          <a:p>
            <a:r>
              <a:rPr lang="en-US" dirty="0"/>
              <a:t>Lorem ipsum dolor sit amet, consectetur adipiscing elit</a:t>
            </a:r>
          </a:p>
        </p:txBody>
      </p:sp>
      <p:sp>
        <p:nvSpPr>
          <p:cNvPr id="13" name="Text Placeholder 12">
            <a:extLst>
              <a:ext uri="{FF2B5EF4-FFF2-40B4-BE49-F238E27FC236}">
                <a16:creationId xmlns:a16="http://schemas.microsoft.com/office/drawing/2014/main" id="{6DFAA7E0-5467-48C2-A0A1-08FFCDD0AB29}"/>
              </a:ext>
            </a:extLst>
          </p:cNvPr>
          <p:cNvSpPr>
            <a:spLocks noGrp="1"/>
          </p:cNvSpPr>
          <p:nvPr>
            <p:ph type="body" sz="quarter" idx="20"/>
          </p:nvPr>
        </p:nvSpPr>
        <p:spPr/>
        <p:txBody>
          <a:bodyPr/>
          <a:lstStyle/>
          <a:p>
            <a:r>
              <a:rPr lang="en-US" dirty="0"/>
              <a:t>Lorem ipsum dolor sit amet, consectetur adipiscing elit</a:t>
            </a:r>
          </a:p>
        </p:txBody>
      </p:sp>
      <p:sp>
        <p:nvSpPr>
          <p:cNvPr id="14" name="Text Placeholder 13">
            <a:extLst>
              <a:ext uri="{FF2B5EF4-FFF2-40B4-BE49-F238E27FC236}">
                <a16:creationId xmlns:a16="http://schemas.microsoft.com/office/drawing/2014/main" id="{26CD0F95-69FE-4CD4-B47D-11711D394220}"/>
              </a:ext>
            </a:extLst>
          </p:cNvPr>
          <p:cNvSpPr>
            <a:spLocks noGrp="1"/>
          </p:cNvSpPr>
          <p:nvPr>
            <p:ph type="body" sz="quarter" idx="21"/>
          </p:nvPr>
        </p:nvSpPr>
        <p:spPr/>
        <p:txBody>
          <a:bodyPr anchor="b"/>
          <a:lstStyle/>
          <a:p>
            <a:r>
              <a:rPr lang="en-US" dirty="0"/>
              <a:t>Lorem ipsum dolor sit amet, consectetur adipiscing elit</a:t>
            </a:r>
          </a:p>
        </p:txBody>
      </p:sp>
      <p:sp>
        <p:nvSpPr>
          <p:cNvPr id="2" name="Slide Number Placeholder 1">
            <a:extLst>
              <a:ext uri="{FF2B5EF4-FFF2-40B4-BE49-F238E27FC236}">
                <a16:creationId xmlns:a16="http://schemas.microsoft.com/office/drawing/2014/main" id="{7EAB17F8-59B5-4C93-9884-D30446299CA5}"/>
              </a:ext>
            </a:extLst>
          </p:cNvPr>
          <p:cNvSpPr>
            <a:spLocks noGrp="1"/>
          </p:cNvSpPr>
          <p:nvPr>
            <p:ph type="sldNum" sz="quarter" idx="12"/>
          </p:nvPr>
        </p:nvSpPr>
        <p:spPr/>
        <p:txBody>
          <a:bodyPr/>
          <a:lstStyle/>
          <a:p>
            <a:fld id="{03DC2DEF-D2FE-4B45-ABA4-9F153FD1C98A}" type="slidenum">
              <a:rPr lang="en-US" smtClean="0"/>
              <a:t>10</a:t>
            </a:fld>
            <a:endParaRPr lang="en-US" dirty="0"/>
          </a:p>
        </p:txBody>
      </p:sp>
    </p:spTree>
    <p:extLst>
      <p:ext uri="{BB962C8B-B14F-4D97-AF65-F5344CB8AC3E}">
        <p14:creationId xmlns:p14="http://schemas.microsoft.com/office/powerpoint/2010/main" val="1163063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2F8E5BC1-257F-4CA0-A14D-8A76F6198211}"/>
              </a:ext>
            </a:extLst>
          </p:cNvPr>
          <p:cNvSpPr>
            <a:spLocks noGrp="1"/>
          </p:cNvSpPr>
          <p:nvPr>
            <p:ph type="title"/>
          </p:nvPr>
        </p:nvSpPr>
        <p:spPr/>
        <p:txBody>
          <a:bodyPr/>
          <a:lstStyle/>
          <a:p>
            <a:r>
              <a:rPr lang="en-US" dirty="0"/>
              <a:t>Slide Title</a:t>
            </a:r>
          </a:p>
        </p:txBody>
      </p:sp>
      <p:sp>
        <p:nvSpPr>
          <p:cNvPr id="3" name="Slide Number Placeholder 2">
            <a:extLst>
              <a:ext uri="{FF2B5EF4-FFF2-40B4-BE49-F238E27FC236}">
                <a16:creationId xmlns:a16="http://schemas.microsoft.com/office/drawing/2014/main" id="{CE84475F-A218-40AD-91D5-2A42073651D9}"/>
              </a:ext>
            </a:extLst>
          </p:cNvPr>
          <p:cNvSpPr>
            <a:spLocks noGrp="1"/>
          </p:cNvSpPr>
          <p:nvPr>
            <p:ph type="sldNum" sz="quarter" idx="12"/>
          </p:nvPr>
        </p:nvSpPr>
        <p:spPr/>
        <p:txBody>
          <a:bodyPr/>
          <a:lstStyle/>
          <a:p>
            <a:fld id="{03DC2DEF-D2FE-4B45-ABA4-9F153FD1C98A}" type="slidenum">
              <a:rPr lang="en-US" smtClean="0"/>
              <a:t>11</a:t>
            </a:fld>
            <a:endParaRPr lang="en-US" dirty="0"/>
          </a:p>
        </p:txBody>
      </p:sp>
      <p:pic>
        <p:nvPicPr>
          <p:cNvPr id="29" name="Picture Placeholder 28">
            <a:extLst>
              <a:ext uri="{FF2B5EF4-FFF2-40B4-BE49-F238E27FC236}">
                <a16:creationId xmlns:a16="http://schemas.microsoft.com/office/drawing/2014/main" id="{8D53E665-9B7D-413E-815E-AF0082AFF105}"/>
              </a:ext>
              <a:ext uri="{C183D7F6-B498-43B3-948B-1728B52AA6E4}">
                <adec:decorative xmlns:adec="http://schemas.microsoft.com/office/drawing/2017/decorative" val="1"/>
              </a:ext>
            </a:extLst>
          </p:cNvPr>
          <p:cNvPicPr>
            <a:picLocks noGrp="1" noChangeAspect="1"/>
          </p:cNvPicPr>
          <p:nvPr>
            <p:ph type="pic" sz="quarter" idx="23"/>
          </p:nvPr>
        </p:nvPicPr>
        <p:blipFill rotWithShape="1">
          <a:blip r:embed="rId2" cstate="screen">
            <a:grayscl/>
            <a:extLst>
              <a:ext uri="{28A0092B-C50C-407E-A947-70E740481C1C}">
                <a14:useLocalDpi xmlns:a14="http://schemas.microsoft.com/office/drawing/2010/main"/>
              </a:ext>
            </a:extLst>
          </a:blip>
          <a:srcRect r="8741" b="8742"/>
          <a:stretch/>
        </p:blipFill>
        <p:spPr>
          <a:xfrm>
            <a:off x="9301294" y="1761485"/>
            <a:ext cx="2494721" cy="2226366"/>
          </a:xfrm>
        </p:spPr>
      </p:pic>
      <p:sp>
        <p:nvSpPr>
          <p:cNvPr id="14" name="Text Placeholder 13">
            <a:extLst>
              <a:ext uri="{FF2B5EF4-FFF2-40B4-BE49-F238E27FC236}">
                <a16:creationId xmlns:a16="http://schemas.microsoft.com/office/drawing/2014/main" id="{32B0CB1D-E6FE-4346-B4DC-C1AC8F0F5CC6}"/>
              </a:ext>
            </a:extLst>
          </p:cNvPr>
          <p:cNvSpPr>
            <a:spLocks noGrp="1"/>
          </p:cNvSpPr>
          <p:nvPr>
            <p:ph type="body" sz="quarter" idx="20"/>
          </p:nvPr>
        </p:nvSpPr>
        <p:spPr/>
        <p:txBody>
          <a:bodyPr/>
          <a:lstStyle/>
          <a:p>
            <a:r>
              <a:rPr lang="en-US" dirty="0"/>
              <a:t>Lorem Ipsum</a:t>
            </a:r>
          </a:p>
        </p:txBody>
      </p:sp>
      <p:sp>
        <p:nvSpPr>
          <p:cNvPr id="18" name="Text Placeholder 17">
            <a:extLst>
              <a:ext uri="{FF2B5EF4-FFF2-40B4-BE49-F238E27FC236}">
                <a16:creationId xmlns:a16="http://schemas.microsoft.com/office/drawing/2014/main" id="{6EBA6953-980C-4C61-AFA3-018201F6E289}"/>
              </a:ext>
            </a:extLst>
          </p:cNvPr>
          <p:cNvSpPr>
            <a:spLocks noGrp="1"/>
          </p:cNvSpPr>
          <p:nvPr>
            <p:ph type="body" sz="quarter" idx="24"/>
          </p:nvPr>
        </p:nvSpPr>
        <p:spPr/>
        <p:txBody>
          <a:bodyPr/>
          <a:lstStyle/>
          <a:p>
            <a:r>
              <a:rPr lang="en-US" dirty="0"/>
              <a:t>Lorem ipsum dolor sit amet</a:t>
            </a:r>
          </a:p>
        </p:txBody>
      </p:sp>
      <p:sp>
        <p:nvSpPr>
          <p:cNvPr id="19" name="Text Placeholder 18">
            <a:extLst>
              <a:ext uri="{FF2B5EF4-FFF2-40B4-BE49-F238E27FC236}">
                <a16:creationId xmlns:a16="http://schemas.microsoft.com/office/drawing/2014/main" id="{1EA45180-5246-464E-BDD0-2AB792997E91}"/>
              </a:ext>
            </a:extLst>
          </p:cNvPr>
          <p:cNvSpPr>
            <a:spLocks noGrp="1"/>
          </p:cNvSpPr>
          <p:nvPr>
            <p:ph type="body" sz="quarter" idx="25"/>
          </p:nvPr>
        </p:nvSpPr>
        <p:spPr/>
        <p:txBody>
          <a:bodyPr/>
          <a:lstStyle/>
          <a:p>
            <a:r>
              <a:rPr lang="en-US" dirty="0"/>
              <a:t>Lorem Ipsum</a:t>
            </a:r>
          </a:p>
        </p:txBody>
      </p:sp>
      <p:sp>
        <p:nvSpPr>
          <p:cNvPr id="20" name="Text Placeholder 19">
            <a:extLst>
              <a:ext uri="{FF2B5EF4-FFF2-40B4-BE49-F238E27FC236}">
                <a16:creationId xmlns:a16="http://schemas.microsoft.com/office/drawing/2014/main" id="{7E61202C-1274-459A-A89D-C23AE8A261C7}"/>
              </a:ext>
            </a:extLst>
          </p:cNvPr>
          <p:cNvSpPr>
            <a:spLocks noGrp="1"/>
          </p:cNvSpPr>
          <p:nvPr>
            <p:ph type="body" sz="quarter" idx="26"/>
          </p:nvPr>
        </p:nvSpPr>
        <p:spPr/>
        <p:txBody>
          <a:bodyPr/>
          <a:lstStyle/>
          <a:p>
            <a:r>
              <a:rPr lang="en-US" dirty="0"/>
              <a:t>Lorem ipsum dolor sit amet</a:t>
            </a:r>
          </a:p>
        </p:txBody>
      </p:sp>
      <p:sp>
        <p:nvSpPr>
          <p:cNvPr id="21" name="Text Placeholder 20">
            <a:extLst>
              <a:ext uri="{FF2B5EF4-FFF2-40B4-BE49-F238E27FC236}">
                <a16:creationId xmlns:a16="http://schemas.microsoft.com/office/drawing/2014/main" id="{B7A4F278-30B9-44DC-81DE-0BB8DC7D9B43}"/>
              </a:ext>
            </a:extLst>
          </p:cNvPr>
          <p:cNvSpPr>
            <a:spLocks noGrp="1"/>
          </p:cNvSpPr>
          <p:nvPr>
            <p:ph type="body" sz="quarter" idx="27"/>
          </p:nvPr>
        </p:nvSpPr>
        <p:spPr/>
        <p:txBody>
          <a:bodyPr/>
          <a:lstStyle/>
          <a:p>
            <a:r>
              <a:rPr lang="en-US" dirty="0"/>
              <a:t>Lorem Ipsum</a:t>
            </a:r>
          </a:p>
        </p:txBody>
      </p:sp>
      <p:sp>
        <p:nvSpPr>
          <p:cNvPr id="22" name="Text Placeholder 21">
            <a:extLst>
              <a:ext uri="{FF2B5EF4-FFF2-40B4-BE49-F238E27FC236}">
                <a16:creationId xmlns:a16="http://schemas.microsoft.com/office/drawing/2014/main" id="{6E82B8CE-8692-4360-9A23-C2348C7B858B}"/>
              </a:ext>
            </a:extLst>
          </p:cNvPr>
          <p:cNvSpPr>
            <a:spLocks noGrp="1"/>
          </p:cNvSpPr>
          <p:nvPr>
            <p:ph type="body" sz="quarter" idx="28"/>
          </p:nvPr>
        </p:nvSpPr>
        <p:spPr/>
        <p:txBody>
          <a:bodyPr/>
          <a:lstStyle/>
          <a:p>
            <a:r>
              <a:rPr lang="en-US" dirty="0"/>
              <a:t>Lorem ipsum dolor sit amet</a:t>
            </a:r>
          </a:p>
        </p:txBody>
      </p:sp>
      <p:sp>
        <p:nvSpPr>
          <p:cNvPr id="23" name="Text Placeholder 22">
            <a:extLst>
              <a:ext uri="{FF2B5EF4-FFF2-40B4-BE49-F238E27FC236}">
                <a16:creationId xmlns:a16="http://schemas.microsoft.com/office/drawing/2014/main" id="{7372C0BC-293C-400A-8073-0246B833FC7B}"/>
              </a:ext>
            </a:extLst>
          </p:cNvPr>
          <p:cNvSpPr>
            <a:spLocks noGrp="1"/>
          </p:cNvSpPr>
          <p:nvPr>
            <p:ph type="body" sz="quarter" idx="29"/>
          </p:nvPr>
        </p:nvSpPr>
        <p:spPr/>
        <p:txBody>
          <a:bodyPr/>
          <a:lstStyle/>
          <a:p>
            <a:r>
              <a:rPr lang="en-US" dirty="0"/>
              <a:t>Lorem Ipsum</a:t>
            </a:r>
          </a:p>
        </p:txBody>
      </p:sp>
      <p:sp>
        <p:nvSpPr>
          <p:cNvPr id="24" name="Text Placeholder 23">
            <a:extLst>
              <a:ext uri="{FF2B5EF4-FFF2-40B4-BE49-F238E27FC236}">
                <a16:creationId xmlns:a16="http://schemas.microsoft.com/office/drawing/2014/main" id="{A7CB8132-D875-4ED5-9967-5C58F21B10E3}"/>
              </a:ext>
            </a:extLst>
          </p:cNvPr>
          <p:cNvSpPr>
            <a:spLocks noGrp="1"/>
          </p:cNvSpPr>
          <p:nvPr>
            <p:ph type="body" sz="quarter" idx="30"/>
          </p:nvPr>
        </p:nvSpPr>
        <p:spPr/>
        <p:txBody>
          <a:bodyPr/>
          <a:lstStyle/>
          <a:p>
            <a:r>
              <a:rPr lang="en-US" dirty="0"/>
              <a:t>Lorem ipsum dolor sit amet</a:t>
            </a:r>
          </a:p>
        </p:txBody>
      </p:sp>
      <p:pic>
        <p:nvPicPr>
          <p:cNvPr id="25" name="Picture Placeholder 24" descr="A person giving pose&#10;&#10;">
            <a:extLst>
              <a:ext uri="{FF2B5EF4-FFF2-40B4-BE49-F238E27FC236}">
                <a16:creationId xmlns:a16="http://schemas.microsoft.com/office/drawing/2014/main" id="{104C104E-9EBC-4154-906F-14A298E9EF2E}"/>
              </a:ext>
            </a:extLst>
          </p:cNvPr>
          <p:cNvPicPr>
            <a:picLocks noGrp="1" noChangeAspect="1"/>
          </p:cNvPicPr>
          <p:nvPr>
            <p:ph type="pic" sz="quarter" idx="13"/>
          </p:nvPr>
        </p:nvPicPr>
        <p:blipFill rotWithShape="1">
          <a:blip r:embed="rId3" cstate="screen">
            <a:grayscl/>
            <a:extLst>
              <a:ext uri="{28A0092B-C50C-407E-A947-70E740481C1C}">
                <a14:useLocalDpi xmlns:a14="http://schemas.microsoft.com/office/drawing/2010/main"/>
              </a:ext>
            </a:extLst>
          </a:blip>
          <a:srcRect/>
          <a:stretch/>
        </p:blipFill>
        <p:spPr>
          <a:xfrm>
            <a:off x="466725" y="1762125"/>
            <a:ext cx="2495550" cy="2225675"/>
          </a:xfrm>
          <a:prstGeom prst="rect">
            <a:avLst/>
          </a:prstGeom>
        </p:spPr>
      </p:pic>
      <p:pic>
        <p:nvPicPr>
          <p:cNvPr id="26" name="Picture Placeholder 25" descr="A person looking at the camera&#10;&#10;">
            <a:extLst>
              <a:ext uri="{FF2B5EF4-FFF2-40B4-BE49-F238E27FC236}">
                <a16:creationId xmlns:a16="http://schemas.microsoft.com/office/drawing/2014/main" id="{B12E57E0-F016-4B3F-9126-3A11698F325D}"/>
              </a:ext>
            </a:extLst>
          </p:cNvPr>
          <p:cNvPicPr>
            <a:picLocks noGrp="1" noChangeAspect="1"/>
          </p:cNvPicPr>
          <p:nvPr>
            <p:ph type="pic" sz="quarter" idx="21"/>
          </p:nvPr>
        </p:nvPicPr>
        <p:blipFill rotWithShape="1">
          <a:blip r:embed="rId4" cstate="screen">
            <a:grayscl/>
            <a:extLst>
              <a:ext uri="{28A0092B-C50C-407E-A947-70E740481C1C}">
                <a14:useLocalDpi xmlns:a14="http://schemas.microsoft.com/office/drawing/2010/main"/>
              </a:ext>
            </a:extLst>
          </a:blip>
          <a:srcRect/>
          <a:stretch/>
        </p:blipFill>
        <p:spPr>
          <a:xfrm>
            <a:off x="3411538" y="1762125"/>
            <a:ext cx="2495550" cy="2225675"/>
          </a:xfrm>
          <a:prstGeom prst="rect">
            <a:avLst/>
          </a:prstGeom>
        </p:spPr>
      </p:pic>
      <p:pic>
        <p:nvPicPr>
          <p:cNvPr id="27" name="Picture Placeholder 26" descr="Male ">
            <a:extLst>
              <a:ext uri="{FF2B5EF4-FFF2-40B4-BE49-F238E27FC236}">
                <a16:creationId xmlns:a16="http://schemas.microsoft.com/office/drawing/2014/main" id="{F5B38C71-905C-4A1A-97EF-31546F4BF602}"/>
              </a:ext>
            </a:extLst>
          </p:cNvPr>
          <p:cNvPicPr>
            <a:picLocks noGrp="1" noChangeAspect="1"/>
          </p:cNvPicPr>
          <p:nvPr>
            <p:ph type="pic" sz="quarter" idx="22"/>
          </p:nvPr>
        </p:nvPicPr>
        <p:blipFill rotWithShape="1">
          <a:blip r:embed="rId5" cstate="screen">
            <a:grayscl/>
            <a:extLst>
              <a:ext uri="{28A0092B-C50C-407E-A947-70E740481C1C}">
                <a14:useLocalDpi xmlns:a14="http://schemas.microsoft.com/office/drawing/2010/main"/>
              </a:ext>
            </a:extLst>
          </a:blip>
          <a:srcRect/>
          <a:stretch/>
        </p:blipFill>
        <p:spPr>
          <a:xfrm>
            <a:off x="6356350" y="1762125"/>
            <a:ext cx="2495550" cy="2225675"/>
          </a:xfrm>
          <a:prstGeom prst="rect">
            <a:avLst/>
          </a:prstGeom>
        </p:spPr>
      </p:pic>
    </p:spTree>
    <p:extLst>
      <p:ext uri="{BB962C8B-B14F-4D97-AF65-F5344CB8AC3E}">
        <p14:creationId xmlns:p14="http://schemas.microsoft.com/office/powerpoint/2010/main" val="2971040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2C00B059-8249-401E-BECD-DC838B36F9FB}"/>
              </a:ext>
            </a:extLst>
          </p:cNvPr>
          <p:cNvSpPr>
            <a:spLocks noGrp="1"/>
          </p:cNvSpPr>
          <p:nvPr>
            <p:ph type="title"/>
          </p:nvPr>
        </p:nvSpPr>
        <p:spPr/>
        <p:txBody>
          <a:bodyPr/>
          <a:lstStyle/>
          <a:p>
            <a:r>
              <a:rPr lang="en-US" dirty="0"/>
              <a:t>Slide Title</a:t>
            </a:r>
          </a:p>
        </p:txBody>
      </p:sp>
      <p:sp>
        <p:nvSpPr>
          <p:cNvPr id="3" name="Slide Number Placeholder 2">
            <a:extLst>
              <a:ext uri="{FF2B5EF4-FFF2-40B4-BE49-F238E27FC236}">
                <a16:creationId xmlns:a16="http://schemas.microsoft.com/office/drawing/2014/main" id="{581E71C2-3FC1-41C1-8255-33A1AC802247}"/>
              </a:ext>
            </a:extLst>
          </p:cNvPr>
          <p:cNvSpPr>
            <a:spLocks noGrp="1"/>
          </p:cNvSpPr>
          <p:nvPr>
            <p:ph type="sldNum" sz="quarter" idx="12"/>
          </p:nvPr>
        </p:nvSpPr>
        <p:spPr/>
        <p:txBody>
          <a:bodyPr/>
          <a:lstStyle/>
          <a:p>
            <a:fld id="{03DC2DEF-D2FE-4B45-ABA4-9F153FD1C98A}" type="slidenum">
              <a:rPr lang="en-US" smtClean="0"/>
              <a:t>12</a:t>
            </a:fld>
            <a:endParaRPr lang="en-US" dirty="0"/>
          </a:p>
        </p:txBody>
      </p:sp>
      <p:graphicFrame>
        <p:nvGraphicFramePr>
          <p:cNvPr id="21" name="Chart Placeholder 20">
            <a:extLst>
              <a:ext uri="{FF2B5EF4-FFF2-40B4-BE49-F238E27FC236}">
                <a16:creationId xmlns:a16="http://schemas.microsoft.com/office/drawing/2014/main" id="{D8DD12A5-FE18-4970-8B30-E368D9BD860D}"/>
              </a:ext>
              <a:ext uri="{C183D7F6-B498-43B3-948B-1728B52AA6E4}">
                <adec:decorative xmlns:adec="http://schemas.microsoft.com/office/drawing/2017/decorative" val="1"/>
              </a:ext>
            </a:extLst>
          </p:cNvPr>
          <p:cNvGraphicFramePr>
            <a:graphicFrameLocks noGrp="1"/>
          </p:cNvGraphicFramePr>
          <p:nvPr>
            <p:ph type="chart" sz="quarter" idx="13"/>
            <p:extLst>
              <p:ext uri="{D42A27DB-BD31-4B8C-83A1-F6EECF244321}">
                <p14:modId xmlns:p14="http://schemas.microsoft.com/office/powerpoint/2010/main" val="2352845846"/>
              </p:ext>
            </p:extLst>
          </p:nvPr>
        </p:nvGraphicFramePr>
        <p:xfrm>
          <a:off x="4900613" y="1233488"/>
          <a:ext cx="6991350" cy="4967287"/>
        </p:xfrm>
        <a:graphic>
          <a:graphicData uri="http://schemas.openxmlformats.org/drawingml/2006/chart">
            <c:chart xmlns:c="http://schemas.openxmlformats.org/drawingml/2006/chart" xmlns:r="http://schemas.openxmlformats.org/officeDocument/2006/relationships" r:id="rId2"/>
          </a:graphicData>
        </a:graphic>
      </p:graphicFrame>
      <p:sp>
        <p:nvSpPr>
          <p:cNvPr id="18" name="Text Placeholder 17">
            <a:extLst>
              <a:ext uri="{FF2B5EF4-FFF2-40B4-BE49-F238E27FC236}">
                <a16:creationId xmlns:a16="http://schemas.microsoft.com/office/drawing/2014/main" id="{ED42596E-DB09-43F7-A053-18CEB2DDE639}"/>
              </a:ext>
            </a:extLst>
          </p:cNvPr>
          <p:cNvSpPr>
            <a:spLocks noGrp="1"/>
          </p:cNvSpPr>
          <p:nvPr>
            <p:ph type="body" sz="quarter" idx="14"/>
          </p:nvPr>
        </p:nvSpPr>
        <p:spPr/>
        <p:txBody>
          <a:bodyPr/>
          <a:lstStyle/>
          <a:p>
            <a:r>
              <a:rPr lang="en-US" dirty="0"/>
              <a:t>Lorem ipsum dolor sit amet, consectetur adipiscing elit, sed do eiusmod tempor incididunt ut labore et dolore magna aliqua. Ut enim ad minim veniam, quis nostrud exercitation ullamco laboris nisi ut aliquip ex ea commodo consequat.</a:t>
            </a:r>
          </a:p>
        </p:txBody>
      </p:sp>
    </p:spTree>
    <p:extLst>
      <p:ext uri="{BB962C8B-B14F-4D97-AF65-F5344CB8AC3E}">
        <p14:creationId xmlns:p14="http://schemas.microsoft.com/office/powerpoint/2010/main" val="2900026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3F3382E-6A29-4BEB-BC3C-D9064D8A5E48}"/>
              </a:ext>
            </a:extLst>
          </p:cNvPr>
          <p:cNvPicPr>
            <a:picLocks noChangeAspect="1"/>
          </p:cNvPicPr>
          <p:nvPr/>
        </p:nvPicPr>
        <p:blipFill>
          <a:blip r:embed="rId2"/>
          <a:stretch>
            <a:fillRect/>
          </a:stretch>
        </p:blipFill>
        <p:spPr>
          <a:xfrm>
            <a:off x="0" y="-34727"/>
            <a:ext cx="12192000" cy="6858001"/>
          </a:xfrm>
          <a:prstGeom prst="rect">
            <a:avLst/>
          </a:prstGeom>
        </p:spPr>
      </p:pic>
      <p:sp>
        <p:nvSpPr>
          <p:cNvPr id="7" name="TextBox 6">
            <a:extLst>
              <a:ext uri="{FF2B5EF4-FFF2-40B4-BE49-F238E27FC236}">
                <a16:creationId xmlns:a16="http://schemas.microsoft.com/office/drawing/2014/main" id="{6CBEEC4C-17D5-4005-98CF-01565414789C}"/>
              </a:ext>
            </a:extLst>
          </p:cNvPr>
          <p:cNvSpPr txBox="1"/>
          <p:nvPr/>
        </p:nvSpPr>
        <p:spPr>
          <a:xfrm>
            <a:off x="257453" y="5013412"/>
            <a:ext cx="5415379" cy="769441"/>
          </a:xfrm>
          <a:prstGeom prst="rect">
            <a:avLst/>
          </a:prstGeom>
          <a:noFill/>
        </p:spPr>
        <p:txBody>
          <a:bodyPr wrap="square" rtlCol="0">
            <a:spAutoFit/>
          </a:bodyPr>
          <a:lstStyle/>
          <a:p>
            <a:r>
              <a:rPr lang="en-US" sz="4400" dirty="0">
                <a:solidFill>
                  <a:schemeClr val="bg1"/>
                </a:solidFill>
              </a:rPr>
              <a:t>Civil Engineering</a:t>
            </a:r>
            <a:endParaRPr lang="en-IN" sz="4400" dirty="0">
              <a:solidFill>
                <a:schemeClr val="bg1"/>
              </a:solidFill>
            </a:endParaRPr>
          </a:p>
        </p:txBody>
      </p:sp>
      <p:sp>
        <p:nvSpPr>
          <p:cNvPr id="2" name="TextBox 1">
            <a:extLst>
              <a:ext uri="{FF2B5EF4-FFF2-40B4-BE49-F238E27FC236}">
                <a16:creationId xmlns:a16="http://schemas.microsoft.com/office/drawing/2014/main" id="{E89FC994-6625-4170-90EB-1EB9D112204D}"/>
              </a:ext>
            </a:extLst>
          </p:cNvPr>
          <p:cNvSpPr txBox="1"/>
          <p:nvPr/>
        </p:nvSpPr>
        <p:spPr>
          <a:xfrm>
            <a:off x="372862" y="1578258"/>
            <a:ext cx="3879541" cy="1569660"/>
          </a:xfrm>
          <a:prstGeom prst="rect">
            <a:avLst/>
          </a:prstGeom>
          <a:noFill/>
        </p:spPr>
        <p:txBody>
          <a:bodyPr wrap="square" rtlCol="0">
            <a:spAutoFit/>
          </a:bodyPr>
          <a:lstStyle/>
          <a:p>
            <a:r>
              <a:rPr lang="en-US" sz="3200" dirty="0">
                <a:solidFill>
                  <a:schemeClr val="bg1">
                    <a:lumMod val="95000"/>
                  </a:schemeClr>
                </a:solidFill>
              </a:rPr>
              <a:t>Narasaraopeta</a:t>
            </a:r>
          </a:p>
          <a:p>
            <a:r>
              <a:rPr lang="en-US" sz="3200" dirty="0">
                <a:solidFill>
                  <a:schemeClr val="bg1">
                    <a:lumMod val="95000"/>
                  </a:schemeClr>
                </a:solidFill>
              </a:rPr>
              <a:t>          Engineering</a:t>
            </a:r>
          </a:p>
          <a:p>
            <a:r>
              <a:rPr lang="en-US" sz="3200" dirty="0">
                <a:solidFill>
                  <a:schemeClr val="bg1">
                    <a:lumMod val="95000"/>
                  </a:schemeClr>
                </a:solidFill>
              </a:rPr>
              <a:t>                       College</a:t>
            </a:r>
            <a:endParaRPr lang="en-IN" sz="3200" dirty="0">
              <a:solidFill>
                <a:schemeClr val="bg1">
                  <a:lumMod val="95000"/>
                </a:schemeClr>
              </a:solidFill>
            </a:endParaRPr>
          </a:p>
        </p:txBody>
      </p:sp>
    </p:spTree>
    <p:extLst>
      <p:ext uri="{BB962C8B-B14F-4D97-AF65-F5344CB8AC3E}">
        <p14:creationId xmlns:p14="http://schemas.microsoft.com/office/powerpoint/2010/main" val="26714474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E253D32-8B7B-47D0-BB63-402C3DB9B549}"/>
              </a:ext>
            </a:extLst>
          </p:cNvPr>
          <p:cNvSpPr>
            <a:spLocks noGrp="1"/>
          </p:cNvSpPr>
          <p:nvPr>
            <p:ph type="title"/>
          </p:nvPr>
        </p:nvSpPr>
        <p:spPr>
          <a:xfrm>
            <a:off x="6503788" y="1653894"/>
            <a:ext cx="5272764" cy="939050"/>
          </a:xfrm>
        </p:spPr>
        <p:txBody>
          <a:bodyPr/>
          <a:lstStyle/>
          <a:p>
            <a:r>
              <a:rPr lang="en-US" sz="4800" dirty="0"/>
              <a:t>Presented</a:t>
            </a:r>
            <a:r>
              <a:rPr lang="en-US" dirty="0"/>
              <a:t> </a:t>
            </a:r>
            <a:r>
              <a:rPr lang="en-US" sz="4400" dirty="0"/>
              <a:t>By</a:t>
            </a:r>
          </a:p>
        </p:txBody>
      </p:sp>
      <p:sp>
        <p:nvSpPr>
          <p:cNvPr id="7" name="Content Placeholder 6">
            <a:extLst>
              <a:ext uri="{FF2B5EF4-FFF2-40B4-BE49-F238E27FC236}">
                <a16:creationId xmlns:a16="http://schemas.microsoft.com/office/drawing/2014/main" id="{1D6EB617-E017-4B26-9576-8578E948979A}"/>
              </a:ext>
            </a:extLst>
          </p:cNvPr>
          <p:cNvSpPr>
            <a:spLocks noGrp="1"/>
          </p:cNvSpPr>
          <p:nvPr>
            <p:ph idx="1"/>
          </p:nvPr>
        </p:nvSpPr>
        <p:spPr>
          <a:xfrm>
            <a:off x="6503788" y="2986325"/>
            <a:ext cx="5272764" cy="2557463"/>
          </a:xfrm>
        </p:spPr>
        <p:txBody>
          <a:bodyPr/>
          <a:lstStyle/>
          <a:p>
            <a:pPr marL="457200" indent="-457200">
              <a:buFont typeface="+mj-lt"/>
              <a:buAutoNum type="arabicPeriod"/>
            </a:pPr>
            <a:r>
              <a:rPr lang="en-US" b="1" dirty="0" err="1"/>
              <a:t>P.C.Pullarao</a:t>
            </a:r>
            <a:r>
              <a:rPr lang="en-US" b="1" dirty="0"/>
              <a:t> Gupta – 18471A0136</a:t>
            </a:r>
          </a:p>
          <a:p>
            <a:pPr marL="457200" indent="-457200">
              <a:buFont typeface="+mj-lt"/>
              <a:buAutoNum type="arabicPeriod"/>
            </a:pPr>
            <a:r>
              <a:rPr lang="en-US" b="1" dirty="0" err="1"/>
              <a:t>R.GuruSai</a:t>
            </a:r>
            <a:r>
              <a:rPr lang="en-US" b="1" dirty="0"/>
              <a:t> Kumar – 18471A0137</a:t>
            </a:r>
          </a:p>
          <a:p>
            <a:pPr marL="457200" indent="-457200">
              <a:buFont typeface="+mj-lt"/>
              <a:buAutoNum type="arabicPeriod"/>
            </a:pPr>
            <a:r>
              <a:rPr lang="en-US" b="1" dirty="0" err="1"/>
              <a:t>P.Raghu</a:t>
            </a:r>
            <a:r>
              <a:rPr lang="en-US" b="1" dirty="0"/>
              <a:t> Vamsi – 18471A0132</a:t>
            </a:r>
          </a:p>
          <a:p>
            <a:pPr marL="457200" indent="-457200">
              <a:buFont typeface="+mj-lt"/>
              <a:buAutoNum type="arabicPeriod"/>
            </a:pPr>
            <a:r>
              <a:rPr lang="en-US" b="1" dirty="0" err="1"/>
              <a:t>P.Chandini</a:t>
            </a:r>
            <a:r>
              <a:rPr lang="en-US" b="1" dirty="0"/>
              <a:t> – 18471A0128</a:t>
            </a:r>
          </a:p>
          <a:p>
            <a:endParaRPr lang="en-US" dirty="0"/>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p:txBody>
          <a:bodyPr/>
          <a:lstStyle/>
          <a:p>
            <a:fld id="{03DC2DEF-D2FE-4B45-ABA4-9F153FD1C98A}" type="slidenum">
              <a:rPr lang="en-US" smtClean="0"/>
              <a:t>3</a:t>
            </a:fld>
            <a:endParaRPr lang="en-US" dirty="0"/>
          </a:p>
        </p:txBody>
      </p:sp>
      <p:pic>
        <p:nvPicPr>
          <p:cNvPr id="8" name="Picture Placeholder 16">
            <a:extLst>
              <a:ext uri="{FF2B5EF4-FFF2-40B4-BE49-F238E27FC236}">
                <a16:creationId xmlns:a16="http://schemas.microsoft.com/office/drawing/2014/main" id="{1E46E7BB-6DC8-4A19-BD83-36B2D112429D}"/>
              </a:ext>
              <a:ext uri="{C183D7F6-B498-43B3-948B-1728B52AA6E4}">
                <adec:decorative xmlns:adec="http://schemas.microsoft.com/office/drawing/2017/decorative" val="1"/>
              </a:ext>
            </a:extLst>
          </p:cNvPr>
          <p:cNvPicPr>
            <a:picLocks noGrp="1" noChangeAspect="1"/>
          </p:cNvPicPr>
          <p:nvPr>
            <p:ph type="pic" sz="quarter" idx="13"/>
          </p:nvPr>
        </p:nvPicPr>
        <p:blipFill>
          <a:blip r:embed="rId2" cstate="email">
            <a:extLst>
              <a:ext uri="{28A0092B-C50C-407E-A947-70E740481C1C}">
                <a14:useLocalDpi xmlns:a14="http://schemas.microsoft.com/office/drawing/2010/main"/>
              </a:ext>
            </a:extLst>
          </a:blip>
          <a:srcRect l="22645" r="22645"/>
          <a:stretch>
            <a:fillRect/>
          </a:stretch>
        </p:blipFill>
        <p:spPr>
          <a:xfrm>
            <a:off x="1117600" y="1016000"/>
            <a:ext cx="5138738" cy="4978400"/>
          </a:xfrm>
        </p:spPr>
      </p:pic>
    </p:spTree>
    <p:extLst>
      <p:ext uri="{BB962C8B-B14F-4D97-AF65-F5344CB8AC3E}">
        <p14:creationId xmlns:p14="http://schemas.microsoft.com/office/powerpoint/2010/main" val="1300311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F3494C0-ABDD-4C4D-8C46-49B8F20CC7E9}"/>
              </a:ext>
            </a:extLst>
          </p:cNvPr>
          <p:cNvSpPr>
            <a:spLocks noGrp="1"/>
          </p:cNvSpPr>
          <p:nvPr>
            <p:ph type="title"/>
          </p:nvPr>
        </p:nvSpPr>
        <p:spPr>
          <a:xfrm>
            <a:off x="876300" y="4406206"/>
            <a:ext cx="10439400" cy="1933633"/>
          </a:xfrm>
        </p:spPr>
        <p:txBody>
          <a:bodyPr>
            <a:normAutofit fontScale="90000"/>
          </a:bodyPr>
          <a:lstStyle/>
          <a:p>
            <a:r>
              <a:rPr lang="en-US" dirty="0"/>
              <a:t>Guide </a:t>
            </a:r>
            <a:br>
              <a:rPr lang="en-US" dirty="0"/>
            </a:br>
            <a:r>
              <a:rPr lang="en-US" sz="4400" dirty="0">
                <a:solidFill>
                  <a:schemeClr val="tx1">
                    <a:lumMod val="50000"/>
                  </a:schemeClr>
                </a:solidFill>
              </a:rPr>
              <a:t>Mr. </a:t>
            </a:r>
            <a:r>
              <a:rPr lang="en-US" sz="4400" dirty="0" err="1">
                <a:solidFill>
                  <a:schemeClr val="tx1">
                    <a:lumMod val="50000"/>
                  </a:schemeClr>
                </a:solidFill>
              </a:rPr>
              <a:t>S.Murali</a:t>
            </a:r>
            <a:r>
              <a:rPr lang="en-US" sz="4400" dirty="0">
                <a:solidFill>
                  <a:schemeClr val="tx1">
                    <a:lumMod val="50000"/>
                  </a:schemeClr>
                </a:solidFill>
              </a:rPr>
              <a:t> Krishna</a:t>
            </a:r>
            <a:br>
              <a:rPr lang="en-US" dirty="0"/>
            </a:br>
            <a:endParaRPr lang="en-US" dirty="0"/>
          </a:p>
        </p:txBody>
      </p:sp>
      <p:sp>
        <p:nvSpPr>
          <p:cNvPr id="3" name="Slide Number Placeholder 2">
            <a:extLst>
              <a:ext uri="{FF2B5EF4-FFF2-40B4-BE49-F238E27FC236}">
                <a16:creationId xmlns:a16="http://schemas.microsoft.com/office/drawing/2014/main" id="{C9D622C3-EE4F-4FB9-94FB-550563528286}"/>
              </a:ext>
            </a:extLst>
          </p:cNvPr>
          <p:cNvSpPr>
            <a:spLocks noGrp="1"/>
          </p:cNvSpPr>
          <p:nvPr>
            <p:ph type="sldNum" sz="quarter" idx="12"/>
          </p:nvPr>
        </p:nvSpPr>
        <p:spPr/>
        <p:txBody>
          <a:bodyPr/>
          <a:lstStyle/>
          <a:p>
            <a:fld id="{03DC2DEF-D2FE-4B45-ABA4-9F153FD1C98A}" type="slidenum">
              <a:rPr lang="en-US" smtClean="0"/>
              <a:t>4</a:t>
            </a:fld>
            <a:endParaRPr lang="en-US" dirty="0"/>
          </a:p>
        </p:txBody>
      </p:sp>
      <p:pic>
        <p:nvPicPr>
          <p:cNvPr id="8" name="Picture Placeholder 7">
            <a:extLst>
              <a:ext uri="{FF2B5EF4-FFF2-40B4-BE49-F238E27FC236}">
                <a16:creationId xmlns:a16="http://schemas.microsoft.com/office/drawing/2014/main" id="{2DE860BC-070C-49AE-AF30-7F05D59402B6}"/>
              </a:ext>
              <a:ext uri="{C183D7F6-B498-43B3-948B-1728B52AA6E4}">
                <adec:decorative xmlns:adec="http://schemas.microsoft.com/office/drawing/2017/decorative" val="1"/>
              </a:ext>
            </a:extLst>
          </p:cNvPr>
          <p:cNvPicPr>
            <a:picLocks noGrp="1" noChangeAspect="1"/>
          </p:cNvPicPr>
          <p:nvPr>
            <p:ph type="pic" sz="quarter" idx="13"/>
          </p:nvPr>
        </p:nvPicPr>
        <p:blipFill>
          <a:blip r:embed="rId2" cstate="email">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3462884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EF48F30-BEB4-44C7-9F35-3BBB61CF89AF}"/>
              </a:ext>
            </a:extLst>
          </p:cNvPr>
          <p:cNvSpPr>
            <a:spLocks noGrp="1"/>
          </p:cNvSpPr>
          <p:nvPr>
            <p:ph type="title"/>
          </p:nvPr>
        </p:nvSpPr>
        <p:spPr>
          <a:xfrm>
            <a:off x="6241002" y="0"/>
            <a:ext cx="5950998" cy="2157274"/>
          </a:xfrm>
        </p:spPr>
        <p:txBody>
          <a:bodyPr>
            <a:normAutofit/>
          </a:bodyPr>
          <a:lstStyle/>
          <a:p>
            <a:r>
              <a:rPr lang="en-US" sz="4800" dirty="0"/>
              <a:t>Introduction</a:t>
            </a:r>
          </a:p>
        </p:txBody>
      </p:sp>
      <p:sp>
        <p:nvSpPr>
          <p:cNvPr id="3" name="Slide Number Placeholder 2">
            <a:extLst>
              <a:ext uri="{FF2B5EF4-FFF2-40B4-BE49-F238E27FC236}">
                <a16:creationId xmlns:a16="http://schemas.microsoft.com/office/drawing/2014/main" id="{FE60433D-E380-4571-991C-16B6CE7A48BE}"/>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pPr/>
              <a:t>5</a:t>
            </a:fld>
            <a:endParaRPr lang="en-US" dirty="0"/>
          </a:p>
        </p:txBody>
      </p:sp>
      <p:sp>
        <p:nvSpPr>
          <p:cNvPr id="10" name="Text Placeholder 9">
            <a:extLst>
              <a:ext uri="{FF2B5EF4-FFF2-40B4-BE49-F238E27FC236}">
                <a16:creationId xmlns:a16="http://schemas.microsoft.com/office/drawing/2014/main" id="{41B8DC8C-1FD7-4773-B07E-7E4432766A4E}"/>
              </a:ext>
            </a:extLst>
          </p:cNvPr>
          <p:cNvSpPr>
            <a:spLocks noGrp="1"/>
          </p:cNvSpPr>
          <p:nvPr>
            <p:ph type="body" idx="1"/>
          </p:nvPr>
        </p:nvSpPr>
        <p:spPr>
          <a:xfrm>
            <a:off x="328198" y="3428999"/>
            <a:ext cx="11563764" cy="2636521"/>
          </a:xfrm>
        </p:spPr>
        <p:txBody>
          <a:bodyPr numCol="1" anchor="t">
            <a:normAutofit fontScale="77500" lnSpcReduction="20000"/>
          </a:bodyPr>
          <a:lstStyle/>
          <a:p>
            <a:pPr>
              <a:lnSpc>
                <a:spcPct val="120000"/>
              </a:lnSpc>
              <a:spcAft>
                <a:spcPts val="800"/>
              </a:spcAft>
            </a:pPr>
            <a:r>
              <a:rPr lang="en-IN" sz="2000" b="0" dirty="0">
                <a:solidFill>
                  <a:schemeClr val="tx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In construction, delay could be defined as the time overrun either beyond completion date specified in a contract or beyond the date that the parties agreed upon for delivery of a project. It is a project slipping over its planned schedule. The delay in the project has an adverse effect on project success in terms of time, cost and quality. The objective of the project is</a:t>
            </a:r>
          </a:p>
          <a:p>
            <a:pPr>
              <a:lnSpc>
                <a:spcPct val="107000"/>
              </a:lnSpc>
              <a:spcAft>
                <a:spcPts val="800"/>
              </a:spcAft>
            </a:pPr>
            <a:r>
              <a:rPr lang="en-IN" sz="2000" b="0" dirty="0">
                <a:solidFill>
                  <a:schemeClr val="tx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To identify delay factors in construction projects </a:t>
            </a:r>
          </a:p>
          <a:p>
            <a:pPr>
              <a:lnSpc>
                <a:spcPct val="107000"/>
              </a:lnSpc>
              <a:spcAft>
                <a:spcPts val="800"/>
              </a:spcAft>
            </a:pPr>
            <a:r>
              <a:rPr lang="en-IN" sz="2000" b="0" dirty="0">
                <a:solidFill>
                  <a:schemeClr val="tx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To rank the delay factors according to the importance level on delays in project</a:t>
            </a:r>
          </a:p>
          <a:p>
            <a:pPr>
              <a:lnSpc>
                <a:spcPct val="107000"/>
              </a:lnSpc>
              <a:spcAft>
                <a:spcPts val="800"/>
              </a:spcAft>
            </a:pPr>
            <a:r>
              <a:rPr lang="en-IN" sz="2000" b="0" dirty="0">
                <a:solidFill>
                  <a:schemeClr val="tx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•To find the tools to analysis and evaluate the time delay factors in the construction building.</a:t>
            </a:r>
          </a:p>
          <a:p>
            <a:r>
              <a:rPr lang="en-IN" sz="2000" b="0" dirty="0">
                <a:solidFill>
                  <a:schemeClr val="tx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•Recommendations to control delay during construction phase for construction project</a:t>
            </a:r>
            <a:endParaRPr lang="en-IN" b="0" dirty="0">
              <a:solidFill>
                <a:schemeClr val="tx2">
                  <a:lumMod val="50000"/>
                </a:schemeClr>
              </a:solidFill>
            </a:endParaRPr>
          </a:p>
          <a:p>
            <a:endParaRPr lang="en-US" b="0" dirty="0"/>
          </a:p>
        </p:txBody>
      </p:sp>
      <p:pic>
        <p:nvPicPr>
          <p:cNvPr id="11" name="Picture Placeholder 16">
            <a:extLst>
              <a:ext uri="{FF2B5EF4-FFF2-40B4-BE49-F238E27FC236}">
                <a16:creationId xmlns:a16="http://schemas.microsoft.com/office/drawing/2014/main" id="{C8695E6F-7B11-45AA-BA98-D0CA3FD7B0A7}"/>
              </a:ext>
              <a:ext uri="{C183D7F6-B498-43B3-948B-1728B52AA6E4}">
                <adec:decorative xmlns:adec="http://schemas.microsoft.com/office/drawing/2017/decorative" val="1"/>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a:ext>
            </a:extLst>
          </a:blip>
          <a:srcRect l="30" r="30"/>
          <a:stretch/>
        </p:blipFill>
        <p:spPr>
          <a:xfrm>
            <a:off x="659352" y="665826"/>
            <a:ext cx="5581650" cy="2323869"/>
          </a:xfrm>
          <a:prstGeom prst="rect">
            <a:avLst/>
          </a:prstGeom>
        </p:spPr>
      </p:pic>
    </p:spTree>
    <p:extLst>
      <p:ext uri="{BB962C8B-B14F-4D97-AF65-F5344CB8AC3E}">
        <p14:creationId xmlns:p14="http://schemas.microsoft.com/office/powerpoint/2010/main" val="1154969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EF48F30-BEB4-44C7-9F35-3BBB61CF89AF}"/>
              </a:ext>
            </a:extLst>
          </p:cNvPr>
          <p:cNvSpPr>
            <a:spLocks noGrp="1"/>
          </p:cNvSpPr>
          <p:nvPr>
            <p:ph type="title"/>
          </p:nvPr>
        </p:nvSpPr>
        <p:spPr>
          <a:xfrm>
            <a:off x="0" y="-8878"/>
            <a:ext cx="5950998" cy="2157274"/>
          </a:xfrm>
        </p:spPr>
        <p:txBody>
          <a:bodyPr>
            <a:normAutofit/>
          </a:bodyPr>
          <a:lstStyle/>
          <a:p>
            <a:pPr algn="l"/>
            <a:r>
              <a:rPr lang="en-US" sz="4800" dirty="0"/>
              <a:t> Continues</a:t>
            </a:r>
          </a:p>
        </p:txBody>
      </p:sp>
      <p:sp>
        <p:nvSpPr>
          <p:cNvPr id="3" name="Slide Number Placeholder 2">
            <a:extLst>
              <a:ext uri="{FF2B5EF4-FFF2-40B4-BE49-F238E27FC236}">
                <a16:creationId xmlns:a16="http://schemas.microsoft.com/office/drawing/2014/main" id="{FE60433D-E380-4571-991C-16B6CE7A48BE}"/>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pPr/>
              <a:t>6</a:t>
            </a:fld>
            <a:endParaRPr lang="en-US" dirty="0"/>
          </a:p>
        </p:txBody>
      </p:sp>
      <p:sp>
        <p:nvSpPr>
          <p:cNvPr id="10" name="Text Placeholder 9">
            <a:extLst>
              <a:ext uri="{FF2B5EF4-FFF2-40B4-BE49-F238E27FC236}">
                <a16:creationId xmlns:a16="http://schemas.microsoft.com/office/drawing/2014/main" id="{41B8DC8C-1FD7-4773-B07E-7E4432766A4E}"/>
              </a:ext>
            </a:extLst>
          </p:cNvPr>
          <p:cNvSpPr>
            <a:spLocks noGrp="1"/>
          </p:cNvSpPr>
          <p:nvPr>
            <p:ph type="body" idx="1"/>
          </p:nvPr>
        </p:nvSpPr>
        <p:spPr>
          <a:xfrm>
            <a:off x="390342" y="3887512"/>
            <a:ext cx="11563764" cy="2329856"/>
          </a:xfrm>
        </p:spPr>
        <p:txBody>
          <a:bodyPr numCol="2" anchor="t">
            <a:normAutofit fontScale="85000" lnSpcReduction="20000"/>
          </a:bodyPr>
          <a:lstStyle/>
          <a:p>
            <a:pPr>
              <a:lnSpc>
                <a:spcPct val="107000"/>
              </a:lnSpc>
              <a:spcAft>
                <a:spcPts val="800"/>
              </a:spcAft>
            </a:pPr>
            <a:r>
              <a:rPr lang="en-IN" b="0" dirty="0">
                <a:effectLst/>
                <a:latin typeface="Calibri" panose="020F0502020204030204" pitchFamily="34" charset="0"/>
                <a:ea typeface="Calibri" panose="020F0502020204030204" pitchFamily="34" charset="0"/>
                <a:cs typeface="Times New Roman" panose="02020603050405020304" pitchFamily="18" charset="0"/>
              </a:rPr>
              <a:t>A. Construction project planning</a:t>
            </a:r>
          </a:p>
          <a:p>
            <a:pPr>
              <a:lnSpc>
                <a:spcPct val="107000"/>
              </a:lnSpc>
              <a:spcAft>
                <a:spcPts val="800"/>
              </a:spcAft>
            </a:pPr>
            <a:r>
              <a:rPr lang="en-IN" b="0" dirty="0">
                <a:effectLst/>
                <a:latin typeface="Calibri" panose="020F0502020204030204" pitchFamily="34" charset="0"/>
                <a:ea typeface="Calibri" panose="020F0502020204030204" pitchFamily="34" charset="0"/>
                <a:cs typeface="Times New Roman" panose="02020603050405020304" pitchFamily="18" charset="0"/>
              </a:rPr>
              <a:t>B. Project scheduling</a:t>
            </a:r>
          </a:p>
          <a:p>
            <a:pPr>
              <a:lnSpc>
                <a:spcPct val="107000"/>
              </a:lnSpc>
              <a:spcAft>
                <a:spcPts val="800"/>
              </a:spcAft>
            </a:pPr>
            <a:r>
              <a:rPr lang="en-IN" b="0" dirty="0">
                <a:effectLst/>
                <a:latin typeface="Calibri" panose="020F0502020204030204" pitchFamily="34" charset="0"/>
                <a:ea typeface="Calibri" panose="020F0502020204030204" pitchFamily="34" charset="0"/>
                <a:cs typeface="Times New Roman" panose="02020603050405020304" pitchFamily="18" charset="0"/>
              </a:rPr>
              <a:t>C. Types of project scheduling</a:t>
            </a:r>
          </a:p>
          <a:p>
            <a:pPr>
              <a:lnSpc>
                <a:spcPct val="107000"/>
              </a:lnSpc>
              <a:spcAft>
                <a:spcPts val="800"/>
              </a:spcAft>
            </a:pPr>
            <a:r>
              <a:rPr lang="en-IN" b="0" dirty="0">
                <a:effectLst/>
                <a:latin typeface="Calibri" panose="020F0502020204030204" pitchFamily="34" charset="0"/>
                <a:ea typeface="Calibri" panose="020F0502020204030204" pitchFamily="34" charset="0"/>
                <a:cs typeface="Times New Roman" panose="02020603050405020304" pitchFamily="18" charset="0"/>
              </a:rPr>
              <a:t>D. Progress monitoring</a:t>
            </a:r>
          </a:p>
          <a:p>
            <a:pPr>
              <a:lnSpc>
                <a:spcPct val="107000"/>
              </a:lnSpc>
              <a:spcAft>
                <a:spcPts val="800"/>
              </a:spcAft>
            </a:pPr>
            <a:endParaRPr lang="en-IN" b="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b="0" dirty="0">
                <a:effectLst/>
                <a:latin typeface="Calibri" panose="020F0502020204030204" pitchFamily="34" charset="0"/>
                <a:ea typeface="Calibri" panose="020F0502020204030204" pitchFamily="34" charset="0"/>
                <a:cs typeface="Times New Roman" panose="02020603050405020304" pitchFamily="18" charset="0"/>
              </a:rPr>
              <a:t>E. Classification of construction delays</a:t>
            </a:r>
          </a:p>
          <a:p>
            <a:pPr>
              <a:lnSpc>
                <a:spcPct val="107000"/>
              </a:lnSpc>
              <a:spcAft>
                <a:spcPts val="800"/>
              </a:spcAft>
            </a:pPr>
            <a:r>
              <a:rPr lang="en-IN" b="0" dirty="0">
                <a:effectLst/>
                <a:latin typeface="Calibri" panose="020F0502020204030204" pitchFamily="34" charset="0"/>
                <a:ea typeface="Calibri" panose="020F0502020204030204" pitchFamily="34" charset="0"/>
                <a:cs typeface="Times New Roman" panose="02020603050405020304" pitchFamily="18" charset="0"/>
              </a:rPr>
              <a:t>F. Delay Analysis Techniques</a:t>
            </a:r>
          </a:p>
          <a:p>
            <a:pPr>
              <a:lnSpc>
                <a:spcPct val="107000"/>
              </a:lnSpc>
              <a:spcAft>
                <a:spcPts val="800"/>
              </a:spcAft>
            </a:pPr>
            <a:r>
              <a:rPr lang="en-IN" b="0" dirty="0">
                <a:effectLst/>
                <a:latin typeface="Calibri" panose="020F0502020204030204" pitchFamily="34" charset="0"/>
                <a:ea typeface="Calibri" panose="020F0502020204030204" pitchFamily="34" charset="0"/>
                <a:cs typeface="Times New Roman" panose="02020603050405020304" pitchFamily="18" charset="0"/>
              </a:rPr>
              <a:t>G. Programme updates</a:t>
            </a:r>
          </a:p>
          <a:p>
            <a:r>
              <a:rPr lang="en-IN" b="0" dirty="0">
                <a:effectLst/>
                <a:latin typeface="Calibri" panose="020F0502020204030204" pitchFamily="34" charset="0"/>
                <a:ea typeface="Calibri" panose="020F0502020204030204" pitchFamily="34" charset="0"/>
                <a:cs typeface="Times New Roman" panose="02020603050405020304" pitchFamily="18" charset="0"/>
              </a:rPr>
              <a:t>H. Records</a:t>
            </a:r>
            <a:endParaRPr lang="en-US" b="0" dirty="0"/>
          </a:p>
        </p:txBody>
      </p:sp>
      <p:pic>
        <p:nvPicPr>
          <p:cNvPr id="12" name="Picture Placeholder 18">
            <a:extLst>
              <a:ext uri="{FF2B5EF4-FFF2-40B4-BE49-F238E27FC236}">
                <a16:creationId xmlns:a16="http://schemas.microsoft.com/office/drawing/2014/main" id="{ADDAF777-FA24-4EAF-945F-9C0F26D22618}"/>
              </a:ext>
              <a:ext uri="{C183D7F6-B498-43B3-948B-1728B52AA6E4}">
                <adec:decorative xmlns:adec="http://schemas.microsoft.com/office/drawing/2017/decorative" val="1"/>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a:ext>
            </a:extLst>
          </a:blip>
          <a:srcRect l="85" r="85"/>
          <a:stretch/>
        </p:blipFill>
        <p:spPr>
          <a:xfrm>
            <a:off x="5950998" y="792480"/>
            <a:ext cx="6084856" cy="2788368"/>
          </a:xfrm>
          <a:prstGeom prst="rect">
            <a:avLst/>
          </a:prstGeom>
        </p:spPr>
      </p:pic>
      <p:graphicFrame>
        <p:nvGraphicFramePr>
          <p:cNvPr id="7" name="Diagram 6">
            <a:extLst>
              <a:ext uri="{FF2B5EF4-FFF2-40B4-BE49-F238E27FC236}">
                <a16:creationId xmlns:a16="http://schemas.microsoft.com/office/drawing/2014/main" id="{61DAFD8F-EB89-4781-8C5E-DD11722F8704}"/>
              </a:ext>
            </a:extLst>
          </p:cNvPr>
          <p:cNvGraphicFramePr/>
          <p:nvPr/>
        </p:nvGraphicFramePr>
        <p:xfrm>
          <a:off x="390341" y="2844225"/>
          <a:ext cx="5069425" cy="5847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34657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4980373" y="2092960"/>
            <a:ext cx="2832667" cy="1336040"/>
          </a:xfrm>
        </p:spPr>
        <p:txBody>
          <a:bodyPr>
            <a:normAutofit/>
          </a:bodyPr>
          <a:lstStyle/>
          <a:p>
            <a:r>
              <a:rPr lang="en-US" sz="8000" dirty="0"/>
              <a:t>Aim</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dirty="0">
                <a:effectLst>
                  <a:outerShdw blurRad="38100" dist="38100" dir="2700000" algn="tl">
                    <a:srgbClr val="000000">
                      <a:alpha val="43137"/>
                    </a:srgbClr>
                  </a:outerShdw>
                </a:effectLst>
                <a:latin typeface="Calibri (Headings)"/>
              </a:rPr>
              <a:t>Analyzing factors affecting delays in Indian Construction</a:t>
            </a:r>
            <a:endParaRPr lang="en-US" dirty="0">
              <a:solidFill>
                <a:schemeClr val="tx1">
                  <a:lumMod val="85000"/>
                  <a:lumOff val="15000"/>
                </a:schemeClr>
              </a:solidFill>
              <a:effectLst>
                <a:outerShdw blurRad="38100" dist="38100" dir="2700000" algn="tl">
                  <a:srgbClr val="000000">
                    <a:alpha val="43137"/>
                  </a:srgbClr>
                </a:outerShdw>
              </a:effectLst>
            </a:endParaRPr>
          </a:p>
        </p:txBody>
      </p:sp>
      <p:pic>
        <p:nvPicPr>
          <p:cNvPr id="12" name="Picture 11">
            <a:extLst>
              <a:ext uri="{FF2B5EF4-FFF2-40B4-BE49-F238E27FC236}">
                <a16:creationId xmlns:a16="http://schemas.microsoft.com/office/drawing/2014/main" id="{4E560DE6-7AC9-4E1A-A145-64B2D222E13F}"/>
              </a:ext>
            </a:extLst>
          </p:cNvPr>
          <p:cNvPicPr>
            <a:picLocks noChangeAspect="1"/>
          </p:cNvPicPr>
          <p:nvPr/>
        </p:nvPicPr>
        <p:blipFill>
          <a:blip r:embed="rId2"/>
          <a:stretch>
            <a:fillRect/>
          </a:stretch>
        </p:blipFill>
        <p:spPr>
          <a:xfrm>
            <a:off x="-1" y="0"/>
            <a:ext cx="4795521" cy="6858000"/>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59F7318-DF0D-48B4-8E5A-C0D6DB5F592F}"/>
              </a:ext>
            </a:extLst>
          </p:cNvPr>
          <p:cNvSpPr>
            <a:spLocks noGrp="1"/>
          </p:cNvSpPr>
          <p:nvPr>
            <p:ph type="ctrTitle"/>
          </p:nvPr>
        </p:nvSpPr>
        <p:spPr>
          <a:xfrm>
            <a:off x="280036" y="824549"/>
            <a:ext cx="4416424" cy="2182811"/>
          </a:xfrm>
        </p:spPr>
        <p:txBody>
          <a:bodyPr/>
          <a:lstStyle/>
          <a:p>
            <a:r>
              <a:rPr lang="en-US" dirty="0"/>
              <a:t>Introduction</a:t>
            </a:r>
            <a:endParaRPr lang="en-IN" dirty="0"/>
          </a:p>
        </p:txBody>
      </p:sp>
      <p:sp>
        <p:nvSpPr>
          <p:cNvPr id="4" name="Subtitle 3">
            <a:extLst>
              <a:ext uri="{FF2B5EF4-FFF2-40B4-BE49-F238E27FC236}">
                <a16:creationId xmlns:a16="http://schemas.microsoft.com/office/drawing/2014/main" id="{02343668-7D5B-4C4F-A7D3-64AF9C0AAB67}"/>
              </a:ext>
            </a:extLst>
          </p:cNvPr>
          <p:cNvSpPr>
            <a:spLocks noGrp="1"/>
          </p:cNvSpPr>
          <p:nvPr>
            <p:ph type="subTitle" idx="1"/>
          </p:nvPr>
        </p:nvSpPr>
        <p:spPr>
          <a:xfrm>
            <a:off x="6380480" y="457200"/>
            <a:ext cx="5811520" cy="6400800"/>
          </a:xfrm>
        </p:spPr>
        <p:txBody>
          <a:bodyPr>
            <a:normAutofit/>
          </a:bodyPr>
          <a:lstStyle/>
          <a:p>
            <a:pPr>
              <a:lnSpc>
                <a:spcPct val="107000"/>
              </a:lnSpc>
              <a:spcAft>
                <a:spcPts val="800"/>
              </a:spcAft>
            </a:pPr>
            <a:r>
              <a:rPr lang="en-IN" sz="1800" dirty="0">
                <a:solidFill>
                  <a:schemeClr val="tx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In construction, delay could be defined as the time overrun either beyond completion date specified in a contract or beyond the date that the parties agreed upon for delivery of a project. It is a project slipping over its planned schedule. The delay in the project has an adverse effect on project success in terms of time, cost and quality. The objective of the project is</a:t>
            </a:r>
          </a:p>
          <a:p>
            <a:pPr>
              <a:lnSpc>
                <a:spcPct val="107000"/>
              </a:lnSpc>
              <a:spcAft>
                <a:spcPts val="800"/>
              </a:spcAft>
            </a:pPr>
            <a:r>
              <a:rPr lang="en-IN" sz="1800" dirty="0">
                <a:solidFill>
                  <a:schemeClr val="tx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To identify delay factors in construction projects </a:t>
            </a:r>
          </a:p>
          <a:p>
            <a:pPr>
              <a:lnSpc>
                <a:spcPct val="107000"/>
              </a:lnSpc>
              <a:spcAft>
                <a:spcPts val="800"/>
              </a:spcAft>
            </a:pPr>
            <a:r>
              <a:rPr lang="en-IN" sz="1800" dirty="0">
                <a:solidFill>
                  <a:schemeClr val="tx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To rank the delay factors according to the importance level on delays in project</a:t>
            </a:r>
          </a:p>
          <a:p>
            <a:pPr>
              <a:lnSpc>
                <a:spcPct val="107000"/>
              </a:lnSpc>
              <a:spcAft>
                <a:spcPts val="800"/>
              </a:spcAft>
            </a:pPr>
            <a:r>
              <a:rPr lang="en-IN" sz="1800" dirty="0">
                <a:solidFill>
                  <a:schemeClr val="tx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•To find the tools to analysis and evaluate the time delay factors in the construction building.</a:t>
            </a:r>
          </a:p>
          <a:p>
            <a:r>
              <a:rPr lang="en-IN" sz="1800" dirty="0">
                <a:solidFill>
                  <a:schemeClr val="tx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•Recommendations to control delay during construction phase for construction project</a:t>
            </a:r>
            <a:endParaRPr lang="en-IN" dirty="0">
              <a:solidFill>
                <a:schemeClr val="tx2">
                  <a:lumMod val="50000"/>
                </a:schemeClr>
              </a:solidFill>
            </a:endParaRPr>
          </a:p>
        </p:txBody>
      </p:sp>
      <p:pic>
        <p:nvPicPr>
          <p:cNvPr id="5" name="Picture Placeholder 16">
            <a:extLst>
              <a:ext uri="{FF2B5EF4-FFF2-40B4-BE49-F238E27FC236}">
                <a16:creationId xmlns:a16="http://schemas.microsoft.com/office/drawing/2014/main" id="{282A813A-E333-4DFA-90CA-6940C2296E22}"/>
              </a:ext>
              <a:ext uri="{C183D7F6-B498-43B3-948B-1728B52AA6E4}">
                <adec:decorative xmlns:adec="http://schemas.microsoft.com/office/drawing/2017/decorative" val="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30" r="30"/>
          <a:stretch/>
        </p:blipFill>
        <p:spPr>
          <a:xfrm>
            <a:off x="328198" y="1188417"/>
            <a:ext cx="5262036" cy="2240583"/>
          </a:xfrm>
          <a:prstGeom prst="rect">
            <a:avLst/>
          </a:prstGeom>
        </p:spPr>
      </p:pic>
      <p:pic>
        <p:nvPicPr>
          <p:cNvPr id="6" name="Picture Placeholder 18">
            <a:extLst>
              <a:ext uri="{FF2B5EF4-FFF2-40B4-BE49-F238E27FC236}">
                <a16:creationId xmlns:a16="http://schemas.microsoft.com/office/drawing/2014/main" id="{442C2CCF-F4DE-428F-B8A7-79A76D95A123}"/>
              </a:ext>
              <a:ext uri="{C183D7F6-B498-43B3-948B-1728B52AA6E4}">
                <adec:decorative xmlns:adec="http://schemas.microsoft.com/office/drawing/2017/decorative" val="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85" r="85"/>
          <a:stretch/>
        </p:blipFill>
        <p:spPr>
          <a:xfrm>
            <a:off x="328198" y="3949006"/>
            <a:ext cx="5582064" cy="1929569"/>
          </a:xfrm>
          <a:prstGeom prst="rect">
            <a:avLst/>
          </a:prstGeom>
        </p:spPr>
      </p:pic>
    </p:spTree>
    <p:extLst>
      <p:ext uri="{BB962C8B-B14F-4D97-AF65-F5344CB8AC3E}">
        <p14:creationId xmlns:p14="http://schemas.microsoft.com/office/powerpoint/2010/main" val="3476919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C60B770E-507E-4361-9D91-5007702BFC32}"/>
              </a:ext>
            </a:extLst>
          </p:cNvPr>
          <p:cNvSpPr>
            <a:spLocks noGrp="1"/>
          </p:cNvSpPr>
          <p:nvPr>
            <p:ph type="title" idx="4294967295"/>
          </p:nvPr>
        </p:nvSpPr>
        <p:spPr>
          <a:xfrm>
            <a:off x="647700" y="4518025"/>
            <a:ext cx="5372100" cy="711200"/>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1" i="0" u="none" strike="noStrike" kern="1200" cap="none" spc="0" normalizeH="0" baseline="0" dirty="0">
                <a:ln>
                  <a:noFill/>
                </a:ln>
                <a:solidFill>
                  <a:schemeClr val="tx1"/>
                </a:solidFill>
                <a:effectLst/>
                <a:uLnTx/>
                <a:uFillTx/>
                <a:latin typeface="+mj-lt"/>
                <a:ea typeface="+mn-ea"/>
                <a:cs typeface="+mn-cs"/>
              </a:rPr>
              <a:t>Lorem ipsum dolor sit amet ipsum</a:t>
            </a:r>
          </a:p>
        </p:txBody>
      </p:sp>
      <p:sp>
        <p:nvSpPr>
          <p:cNvPr id="11" name="Text Placeholder 10">
            <a:extLst>
              <a:ext uri="{FF2B5EF4-FFF2-40B4-BE49-F238E27FC236}">
                <a16:creationId xmlns:a16="http://schemas.microsoft.com/office/drawing/2014/main" id="{C6BEE08E-D5C0-42E2-AB73-7CCC07B72E39}"/>
              </a:ext>
            </a:extLst>
          </p:cNvPr>
          <p:cNvSpPr>
            <a:spLocks noGrp="1"/>
          </p:cNvSpPr>
          <p:nvPr>
            <p:ph type="body" sz="quarter" idx="16"/>
          </p:nvPr>
        </p:nvSpPr>
        <p:spPr/>
        <p:txBody>
          <a:bodyPr/>
          <a:lstStyle/>
          <a:p>
            <a:r>
              <a:rPr lang="en-US" dirty="0"/>
              <a:t>Lorem ipsum dolor sit amet ipsum</a:t>
            </a:r>
          </a:p>
        </p:txBody>
      </p:sp>
      <p:pic>
        <p:nvPicPr>
          <p:cNvPr id="13" name="Picture Placeholder 12">
            <a:extLst>
              <a:ext uri="{FF2B5EF4-FFF2-40B4-BE49-F238E27FC236}">
                <a16:creationId xmlns:a16="http://schemas.microsoft.com/office/drawing/2014/main" id="{C56F6876-F532-4396-8FC3-BEB43E626529}"/>
              </a:ext>
              <a:ext uri="{C183D7F6-B498-43B3-948B-1728B52AA6E4}">
                <adec:decorative xmlns:adec="http://schemas.microsoft.com/office/drawing/2017/decorative" val="1"/>
              </a:ext>
            </a:extLst>
          </p:cNvPr>
          <p:cNvPicPr>
            <a:picLocks noGrp="1" noChangeAspect="1"/>
          </p:cNvPicPr>
          <p:nvPr>
            <p:ph type="pic" sz="quarter" idx="13"/>
          </p:nvPr>
        </p:nvPicPr>
        <p:blipFill>
          <a:blip r:embed="rId2" cstate="screen">
            <a:extLst>
              <a:ext uri="{28A0092B-C50C-407E-A947-70E740481C1C}">
                <a14:useLocalDpi xmlns:a14="http://schemas.microsoft.com/office/drawing/2010/main"/>
              </a:ext>
            </a:extLst>
          </a:blip>
          <a:srcRect/>
          <a:stretch>
            <a:fillRect/>
          </a:stretch>
        </p:blipFill>
        <p:spPr/>
      </p:pic>
      <p:pic>
        <p:nvPicPr>
          <p:cNvPr id="15" name="Picture Placeholder 14">
            <a:extLst>
              <a:ext uri="{FF2B5EF4-FFF2-40B4-BE49-F238E27FC236}">
                <a16:creationId xmlns:a16="http://schemas.microsoft.com/office/drawing/2014/main" id="{95339E7E-14EB-4886-A417-E9C84CA1E342}"/>
              </a:ext>
              <a:ext uri="{C183D7F6-B498-43B3-948B-1728B52AA6E4}">
                <adec:decorative xmlns:adec="http://schemas.microsoft.com/office/drawing/2017/decorative" val="1"/>
              </a:ext>
            </a:extLst>
          </p:cNvPr>
          <p:cNvPicPr>
            <a:picLocks noGrp="1" noChangeAspect="1"/>
          </p:cNvPicPr>
          <p:nvPr>
            <p:ph type="pic" sz="quarter" idx="14"/>
          </p:nvPr>
        </p:nvPicPr>
        <p:blipFill>
          <a:blip r:embed="rId3" cstate="screen">
            <a:extLst>
              <a:ext uri="{28A0092B-C50C-407E-A947-70E740481C1C}">
                <a14:useLocalDpi xmlns:a14="http://schemas.microsoft.com/office/drawing/2010/main"/>
              </a:ext>
            </a:extLst>
          </a:blip>
          <a:srcRect/>
          <a:stretch>
            <a:fillRect/>
          </a:stretch>
        </p:blipFill>
        <p:spPr/>
      </p:pic>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4294967295"/>
          </p:nvPr>
        </p:nvSpPr>
        <p:spPr>
          <a:xfrm>
            <a:off x="11818938" y="6581775"/>
            <a:ext cx="373062" cy="206375"/>
          </a:xfrm>
        </p:spPr>
        <p:txBody>
          <a:bodyPr/>
          <a:lstStyle/>
          <a:p>
            <a:fld id="{03DC2DEF-D2FE-4B45-ABA4-9F153FD1C98A}" type="slidenum">
              <a:rPr lang="en-US" smtClean="0"/>
              <a:t>9</a:t>
            </a:fld>
            <a:endParaRPr lang="en-US" dirty="0"/>
          </a:p>
        </p:txBody>
      </p:sp>
    </p:spTree>
    <p:extLst>
      <p:ext uri="{BB962C8B-B14F-4D97-AF65-F5344CB8AC3E}">
        <p14:creationId xmlns:p14="http://schemas.microsoft.com/office/powerpoint/2010/main" val="3149670743"/>
      </p:ext>
    </p:extLst>
  </p:cSld>
  <p:clrMapOvr>
    <a:masterClrMapping/>
  </p:clrMapOvr>
</p:sld>
</file>

<file path=ppt/theme/theme1.xml><?xml version="1.0" encoding="utf-8"?>
<a:theme xmlns:a="http://schemas.openxmlformats.org/drawingml/2006/main" name="Office Theme">
  <a:themeElements>
    <a:clrScheme name="MSFT_Color_1">
      <a:dk1>
        <a:srgbClr val="32363F"/>
      </a:dk1>
      <a:lt1>
        <a:sysClr val="window" lastClr="FFFFFF"/>
      </a:lt1>
      <a:dk2>
        <a:srgbClr val="313C41"/>
      </a:dk2>
      <a:lt2>
        <a:srgbClr val="FFFFFF"/>
      </a:lt2>
      <a:accent1>
        <a:srgbClr val="2C85AE"/>
      </a:accent1>
      <a:accent2>
        <a:srgbClr val="5E5CA2"/>
      </a:accent2>
      <a:accent3>
        <a:srgbClr val="5268A5"/>
      </a:accent3>
      <a:accent4>
        <a:srgbClr val="4276AA"/>
      </a:accent4>
      <a:accent5>
        <a:srgbClr val="1891AB"/>
      </a:accent5>
      <a:accent6>
        <a:srgbClr val="00A09D"/>
      </a:accent6>
      <a:hlink>
        <a:srgbClr val="2C85AE"/>
      </a:hlink>
      <a:folHlink>
        <a:srgbClr val="00A09D"/>
      </a:folHlink>
    </a:clrScheme>
    <a:fontScheme name="MSFT_Font">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 title goes here" id="{A4715F0E-2373-46DF-8650-9CD6D2E73FF4}" vid="{7AE24D49-249C-4823-B15D-D301F3E6335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225</TotalTime>
  <Words>484</Words>
  <Application>Microsoft Office PowerPoint</Application>
  <PresentationFormat>Widescreen</PresentationFormat>
  <Paragraphs>63</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(Headings)</vt:lpstr>
      <vt:lpstr>Calibri Light</vt:lpstr>
      <vt:lpstr>Office Theme</vt:lpstr>
      <vt:lpstr>Analyzing factors affecting delays in Indian Construction</vt:lpstr>
      <vt:lpstr>PowerPoint Presentation</vt:lpstr>
      <vt:lpstr>Presented By</vt:lpstr>
      <vt:lpstr>Guide  Mr. S.Murali Krishna </vt:lpstr>
      <vt:lpstr>Introduction</vt:lpstr>
      <vt:lpstr> Continues</vt:lpstr>
      <vt:lpstr>Aim</vt:lpstr>
      <vt:lpstr>Introduction</vt:lpstr>
      <vt:lpstr>Lorem ipsum dolor sit amet ipsum</vt:lpstr>
      <vt:lpstr>Slide Title</vt:lpstr>
      <vt:lpstr>Slide Title</vt:lpstr>
      <vt:lpstr>Slide Title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factors affecting delays in Indian Construction</dc:title>
  <dc:creator>Chakri Gupta</dc:creator>
  <cp:lastModifiedBy>Chakri Gupta</cp:lastModifiedBy>
  <cp:revision>6</cp:revision>
  <dcterms:created xsi:type="dcterms:W3CDTF">2021-11-11T08:40:24Z</dcterms:created>
  <dcterms:modified xsi:type="dcterms:W3CDTF">2021-11-11T15:21:00Z</dcterms:modified>
</cp:coreProperties>
</file>