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90" r:id="rId2"/>
    <p:sldId id="271" r:id="rId3"/>
    <p:sldId id="272" r:id="rId4"/>
    <p:sldId id="273" r:id="rId5"/>
    <p:sldId id="283" r:id="rId6"/>
    <p:sldId id="279" r:id="rId7"/>
    <p:sldId id="280" r:id="rId8"/>
    <p:sldId id="281" r:id="rId9"/>
    <p:sldId id="282" r:id="rId10"/>
    <p:sldId id="294" r:id="rId11"/>
    <p:sldId id="284" r:id="rId12"/>
    <p:sldId id="276" r:id="rId13"/>
    <p:sldId id="287" r:id="rId14"/>
    <p:sldId id="285" r:id="rId15"/>
    <p:sldId id="278" r:id="rId16"/>
    <p:sldId id="286" r:id="rId17"/>
    <p:sldId id="289" r:id="rId18"/>
    <p:sldId id="277" r:id="rId19"/>
    <p:sldId id="292" r:id="rId20"/>
    <p:sldId id="293" r:id="rId21"/>
    <p:sldId id="29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2905A3-A4DE-45E3-82F4-C2D1B6CC9692}" v="9" dt="2024-04-15T05:12:04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dhar, Pisini (Contractor)" userId="ee9cd352-51c4-4cf3-a2b3-de861d47c1eb" providerId="ADAL" clId="{C02905A3-A4DE-45E3-82F4-C2D1B6CC9692}"/>
    <pc:docChg chg="custSel addSld delSld modSld">
      <pc:chgData name="Chakradhar, Pisini (Contractor)" userId="ee9cd352-51c4-4cf3-a2b3-de861d47c1eb" providerId="ADAL" clId="{C02905A3-A4DE-45E3-82F4-C2D1B6CC9692}" dt="2024-04-15T05:12:12.187" v="14" actId="2696"/>
      <pc:docMkLst>
        <pc:docMk/>
      </pc:docMkLst>
      <pc:sldChg chg="modSp">
        <pc:chgData name="Chakradhar, Pisini (Contractor)" userId="ee9cd352-51c4-4cf3-a2b3-de861d47c1eb" providerId="ADAL" clId="{C02905A3-A4DE-45E3-82F4-C2D1B6CC9692}" dt="2024-04-15T05:12:04.257" v="13" actId="20577"/>
        <pc:sldMkLst>
          <pc:docMk/>
          <pc:sldMk cId="2380106119" sldId="277"/>
        </pc:sldMkLst>
        <pc:graphicFrameChg chg="mod">
          <ac:chgData name="Chakradhar, Pisini (Contractor)" userId="ee9cd352-51c4-4cf3-a2b3-de861d47c1eb" providerId="ADAL" clId="{C02905A3-A4DE-45E3-82F4-C2D1B6CC9692}" dt="2024-04-15T05:12:04.257" v="13" actId="20577"/>
          <ac:graphicFrameMkLst>
            <pc:docMk/>
            <pc:sldMk cId="2380106119" sldId="277"/>
            <ac:graphicFrameMk id="25" creationId="{5A877E20-07EC-A4BE-C36B-188416A1C1D8}"/>
          </ac:graphicFrameMkLst>
        </pc:graphicFrameChg>
      </pc:sldChg>
      <pc:sldChg chg="addSp delSp modSp new del mod">
        <pc:chgData name="Chakradhar, Pisini (Contractor)" userId="ee9cd352-51c4-4cf3-a2b3-de861d47c1eb" providerId="ADAL" clId="{C02905A3-A4DE-45E3-82F4-C2D1B6CC9692}" dt="2024-04-15T05:12:12.187" v="14" actId="2696"/>
        <pc:sldMkLst>
          <pc:docMk/>
          <pc:sldMk cId="1681866831" sldId="295"/>
        </pc:sldMkLst>
        <pc:spChg chg="del">
          <ac:chgData name="Chakradhar, Pisini (Contractor)" userId="ee9cd352-51c4-4cf3-a2b3-de861d47c1eb" providerId="ADAL" clId="{C02905A3-A4DE-45E3-82F4-C2D1B6CC9692}" dt="2024-04-15T05:10:29.470" v="1" actId="21"/>
          <ac:spMkLst>
            <pc:docMk/>
            <pc:sldMk cId="1681866831" sldId="295"/>
            <ac:spMk id="3" creationId="{8A38C7F5-06AD-7F8A-D786-EC26B1893970}"/>
          </ac:spMkLst>
        </pc:spChg>
        <pc:picChg chg="add mod">
          <ac:chgData name="Chakradhar, Pisini (Contractor)" userId="ee9cd352-51c4-4cf3-a2b3-de861d47c1eb" providerId="ADAL" clId="{C02905A3-A4DE-45E3-82F4-C2D1B6CC9692}" dt="2024-04-15T05:11:16.060" v="5" actId="1076"/>
          <ac:picMkLst>
            <pc:docMk/>
            <pc:sldMk cId="1681866831" sldId="295"/>
            <ac:picMk id="5" creationId="{5D5DCA96-628A-ACD1-FB61-5443F581E3A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ACAE17-A653-408E-A91F-C93C73C6488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5C7494-4012-44FB-AAED-B84FE2FF5281}">
      <dgm:prSet/>
      <dgm:spPr/>
      <dgm:t>
        <a:bodyPr/>
        <a:lstStyle/>
        <a:p>
          <a:r>
            <a:rPr lang="en-US" dirty="0"/>
            <a:t>4 Sources as flat files in .txt format</a:t>
          </a:r>
        </a:p>
      </dgm:t>
    </dgm:pt>
    <dgm:pt modelId="{BBE46DBF-AC1E-430F-9835-4CADBCD2B260}" type="parTrans" cxnId="{370C2410-377D-4E02-9403-77B34918C640}">
      <dgm:prSet/>
      <dgm:spPr/>
      <dgm:t>
        <a:bodyPr/>
        <a:lstStyle/>
        <a:p>
          <a:endParaRPr lang="en-US"/>
        </a:p>
      </dgm:t>
    </dgm:pt>
    <dgm:pt modelId="{7B904BC0-D45F-4573-8198-D5E5BCFBB387}" type="sibTrans" cxnId="{370C2410-377D-4E02-9403-77B34918C640}">
      <dgm:prSet/>
      <dgm:spPr/>
      <dgm:t>
        <a:bodyPr/>
        <a:lstStyle/>
        <a:p>
          <a:endParaRPr lang="en-US"/>
        </a:p>
      </dgm:t>
    </dgm:pt>
    <dgm:pt modelId="{F5179E00-F633-4770-A529-7CDA562F1556}">
      <dgm:prSet/>
      <dgm:spPr/>
      <dgm:t>
        <a:bodyPr/>
        <a:lstStyle/>
        <a:p>
          <a:r>
            <a:rPr lang="en-US" dirty="0"/>
            <a:t>Naming Branch_Details , Customer_Details , Time_Details, Credit_Card_Details</a:t>
          </a:r>
        </a:p>
      </dgm:t>
    </dgm:pt>
    <dgm:pt modelId="{BFD4D832-59A0-4830-B97B-721683B3CE62}" type="parTrans" cxnId="{9AA76C88-72B4-4553-B279-A9C981638006}">
      <dgm:prSet/>
      <dgm:spPr/>
      <dgm:t>
        <a:bodyPr/>
        <a:lstStyle/>
        <a:p>
          <a:endParaRPr lang="en-US"/>
        </a:p>
      </dgm:t>
    </dgm:pt>
    <dgm:pt modelId="{A4719E62-E145-491A-81E7-06C5C02D4565}" type="sibTrans" cxnId="{9AA76C88-72B4-4553-B279-A9C981638006}">
      <dgm:prSet/>
      <dgm:spPr/>
      <dgm:t>
        <a:bodyPr/>
        <a:lstStyle/>
        <a:p>
          <a:endParaRPr lang="en-US"/>
        </a:p>
      </dgm:t>
    </dgm:pt>
    <dgm:pt modelId="{9F1991DD-8C6C-4319-9926-ACCDFF86398D}">
      <dgm:prSet/>
      <dgm:spPr/>
      <dgm:t>
        <a:bodyPr/>
        <a:lstStyle/>
        <a:p>
          <a:r>
            <a:rPr lang="en-US" dirty="0"/>
            <a:t>All the data is generated modified by our group</a:t>
          </a:r>
        </a:p>
      </dgm:t>
    </dgm:pt>
    <dgm:pt modelId="{9C004EDF-2313-467D-8EB5-E9B8C2F4990A}" type="parTrans" cxnId="{C253556F-D552-420E-8105-C82FF09D923A}">
      <dgm:prSet/>
      <dgm:spPr/>
      <dgm:t>
        <a:bodyPr/>
        <a:lstStyle/>
        <a:p>
          <a:endParaRPr lang="en-US"/>
        </a:p>
      </dgm:t>
    </dgm:pt>
    <dgm:pt modelId="{CD79A156-5521-4730-9094-710DB1707E93}" type="sibTrans" cxnId="{C253556F-D552-420E-8105-C82FF09D923A}">
      <dgm:prSet/>
      <dgm:spPr/>
      <dgm:t>
        <a:bodyPr/>
        <a:lstStyle/>
        <a:p>
          <a:endParaRPr lang="en-US"/>
        </a:p>
      </dgm:t>
    </dgm:pt>
    <dgm:pt modelId="{B4AA890D-85FD-45A8-B187-7647D241656F}" type="pres">
      <dgm:prSet presAssocID="{64ACAE17-A653-408E-A91F-C93C73C6488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CFBE6E-9168-4B2E-9808-8E58CA905063}" type="pres">
      <dgm:prSet presAssocID="{9D5C7494-4012-44FB-AAED-B84FE2FF5281}" presName="hierRoot1" presStyleCnt="0"/>
      <dgm:spPr/>
    </dgm:pt>
    <dgm:pt modelId="{6FAAF490-8EE1-4B8F-A689-5F633820C09B}" type="pres">
      <dgm:prSet presAssocID="{9D5C7494-4012-44FB-AAED-B84FE2FF5281}" presName="composite" presStyleCnt="0"/>
      <dgm:spPr/>
    </dgm:pt>
    <dgm:pt modelId="{CB662BBD-100F-46D2-BE05-3EA2CE39C7D4}" type="pres">
      <dgm:prSet presAssocID="{9D5C7494-4012-44FB-AAED-B84FE2FF5281}" presName="background" presStyleLbl="node0" presStyleIdx="0" presStyleCnt="3"/>
      <dgm:spPr/>
    </dgm:pt>
    <dgm:pt modelId="{B2B743D4-9C55-4A78-9C53-035DE0EC0C24}" type="pres">
      <dgm:prSet presAssocID="{9D5C7494-4012-44FB-AAED-B84FE2FF5281}" presName="text" presStyleLbl="fgAcc0" presStyleIdx="0" presStyleCnt="3">
        <dgm:presLayoutVars>
          <dgm:chPref val="3"/>
        </dgm:presLayoutVars>
      </dgm:prSet>
      <dgm:spPr/>
    </dgm:pt>
    <dgm:pt modelId="{46518228-BEC1-407D-A639-A342A83DF793}" type="pres">
      <dgm:prSet presAssocID="{9D5C7494-4012-44FB-AAED-B84FE2FF5281}" presName="hierChild2" presStyleCnt="0"/>
      <dgm:spPr/>
    </dgm:pt>
    <dgm:pt modelId="{C32F2B2F-AF19-4C5D-B640-E3E32B85E880}" type="pres">
      <dgm:prSet presAssocID="{F5179E00-F633-4770-A529-7CDA562F1556}" presName="hierRoot1" presStyleCnt="0"/>
      <dgm:spPr/>
    </dgm:pt>
    <dgm:pt modelId="{4CCB5D51-8501-4627-8E7B-9D45D51D404B}" type="pres">
      <dgm:prSet presAssocID="{F5179E00-F633-4770-A529-7CDA562F1556}" presName="composite" presStyleCnt="0"/>
      <dgm:spPr/>
    </dgm:pt>
    <dgm:pt modelId="{9E563A54-AEDA-40E8-AE3A-FD4523329504}" type="pres">
      <dgm:prSet presAssocID="{F5179E00-F633-4770-A529-7CDA562F1556}" presName="background" presStyleLbl="node0" presStyleIdx="1" presStyleCnt="3"/>
      <dgm:spPr/>
    </dgm:pt>
    <dgm:pt modelId="{A07D6553-D061-4EE7-8467-4107D9A98A66}" type="pres">
      <dgm:prSet presAssocID="{F5179E00-F633-4770-A529-7CDA562F1556}" presName="text" presStyleLbl="fgAcc0" presStyleIdx="1" presStyleCnt="3">
        <dgm:presLayoutVars>
          <dgm:chPref val="3"/>
        </dgm:presLayoutVars>
      </dgm:prSet>
      <dgm:spPr/>
    </dgm:pt>
    <dgm:pt modelId="{0B772EE6-96A9-47F4-95FF-D8CA734C75D6}" type="pres">
      <dgm:prSet presAssocID="{F5179E00-F633-4770-A529-7CDA562F1556}" presName="hierChild2" presStyleCnt="0"/>
      <dgm:spPr/>
    </dgm:pt>
    <dgm:pt modelId="{7C9A4E85-F07C-4310-A10F-B76A849CB241}" type="pres">
      <dgm:prSet presAssocID="{9F1991DD-8C6C-4319-9926-ACCDFF86398D}" presName="hierRoot1" presStyleCnt="0"/>
      <dgm:spPr/>
    </dgm:pt>
    <dgm:pt modelId="{16294D96-5CBD-4ACD-890C-4DEFD3006CC5}" type="pres">
      <dgm:prSet presAssocID="{9F1991DD-8C6C-4319-9926-ACCDFF86398D}" presName="composite" presStyleCnt="0"/>
      <dgm:spPr/>
    </dgm:pt>
    <dgm:pt modelId="{7924C9FC-5787-41A8-8CD4-21B2A06239E8}" type="pres">
      <dgm:prSet presAssocID="{9F1991DD-8C6C-4319-9926-ACCDFF86398D}" presName="background" presStyleLbl="node0" presStyleIdx="2" presStyleCnt="3"/>
      <dgm:spPr/>
    </dgm:pt>
    <dgm:pt modelId="{9DFDB205-F096-435D-A4C2-83A0E8869BF1}" type="pres">
      <dgm:prSet presAssocID="{9F1991DD-8C6C-4319-9926-ACCDFF86398D}" presName="text" presStyleLbl="fgAcc0" presStyleIdx="2" presStyleCnt="3">
        <dgm:presLayoutVars>
          <dgm:chPref val="3"/>
        </dgm:presLayoutVars>
      </dgm:prSet>
      <dgm:spPr/>
    </dgm:pt>
    <dgm:pt modelId="{4F15C6FA-5016-4672-A262-E64D78645901}" type="pres">
      <dgm:prSet presAssocID="{9F1991DD-8C6C-4319-9926-ACCDFF86398D}" presName="hierChild2" presStyleCnt="0"/>
      <dgm:spPr/>
    </dgm:pt>
  </dgm:ptLst>
  <dgm:cxnLst>
    <dgm:cxn modelId="{370C2410-377D-4E02-9403-77B34918C640}" srcId="{64ACAE17-A653-408E-A91F-C93C73C6488E}" destId="{9D5C7494-4012-44FB-AAED-B84FE2FF5281}" srcOrd="0" destOrd="0" parTransId="{BBE46DBF-AC1E-430F-9835-4CADBCD2B260}" sibTransId="{7B904BC0-D45F-4573-8198-D5E5BCFBB387}"/>
    <dgm:cxn modelId="{D57A1A62-9477-4A40-B180-A02138E6C5A1}" type="presOf" srcId="{64ACAE17-A653-408E-A91F-C93C73C6488E}" destId="{B4AA890D-85FD-45A8-B187-7647D241656F}" srcOrd="0" destOrd="0" presId="urn:microsoft.com/office/officeart/2005/8/layout/hierarchy1"/>
    <dgm:cxn modelId="{0165B465-C38D-4E3D-BD27-AEB763FC5944}" type="presOf" srcId="{9D5C7494-4012-44FB-AAED-B84FE2FF5281}" destId="{B2B743D4-9C55-4A78-9C53-035DE0EC0C24}" srcOrd="0" destOrd="0" presId="urn:microsoft.com/office/officeart/2005/8/layout/hierarchy1"/>
    <dgm:cxn modelId="{C253556F-D552-420E-8105-C82FF09D923A}" srcId="{64ACAE17-A653-408E-A91F-C93C73C6488E}" destId="{9F1991DD-8C6C-4319-9926-ACCDFF86398D}" srcOrd="2" destOrd="0" parTransId="{9C004EDF-2313-467D-8EB5-E9B8C2F4990A}" sibTransId="{CD79A156-5521-4730-9094-710DB1707E93}"/>
    <dgm:cxn modelId="{9AA76C88-72B4-4553-B279-A9C981638006}" srcId="{64ACAE17-A653-408E-A91F-C93C73C6488E}" destId="{F5179E00-F633-4770-A529-7CDA562F1556}" srcOrd="1" destOrd="0" parTransId="{BFD4D832-59A0-4830-B97B-721683B3CE62}" sibTransId="{A4719E62-E145-491A-81E7-06C5C02D4565}"/>
    <dgm:cxn modelId="{CF845792-6682-494D-B63E-417E7DB59CC0}" type="presOf" srcId="{9F1991DD-8C6C-4319-9926-ACCDFF86398D}" destId="{9DFDB205-F096-435D-A4C2-83A0E8869BF1}" srcOrd="0" destOrd="0" presId="urn:microsoft.com/office/officeart/2005/8/layout/hierarchy1"/>
    <dgm:cxn modelId="{9DFC59C1-B089-4EF6-A124-092D6A3A4817}" type="presOf" srcId="{F5179E00-F633-4770-A529-7CDA562F1556}" destId="{A07D6553-D061-4EE7-8467-4107D9A98A66}" srcOrd="0" destOrd="0" presId="urn:microsoft.com/office/officeart/2005/8/layout/hierarchy1"/>
    <dgm:cxn modelId="{33FD62EF-0129-44E3-BC5E-7704DA967854}" type="presParOf" srcId="{B4AA890D-85FD-45A8-B187-7647D241656F}" destId="{A2CFBE6E-9168-4B2E-9808-8E58CA905063}" srcOrd="0" destOrd="0" presId="urn:microsoft.com/office/officeart/2005/8/layout/hierarchy1"/>
    <dgm:cxn modelId="{8647EF2B-3504-4D7F-AE73-E7E71C86D748}" type="presParOf" srcId="{A2CFBE6E-9168-4B2E-9808-8E58CA905063}" destId="{6FAAF490-8EE1-4B8F-A689-5F633820C09B}" srcOrd="0" destOrd="0" presId="urn:microsoft.com/office/officeart/2005/8/layout/hierarchy1"/>
    <dgm:cxn modelId="{3E6E8B0F-88EF-404C-9F77-99EB2FD0E3B9}" type="presParOf" srcId="{6FAAF490-8EE1-4B8F-A689-5F633820C09B}" destId="{CB662BBD-100F-46D2-BE05-3EA2CE39C7D4}" srcOrd="0" destOrd="0" presId="urn:microsoft.com/office/officeart/2005/8/layout/hierarchy1"/>
    <dgm:cxn modelId="{20E4988E-CD5C-4125-887A-BE04084F7114}" type="presParOf" srcId="{6FAAF490-8EE1-4B8F-A689-5F633820C09B}" destId="{B2B743D4-9C55-4A78-9C53-035DE0EC0C24}" srcOrd="1" destOrd="0" presId="urn:microsoft.com/office/officeart/2005/8/layout/hierarchy1"/>
    <dgm:cxn modelId="{CDC9D41D-AC28-46A9-8297-6BDC50A7CDED}" type="presParOf" srcId="{A2CFBE6E-9168-4B2E-9808-8E58CA905063}" destId="{46518228-BEC1-407D-A639-A342A83DF793}" srcOrd="1" destOrd="0" presId="urn:microsoft.com/office/officeart/2005/8/layout/hierarchy1"/>
    <dgm:cxn modelId="{C8429084-150F-43D9-80F4-BD0C3FBDC89D}" type="presParOf" srcId="{B4AA890D-85FD-45A8-B187-7647D241656F}" destId="{C32F2B2F-AF19-4C5D-B640-E3E32B85E880}" srcOrd="1" destOrd="0" presId="urn:microsoft.com/office/officeart/2005/8/layout/hierarchy1"/>
    <dgm:cxn modelId="{3B2A7FCD-3E65-4FCD-9732-B0F814F706C9}" type="presParOf" srcId="{C32F2B2F-AF19-4C5D-B640-E3E32B85E880}" destId="{4CCB5D51-8501-4627-8E7B-9D45D51D404B}" srcOrd="0" destOrd="0" presId="urn:microsoft.com/office/officeart/2005/8/layout/hierarchy1"/>
    <dgm:cxn modelId="{43F6333A-9215-424A-A4C8-3C5CB16EA06C}" type="presParOf" srcId="{4CCB5D51-8501-4627-8E7B-9D45D51D404B}" destId="{9E563A54-AEDA-40E8-AE3A-FD4523329504}" srcOrd="0" destOrd="0" presId="urn:microsoft.com/office/officeart/2005/8/layout/hierarchy1"/>
    <dgm:cxn modelId="{AE7A5955-BD24-4ED3-8741-9EED02DCC2C6}" type="presParOf" srcId="{4CCB5D51-8501-4627-8E7B-9D45D51D404B}" destId="{A07D6553-D061-4EE7-8467-4107D9A98A66}" srcOrd="1" destOrd="0" presId="urn:microsoft.com/office/officeart/2005/8/layout/hierarchy1"/>
    <dgm:cxn modelId="{E031D9AF-6337-4117-B94D-D2C48E608DDC}" type="presParOf" srcId="{C32F2B2F-AF19-4C5D-B640-E3E32B85E880}" destId="{0B772EE6-96A9-47F4-95FF-D8CA734C75D6}" srcOrd="1" destOrd="0" presId="urn:microsoft.com/office/officeart/2005/8/layout/hierarchy1"/>
    <dgm:cxn modelId="{B3674ED1-C087-4475-9843-922C0BDD7E59}" type="presParOf" srcId="{B4AA890D-85FD-45A8-B187-7647D241656F}" destId="{7C9A4E85-F07C-4310-A10F-B76A849CB241}" srcOrd="2" destOrd="0" presId="urn:microsoft.com/office/officeart/2005/8/layout/hierarchy1"/>
    <dgm:cxn modelId="{D3648173-C1C5-47D8-B8F6-DDE97867002C}" type="presParOf" srcId="{7C9A4E85-F07C-4310-A10F-B76A849CB241}" destId="{16294D96-5CBD-4ACD-890C-4DEFD3006CC5}" srcOrd="0" destOrd="0" presId="urn:microsoft.com/office/officeart/2005/8/layout/hierarchy1"/>
    <dgm:cxn modelId="{B8CDE0A1-1A70-499A-962E-E042AE79A621}" type="presParOf" srcId="{16294D96-5CBD-4ACD-890C-4DEFD3006CC5}" destId="{7924C9FC-5787-41A8-8CD4-21B2A06239E8}" srcOrd="0" destOrd="0" presId="urn:microsoft.com/office/officeart/2005/8/layout/hierarchy1"/>
    <dgm:cxn modelId="{7CBCC555-71CD-4794-9D69-42A971E9E3E8}" type="presParOf" srcId="{16294D96-5CBD-4ACD-890C-4DEFD3006CC5}" destId="{9DFDB205-F096-435D-A4C2-83A0E8869BF1}" srcOrd="1" destOrd="0" presId="urn:microsoft.com/office/officeart/2005/8/layout/hierarchy1"/>
    <dgm:cxn modelId="{D982FED2-1F22-4275-BB39-37C967CAA263}" type="presParOf" srcId="{7C9A4E85-F07C-4310-A10F-B76A849CB241}" destId="{4F15C6FA-5016-4672-A262-E64D786459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0F9E2-D3A0-4DE2-8067-CD1901358EB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17C0BF-28DF-4A0E-A6CE-4D7AC46649A4}">
      <dgm:prSet/>
      <dgm:spPr/>
      <dgm:t>
        <a:bodyPr/>
        <a:lstStyle/>
        <a:p>
          <a:r>
            <a:rPr lang="en-US" dirty="0"/>
            <a:t>4 mapping for transferring data from source file to staging area</a:t>
          </a:r>
        </a:p>
      </dgm:t>
    </dgm:pt>
    <dgm:pt modelId="{359B1664-B5D3-4595-B5D4-5691EF61F1FC}" type="parTrans" cxnId="{1C10A3E0-851A-4FC3-98E4-62D89610E674}">
      <dgm:prSet/>
      <dgm:spPr/>
      <dgm:t>
        <a:bodyPr/>
        <a:lstStyle/>
        <a:p>
          <a:endParaRPr lang="en-US"/>
        </a:p>
      </dgm:t>
    </dgm:pt>
    <dgm:pt modelId="{608186E4-3194-4CAC-890F-E3562A439335}" type="sibTrans" cxnId="{1C10A3E0-851A-4FC3-98E4-62D89610E674}">
      <dgm:prSet/>
      <dgm:spPr/>
      <dgm:t>
        <a:bodyPr/>
        <a:lstStyle/>
        <a:p>
          <a:endParaRPr lang="en-US"/>
        </a:p>
      </dgm:t>
    </dgm:pt>
    <dgm:pt modelId="{5F4BF57B-B74A-42C4-A4D8-021EFFF57331}">
      <dgm:prSet/>
      <dgm:spPr/>
      <dgm:t>
        <a:bodyPr/>
        <a:lstStyle/>
        <a:p>
          <a:r>
            <a:rPr lang="en-US" dirty="0"/>
            <a:t>4 mapping for bringing data from staging area to target</a:t>
          </a:r>
        </a:p>
      </dgm:t>
    </dgm:pt>
    <dgm:pt modelId="{013C7FF5-9E5C-43EE-A67A-E49CB73EC40E}" type="parTrans" cxnId="{B98B03F1-ACA8-485C-8DF8-AE943C8059C2}">
      <dgm:prSet/>
      <dgm:spPr/>
      <dgm:t>
        <a:bodyPr/>
        <a:lstStyle/>
        <a:p>
          <a:endParaRPr lang="en-US"/>
        </a:p>
      </dgm:t>
    </dgm:pt>
    <dgm:pt modelId="{B14C687E-9900-4365-81F5-FE1661091ACE}" type="sibTrans" cxnId="{B98B03F1-ACA8-485C-8DF8-AE943C8059C2}">
      <dgm:prSet/>
      <dgm:spPr/>
      <dgm:t>
        <a:bodyPr/>
        <a:lstStyle/>
        <a:p>
          <a:endParaRPr lang="en-US"/>
        </a:p>
      </dgm:t>
    </dgm:pt>
    <dgm:pt modelId="{513CDDAC-E300-4966-B76C-822AF7860E2E}">
      <dgm:prSet/>
      <dgm:spPr/>
      <dgm:t>
        <a:bodyPr/>
        <a:lstStyle/>
        <a:p>
          <a:r>
            <a:rPr lang="en-US" dirty="0"/>
            <a:t>Contains various transformations like expression, </a:t>
          </a:r>
          <a:r>
            <a:rPr lang="en-US" dirty="0" err="1"/>
            <a:t>lookup,update</a:t>
          </a:r>
          <a:r>
            <a:rPr lang="en-US" dirty="0"/>
            <a:t> strategy </a:t>
          </a:r>
          <a:r>
            <a:rPr lang="en-US" dirty="0" err="1"/>
            <a:t>etc</a:t>
          </a:r>
          <a:endParaRPr lang="en-US" dirty="0"/>
        </a:p>
      </dgm:t>
    </dgm:pt>
    <dgm:pt modelId="{87BF60AB-CD3E-41D3-8DB4-85D55E7730C7}" type="parTrans" cxnId="{E5D4D884-E992-432B-98CB-BDB5AA294B56}">
      <dgm:prSet/>
      <dgm:spPr/>
      <dgm:t>
        <a:bodyPr/>
        <a:lstStyle/>
        <a:p>
          <a:endParaRPr lang="en-US"/>
        </a:p>
      </dgm:t>
    </dgm:pt>
    <dgm:pt modelId="{7E03B399-C586-4467-BD4A-F0E353D217F6}" type="sibTrans" cxnId="{E5D4D884-E992-432B-98CB-BDB5AA294B56}">
      <dgm:prSet/>
      <dgm:spPr/>
      <dgm:t>
        <a:bodyPr/>
        <a:lstStyle/>
        <a:p>
          <a:endParaRPr lang="en-US"/>
        </a:p>
      </dgm:t>
    </dgm:pt>
    <dgm:pt modelId="{8FB59A21-58B1-4622-A54D-39616FB6AA26}">
      <dgm:prSet/>
      <dgm:spPr/>
      <dgm:t>
        <a:bodyPr/>
        <a:lstStyle/>
        <a:p>
          <a:r>
            <a:rPr lang="en-US" dirty="0"/>
            <a:t>Dimension table mappings implemented by SCD1</a:t>
          </a:r>
        </a:p>
      </dgm:t>
    </dgm:pt>
    <dgm:pt modelId="{066A3058-A8EC-451C-ADA9-7A8295B42119}" type="parTrans" cxnId="{BAD47124-518E-4046-A9EF-3A8B7E28BB8D}">
      <dgm:prSet/>
      <dgm:spPr/>
      <dgm:t>
        <a:bodyPr/>
        <a:lstStyle/>
        <a:p>
          <a:endParaRPr lang="en-US"/>
        </a:p>
      </dgm:t>
    </dgm:pt>
    <dgm:pt modelId="{13B9548B-34AE-412B-947A-221F61B60388}" type="sibTrans" cxnId="{BAD47124-518E-4046-A9EF-3A8B7E28BB8D}">
      <dgm:prSet/>
      <dgm:spPr/>
      <dgm:t>
        <a:bodyPr/>
        <a:lstStyle/>
        <a:p>
          <a:endParaRPr lang="en-US"/>
        </a:p>
      </dgm:t>
    </dgm:pt>
    <dgm:pt modelId="{E0BD4BC9-9896-4474-9685-BC8178DAF6BF}" type="pres">
      <dgm:prSet presAssocID="{83C0F9E2-D3A0-4DE2-8067-CD1901358EB7}" presName="Name0" presStyleCnt="0">
        <dgm:presLayoutVars>
          <dgm:dir/>
          <dgm:animLvl val="lvl"/>
          <dgm:resizeHandles val="exact"/>
        </dgm:presLayoutVars>
      </dgm:prSet>
      <dgm:spPr/>
    </dgm:pt>
    <dgm:pt modelId="{32BDA2FC-9E18-4D87-A6C5-69F4AC649587}" type="pres">
      <dgm:prSet presAssocID="{3717C0BF-28DF-4A0E-A6CE-4D7AC46649A4}" presName="linNode" presStyleCnt="0"/>
      <dgm:spPr/>
    </dgm:pt>
    <dgm:pt modelId="{A8622053-3DDB-443C-85C5-B2288E417E5E}" type="pres">
      <dgm:prSet presAssocID="{3717C0BF-28DF-4A0E-A6CE-4D7AC46649A4}" presName="parentText" presStyleLbl="node1" presStyleIdx="0" presStyleCnt="4" custScaleX="174196" custLinFactNeighborX="926">
        <dgm:presLayoutVars>
          <dgm:chMax val="1"/>
          <dgm:bulletEnabled val="1"/>
        </dgm:presLayoutVars>
      </dgm:prSet>
      <dgm:spPr/>
    </dgm:pt>
    <dgm:pt modelId="{FA0A6733-C79F-46E2-810F-B19F5D972541}" type="pres">
      <dgm:prSet presAssocID="{608186E4-3194-4CAC-890F-E3562A439335}" presName="sp" presStyleCnt="0"/>
      <dgm:spPr/>
    </dgm:pt>
    <dgm:pt modelId="{7266F049-5C47-4BDF-A097-94B244E87577}" type="pres">
      <dgm:prSet presAssocID="{5F4BF57B-B74A-42C4-A4D8-021EFFF57331}" presName="linNode" presStyleCnt="0"/>
      <dgm:spPr/>
    </dgm:pt>
    <dgm:pt modelId="{7060FEA2-0409-4B13-BBB7-D63B5D79FD54}" type="pres">
      <dgm:prSet presAssocID="{5F4BF57B-B74A-42C4-A4D8-021EFFF57331}" presName="parentText" presStyleLbl="node1" presStyleIdx="1" presStyleCnt="4" custScaleX="175277">
        <dgm:presLayoutVars>
          <dgm:chMax val="1"/>
          <dgm:bulletEnabled val="1"/>
        </dgm:presLayoutVars>
      </dgm:prSet>
      <dgm:spPr/>
    </dgm:pt>
    <dgm:pt modelId="{73F907AF-E2F1-49F3-A72B-3B16A01405C1}" type="pres">
      <dgm:prSet presAssocID="{B14C687E-9900-4365-81F5-FE1661091ACE}" presName="sp" presStyleCnt="0"/>
      <dgm:spPr/>
    </dgm:pt>
    <dgm:pt modelId="{EF3A5639-887B-402B-A2A5-12350C5994C4}" type="pres">
      <dgm:prSet presAssocID="{513CDDAC-E300-4966-B76C-822AF7860E2E}" presName="linNode" presStyleCnt="0"/>
      <dgm:spPr/>
    </dgm:pt>
    <dgm:pt modelId="{94C76DAB-5AD5-469B-A403-C8D3EF345566}" type="pres">
      <dgm:prSet presAssocID="{513CDDAC-E300-4966-B76C-822AF7860E2E}" presName="parentText" presStyleLbl="node1" presStyleIdx="2" presStyleCnt="4" custScaleX="176047">
        <dgm:presLayoutVars>
          <dgm:chMax val="1"/>
          <dgm:bulletEnabled val="1"/>
        </dgm:presLayoutVars>
      </dgm:prSet>
      <dgm:spPr/>
    </dgm:pt>
    <dgm:pt modelId="{F9F94F7A-197B-4A0E-ACEB-78F6972855A7}" type="pres">
      <dgm:prSet presAssocID="{7E03B399-C586-4467-BD4A-F0E353D217F6}" presName="sp" presStyleCnt="0"/>
      <dgm:spPr/>
    </dgm:pt>
    <dgm:pt modelId="{116FB2E5-27FD-4BCF-9894-272ADA3A4D70}" type="pres">
      <dgm:prSet presAssocID="{8FB59A21-58B1-4622-A54D-39616FB6AA26}" presName="linNode" presStyleCnt="0"/>
      <dgm:spPr/>
    </dgm:pt>
    <dgm:pt modelId="{2E1F85FF-D888-4255-8D95-EFC38F706169}" type="pres">
      <dgm:prSet presAssocID="{8FB59A21-58B1-4622-A54D-39616FB6AA26}" presName="parentText" presStyleLbl="node1" presStyleIdx="3" presStyleCnt="4" custScaleX="173279">
        <dgm:presLayoutVars>
          <dgm:chMax val="1"/>
          <dgm:bulletEnabled val="1"/>
        </dgm:presLayoutVars>
      </dgm:prSet>
      <dgm:spPr/>
    </dgm:pt>
  </dgm:ptLst>
  <dgm:cxnLst>
    <dgm:cxn modelId="{BAD47124-518E-4046-A9EF-3A8B7E28BB8D}" srcId="{83C0F9E2-D3A0-4DE2-8067-CD1901358EB7}" destId="{8FB59A21-58B1-4622-A54D-39616FB6AA26}" srcOrd="3" destOrd="0" parTransId="{066A3058-A8EC-451C-ADA9-7A8295B42119}" sibTransId="{13B9548B-34AE-412B-947A-221F61B60388}"/>
    <dgm:cxn modelId="{E705143D-9B8C-4B97-A314-FC026C44B883}" type="presOf" srcId="{8FB59A21-58B1-4622-A54D-39616FB6AA26}" destId="{2E1F85FF-D888-4255-8D95-EFC38F706169}" srcOrd="0" destOrd="0" presId="urn:microsoft.com/office/officeart/2005/8/layout/vList5"/>
    <dgm:cxn modelId="{CC4DE96A-9868-48D0-8C0B-0C48C9158030}" type="presOf" srcId="{5F4BF57B-B74A-42C4-A4D8-021EFFF57331}" destId="{7060FEA2-0409-4B13-BBB7-D63B5D79FD54}" srcOrd="0" destOrd="0" presId="urn:microsoft.com/office/officeart/2005/8/layout/vList5"/>
    <dgm:cxn modelId="{17EF6C7C-A1C1-4DDA-A769-196AB293CD92}" type="presOf" srcId="{83C0F9E2-D3A0-4DE2-8067-CD1901358EB7}" destId="{E0BD4BC9-9896-4474-9685-BC8178DAF6BF}" srcOrd="0" destOrd="0" presId="urn:microsoft.com/office/officeart/2005/8/layout/vList5"/>
    <dgm:cxn modelId="{E5D4D884-E992-432B-98CB-BDB5AA294B56}" srcId="{83C0F9E2-D3A0-4DE2-8067-CD1901358EB7}" destId="{513CDDAC-E300-4966-B76C-822AF7860E2E}" srcOrd="2" destOrd="0" parTransId="{87BF60AB-CD3E-41D3-8DB4-85D55E7730C7}" sibTransId="{7E03B399-C586-4467-BD4A-F0E353D217F6}"/>
    <dgm:cxn modelId="{9F00AAB6-DAB0-4744-8192-FE4A76CF1974}" type="presOf" srcId="{513CDDAC-E300-4966-B76C-822AF7860E2E}" destId="{94C76DAB-5AD5-469B-A403-C8D3EF345566}" srcOrd="0" destOrd="0" presId="urn:microsoft.com/office/officeart/2005/8/layout/vList5"/>
    <dgm:cxn modelId="{1C10A3E0-851A-4FC3-98E4-62D89610E674}" srcId="{83C0F9E2-D3A0-4DE2-8067-CD1901358EB7}" destId="{3717C0BF-28DF-4A0E-A6CE-4D7AC46649A4}" srcOrd="0" destOrd="0" parTransId="{359B1664-B5D3-4595-B5D4-5691EF61F1FC}" sibTransId="{608186E4-3194-4CAC-890F-E3562A439335}"/>
    <dgm:cxn modelId="{919E29EE-47EE-4F48-B0B4-C5D269ACC3CD}" type="presOf" srcId="{3717C0BF-28DF-4A0E-A6CE-4D7AC46649A4}" destId="{A8622053-3DDB-443C-85C5-B2288E417E5E}" srcOrd="0" destOrd="0" presId="urn:microsoft.com/office/officeart/2005/8/layout/vList5"/>
    <dgm:cxn modelId="{B98B03F1-ACA8-485C-8DF8-AE943C8059C2}" srcId="{83C0F9E2-D3A0-4DE2-8067-CD1901358EB7}" destId="{5F4BF57B-B74A-42C4-A4D8-021EFFF57331}" srcOrd="1" destOrd="0" parTransId="{013C7FF5-9E5C-43EE-A67A-E49CB73EC40E}" sibTransId="{B14C687E-9900-4365-81F5-FE1661091ACE}"/>
    <dgm:cxn modelId="{6CB8FCA4-0B00-43E3-B21A-B4F9CDEC1025}" type="presParOf" srcId="{E0BD4BC9-9896-4474-9685-BC8178DAF6BF}" destId="{32BDA2FC-9E18-4D87-A6C5-69F4AC649587}" srcOrd="0" destOrd="0" presId="urn:microsoft.com/office/officeart/2005/8/layout/vList5"/>
    <dgm:cxn modelId="{99FB837E-D134-4214-9F86-9FC17E489A42}" type="presParOf" srcId="{32BDA2FC-9E18-4D87-A6C5-69F4AC649587}" destId="{A8622053-3DDB-443C-85C5-B2288E417E5E}" srcOrd="0" destOrd="0" presId="urn:microsoft.com/office/officeart/2005/8/layout/vList5"/>
    <dgm:cxn modelId="{73A7A9FF-FF08-48B9-B0A3-F6108FEF4541}" type="presParOf" srcId="{E0BD4BC9-9896-4474-9685-BC8178DAF6BF}" destId="{FA0A6733-C79F-46E2-810F-B19F5D972541}" srcOrd="1" destOrd="0" presId="urn:microsoft.com/office/officeart/2005/8/layout/vList5"/>
    <dgm:cxn modelId="{FBC8E170-9FE1-4BB0-AC5E-060A2DE207F3}" type="presParOf" srcId="{E0BD4BC9-9896-4474-9685-BC8178DAF6BF}" destId="{7266F049-5C47-4BDF-A097-94B244E87577}" srcOrd="2" destOrd="0" presId="urn:microsoft.com/office/officeart/2005/8/layout/vList5"/>
    <dgm:cxn modelId="{D3061764-5C5C-4056-8757-898A77E42EF6}" type="presParOf" srcId="{7266F049-5C47-4BDF-A097-94B244E87577}" destId="{7060FEA2-0409-4B13-BBB7-D63B5D79FD54}" srcOrd="0" destOrd="0" presId="urn:microsoft.com/office/officeart/2005/8/layout/vList5"/>
    <dgm:cxn modelId="{06D197CE-5BBC-4AF1-A0EC-AB760DBF39C0}" type="presParOf" srcId="{E0BD4BC9-9896-4474-9685-BC8178DAF6BF}" destId="{73F907AF-E2F1-49F3-A72B-3B16A01405C1}" srcOrd="3" destOrd="0" presId="urn:microsoft.com/office/officeart/2005/8/layout/vList5"/>
    <dgm:cxn modelId="{1F807A9F-1D62-442A-A1C0-E90DAF6F3FC4}" type="presParOf" srcId="{E0BD4BC9-9896-4474-9685-BC8178DAF6BF}" destId="{EF3A5639-887B-402B-A2A5-12350C5994C4}" srcOrd="4" destOrd="0" presId="urn:microsoft.com/office/officeart/2005/8/layout/vList5"/>
    <dgm:cxn modelId="{DCCFA21B-0F7C-4F39-9C08-82976A3DBCF0}" type="presParOf" srcId="{EF3A5639-887B-402B-A2A5-12350C5994C4}" destId="{94C76DAB-5AD5-469B-A403-C8D3EF345566}" srcOrd="0" destOrd="0" presId="urn:microsoft.com/office/officeart/2005/8/layout/vList5"/>
    <dgm:cxn modelId="{DEEB5728-D32A-4F65-8004-7C70F675E765}" type="presParOf" srcId="{E0BD4BC9-9896-4474-9685-BC8178DAF6BF}" destId="{F9F94F7A-197B-4A0E-ACEB-78F6972855A7}" srcOrd="5" destOrd="0" presId="urn:microsoft.com/office/officeart/2005/8/layout/vList5"/>
    <dgm:cxn modelId="{08E51B59-4A3B-4A20-A041-92DB184E71B8}" type="presParOf" srcId="{E0BD4BC9-9896-4474-9685-BC8178DAF6BF}" destId="{116FB2E5-27FD-4BCF-9894-272ADA3A4D70}" srcOrd="6" destOrd="0" presId="urn:microsoft.com/office/officeart/2005/8/layout/vList5"/>
    <dgm:cxn modelId="{7EB1668A-7DFA-4F3E-BBC8-456AB82FC51D}" type="presParOf" srcId="{116FB2E5-27FD-4BCF-9894-272ADA3A4D70}" destId="{2E1F85FF-D888-4255-8D95-EFC38F70616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3A4C2B-DCE6-4CA4-88E8-E18DC12BA8D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73DB900-DA6E-4EEC-9008-C6A394482663}">
      <dgm:prSet custT="1"/>
      <dgm:spPr/>
      <dgm:t>
        <a:bodyPr/>
        <a:lstStyle/>
        <a:p>
          <a:r>
            <a:rPr lang="en-US" sz="2800" dirty="0"/>
            <a:t>Responsible for running the mapping with proper set of rules </a:t>
          </a:r>
        </a:p>
      </dgm:t>
    </dgm:pt>
    <dgm:pt modelId="{CB64E1A6-112F-4B97-B8F4-B4F7C09D32A7}" type="parTrans" cxnId="{B9AF3D33-48E9-47D7-8207-FFC7FD3C6A3C}">
      <dgm:prSet/>
      <dgm:spPr/>
      <dgm:t>
        <a:bodyPr/>
        <a:lstStyle/>
        <a:p>
          <a:endParaRPr lang="en-US"/>
        </a:p>
      </dgm:t>
    </dgm:pt>
    <dgm:pt modelId="{1520DB00-237B-4E46-9227-F3B75A2F37B3}" type="sibTrans" cxnId="{B9AF3D33-48E9-47D7-8207-FFC7FD3C6A3C}">
      <dgm:prSet/>
      <dgm:spPr/>
      <dgm:t>
        <a:bodyPr/>
        <a:lstStyle/>
        <a:p>
          <a:endParaRPr lang="en-US"/>
        </a:p>
      </dgm:t>
    </dgm:pt>
    <dgm:pt modelId="{8D72205C-8FC0-4F33-A9BD-8372AAC92CEF}">
      <dgm:prSet custT="1"/>
      <dgm:spPr/>
      <dgm:t>
        <a:bodyPr/>
        <a:lstStyle/>
        <a:p>
          <a:r>
            <a:rPr lang="en-US" sz="2800" dirty="0"/>
            <a:t>2 Workflow has been used:</a:t>
          </a:r>
        </a:p>
      </dgm:t>
    </dgm:pt>
    <dgm:pt modelId="{71080279-AF3C-45F5-87E8-1A9198C0F642}" type="parTrans" cxnId="{6DDC55D9-951D-48FE-AFAB-294D884D82B7}">
      <dgm:prSet/>
      <dgm:spPr/>
      <dgm:t>
        <a:bodyPr/>
        <a:lstStyle/>
        <a:p>
          <a:endParaRPr lang="en-US"/>
        </a:p>
      </dgm:t>
    </dgm:pt>
    <dgm:pt modelId="{C70A7F90-9B17-42A5-9723-C8F06F0327C5}" type="sibTrans" cxnId="{6DDC55D9-951D-48FE-AFAB-294D884D82B7}">
      <dgm:prSet/>
      <dgm:spPr/>
      <dgm:t>
        <a:bodyPr/>
        <a:lstStyle/>
        <a:p>
          <a:endParaRPr lang="en-US"/>
        </a:p>
      </dgm:t>
    </dgm:pt>
    <dgm:pt modelId="{A2F854CD-0E9B-4580-9BEC-5C05AFC82AFA}">
      <dgm:prSet custT="1"/>
      <dgm:spPr/>
      <dgm:t>
        <a:bodyPr/>
        <a:lstStyle/>
        <a:p>
          <a:r>
            <a:rPr lang="en-US" sz="2100" dirty="0"/>
            <a:t>1st for </a:t>
          </a:r>
          <a:r>
            <a:rPr lang="en-US" sz="2400" dirty="0"/>
            <a:t>loading</a:t>
          </a:r>
          <a:r>
            <a:rPr lang="en-US" sz="2100" dirty="0"/>
            <a:t> in Staging Area.</a:t>
          </a:r>
        </a:p>
      </dgm:t>
    </dgm:pt>
    <dgm:pt modelId="{181CCFF8-23D4-41E6-BB54-E5E9F3589DA4}" type="parTrans" cxnId="{BDDED4B7-04E3-45D3-87AC-7335C9998094}">
      <dgm:prSet/>
      <dgm:spPr/>
      <dgm:t>
        <a:bodyPr/>
        <a:lstStyle/>
        <a:p>
          <a:endParaRPr lang="en-US"/>
        </a:p>
      </dgm:t>
    </dgm:pt>
    <dgm:pt modelId="{E8C53764-E30E-45AB-B3C5-1A32A356C61A}" type="sibTrans" cxnId="{BDDED4B7-04E3-45D3-87AC-7335C9998094}">
      <dgm:prSet/>
      <dgm:spPr/>
      <dgm:t>
        <a:bodyPr/>
        <a:lstStyle/>
        <a:p>
          <a:endParaRPr lang="en-US"/>
        </a:p>
      </dgm:t>
    </dgm:pt>
    <dgm:pt modelId="{5C9C7ABF-F741-4682-984F-F9EF184D2881}">
      <dgm:prSet custT="1"/>
      <dgm:spPr/>
      <dgm:t>
        <a:bodyPr/>
        <a:lstStyle/>
        <a:p>
          <a:r>
            <a:rPr lang="en-US" sz="2000" dirty="0"/>
            <a:t>2nd for loading in Data </a:t>
          </a:r>
          <a:r>
            <a:rPr lang="en-US" sz="2400" dirty="0"/>
            <a:t>Warehouse.</a:t>
          </a:r>
          <a:endParaRPr lang="en-US" sz="2000" dirty="0"/>
        </a:p>
      </dgm:t>
    </dgm:pt>
    <dgm:pt modelId="{EB2BC323-CC65-4D27-A066-80C54FCFB098}" type="parTrans" cxnId="{58CD1C11-0E80-475F-AADA-D7D24B91BBD6}">
      <dgm:prSet/>
      <dgm:spPr/>
      <dgm:t>
        <a:bodyPr/>
        <a:lstStyle/>
        <a:p>
          <a:endParaRPr lang="en-US"/>
        </a:p>
      </dgm:t>
    </dgm:pt>
    <dgm:pt modelId="{0AB3FE14-2774-45A8-B300-B3205D888201}" type="sibTrans" cxnId="{58CD1C11-0E80-475F-AADA-D7D24B91BBD6}">
      <dgm:prSet/>
      <dgm:spPr/>
      <dgm:t>
        <a:bodyPr/>
        <a:lstStyle/>
        <a:p>
          <a:endParaRPr lang="en-US"/>
        </a:p>
      </dgm:t>
    </dgm:pt>
    <dgm:pt modelId="{14189CDC-24C0-491B-A3E5-F67A5D0044DF}">
      <dgm:prSet custT="1"/>
      <dgm:spPr/>
      <dgm:t>
        <a:bodyPr/>
        <a:lstStyle/>
        <a:p>
          <a:r>
            <a:rPr lang="en-US" sz="2400" dirty="0"/>
            <a:t>4 parallel sessions are created for the workflows.</a:t>
          </a:r>
        </a:p>
      </dgm:t>
    </dgm:pt>
    <dgm:pt modelId="{E672E2F2-2AF6-4E30-A38B-E1E95EB56A9B}" type="parTrans" cxnId="{D7916FF6-A737-4413-83F0-D249CF0D11ED}">
      <dgm:prSet/>
      <dgm:spPr/>
      <dgm:t>
        <a:bodyPr/>
        <a:lstStyle/>
        <a:p>
          <a:endParaRPr lang="en-US"/>
        </a:p>
      </dgm:t>
    </dgm:pt>
    <dgm:pt modelId="{57A592DB-CA9F-4D04-8F82-740A5FEC9A28}" type="sibTrans" cxnId="{D7916FF6-A737-4413-83F0-D249CF0D11ED}">
      <dgm:prSet/>
      <dgm:spPr/>
      <dgm:t>
        <a:bodyPr/>
        <a:lstStyle/>
        <a:p>
          <a:endParaRPr lang="en-US"/>
        </a:p>
      </dgm:t>
    </dgm:pt>
    <dgm:pt modelId="{471218AD-C27D-408D-BE70-EB3C03C2AAED}" type="pres">
      <dgm:prSet presAssocID="{CC3A4C2B-DCE6-4CA4-88E8-E18DC12BA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3AB765-91C6-462C-AF88-69F6CB7F378E}" type="pres">
      <dgm:prSet presAssocID="{073DB900-DA6E-4EEC-9008-C6A394482663}" presName="root1" presStyleCnt="0"/>
      <dgm:spPr/>
    </dgm:pt>
    <dgm:pt modelId="{876E31D4-79ED-4927-BD2E-575521F3057C}" type="pres">
      <dgm:prSet presAssocID="{073DB900-DA6E-4EEC-9008-C6A394482663}" presName="LevelOneTextNode" presStyleLbl="node0" presStyleIdx="0" presStyleCnt="3" custScaleX="202592">
        <dgm:presLayoutVars>
          <dgm:chPref val="3"/>
        </dgm:presLayoutVars>
      </dgm:prSet>
      <dgm:spPr/>
    </dgm:pt>
    <dgm:pt modelId="{D4F38F4A-BFF7-40F5-A2AD-06BF8534598B}" type="pres">
      <dgm:prSet presAssocID="{073DB900-DA6E-4EEC-9008-C6A394482663}" presName="level2hierChild" presStyleCnt="0"/>
      <dgm:spPr/>
    </dgm:pt>
    <dgm:pt modelId="{E76711AF-E40B-4700-9197-9A5DAFF7D5D6}" type="pres">
      <dgm:prSet presAssocID="{8D72205C-8FC0-4F33-A9BD-8372AAC92CEF}" presName="root1" presStyleCnt="0"/>
      <dgm:spPr/>
    </dgm:pt>
    <dgm:pt modelId="{3121217A-073B-4526-A317-FA231ABF7D02}" type="pres">
      <dgm:prSet presAssocID="{8D72205C-8FC0-4F33-A9BD-8372AAC92CEF}" presName="LevelOneTextNode" presStyleLbl="node0" presStyleIdx="1" presStyleCnt="3" custScaleX="174738">
        <dgm:presLayoutVars>
          <dgm:chPref val="3"/>
        </dgm:presLayoutVars>
      </dgm:prSet>
      <dgm:spPr/>
    </dgm:pt>
    <dgm:pt modelId="{A435F78A-A21E-4448-AC9A-207CAB03A970}" type="pres">
      <dgm:prSet presAssocID="{8D72205C-8FC0-4F33-A9BD-8372AAC92CEF}" presName="level2hierChild" presStyleCnt="0"/>
      <dgm:spPr/>
    </dgm:pt>
    <dgm:pt modelId="{B670A6BB-CA02-4DDA-A3A6-E659EF0159AE}" type="pres">
      <dgm:prSet presAssocID="{181CCFF8-23D4-41E6-BB54-E5E9F3589DA4}" presName="conn2-1" presStyleLbl="parChTrans1D2" presStyleIdx="0" presStyleCnt="2"/>
      <dgm:spPr/>
    </dgm:pt>
    <dgm:pt modelId="{6F0A97E1-BA05-4CD4-A633-CF5C725CB85A}" type="pres">
      <dgm:prSet presAssocID="{181CCFF8-23D4-41E6-BB54-E5E9F3589DA4}" presName="connTx" presStyleLbl="parChTrans1D2" presStyleIdx="0" presStyleCnt="2"/>
      <dgm:spPr/>
    </dgm:pt>
    <dgm:pt modelId="{E414D611-7334-4D6A-9FFC-211BD549128F}" type="pres">
      <dgm:prSet presAssocID="{A2F854CD-0E9B-4580-9BEC-5C05AFC82AFA}" presName="root2" presStyleCnt="0"/>
      <dgm:spPr/>
    </dgm:pt>
    <dgm:pt modelId="{8372E963-09B5-436D-9CD8-E618072473EC}" type="pres">
      <dgm:prSet presAssocID="{A2F854CD-0E9B-4580-9BEC-5C05AFC82AFA}" presName="LevelTwoTextNode" presStyleLbl="node2" presStyleIdx="0" presStyleCnt="2" custScaleX="138210">
        <dgm:presLayoutVars>
          <dgm:chPref val="3"/>
        </dgm:presLayoutVars>
      </dgm:prSet>
      <dgm:spPr/>
    </dgm:pt>
    <dgm:pt modelId="{53AF1AED-F5D5-4B0B-8B68-61C4ACB6C0B2}" type="pres">
      <dgm:prSet presAssocID="{A2F854CD-0E9B-4580-9BEC-5C05AFC82AFA}" presName="level3hierChild" presStyleCnt="0"/>
      <dgm:spPr/>
    </dgm:pt>
    <dgm:pt modelId="{8398A58E-C193-4EE0-BAB9-1F095B4AAD5C}" type="pres">
      <dgm:prSet presAssocID="{EB2BC323-CC65-4D27-A066-80C54FCFB098}" presName="conn2-1" presStyleLbl="parChTrans1D2" presStyleIdx="1" presStyleCnt="2"/>
      <dgm:spPr/>
    </dgm:pt>
    <dgm:pt modelId="{8D7BA012-EE1F-41CD-B8AC-419B70FE9E50}" type="pres">
      <dgm:prSet presAssocID="{EB2BC323-CC65-4D27-A066-80C54FCFB098}" presName="connTx" presStyleLbl="parChTrans1D2" presStyleIdx="1" presStyleCnt="2"/>
      <dgm:spPr/>
    </dgm:pt>
    <dgm:pt modelId="{C29D8FDE-76E3-464B-8210-27514DED723C}" type="pres">
      <dgm:prSet presAssocID="{5C9C7ABF-F741-4682-984F-F9EF184D2881}" presName="root2" presStyleCnt="0"/>
      <dgm:spPr/>
    </dgm:pt>
    <dgm:pt modelId="{0B2FABF7-1490-4333-9D05-9F1D6304FA49}" type="pres">
      <dgm:prSet presAssocID="{5C9C7ABF-F741-4682-984F-F9EF184D2881}" presName="LevelTwoTextNode" presStyleLbl="node2" presStyleIdx="1" presStyleCnt="2" custScaleX="141110">
        <dgm:presLayoutVars>
          <dgm:chPref val="3"/>
        </dgm:presLayoutVars>
      </dgm:prSet>
      <dgm:spPr/>
    </dgm:pt>
    <dgm:pt modelId="{3FB3772C-57AC-42DF-8882-7941913F0537}" type="pres">
      <dgm:prSet presAssocID="{5C9C7ABF-F741-4682-984F-F9EF184D2881}" presName="level3hierChild" presStyleCnt="0"/>
      <dgm:spPr/>
    </dgm:pt>
    <dgm:pt modelId="{84649B02-E3DD-4CBF-A14F-6F8775A7AC84}" type="pres">
      <dgm:prSet presAssocID="{14189CDC-24C0-491B-A3E5-F67A5D0044DF}" presName="root1" presStyleCnt="0"/>
      <dgm:spPr/>
    </dgm:pt>
    <dgm:pt modelId="{0873AF3B-5322-4B43-A027-9B9822356A0D}" type="pres">
      <dgm:prSet presAssocID="{14189CDC-24C0-491B-A3E5-F67A5D0044DF}" presName="LevelOneTextNode" presStyleLbl="node0" presStyleIdx="2" presStyleCnt="3" custScaleX="199129">
        <dgm:presLayoutVars>
          <dgm:chPref val="3"/>
        </dgm:presLayoutVars>
      </dgm:prSet>
      <dgm:spPr/>
    </dgm:pt>
    <dgm:pt modelId="{A1BCE798-FA34-4CF0-9430-7F91DFEC96C4}" type="pres">
      <dgm:prSet presAssocID="{14189CDC-24C0-491B-A3E5-F67A5D0044DF}" presName="level2hierChild" presStyleCnt="0"/>
      <dgm:spPr/>
    </dgm:pt>
  </dgm:ptLst>
  <dgm:cxnLst>
    <dgm:cxn modelId="{58CD1C11-0E80-475F-AADA-D7D24B91BBD6}" srcId="{8D72205C-8FC0-4F33-A9BD-8372AAC92CEF}" destId="{5C9C7ABF-F741-4682-984F-F9EF184D2881}" srcOrd="1" destOrd="0" parTransId="{EB2BC323-CC65-4D27-A066-80C54FCFB098}" sibTransId="{0AB3FE14-2774-45A8-B300-B3205D888201}"/>
    <dgm:cxn modelId="{282F372E-3660-4893-913B-3DAE24F7CAA4}" type="presOf" srcId="{8D72205C-8FC0-4F33-A9BD-8372AAC92CEF}" destId="{3121217A-073B-4526-A317-FA231ABF7D02}" srcOrd="0" destOrd="0" presId="urn:microsoft.com/office/officeart/2005/8/layout/hierarchy2"/>
    <dgm:cxn modelId="{B9AF3D33-48E9-47D7-8207-FFC7FD3C6A3C}" srcId="{CC3A4C2B-DCE6-4CA4-88E8-E18DC12BA8D9}" destId="{073DB900-DA6E-4EEC-9008-C6A394482663}" srcOrd="0" destOrd="0" parTransId="{CB64E1A6-112F-4B97-B8F4-B4F7C09D32A7}" sibTransId="{1520DB00-237B-4E46-9227-F3B75A2F37B3}"/>
    <dgm:cxn modelId="{46AD1F60-3820-4CF4-A6B7-FEB6B34DDFA3}" type="presOf" srcId="{EB2BC323-CC65-4D27-A066-80C54FCFB098}" destId="{8398A58E-C193-4EE0-BAB9-1F095B4AAD5C}" srcOrd="0" destOrd="0" presId="urn:microsoft.com/office/officeart/2005/8/layout/hierarchy2"/>
    <dgm:cxn modelId="{D2750262-38CA-4129-A0CC-1C5D645DCF24}" type="presOf" srcId="{A2F854CD-0E9B-4580-9BEC-5C05AFC82AFA}" destId="{8372E963-09B5-436D-9CD8-E618072473EC}" srcOrd="0" destOrd="0" presId="urn:microsoft.com/office/officeart/2005/8/layout/hierarchy2"/>
    <dgm:cxn modelId="{D7FF784F-167E-47F3-A5D0-0CBAE88D59EE}" type="presOf" srcId="{181CCFF8-23D4-41E6-BB54-E5E9F3589DA4}" destId="{6F0A97E1-BA05-4CD4-A633-CF5C725CB85A}" srcOrd="1" destOrd="0" presId="urn:microsoft.com/office/officeart/2005/8/layout/hierarchy2"/>
    <dgm:cxn modelId="{61041171-08A6-43CB-8522-1F8DCC1CDA44}" type="presOf" srcId="{14189CDC-24C0-491B-A3E5-F67A5D0044DF}" destId="{0873AF3B-5322-4B43-A027-9B9822356A0D}" srcOrd="0" destOrd="0" presId="urn:microsoft.com/office/officeart/2005/8/layout/hierarchy2"/>
    <dgm:cxn modelId="{5E86E152-B457-497A-B841-96BA7BF59EAC}" type="presOf" srcId="{EB2BC323-CC65-4D27-A066-80C54FCFB098}" destId="{8D7BA012-EE1F-41CD-B8AC-419B70FE9E50}" srcOrd="1" destOrd="0" presId="urn:microsoft.com/office/officeart/2005/8/layout/hierarchy2"/>
    <dgm:cxn modelId="{96A6F157-FF78-4575-A6FF-655B44FF652E}" type="presOf" srcId="{CC3A4C2B-DCE6-4CA4-88E8-E18DC12BA8D9}" destId="{471218AD-C27D-408D-BE70-EB3C03C2AAED}" srcOrd="0" destOrd="0" presId="urn:microsoft.com/office/officeart/2005/8/layout/hierarchy2"/>
    <dgm:cxn modelId="{DB3DEC8E-35BC-4389-B90A-B8715FF02DFD}" type="presOf" srcId="{5C9C7ABF-F741-4682-984F-F9EF184D2881}" destId="{0B2FABF7-1490-4333-9D05-9F1D6304FA49}" srcOrd="0" destOrd="0" presId="urn:microsoft.com/office/officeart/2005/8/layout/hierarchy2"/>
    <dgm:cxn modelId="{D1E04FAF-498E-4983-839F-F52E4D0CE356}" type="presOf" srcId="{073DB900-DA6E-4EEC-9008-C6A394482663}" destId="{876E31D4-79ED-4927-BD2E-575521F3057C}" srcOrd="0" destOrd="0" presId="urn:microsoft.com/office/officeart/2005/8/layout/hierarchy2"/>
    <dgm:cxn modelId="{BDDED4B7-04E3-45D3-87AC-7335C9998094}" srcId="{8D72205C-8FC0-4F33-A9BD-8372AAC92CEF}" destId="{A2F854CD-0E9B-4580-9BEC-5C05AFC82AFA}" srcOrd="0" destOrd="0" parTransId="{181CCFF8-23D4-41E6-BB54-E5E9F3589DA4}" sibTransId="{E8C53764-E30E-45AB-B3C5-1A32A356C61A}"/>
    <dgm:cxn modelId="{6DDC55D9-951D-48FE-AFAB-294D884D82B7}" srcId="{CC3A4C2B-DCE6-4CA4-88E8-E18DC12BA8D9}" destId="{8D72205C-8FC0-4F33-A9BD-8372AAC92CEF}" srcOrd="1" destOrd="0" parTransId="{71080279-AF3C-45F5-87E8-1A9198C0F642}" sibTransId="{C70A7F90-9B17-42A5-9723-C8F06F0327C5}"/>
    <dgm:cxn modelId="{8DBE75EC-588B-43F8-9EA6-1CA92192DFD0}" type="presOf" srcId="{181CCFF8-23D4-41E6-BB54-E5E9F3589DA4}" destId="{B670A6BB-CA02-4DDA-A3A6-E659EF0159AE}" srcOrd="0" destOrd="0" presId="urn:microsoft.com/office/officeart/2005/8/layout/hierarchy2"/>
    <dgm:cxn modelId="{D7916FF6-A737-4413-83F0-D249CF0D11ED}" srcId="{CC3A4C2B-DCE6-4CA4-88E8-E18DC12BA8D9}" destId="{14189CDC-24C0-491B-A3E5-F67A5D0044DF}" srcOrd="2" destOrd="0" parTransId="{E672E2F2-2AF6-4E30-A38B-E1E95EB56A9B}" sibTransId="{57A592DB-CA9F-4D04-8F82-740A5FEC9A28}"/>
    <dgm:cxn modelId="{E7B79FA4-30C7-403A-A9F3-5DAC8E23ECC6}" type="presParOf" srcId="{471218AD-C27D-408D-BE70-EB3C03C2AAED}" destId="{163AB765-91C6-462C-AF88-69F6CB7F378E}" srcOrd="0" destOrd="0" presId="urn:microsoft.com/office/officeart/2005/8/layout/hierarchy2"/>
    <dgm:cxn modelId="{26E3D63E-A6AF-4DAB-93B0-0764363F29AB}" type="presParOf" srcId="{163AB765-91C6-462C-AF88-69F6CB7F378E}" destId="{876E31D4-79ED-4927-BD2E-575521F3057C}" srcOrd="0" destOrd="0" presId="urn:microsoft.com/office/officeart/2005/8/layout/hierarchy2"/>
    <dgm:cxn modelId="{101A1FD4-9726-4711-BA11-7944991E8499}" type="presParOf" srcId="{163AB765-91C6-462C-AF88-69F6CB7F378E}" destId="{D4F38F4A-BFF7-40F5-A2AD-06BF8534598B}" srcOrd="1" destOrd="0" presId="urn:microsoft.com/office/officeart/2005/8/layout/hierarchy2"/>
    <dgm:cxn modelId="{EDB86DEA-BED6-453C-BCFD-CDCF3F0AB3DE}" type="presParOf" srcId="{471218AD-C27D-408D-BE70-EB3C03C2AAED}" destId="{E76711AF-E40B-4700-9197-9A5DAFF7D5D6}" srcOrd="1" destOrd="0" presId="urn:microsoft.com/office/officeart/2005/8/layout/hierarchy2"/>
    <dgm:cxn modelId="{6B7C0699-D964-4E76-8692-175105F3FFFE}" type="presParOf" srcId="{E76711AF-E40B-4700-9197-9A5DAFF7D5D6}" destId="{3121217A-073B-4526-A317-FA231ABF7D02}" srcOrd="0" destOrd="0" presId="urn:microsoft.com/office/officeart/2005/8/layout/hierarchy2"/>
    <dgm:cxn modelId="{D3F4134F-99BE-489C-A945-6F4DEA2F25A9}" type="presParOf" srcId="{E76711AF-E40B-4700-9197-9A5DAFF7D5D6}" destId="{A435F78A-A21E-4448-AC9A-207CAB03A970}" srcOrd="1" destOrd="0" presId="urn:microsoft.com/office/officeart/2005/8/layout/hierarchy2"/>
    <dgm:cxn modelId="{13FDAA56-300E-4C0A-8007-6E88C6CE70C6}" type="presParOf" srcId="{A435F78A-A21E-4448-AC9A-207CAB03A970}" destId="{B670A6BB-CA02-4DDA-A3A6-E659EF0159AE}" srcOrd="0" destOrd="0" presId="urn:microsoft.com/office/officeart/2005/8/layout/hierarchy2"/>
    <dgm:cxn modelId="{EB2CB287-E34D-4865-A3C0-CE512C8BB8E4}" type="presParOf" srcId="{B670A6BB-CA02-4DDA-A3A6-E659EF0159AE}" destId="{6F0A97E1-BA05-4CD4-A633-CF5C725CB85A}" srcOrd="0" destOrd="0" presId="urn:microsoft.com/office/officeart/2005/8/layout/hierarchy2"/>
    <dgm:cxn modelId="{045E13E4-7E28-4533-8F1F-FDA4E556E24D}" type="presParOf" srcId="{A435F78A-A21E-4448-AC9A-207CAB03A970}" destId="{E414D611-7334-4D6A-9FFC-211BD549128F}" srcOrd="1" destOrd="0" presId="urn:microsoft.com/office/officeart/2005/8/layout/hierarchy2"/>
    <dgm:cxn modelId="{CBB93A16-3B01-4663-8552-9E94863490CD}" type="presParOf" srcId="{E414D611-7334-4D6A-9FFC-211BD549128F}" destId="{8372E963-09B5-436D-9CD8-E618072473EC}" srcOrd="0" destOrd="0" presId="urn:microsoft.com/office/officeart/2005/8/layout/hierarchy2"/>
    <dgm:cxn modelId="{798FFF5F-A8D3-4FCE-BA41-C341B16B0B44}" type="presParOf" srcId="{E414D611-7334-4D6A-9FFC-211BD549128F}" destId="{53AF1AED-F5D5-4B0B-8B68-61C4ACB6C0B2}" srcOrd="1" destOrd="0" presId="urn:microsoft.com/office/officeart/2005/8/layout/hierarchy2"/>
    <dgm:cxn modelId="{EF7D2C3C-DD08-4919-AE39-D80C44DFB6B9}" type="presParOf" srcId="{A435F78A-A21E-4448-AC9A-207CAB03A970}" destId="{8398A58E-C193-4EE0-BAB9-1F095B4AAD5C}" srcOrd="2" destOrd="0" presId="urn:microsoft.com/office/officeart/2005/8/layout/hierarchy2"/>
    <dgm:cxn modelId="{84FAFF2F-5345-4437-83A5-6DB68E8CD3E4}" type="presParOf" srcId="{8398A58E-C193-4EE0-BAB9-1F095B4AAD5C}" destId="{8D7BA012-EE1F-41CD-B8AC-419B70FE9E50}" srcOrd="0" destOrd="0" presId="urn:microsoft.com/office/officeart/2005/8/layout/hierarchy2"/>
    <dgm:cxn modelId="{3AB23B12-F8E4-49CE-9835-2D079EF5D5B6}" type="presParOf" srcId="{A435F78A-A21E-4448-AC9A-207CAB03A970}" destId="{C29D8FDE-76E3-464B-8210-27514DED723C}" srcOrd="3" destOrd="0" presId="urn:microsoft.com/office/officeart/2005/8/layout/hierarchy2"/>
    <dgm:cxn modelId="{F9DCF5FB-4FDE-4919-8D0A-DD2E86C66D55}" type="presParOf" srcId="{C29D8FDE-76E3-464B-8210-27514DED723C}" destId="{0B2FABF7-1490-4333-9D05-9F1D6304FA49}" srcOrd="0" destOrd="0" presId="urn:microsoft.com/office/officeart/2005/8/layout/hierarchy2"/>
    <dgm:cxn modelId="{04FB5783-715A-4DD2-803A-908E7AF941E0}" type="presParOf" srcId="{C29D8FDE-76E3-464B-8210-27514DED723C}" destId="{3FB3772C-57AC-42DF-8882-7941913F0537}" srcOrd="1" destOrd="0" presId="urn:microsoft.com/office/officeart/2005/8/layout/hierarchy2"/>
    <dgm:cxn modelId="{B3D2100A-67E5-4B26-A783-0B71302432F4}" type="presParOf" srcId="{471218AD-C27D-408D-BE70-EB3C03C2AAED}" destId="{84649B02-E3DD-4CBF-A14F-6F8775A7AC84}" srcOrd="2" destOrd="0" presId="urn:microsoft.com/office/officeart/2005/8/layout/hierarchy2"/>
    <dgm:cxn modelId="{140E5CDA-6ADB-40CF-B4F0-1B8E54FB4007}" type="presParOf" srcId="{84649B02-E3DD-4CBF-A14F-6F8775A7AC84}" destId="{0873AF3B-5322-4B43-A027-9B9822356A0D}" srcOrd="0" destOrd="0" presId="urn:microsoft.com/office/officeart/2005/8/layout/hierarchy2"/>
    <dgm:cxn modelId="{8C3C94F7-72D9-454A-99A4-1049B2CDCCDE}" type="presParOf" srcId="{84649B02-E3DD-4CBF-A14F-6F8775A7AC84}" destId="{A1BCE798-FA34-4CF0-9430-7F91DFEC96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62BBD-100F-46D2-BE05-3EA2CE39C7D4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743D4-9C55-4A78-9C53-035DE0EC0C24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 Sources as flat files in .txt format</a:t>
          </a:r>
        </a:p>
      </dsp:txBody>
      <dsp:txXfrm>
        <a:off x="394737" y="1117886"/>
        <a:ext cx="2930037" cy="1819255"/>
      </dsp:txXfrm>
    </dsp:sp>
    <dsp:sp modelId="{9E563A54-AEDA-40E8-AE3A-FD4523329504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D6553-D061-4EE7-8467-4107D9A98A66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Naming Branch_Details , Customer_Details , Time_Details, Credit_Card_Details</a:t>
          </a:r>
        </a:p>
      </dsp:txBody>
      <dsp:txXfrm>
        <a:off x="4114250" y="1117886"/>
        <a:ext cx="2930037" cy="1819255"/>
      </dsp:txXfrm>
    </dsp:sp>
    <dsp:sp modelId="{7924C9FC-5787-41A8-8CD4-21B2A06239E8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DB205-F096-435D-A4C2-83A0E8869BF1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 the data is generated modified by our group</a:t>
          </a:r>
        </a:p>
      </dsp:txBody>
      <dsp:txXfrm>
        <a:off x="7833762" y="1117886"/>
        <a:ext cx="2930037" cy="1819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2053-3DDB-443C-85C5-B2288E417E5E}">
      <dsp:nvSpPr>
        <dsp:cNvPr id="0" name=""/>
        <dsp:cNvSpPr/>
      </dsp:nvSpPr>
      <dsp:spPr>
        <a:xfrm>
          <a:off x="2017452" y="1868"/>
          <a:ext cx="6785533" cy="898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 mapping for transferring data from source file to staging area</a:t>
          </a:r>
        </a:p>
      </dsp:txBody>
      <dsp:txXfrm>
        <a:off x="2061328" y="45744"/>
        <a:ext cx="6697781" cy="811058"/>
      </dsp:txXfrm>
    </dsp:sp>
    <dsp:sp modelId="{7060FEA2-0409-4B13-BBB7-D63B5D79FD54}">
      <dsp:nvSpPr>
        <dsp:cNvPr id="0" name=""/>
        <dsp:cNvSpPr/>
      </dsp:nvSpPr>
      <dsp:spPr>
        <a:xfrm>
          <a:off x="1981381" y="945619"/>
          <a:ext cx="6827642" cy="898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 mapping for bringing data from staging area to target</a:t>
          </a:r>
        </a:p>
      </dsp:txBody>
      <dsp:txXfrm>
        <a:off x="2025257" y="989495"/>
        <a:ext cx="6739890" cy="811058"/>
      </dsp:txXfrm>
    </dsp:sp>
    <dsp:sp modelId="{94C76DAB-5AD5-469B-A403-C8D3EF345566}">
      <dsp:nvSpPr>
        <dsp:cNvPr id="0" name=""/>
        <dsp:cNvSpPr/>
      </dsp:nvSpPr>
      <dsp:spPr>
        <a:xfrm>
          <a:off x="1981381" y="1889369"/>
          <a:ext cx="6857636" cy="8988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Contains various transformations like expression, </a:t>
          </a:r>
          <a:r>
            <a:rPr lang="en-US" sz="2300" kern="1200" dirty="0" err="1"/>
            <a:t>lookup,update</a:t>
          </a:r>
          <a:r>
            <a:rPr lang="en-US" sz="2300" kern="1200" dirty="0"/>
            <a:t> strategy </a:t>
          </a:r>
          <a:r>
            <a:rPr lang="en-US" sz="2300" kern="1200" dirty="0" err="1"/>
            <a:t>etc</a:t>
          </a:r>
          <a:endParaRPr lang="en-US" sz="2300" kern="1200" dirty="0"/>
        </a:p>
      </dsp:txBody>
      <dsp:txXfrm>
        <a:off x="2025257" y="1933245"/>
        <a:ext cx="6769884" cy="811058"/>
      </dsp:txXfrm>
    </dsp:sp>
    <dsp:sp modelId="{2E1F85FF-D888-4255-8D95-EFC38F706169}">
      <dsp:nvSpPr>
        <dsp:cNvPr id="0" name=""/>
        <dsp:cNvSpPr/>
      </dsp:nvSpPr>
      <dsp:spPr>
        <a:xfrm>
          <a:off x="1981381" y="2833120"/>
          <a:ext cx="6749813" cy="8988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Dimension table mappings implemented by SCD1</a:t>
          </a:r>
        </a:p>
      </dsp:txBody>
      <dsp:txXfrm>
        <a:off x="2025257" y="2876996"/>
        <a:ext cx="6662061" cy="811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E31D4-79ED-4927-BD2E-575521F3057C}">
      <dsp:nvSpPr>
        <dsp:cNvPr id="0" name=""/>
        <dsp:cNvSpPr/>
      </dsp:nvSpPr>
      <dsp:spPr>
        <a:xfrm>
          <a:off x="683306" y="4287"/>
          <a:ext cx="5382246" cy="1328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Responsible for running the mapping with proper set of rules </a:t>
          </a:r>
        </a:p>
      </dsp:txBody>
      <dsp:txXfrm>
        <a:off x="722212" y="43193"/>
        <a:ext cx="5304434" cy="1250534"/>
      </dsp:txXfrm>
    </dsp:sp>
    <dsp:sp modelId="{3121217A-073B-4526-A317-FA231ABF7D02}">
      <dsp:nvSpPr>
        <dsp:cNvPr id="0" name=""/>
        <dsp:cNvSpPr/>
      </dsp:nvSpPr>
      <dsp:spPr>
        <a:xfrm>
          <a:off x="683306" y="1531885"/>
          <a:ext cx="4642251" cy="1328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 Workflow has been used:</a:t>
          </a:r>
        </a:p>
      </dsp:txBody>
      <dsp:txXfrm>
        <a:off x="722212" y="1570791"/>
        <a:ext cx="4564439" cy="1250534"/>
      </dsp:txXfrm>
    </dsp:sp>
    <dsp:sp modelId="{B670A6BB-CA02-4DDA-A3A6-E659EF0159AE}">
      <dsp:nvSpPr>
        <dsp:cNvPr id="0" name=""/>
        <dsp:cNvSpPr/>
      </dsp:nvSpPr>
      <dsp:spPr>
        <a:xfrm rot="19457599">
          <a:off x="5202550" y="1786939"/>
          <a:ext cx="130869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308690" y="2721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4179" y="1781441"/>
        <a:ext cx="65434" cy="65434"/>
      </dsp:txXfrm>
    </dsp:sp>
    <dsp:sp modelId="{8372E963-09B5-436D-9CD8-E618072473EC}">
      <dsp:nvSpPr>
        <dsp:cNvPr id="0" name=""/>
        <dsp:cNvSpPr/>
      </dsp:nvSpPr>
      <dsp:spPr>
        <a:xfrm>
          <a:off x="6388234" y="768086"/>
          <a:ext cx="3671814" cy="1328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1st for </a:t>
          </a:r>
          <a:r>
            <a:rPr lang="en-US" sz="2400" kern="1200" dirty="0"/>
            <a:t>loading</a:t>
          </a:r>
          <a:r>
            <a:rPr lang="en-US" sz="2100" kern="1200" dirty="0"/>
            <a:t> in Staging Area.</a:t>
          </a:r>
        </a:p>
      </dsp:txBody>
      <dsp:txXfrm>
        <a:off x="6427140" y="806992"/>
        <a:ext cx="3594002" cy="1250534"/>
      </dsp:txXfrm>
    </dsp:sp>
    <dsp:sp modelId="{8398A58E-C193-4EE0-BAB9-1F095B4AAD5C}">
      <dsp:nvSpPr>
        <dsp:cNvPr id="0" name=""/>
        <dsp:cNvSpPr/>
      </dsp:nvSpPr>
      <dsp:spPr>
        <a:xfrm rot="2142401">
          <a:off x="5202550" y="2550738"/>
          <a:ext cx="130869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1308690" y="2721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24179" y="2545240"/>
        <a:ext cx="65434" cy="65434"/>
      </dsp:txXfrm>
    </dsp:sp>
    <dsp:sp modelId="{0B2FABF7-1490-4333-9D05-9F1D6304FA49}">
      <dsp:nvSpPr>
        <dsp:cNvPr id="0" name=""/>
        <dsp:cNvSpPr/>
      </dsp:nvSpPr>
      <dsp:spPr>
        <a:xfrm>
          <a:off x="6388234" y="2295684"/>
          <a:ext cx="3748858" cy="1328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2nd for loading in Data </a:t>
          </a:r>
          <a:r>
            <a:rPr lang="en-US" sz="2400" kern="1200" dirty="0"/>
            <a:t>Warehouse.</a:t>
          </a:r>
          <a:endParaRPr lang="en-US" sz="2000" kern="1200" dirty="0"/>
        </a:p>
      </dsp:txBody>
      <dsp:txXfrm>
        <a:off x="6427140" y="2334590"/>
        <a:ext cx="3671046" cy="1250534"/>
      </dsp:txXfrm>
    </dsp:sp>
    <dsp:sp modelId="{0873AF3B-5322-4B43-A027-9B9822356A0D}">
      <dsp:nvSpPr>
        <dsp:cNvPr id="0" name=""/>
        <dsp:cNvSpPr/>
      </dsp:nvSpPr>
      <dsp:spPr>
        <a:xfrm>
          <a:off x="683306" y="3059483"/>
          <a:ext cx="5290245" cy="1328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 parallel sessions are created for the workflows.</a:t>
          </a:r>
        </a:p>
      </dsp:txBody>
      <dsp:txXfrm>
        <a:off x="722212" y="3098389"/>
        <a:ext cx="5212433" cy="1250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180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9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703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3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3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75AA-6BAB-AC6A-0BF9-05A8B27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Presentation on informatica Power Center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E2794-A3F9-A661-7926-87D36FA0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70" y="3746649"/>
            <a:ext cx="8758995" cy="877904"/>
          </a:xfr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alpha val="70000"/>
                  </a:schemeClr>
                </a:solidFill>
              </a:rPr>
              <a:t>   </a:t>
            </a:r>
            <a:r>
              <a:rPr lang="en-US" sz="32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MANAGEMENT SYSTEM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DD7C1-BE35-A5C9-5F5D-056AB8B6FC25}"/>
              </a:ext>
            </a:extLst>
          </p:cNvPr>
          <p:cNvSpPr txBox="1"/>
          <p:nvPr/>
        </p:nvSpPr>
        <p:spPr>
          <a:xfrm>
            <a:off x="7186530" y="6240747"/>
            <a:ext cx="3626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PISINI CHAKRADHAR</a:t>
            </a:r>
          </a:p>
        </p:txBody>
      </p:sp>
    </p:spTree>
    <p:extLst>
      <p:ext uri="{BB962C8B-B14F-4D97-AF65-F5344CB8AC3E}">
        <p14:creationId xmlns:p14="http://schemas.microsoft.com/office/powerpoint/2010/main" val="137822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2FCAFF-9D29-F399-0182-167BFAF6E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3" y="1611086"/>
            <a:ext cx="8012694" cy="45071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29BE1-1FD1-0B05-0EC3-01D2A02B1F4A}"/>
              </a:ext>
            </a:extLst>
          </p:cNvPr>
          <p:cNvSpPr txBox="1"/>
          <p:nvPr/>
        </p:nvSpPr>
        <p:spPr>
          <a:xfrm>
            <a:off x="892628" y="620485"/>
            <a:ext cx="4573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Stagging</a:t>
            </a:r>
            <a:r>
              <a:rPr lang="en-US" sz="3200" b="1" u="sng" dirty="0"/>
              <a:t> area mapping</a:t>
            </a:r>
            <a:r>
              <a:rPr lang="en-US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4668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6865-C587-69E5-1082-F94BA93F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964296"/>
            <a:ext cx="2752354" cy="27092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Staging Area</a:t>
            </a:r>
            <a:r>
              <a:rPr lang="en-US" sz="2600" dirty="0">
                <a:solidFill>
                  <a:srgbClr val="FFFFFF"/>
                </a:solidFill>
              </a:rPr>
              <a:t> Targets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D4A928-3FB6-56AF-763B-82C1385AEB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30" y="1488281"/>
            <a:ext cx="690033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08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511C-0160-55AF-39D6-C84B6B22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Mappings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080E7033-CFF2-28CB-153D-C2E6D2A2F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153229"/>
              </p:ext>
            </p:extLst>
          </p:nvPr>
        </p:nvGraphicFramePr>
        <p:xfrm>
          <a:off x="-764628" y="2133602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20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4914-5851-C3CA-51F7-E61EE64E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TIME_DETAILS_TARGET</a:t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580DE9-ECAE-920C-CCFC-0EF9F56AED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1692166"/>
            <a:ext cx="8403604" cy="434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12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DCC4-19B9-FA95-34BA-6DB41806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38" y="686676"/>
            <a:ext cx="8596668" cy="13208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BRANCH_DETAILS_TARGET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17FC61-D73D-4CFB-6080-3437C9DC64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418" y="2017636"/>
            <a:ext cx="8187559" cy="403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64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DD3B-029C-FAC0-E8E9-2171DBAB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807" y="599089"/>
            <a:ext cx="8596668" cy="13208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CUSTOMER_DETAILS_TARGET</a:t>
            </a:r>
            <a:br>
              <a:rPr lang="en-US" b="1" u="sng" dirty="0">
                <a:solidFill>
                  <a:schemeClr val="tx1"/>
                </a:solidFill>
              </a:rPr>
            </a:b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9F8BD5-FAE0-4F6D-6C48-0D4287FB7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807" y="1839310"/>
            <a:ext cx="8240109" cy="420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5651-0B84-B58B-87C1-6DD6EA8E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630621"/>
            <a:ext cx="8596668" cy="13208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CREDIT_CARD_DETAILS_TARGET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B3BA63-944B-DB70-BD16-EE31335476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421" y="1597572"/>
            <a:ext cx="8849710" cy="444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3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5133-611E-FA1B-03F1-87D804A9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0AC6-34CF-E4BD-F9CE-1DB1614F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4161"/>
            <a:ext cx="8596668" cy="2259011"/>
          </a:xfrm>
        </p:spPr>
        <p:txBody>
          <a:bodyPr/>
          <a:lstStyle/>
          <a:p>
            <a:r>
              <a:rPr lang="en-US" dirty="0"/>
              <a:t>After performing various transformations the data is loaded in RDBMS tables</a:t>
            </a:r>
          </a:p>
          <a:p>
            <a:r>
              <a:rPr lang="en-US" dirty="0"/>
              <a:t>3 Dimension tables naming BRANCH_DETAILS_TARGET, CUSTOMER_DETAILS_TARGET, TIME_DETAIL_TARGET</a:t>
            </a:r>
          </a:p>
          <a:p>
            <a:r>
              <a:rPr lang="en-US" dirty="0"/>
              <a:t>1 Fact table named CREDIT_CARD_DETAILS_TARGET</a:t>
            </a:r>
          </a:p>
          <a:p>
            <a:r>
              <a:rPr lang="en-US" dirty="0"/>
              <a:t>Implementing SCD1 for dimension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5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330-14B2-327C-E84B-D1EE1C3E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flows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A877E20-07EC-A4BE-C36B-188416A1C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018579"/>
              </p:ext>
            </p:extLst>
          </p:nvPr>
        </p:nvGraphicFramePr>
        <p:xfrm>
          <a:off x="685800" y="2008682"/>
          <a:ext cx="10820400" cy="439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010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7EC98-9248-8B2E-8404-6FC14A70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5B31-7B8B-70EE-2BD2-6F301290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OUTPUT FILE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B7E43F-D67B-2185-A443-E596415C4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37" y="1600200"/>
            <a:ext cx="7312963" cy="444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09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BB17-332E-CC8F-20B0-628886F3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31508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Bembo(Heading)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55314-B692-31F5-A704-04B74E42D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522" y="587141"/>
            <a:ext cx="6780805" cy="5072514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 Card Management System (CCMS) application</a:t>
            </a:r>
            <a:r>
              <a:rPr lang="en-US" sz="32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</a:p>
          <a:p>
            <a:pPr algn="l"/>
            <a:endParaRPr lang="en-US" sz="3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9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 card</a:t>
            </a:r>
            <a:r>
              <a:rPr lang="en-US" sz="19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190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card</a:t>
            </a:r>
            <a:r>
              <a:rPr lang="en-US" sz="19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issued to users as a system of payment. It allows the cardholder to pay for goods and services based on the holder's promise to pay for them.</a:t>
            </a:r>
          </a:p>
          <a:p>
            <a:pPr algn="l"/>
            <a:r>
              <a:rPr lang="en-US" sz="1900" dirty="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We are building a data warehouse which will keep the all records of customers , branch details ,time and transactional details of credit cards for future analysis.</a:t>
            </a:r>
            <a:endParaRPr lang="en-US" sz="1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5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C2EE3-E083-DBDC-CC09-55DC300F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2CB7-75D3-330B-ECCE-3B8309C7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OUTPUT FILE BASED ON BRANCH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A7CEB6-3C3C-18E2-4DEC-AA5B1EC76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5" y="1502230"/>
            <a:ext cx="7565607" cy="463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13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D348-F0B0-6350-8942-45ED198D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467" y="2396066"/>
            <a:ext cx="6536266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i="1" u="sng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86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5B61-ACE0-156F-3BB4-2DE8A162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217" y="599817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Structure</a:t>
            </a:r>
            <a:r>
              <a:rPr lang="en-US" b="1" dirty="0">
                <a:solidFill>
                  <a:srgbClr val="FFFFFF"/>
                </a:solidFill>
              </a:rPr>
              <a:t>:</a:t>
            </a:r>
          </a:p>
        </p:txBody>
      </p:sp>
      <p:pic>
        <p:nvPicPr>
          <p:cNvPr id="4" name="Content Placeholder 3" descr="CCSl">
            <a:extLst>
              <a:ext uri="{FF2B5EF4-FFF2-40B4-BE49-F238E27FC236}">
                <a16:creationId xmlns:a16="http://schemas.microsoft.com/office/drawing/2014/main" id="{CE9DB55C-9F1F-8441-DE8B-2297A3C08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129" y="1376413"/>
            <a:ext cx="4610010" cy="349397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511156-C5A1-2E6C-BCD1-9C6E80A08B43}"/>
              </a:ext>
            </a:extLst>
          </p:cNvPr>
          <p:cNvSpPr txBox="1"/>
          <p:nvPr/>
        </p:nvSpPr>
        <p:spPr>
          <a:xfrm>
            <a:off x="6013136" y="2577447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Here we have 4 sources and with them we have  to build the Data Warehouse with 3 Dimensions and 1 Fact Table.</a:t>
            </a:r>
          </a:p>
        </p:txBody>
      </p:sp>
    </p:spTree>
    <p:extLst>
      <p:ext uri="{BB962C8B-B14F-4D97-AF65-F5344CB8AC3E}">
        <p14:creationId xmlns:p14="http://schemas.microsoft.com/office/powerpoint/2010/main" val="38290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0A0D-64F8-D232-2AA1-DC674957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7" y="1092851"/>
            <a:ext cx="10442609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Sources 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286079B-FD78-9342-6A4C-58F87996E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00270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103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F9D2-31F6-01C9-064B-1CB6C8A6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93" y="2074362"/>
            <a:ext cx="2752354" cy="27092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74625" cmpd="thinThick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 objects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DCDB99-6382-1066-9CE2-B5999CF0D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8" t="13061" b="23543"/>
          <a:stretch/>
        </p:blipFill>
        <p:spPr>
          <a:xfrm>
            <a:off x="3083034" y="1234683"/>
            <a:ext cx="7220899" cy="4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C3E2-7ADE-829D-A625-90F39364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847" y="14917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Source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AE01D-D30E-D276-B333-EFC08B61A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1" t="-1034" r="32688" b="19985"/>
          <a:stretch/>
        </p:blipFill>
        <p:spPr>
          <a:xfrm>
            <a:off x="1286847" y="1380458"/>
            <a:ext cx="6997842" cy="441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5AB50-2AD4-B765-D09A-B44644626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2D99-8121-8452-BBBD-B94BF521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7" y="0"/>
            <a:ext cx="72927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480EE1E-21B5-E009-CEE9-65583A9F2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3"/>
          <a:stretch/>
        </p:blipFill>
        <p:spPr>
          <a:xfrm>
            <a:off x="1690843" y="1379688"/>
            <a:ext cx="6932971" cy="44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1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C166AA-7D45-9F0A-572C-1D839FC9D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C857-CB0C-E58D-8D8F-5C3BB9ED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165" y="-108183"/>
            <a:ext cx="7344076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Source data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5DB08D-FA77-E7BE-04E4-721DDA34C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88" b="27642"/>
          <a:stretch/>
        </p:blipFill>
        <p:spPr>
          <a:xfrm>
            <a:off x="2122902" y="1252906"/>
            <a:ext cx="7344076" cy="47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979B5-EE77-815C-A6A4-03D877DE9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3C51-9320-98AD-9F6D-B7FF74A4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807" y="552753"/>
            <a:ext cx="7673801" cy="7031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b="1" u="sng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 </a:t>
            </a:r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data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FB6C62-56D0-7098-884C-B17CE9277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54" b="8291"/>
          <a:stretch/>
        </p:blipFill>
        <p:spPr>
          <a:xfrm>
            <a:off x="2059807" y="1768688"/>
            <a:ext cx="6237170" cy="411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37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787</TotalTime>
  <Words>343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Bembo(Heading)</vt:lpstr>
      <vt:lpstr>Calibri</vt:lpstr>
      <vt:lpstr>Times New Roman</vt:lpstr>
      <vt:lpstr>Trebuchet MS</vt:lpstr>
      <vt:lpstr>Wingdings 3</vt:lpstr>
      <vt:lpstr>Facet</vt:lpstr>
      <vt:lpstr>Presentation on informatica Power Center project</vt:lpstr>
      <vt:lpstr>INTRODUCTION</vt:lpstr>
      <vt:lpstr>Logical Structure:</vt:lpstr>
      <vt:lpstr>About Sources </vt:lpstr>
      <vt:lpstr>Source objects</vt:lpstr>
      <vt:lpstr>Branch Source data</vt:lpstr>
      <vt:lpstr>Customer Source data</vt:lpstr>
      <vt:lpstr>Time Source data</vt:lpstr>
      <vt:lpstr>Credit_Card  Source data</vt:lpstr>
      <vt:lpstr>PowerPoint Presentation</vt:lpstr>
      <vt:lpstr>Staging Area Targets</vt:lpstr>
      <vt:lpstr>Mappings</vt:lpstr>
      <vt:lpstr>TIME_DETAILS_TARGET </vt:lpstr>
      <vt:lpstr>BRANCH_DETAILS_TARGET </vt:lpstr>
      <vt:lpstr>CUSTOMER_DETAILS_TARGET </vt:lpstr>
      <vt:lpstr>CREDIT_CARD_DETAILS_TARGET </vt:lpstr>
      <vt:lpstr>About Target</vt:lpstr>
      <vt:lpstr>Work flows</vt:lpstr>
      <vt:lpstr>OUTPUT FILE</vt:lpstr>
      <vt:lpstr>OUTPUT FILE BASED ON BRANCH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informatica PowerCenter project</dc:title>
  <dc:creator>Manna, Krishnendu (Contractor)</dc:creator>
  <cp:lastModifiedBy>Chakradhar, Pisini (Contractor)</cp:lastModifiedBy>
  <cp:revision>10</cp:revision>
  <dcterms:created xsi:type="dcterms:W3CDTF">2024-03-25T16:15:34Z</dcterms:created>
  <dcterms:modified xsi:type="dcterms:W3CDTF">2024-04-15T05:12:15Z</dcterms:modified>
</cp:coreProperties>
</file>