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5"/>
    <p:restoredTop sz="96327"/>
  </p:normalViewPr>
  <p:slideViewPr>
    <p:cSldViewPr snapToGrid="0">
      <p:cViewPr varScale="1">
        <p:scale>
          <a:sx n="136" d="100"/>
          <a:sy n="136" d="100"/>
        </p:scale>
        <p:origin x="1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4CD1-1D8E-7746-E386-C020F2DE0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C00D2-02B6-95A8-CAAE-E4CCD7474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7B81-B55B-86B1-70C3-F719005AB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C2A13-1947-FDA1-9DBD-BC5070B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4B901-58A0-CE08-6F7C-50719F85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4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476-1228-3BF3-3890-4BED5149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1B1E9-BF21-95D6-9A61-382948D9A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8174-66F6-28C1-3696-68973DE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7ECE2-4A09-504B-E4AA-9D73B756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E5D31-68F7-C76F-6B07-4E934C3FE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EDB03-D70F-24B9-7CCE-580D3DB59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C2BAF-2043-7E27-5EF1-5154C9D0F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D2A8-047A-ECCC-C48E-C47BD67B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7658-A5CE-6D06-494D-E92571CC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5C153-9C58-2CFE-DA17-83F65941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1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7BD4-82A2-EF2A-7471-0D77315BF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6046B-1323-B829-B2BB-B02F01CB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417E6-E319-8730-DBBC-59268DA8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3DBD-A197-D9D9-7579-A8EE8DE6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0AD2F-2B87-8D0A-4A4A-9357595E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D10E-6021-A2E3-76BB-33516ED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1B1C3-213F-E235-1C22-B61A5226D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75302-B41B-7278-D44E-D1BDFE63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FE851-6295-03EE-4884-3B4165D8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5C88-6643-1DE6-1AFA-D3D47EA1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6F5E-61CB-4F5A-9379-F4CCEADAC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CD69-E626-0B6A-2BBA-FCD6686F7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03A5A-2784-AAF1-2FFF-AA9685CF3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B3C8-ABD3-49D8-1C86-E398908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670C9-BBED-AD26-96C1-EC1193E6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7677AB-47C5-3FAC-2B21-8178E46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683D-540B-4676-38BA-35F5FEC6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2C220-5366-7E20-B144-23E7FD269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03D66-4752-8FDA-2CEF-6B8C7373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95F7F-033E-B112-1368-70AF5908D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8A26F-4C47-7508-8612-2D76F567D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638EAD-EAAE-5F82-4821-D5760EF5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5597BF-9830-14FA-5A54-D1702AF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8D68B-DC30-63B8-2259-9B139DCA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95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6D812-817E-A76A-A076-07C473C4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5AAE7-2E1B-D3C3-B623-3B6461BD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11FFD-7BA0-C410-8874-3E8E06931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921C2-84C4-8B3A-7D7E-DB949247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8ED5B-E1CE-CA5D-3EC0-F1B76E8E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4DBF59-F885-8222-D54D-3AA58831A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0DFE5-0659-DAB4-C3EE-7E8C8D9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4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35D-CD97-9815-C42A-706C8AE1C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1B0C-A95E-9A28-4166-3296FEA42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1631D-0515-CD43-B3BE-05D91D4B0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C9C47-C242-BF20-3C83-EAEF76D49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82E5-13B1-DCA6-C5A7-A76C0AA2E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B6EC-2D49-0DCA-42F0-324298C0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5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E4BFE-8F72-AA3B-5B04-9AB9DD31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7F51A-D58A-EFDE-8EC7-60B9830C05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B3AB-FF7A-3AF9-6827-A15878D15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27D09-D9C4-B4B9-F3EA-37AEA4402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2B41-94DC-CA5C-9351-F9DF752E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3E5181-CEC8-F434-14C7-1BC39F37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E2281-29D4-89E4-81CA-B414A25B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5A4B11-CE44-C3E0-53AC-0C714E263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6A451-0066-9598-DB33-95D512EF3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976E8-9E9B-054E-8203-F4A5B941C3C4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3FB62-8286-F338-5645-4780C96E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A9E81-0AC8-3A1C-DB6C-532683904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7E59C-D4A2-2E46-8B49-79123DF962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E34217-14B2-EB21-2FE4-02D57BDE2DA4}"/>
              </a:ext>
            </a:extLst>
          </p:cNvPr>
          <p:cNvSpPr txBox="1"/>
          <p:nvPr/>
        </p:nvSpPr>
        <p:spPr>
          <a:xfrm>
            <a:off x="620035" y="251783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ENTIRE ANIMAL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F29FF-29AE-2650-07EA-BDF40128AECD}"/>
              </a:ext>
            </a:extLst>
          </p:cNvPr>
          <p:cNvSpPr txBox="1"/>
          <p:nvPr/>
        </p:nvSpPr>
        <p:spPr>
          <a:xfrm>
            <a:off x="372179" y="2808782"/>
            <a:ext cx="2191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FORCE RECTANGLE </a:t>
            </a:r>
            <a:r>
              <a:rPr lang="en-US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709EC3-25A7-61E0-1EC4-A1D2ED4D5DC8}"/>
              </a:ext>
            </a:extLst>
          </p:cNvPr>
          <p:cNvSpPr txBox="1"/>
          <p:nvPr/>
        </p:nvSpPr>
        <p:spPr>
          <a:xfrm>
            <a:off x="3660303" y="-33760"/>
            <a:ext cx="4466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PARALLEL OFFSET / BUFFER (MM)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20D5A-6076-9289-45A9-D5A85E808FDB}"/>
              </a:ext>
            </a:extLst>
          </p:cNvPr>
          <p:cNvCxnSpPr>
            <a:cxnSpLocks/>
          </p:cNvCxnSpPr>
          <p:nvPr/>
        </p:nvCxnSpPr>
        <p:spPr>
          <a:xfrm flipV="1">
            <a:off x="2593761" y="634031"/>
            <a:ext cx="6845546" cy="19926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BAD3DF-D188-3A91-E68B-ED1440FB9F77}"/>
              </a:ext>
            </a:extLst>
          </p:cNvPr>
          <p:cNvCxnSpPr>
            <a:cxnSpLocks/>
          </p:cNvCxnSpPr>
          <p:nvPr/>
        </p:nvCxnSpPr>
        <p:spPr>
          <a:xfrm flipH="1">
            <a:off x="2573553" y="634031"/>
            <a:ext cx="10115" cy="6115561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552DD8-DA9D-A31F-A98F-39CCCD4993C7}"/>
              </a:ext>
            </a:extLst>
          </p:cNvPr>
          <p:cNvSpPr txBox="1"/>
          <p:nvPr/>
        </p:nvSpPr>
        <p:spPr>
          <a:xfrm>
            <a:off x="3053224" y="3262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0760D0-4E73-9A8C-C764-240C5A0BFD0A}"/>
              </a:ext>
            </a:extLst>
          </p:cNvPr>
          <p:cNvSpPr txBox="1"/>
          <p:nvPr/>
        </p:nvSpPr>
        <p:spPr>
          <a:xfrm>
            <a:off x="5684447" y="3105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E81AF7-CE85-D318-63D7-C4124F24AEF5}"/>
              </a:ext>
            </a:extLst>
          </p:cNvPr>
          <p:cNvSpPr txBox="1"/>
          <p:nvPr/>
        </p:nvSpPr>
        <p:spPr>
          <a:xfrm>
            <a:off x="8055440" y="2850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1567C4-5947-31B1-9964-04C848EB9457}"/>
              </a:ext>
            </a:extLst>
          </p:cNvPr>
          <p:cNvSpPr txBox="1"/>
          <p:nvPr/>
        </p:nvSpPr>
        <p:spPr>
          <a:xfrm>
            <a:off x="624914" y="89099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ENTIRE ANIMAL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12CCA3-EFDF-575F-E5D5-5DEA311FE1C7}"/>
              </a:ext>
            </a:extLst>
          </p:cNvPr>
          <p:cNvSpPr txBox="1"/>
          <p:nvPr/>
        </p:nvSpPr>
        <p:spPr>
          <a:xfrm>
            <a:off x="377058" y="1181945"/>
            <a:ext cx="220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FORCE RECTANGLE </a:t>
            </a:r>
            <a:r>
              <a:rPr lang="en-US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✘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69CBC6-F3C1-DEC6-B229-38E5F1DA32A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069419" y="213256"/>
            <a:ext cx="1371600" cy="2286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FA5CCB3-0F8E-DF66-F4BD-47C5BBD61D86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355419" y="203964"/>
            <a:ext cx="1371600" cy="2286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5CD8DC-1FD7-2450-86B9-C5883D52A8F9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638788" y="202346"/>
            <a:ext cx="1371600" cy="2286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34DAFD2-1835-1269-6279-26499EE85FB0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925913" y="1781201"/>
            <a:ext cx="1674190" cy="2286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44FF0A5-F33D-0719-B9D8-4F8293C43D6A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5250593" y="1725906"/>
            <a:ext cx="1683013" cy="2387767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FF1859-236A-58A1-C482-F1A698B16FB3}"/>
              </a:ext>
            </a:extLst>
          </p:cNvPr>
          <p:cNvCxnSpPr>
            <a:cxnSpLocks/>
          </p:cNvCxnSpPr>
          <p:nvPr/>
        </p:nvCxnSpPr>
        <p:spPr>
          <a:xfrm flipV="1">
            <a:off x="2573553" y="2047645"/>
            <a:ext cx="6894035" cy="10634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D63B8989-8424-4E91-ABC5-696F20CBAE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541290" y="1818972"/>
            <a:ext cx="1670992" cy="218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00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20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Nilsson</dc:creator>
  <cp:lastModifiedBy>Simon Nilsson</cp:lastModifiedBy>
  <cp:revision>1</cp:revision>
  <dcterms:created xsi:type="dcterms:W3CDTF">2022-11-11T19:14:56Z</dcterms:created>
  <dcterms:modified xsi:type="dcterms:W3CDTF">2022-11-11T20:23:13Z</dcterms:modified>
</cp:coreProperties>
</file>