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200" d="100"/>
          <a:sy n="200" d="100"/>
        </p:scale>
        <p:origin x="-25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628-1635-4B8B-B9AD-519C85B3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D899E-337A-4950-AFEE-FC071787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180D-42F3-4EEF-9A78-AC792F7C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61FA6-7607-4999-89E4-F4F9B62C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996A-8841-4808-83ED-12B29D9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168E-7F35-426D-B12A-B5844199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4E5C-DFB0-4876-8C2A-18937617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5392-906C-4620-A0EC-2218A17F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8F4D-FF18-462B-BF6A-095D65BA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ED3F-E072-4784-8139-7E6DE41E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22ED-2B3D-4FAF-BED8-4F908C6E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15FD-AEBC-4320-8417-486302C1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4531-AAC8-43BB-83E7-7D7441A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D5DF-BCCC-479A-BB0C-14ECF1C5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55E5-2B8F-467F-99ED-360062CF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2B2-3DEB-4951-8351-637A7C05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C81F-5511-4EF7-A302-03BA41A0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1E62-9850-47CE-8EB9-513F1608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7A5E-ADD8-4054-87E7-C8E477BF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49CA-2346-4E19-BBC6-67D9521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8081-6DE5-4AEE-98C1-FB30706A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465B-DE01-4897-86F7-D7E83A4B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432A-15FF-4028-A470-EEBC87DD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206-30F2-457F-B9C4-9346A84E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1753-A50F-4743-8882-24F557F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E263-FD5F-443A-954A-DC0DF474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80B2-6D5E-4B04-BEA4-B3AC8C49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740B-E602-409E-B4F2-E848E700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7046-7AAB-4DA1-937D-B1B2A4C1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1F1B-8FFA-4EAA-81A5-D03B7836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1069-9866-4380-83C8-07F26314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6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231A-54F0-4575-BD0B-755DFC7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97-AD71-422E-9C08-237E1166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ADC0-D011-4754-8B5B-BBADD76C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962AA-9CE6-4154-AC17-82E54A62B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D6407-32AB-4142-96C7-EEDCE7D05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BC68C-ADCA-492A-84A1-A7D74208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3C47F-9256-44A4-B432-71309720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2807A-B14B-40FF-A432-D8F2A39D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753C-858C-47DA-9974-90EC65B1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4EF58-5DCB-44A7-8821-747B07C1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EEFAC-BCFC-454C-B990-F361034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9A16-86FA-4BCE-A4B8-78F02B49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AE34D-3415-47DB-B161-0ED8488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ACA6-73C9-4422-8A19-8D4674BD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E3DC8-F1F5-49D5-8E9C-C0D2FADA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9048-2E7A-456B-A1B5-36A7C5F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DBF0-B1A5-4BEC-A315-041B70C0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DFAB-9CF4-40D6-BC96-7700266B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2AA8-BD7B-45F8-B7F7-0E08C47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D68E-5305-45CE-A622-227E398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77BA-0890-4CE4-8956-FCFD46F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5870-56DB-46BE-BCDE-AD1A89A0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08C86-6B4E-474F-B10F-2C00C80FF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A8D-9F79-410D-A243-72BBCBC3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B2F00-CDD2-47DD-B7FE-C709B98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A566-A3B1-4F1A-AABD-1D473725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9211-544A-420A-8E75-E8C8C539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951FF-8F55-4D7C-9976-CB6C4852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8CB0-8B05-44B3-B6FE-1B455784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D699-ADC9-49CB-8D4B-1D03C31EE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27D2-20CD-4F13-B127-2228B1730E3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A1E5-5CF2-4E49-91DE-E3C13C66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F81D-E39A-400C-86AB-6F784B45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B2D0-27E0-4B5C-875B-7B1E6FED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DDA5F-8ABA-4391-8A6B-F2CA591F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85" y="948473"/>
            <a:ext cx="5363323" cy="1505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EC124-8DA7-41AD-8929-64BC713B4F38}"/>
              </a:ext>
            </a:extLst>
          </p:cNvPr>
          <p:cNvSpPr/>
          <p:nvPr/>
        </p:nvSpPr>
        <p:spPr>
          <a:xfrm>
            <a:off x="3313485" y="2453633"/>
            <a:ext cx="5363323" cy="2446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u="sng" dirty="0">
                <a:effectLst>
                  <a:glow rad="787400">
                    <a:schemeClr val="accent1">
                      <a:alpha val="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SimBA mission</a:t>
            </a:r>
          </a:p>
          <a:p>
            <a:pPr algn="ctr"/>
            <a:r>
              <a:rPr lang="en-US" sz="2000" b="1" u="sng" dirty="0">
                <a:effectLst>
                  <a:glow rad="787400">
                    <a:schemeClr val="accent1">
                      <a:alpha val="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Diversity, Equity and Inclusion 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SimBA contributions and the use of SimBA is welcomed and supported regardless of age, disability, ethnicity, sex characteristics, gender identity and level of experience, education, socio-economic status, nationality, personal appearance, race, religion, or sexual identity and orientation.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Please see the SimBA GitHub repository or SimBA Gitter support channel for more information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0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snilsson</dc:creator>
  <cp:lastModifiedBy>snilsson</cp:lastModifiedBy>
  <cp:revision>4</cp:revision>
  <dcterms:created xsi:type="dcterms:W3CDTF">2020-07-10T00:46:46Z</dcterms:created>
  <dcterms:modified xsi:type="dcterms:W3CDTF">2020-07-10T01:03:45Z</dcterms:modified>
</cp:coreProperties>
</file>