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8158-8607-4C1D-9AB8-A81DBAAEBC8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6" t="8339" r="26030" b="5200"/>
          <a:stretch/>
        </p:blipFill>
        <p:spPr>
          <a:xfrm>
            <a:off x="5786394" y="185802"/>
            <a:ext cx="2738341" cy="405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305" y="198437"/>
            <a:ext cx="1579605" cy="721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18969" r="15516" b="12466"/>
          <a:stretch/>
        </p:blipFill>
        <p:spPr>
          <a:xfrm>
            <a:off x="11410476" y="4385556"/>
            <a:ext cx="781524" cy="632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7" b="26415"/>
          <a:stretch/>
        </p:blipFill>
        <p:spPr>
          <a:xfrm>
            <a:off x="8542380" y="4338512"/>
            <a:ext cx="2731103" cy="711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314" y="1125159"/>
            <a:ext cx="51893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PWM speed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Tachometer pulse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Analog 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Four 7-segment displays, multiplexed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Fan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Manual – control speed via knob (pot)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Automatic – speed adjusts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Three Display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Temperature – Fahrenheit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Temperature – Celsius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Fan speed – RPM</a:t>
            </a:r>
          </a:p>
          <a:p>
            <a:pPr lvl="1"/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90455" y="267139"/>
            <a:ext cx="4853758" cy="75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Fan </a:t>
            </a:r>
            <a:r>
              <a:rPr lang="en-US" sz="5400" dirty="0" smtClean="0"/>
              <a:t>Controller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24735" y="3310604"/>
            <a:ext cx="2235467" cy="704286"/>
            <a:chOff x="8301573" y="4258251"/>
            <a:chExt cx="2023913" cy="6510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73" y="4266381"/>
              <a:ext cx="642894" cy="6428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879" y="4262316"/>
              <a:ext cx="642894" cy="64289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6286" y="4262316"/>
              <a:ext cx="642894" cy="64289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592" y="4258251"/>
              <a:ext cx="642894" cy="64289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 b="21251"/>
          <a:stretch/>
        </p:blipFill>
        <p:spPr>
          <a:xfrm>
            <a:off x="8685066" y="989533"/>
            <a:ext cx="2935009" cy="1963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946" y="3215469"/>
            <a:ext cx="983224" cy="878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99" y="5407440"/>
            <a:ext cx="1463524" cy="1097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53" y="4385556"/>
            <a:ext cx="1898699" cy="2318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t="10831" r="13121" b="12491"/>
          <a:stretch/>
        </p:blipFill>
        <p:spPr>
          <a:xfrm>
            <a:off x="8685066" y="5373252"/>
            <a:ext cx="1143955" cy="12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jspicer</dc:creator>
  <cp:lastModifiedBy>James A. Spicer</cp:lastModifiedBy>
  <cp:revision>25</cp:revision>
  <dcterms:created xsi:type="dcterms:W3CDTF">2017-10-21T18:49:49Z</dcterms:created>
  <dcterms:modified xsi:type="dcterms:W3CDTF">2018-03-14T23:34:11Z</dcterms:modified>
</cp:coreProperties>
</file>