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34"/>
  </p:sldMasterIdLst>
  <p:notesMasterIdLst>
    <p:notesMasterId r:id="rId66"/>
  </p:notesMasterIdLst>
  <p:handoutMasterIdLst>
    <p:handoutMasterId r:id="rId67"/>
  </p:handoutMasterIdLst>
  <p:sldIdLst>
    <p:sldId id="283" r:id="rId35"/>
    <p:sldId id="321" r:id="rId36"/>
    <p:sldId id="320" r:id="rId37"/>
    <p:sldId id="307" r:id="rId38"/>
    <p:sldId id="304" r:id="rId39"/>
    <p:sldId id="306" r:id="rId40"/>
    <p:sldId id="305" r:id="rId41"/>
    <p:sldId id="291" r:id="rId42"/>
    <p:sldId id="290" r:id="rId43"/>
    <p:sldId id="298" r:id="rId44"/>
    <p:sldId id="293" r:id="rId45"/>
    <p:sldId id="308" r:id="rId46"/>
    <p:sldId id="301" r:id="rId47"/>
    <p:sldId id="295" r:id="rId48"/>
    <p:sldId id="292" r:id="rId49"/>
    <p:sldId id="302" r:id="rId50"/>
    <p:sldId id="303" r:id="rId51"/>
    <p:sldId id="310" r:id="rId52"/>
    <p:sldId id="311" r:id="rId53"/>
    <p:sldId id="312" r:id="rId54"/>
    <p:sldId id="313" r:id="rId55"/>
    <p:sldId id="314" r:id="rId56"/>
    <p:sldId id="317" r:id="rId57"/>
    <p:sldId id="315" r:id="rId58"/>
    <p:sldId id="316" r:id="rId59"/>
    <p:sldId id="296" r:id="rId60"/>
    <p:sldId id="297" r:id="rId61"/>
    <p:sldId id="318" r:id="rId62"/>
    <p:sldId id="299" r:id="rId63"/>
    <p:sldId id="319" r:id="rId64"/>
    <p:sldId id="257" r:id="rId6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slides" id="{73C69594-0ADE-4BE2-8ADD-1BD08A5CD6F4}">
          <p14:sldIdLst>
            <p14:sldId id="283"/>
            <p14:sldId id="321"/>
            <p14:sldId id="320"/>
            <p14:sldId id="307"/>
            <p14:sldId id="304"/>
            <p14:sldId id="306"/>
            <p14:sldId id="305"/>
            <p14:sldId id="291"/>
            <p14:sldId id="290"/>
            <p14:sldId id="298"/>
            <p14:sldId id="293"/>
            <p14:sldId id="308"/>
            <p14:sldId id="301"/>
            <p14:sldId id="295"/>
            <p14:sldId id="292"/>
            <p14:sldId id="302"/>
            <p14:sldId id="303"/>
            <p14:sldId id="310"/>
            <p14:sldId id="311"/>
            <p14:sldId id="312"/>
            <p14:sldId id="313"/>
            <p14:sldId id="314"/>
            <p14:sldId id="317"/>
            <p14:sldId id="315"/>
            <p14:sldId id="316"/>
            <p14:sldId id="296"/>
            <p14:sldId id="297"/>
            <p14:sldId id="318"/>
            <p14:sldId id="299"/>
            <p14:sldId id="319"/>
            <p14:sldId id="257"/>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cmAuthor>
  <p:cmAuthor id="3" name="Mary Feil-Jacobs" initials="MF" lastIdx="22"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C00"/>
    <a:srgbClr val="002050"/>
    <a:srgbClr val="0072C6"/>
    <a:srgbClr val="EEEEEE"/>
    <a:srgbClr val="737373"/>
    <a:srgbClr val="333333"/>
    <a:srgbClr val="0078D7"/>
    <a:srgbClr val="3C3C3C"/>
    <a:srgbClr val="D83B0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2" autoAdjust="0"/>
    <p:restoredTop sz="95742" autoAdjust="0"/>
  </p:normalViewPr>
  <p:slideViewPr>
    <p:cSldViewPr>
      <p:cViewPr varScale="1">
        <p:scale>
          <a:sx n="92" d="100"/>
          <a:sy n="92" d="100"/>
        </p:scale>
        <p:origin x="132" y="33"/>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83" d="100"/>
          <a:sy n="83" d="100"/>
        </p:scale>
        <p:origin x="385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customXml" Target="../customXml/item13.xml"/><Relationship Id="rId18" Type="http://schemas.openxmlformats.org/officeDocument/2006/relationships/customXml" Target="../customXml/item18.xml"/><Relationship Id="rId26" Type="http://schemas.openxmlformats.org/officeDocument/2006/relationships/customXml" Target="../customXml/item26.xml"/><Relationship Id="rId39" Type="http://schemas.openxmlformats.org/officeDocument/2006/relationships/slide" Target="slides/slide5.xml"/><Relationship Id="rId21" Type="http://schemas.openxmlformats.org/officeDocument/2006/relationships/customXml" Target="../customXml/item21.xml"/><Relationship Id="rId34" Type="http://schemas.openxmlformats.org/officeDocument/2006/relationships/slideMaster" Target="slideMasters/slideMaster1.xml"/><Relationship Id="rId42" Type="http://schemas.openxmlformats.org/officeDocument/2006/relationships/slide" Target="slides/slide8.xml"/><Relationship Id="rId47" Type="http://schemas.openxmlformats.org/officeDocument/2006/relationships/slide" Target="slides/slide13.xml"/><Relationship Id="rId50" Type="http://schemas.openxmlformats.org/officeDocument/2006/relationships/slide" Target="slides/slide16.xml"/><Relationship Id="rId55" Type="http://schemas.openxmlformats.org/officeDocument/2006/relationships/slide" Target="slides/slide21.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61" Type="http://schemas.openxmlformats.org/officeDocument/2006/relationships/slide" Target="slides/slide27.xml"/><Relationship Id="rId10" Type="http://schemas.openxmlformats.org/officeDocument/2006/relationships/customXml" Target="../customXml/item10.xml"/><Relationship Id="rId19" Type="http://schemas.openxmlformats.org/officeDocument/2006/relationships/customXml" Target="../customXml/item19.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73"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handoutMaster" Target="handoutMasters/handout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6/21/2017 2:38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6/21/2017 2:36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0" name="Date Placeholder 9"/>
          <p:cNvSpPr>
            <a:spLocks noGrp="1"/>
          </p:cNvSpPr>
          <p:nvPr>
            <p:ph type="dt"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5A70A388-5CB4-42F2-85B9-1AE1F63398FA}"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6/21/2017 2:39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12" name="Header Placeholder 11"/>
          <p:cNvSpPr>
            <a:spLocks noGrp="1"/>
          </p:cNvSpPr>
          <p:nvPr>
            <p:ph type="hdr" sz="quarter" idx="15"/>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6"/>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7342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6/21/2017 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195135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6/21/2017 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760834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latin typeface="Segoe UI" pitchFamily="34" charset="0"/>
              </a:rPr>
              <a:t>Build 2015</a:t>
            </a:r>
            <a:endParaRPr lang="en-US" dirty="0">
              <a:latin typeface="Segoe UI" pitchFamily="34" charset="0"/>
            </a:endParaRP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2015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38EEC551-8CDA-4EB6-89BB-2A86C9F091C8}" type="datetime8">
              <a:rPr lang="en-US" smtClean="0"/>
              <a:t>6/21/2017 2:36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69296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png"/><Relationship Id="rId2" Type="http://schemas.openxmlformats.org/officeDocument/2006/relationships/customXml" Target="../../customXml/item18.xml"/><Relationship Id="rId1" Type="http://schemas.openxmlformats.org/officeDocument/2006/relationships/customXml" Target="../../customXml/item3.xml"/><Relationship Id="rId6" Type="http://schemas.openxmlformats.org/officeDocument/2006/relationships/slideMaster" Target="../slideMasters/slideMaster1.xml"/><Relationship Id="rId5" Type="http://schemas.openxmlformats.org/officeDocument/2006/relationships/customXml" Target="../../customXml/item27.xml"/><Relationship Id="rId4" Type="http://schemas.openxmlformats.org/officeDocument/2006/relationships/customXml" Target="../../customXml/item2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customXml" Target="../../customXml/item25.xml"/><Relationship Id="rId7" Type="http://schemas.openxmlformats.org/officeDocument/2006/relationships/image" Target="../media/image1.png"/><Relationship Id="rId2" Type="http://schemas.openxmlformats.org/officeDocument/2006/relationships/customXml" Target="../../customXml/item29.xml"/><Relationship Id="rId1" Type="http://schemas.openxmlformats.org/officeDocument/2006/relationships/customXml" Target="../../customXml/item13.xml"/><Relationship Id="rId6" Type="http://schemas.openxmlformats.org/officeDocument/2006/relationships/slideMaster" Target="../slideMasters/slideMaster1.xml"/><Relationship Id="rId5" Type="http://schemas.openxmlformats.org/officeDocument/2006/relationships/customXml" Target="../../customXml/item1.xml"/><Relationship Id="rId4" Type="http://schemas.openxmlformats.org/officeDocument/2006/relationships/customXml" Target="../../customXml/item28.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customXml" Target="../../customXml/item20.xml"/><Relationship Id="rId7" Type="http://schemas.openxmlformats.org/officeDocument/2006/relationships/image" Target="../media/image1.png"/><Relationship Id="rId2" Type="http://schemas.openxmlformats.org/officeDocument/2006/relationships/customXml" Target="../../customXml/item7.xml"/><Relationship Id="rId1" Type="http://schemas.openxmlformats.org/officeDocument/2006/relationships/customXml" Target="../../customXml/item32.xml"/><Relationship Id="rId6" Type="http://schemas.openxmlformats.org/officeDocument/2006/relationships/slideMaster" Target="../slideMasters/slideMaster1.xml"/><Relationship Id="rId5" Type="http://schemas.openxmlformats.org/officeDocument/2006/relationships/customXml" Target="../../customXml/item6.xml"/><Relationship Id="rId4" Type="http://schemas.openxmlformats.org/officeDocument/2006/relationships/customXml" Target="../../customXml/item19.xml"/></Relationships>
</file>

<file path=ppt/slideLayouts/_rels/slideLayout4.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1.png"/><Relationship Id="rId2" Type="http://schemas.openxmlformats.org/officeDocument/2006/relationships/customXml" Target="../../customXml/item31.xml"/><Relationship Id="rId1" Type="http://schemas.openxmlformats.org/officeDocument/2006/relationships/customXml" Target="../../customXml/item30.xml"/><Relationship Id="rId6" Type="http://schemas.openxmlformats.org/officeDocument/2006/relationships/slideMaster" Target="../slideMasters/slideMaster1.xml"/><Relationship Id="rId5" Type="http://schemas.openxmlformats.org/officeDocument/2006/relationships/customXml" Target="../../customXml/item5.xml"/><Relationship Id="rId4" Type="http://schemas.openxmlformats.org/officeDocument/2006/relationships/customXml" Target="../../customXml/item10.xml"/></Relationships>
</file>

<file path=ppt/slideLayouts/_rels/slideLayout5.xml.rels><?xml version="1.0" encoding="UTF-8" standalone="yes"?>
<Relationships xmlns="http://schemas.openxmlformats.org/package/2006/relationships"><Relationship Id="rId3" Type="http://schemas.openxmlformats.org/officeDocument/2006/relationships/customXml" Target="../../customXml/item22.xml"/><Relationship Id="rId7" Type="http://schemas.openxmlformats.org/officeDocument/2006/relationships/image" Target="../media/image2.png"/><Relationship Id="rId2" Type="http://schemas.openxmlformats.org/officeDocument/2006/relationships/customXml" Target="../../customXml/item33.xml"/><Relationship Id="rId1" Type="http://schemas.openxmlformats.org/officeDocument/2006/relationships/customXml" Target="../../customXml/item26.xml"/><Relationship Id="rId6" Type="http://schemas.openxmlformats.org/officeDocument/2006/relationships/slideMaster" Target="../slideMasters/slideMaster1.xml"/><Relationship Id="rId5" Type="http://schemas.openxmlformats.org/officeDocument/2006/relationships/customXml" Target="../../customXml/item24.xml"/><Relationship Id="rId4" Type="http://schemas.openxmlformats.org/officeDocument/2006/relationships/customXml" Target="../../customXml/item11.xml"/></Relationships>
</file>

<file path=ppt/slideLayouts/_rels/slideLayout6.xml.rels><?xml version="1.0" encoding="UTF-8" standalone="yes"?>
<Relationships xmlns="http://schemas.openxmlformats.org/package/2006/relationships"><Relationship Id="rId3" Type="http://schemas.openxmlformats.org/officeDocument/2006/relationships/customXml" Target="../../customXml/item16.xml"/><Relationship Id="rId7" Type="http://schemas.openxmlformats.org/officeDocument/2006/relationships/image" Target="../media/image2.png"/><Relationship Id="rId2" Type="http://schemas.openxmlformats.org/officeDocument/2006/relationships/customXml" Target="../../customXml/item12.xml"/><Relationship Id="rId1" Type="http://schemas.openxmlformats.org/officeDocument/2006/relationships/customXml" Target="../../customXml/item17.xml"/><Relationship Id="rId6" Type="http://schemas.openxmlformats.org/officeDocument/2006/relationships/slideMaster" Target="../slideMasters/slideMaster1.xml"/><Relationship Id="rId5" Type="http://schemas.openxmlformats.org/officeDocument/2006/relationships/customXml" Target="../../customXml/item2.xml"/><Relationship Id="rId4" Type="http://schemas.openxmlformats.org/officeDocument/2006/relationships/customXml" Target="../../customXml/item8.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3" name="TextBox 2"/>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65760" y="1280160"/>
            <a:ext cx="11704320" cy="1877437"/>
          </a:xfrm>
        </p:spPr>
        <p:txBody>
          <a:bodyPr>
            <a:spAutoFit/>
          </a:bodyPr>
          <a:lstStyle>
            <a:lvl1pPr>
              <a:spcBef>
                <a:spcPts val="600"/>
              </a:spcBef>
              <a:defRPr sz="2000"/>
            </a:lvl1pPr>
            <a:lvl2pPr>
              <a:spcBef>
                <a:spcPts val="600"/>
              </a:spcBef>
              <a:defRPr sz="2000"/>
            </a:lvl2pPr>
            <a:lvl3pPr>
              <a:spcBef>
                <a:spcPts val="600"/>
              </a:spcBef>
              <a:defRPr sz="2000"/>
            </a:lvl3pPr>
            <a:lvl4pPr>
              <a:spcBef>
                <a:spcPts val="600"/>
              </a:spcBef>
              <a:defRPr sz="2000"/>
            </a:lvl4pPr>
            <a:lvl5pPr>
              <a:spcBef>
                <a:spcPts val="600"/>
              </a:spcBef>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59"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1"/>
              </a:buClr>
              <a:buFont typeface="Wingdings" pitchFamily="2" charset="2"/>
              <a:buNone/>
              <a:defRPr sz="2800" spc="-30" baseline="0">
                <a:solidFill>
                  <a:srgbClr val="0072C6"/>
                </a:solidFill>
                <a:latin typeface="+mj-lt"/>
              </a:defRPr>
            </a:lvl1pPr>
            <a:lvl2pPr marL="0" indent="0">
              <a:spcBef>
                <a:spcPts val="600"/>
              </a:spcBef>
              <a:buNone/>
              <a:defRPr sz="2000"/>
            </a:lvl2pPr>
            <a:lvl3pPr marL="231775" indent="0">
              <a:spcBef>
                <a:spcPts val="600"/>
              </a:spcBef>
              <a:buNone/>
              <a:tabLst/>
              <a:defRPr sz="2000"/>
            </a:lvl3pPr>
            <a:lvl4pPr marL="460375" indent="0">
              <a:spcBef>
                <a:spcPts val="600"/>
              </a:spcBef>
              <a:buNone/>
              <a:defRPr/>
            </a:lvl4pPr>
            <a:lvl5pPr marL="685800" indent="0">
              <a:spcBef>
                <a:spcPts val="600"/>
              </a:spcBef>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3"/>
          <p:cNvSpPr>
            <a:spLocks noGrp="1"/>
          </p:cNvSpPr>
          <p:nvPr>
            <p:ph type="body" sz="quarter" idx="10"/>
          </p:nvPr>
        </p:nvSpPr>
        <p:spPr>
          <a:xfrm>
            <a:off x="36576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400800" y="1371600"/>
            <a:ext cx="5669280" cy="2043636"/>
          </a:xfrm>
        </p:spPr>
        <p:txBody>
          <a:bodyPr wrap="square">
            <a:spAutoFit/>
          </a:bodyPr>
          <a:lstStyle>
            <a:lvl1pPr marL="0" indent="0">
              <a:spcBef>
                <a:spcPts val="600"/>
              </a:spcBef>
              <a:buClr>
                <a:schemeClr val="tx2"/>
              </a:buClr>
              <a:buFont typeface="Arial" pitchFamily="34" charset="0"/>
              <a:buNone/>
              <a:defRPr sz="2800" spc="-30" baseline="0">
                <a:solidFill>
                  <a:srgbClr val="0072C6"/>
                </a:solidFill>
                <a:latin typeface="+mj-lt"/>
              </a:defRPr>
            </a:lvl1pPr>
            <a:lvl2pPr marL="228600" indent="-228600">
              <a:spcBef>
                <a:spcPts val="600"/>
              </a:spcBef>
              <a:defRPr sz="2000"/>
            </a:lvl2pPr>
            <a:lvl3pPr marL="457200" indent="-228600">
              <a:spcBef>
                <a:spcPts val="600"/>
              </a:spcBef>
              <a:tabLst/>
              <a:defRPr sz="2000"/>
            </a:lvl3pPr>
            <a:lvl4pPr marL="685800" indent="-228600">
              <a:spcBef>
                <a:spcPts val="600"/>
              </a:spcBef>
              <a:defRPr sz="2000"/>
            </a:lvl4pPr>
            <a:lvl5pPr marL="914400" indent="-228600">
              <a:spcBef>
                <a:spcPts val="600"/>
              </a:spcBef>
              <a:tabLst/>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subhead">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Tree>
    <p:extLst>
      <p:ext uri="{BB962C8B-B14F-4D97-AF65-F5344CB8AC3E}">
        <p14:creationId xmlns:p14="http://schemas.microsoft.com/office/powerpoint/2010/main" val="99396763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head with boxes">
    <p:spTree>
      <p:nvGrpSpPr>
        <p:cNvPr id="1" name=""/>
        <p:cNvGrpSpPr/>
        <p:nvPr/>
      </p:nvGrpSpPr>
      <p:grpSpPr>
        <a:xfrm>
          <a:off x="0" y="0"/>
          <a:ext cx="0" cy="0"/>
          <a:chOff x="0" y="0"/>
          <a:chExt cx="0" cy="0"/>
        </a:xfrm>
      </p:grpSpPr>
      <p:sp>
        <p:nvSpPr>
          <p:cNvPr id="12" name="Text Placeholder 4"/>
          <p:cNvSpPr>
            <a:spLocks noGrp="1" noChangeAspect="1"/>
          </p:cNvSpPr>
          <p:nvPr>
            <p:ph type="body" sz="quarter" idx="17"/>
          </p:nvPr>
        </p:nvSpPr>
        <p:spPr>
          <a:xfrm>
            <a:off x="4663440" y="2560320"/>
            <a:ext cx="2103120" cy="2103120"/>
          </a:xfrm>
          <a:solidFill>
            <a:schemeClr val="accent4"/>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3" name="Text Placeholder 4"/>
          <p:cNvSpPr>
            <a:spLocks noGrp="1" noChangeAspect="1"/>
          </p:cNvSpPr>
          <p:nvPr>
            <p:ph type="body" sz="quarter" idx="18"/>
          </p:nvPr>
        </p:nvSpPr>
        <p:spPr>
          <a:xfrm>
            <a:off x="2560320" y="2560320"/>
            <a:ext cx="2103120" cy="2103120"/>
          </a:xfrm>
          <a:solidFill>
            <a:schemeClr val="accent3"/>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14" name="Text Placeholder 4"/>
          <p:cNvSpPr>
            <a:spLocks noGrp="1" noChangeAspect="1"/>
          </p:cNvSpPr>
          <p:nvPr>
            <p:ph type="body" sz="quarter" idx="19"/>
          </p:nvPr>
        </p:nvSpPr>
        <p:spPr>
          <a:xfrm>
            <a:off x="457200" y="2560320"/>
            <a:ext cx="2103120" cy="2103120"/>
          </a:xfrm>
          <a:solidFill>
            <a:schemeClr val="accent1"/>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sp>
        <p:nvSpPr>
          <p:cNvPr id="2" name="Title 1"/>
          <p:cNvSpPr>
            <a:spLocks noGrp="1"/>
          </p:cNvSpPr>
          <p:nvPr>
            <p:ph type="title"/>
          </p:nvPr>
        </p:nvSpPr>
        <p:spPr>
          <a:xfrm>
            <a:off x="365760" y="365760"/>
            <a:ext cx="11704320" cy="822960"/>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365760" y="1188720"/>
            <a:ext cx="11704320" cy="822960"/>
          </a:xfrm>
        </p:spPr>
        <p:txBody>
          <a:bodyPr/>
          <a:lstStyle>
            <a:lvl1pPr marL="0" indent="0">
              <a:buNone/>
              <a:defRPr sz="2800" spc="-30" baseline="0">
                <a:solidFill>
                  <a:schemeClr val="tx1"/>
                </a:solidFill>
                <a:latin typeface="+mj-lt"/>
              </a:defRPr>
            </a:lvl1pPr>
          </a:lstStyle>
          <a:p>
            <a:pPr lvl="0"/>
            <a:r>
              <a:rPr lang="en-US" dirty="0"/>
              <a:t>Click to edit Master subhead style</a:t>
            </a:r>
          </a:p>
        </p:txBody>
      </p:sp>
      <p:sp>
        <p:nvSpPr>
          <p:cNvPr id="7" name="Text Placeholder 4"/>
          <p:cNvSpPr>
            <a:spLocks noGrp="1" noChangeAspect="1"/>
          </p:cNvSpPr>
          <p:nvPr>
            <p:ph type="body" sz="quarter" idx="20"/>
          </p:nvPr>
        </p:nvSpPr>
        <p:spPr>
          <a:xfrm>
            <a:off x="6766560" y="2560320"/>
            <a:ext cx="2103120" cy="2103120"/>
          </a:xfrm>
          <a:solidFill>
            <a:schemeClr val="accent5"/>
          </a:solidFill>
        </p:spPr>
        <p:txBody>
          <a:bodyPr lIns="365760" rIns="365760" anchor="ctr"/>
          <a:lstStyle>
            <a:lvl1pPr marL="0" indent="0" algn="ctr">
              <a:lnSpc>
                <a:spcPct val="100000"/>
              </a:lnSpc>
              <a:buNone/>
              <a:defRPr>
                <a:solidFill>
                  <a:schemeClr val="bg1"/>
                </a:solidFill>
              </a:defRPr>
            </a:lvl1pPr>
          </a:lstStyle>
          <a:p>
            <a:pPr lvl="0"/>
            <a:r>
              <a:rPr lang="en-US" dirty="0"/>
              <a:t>Click to edit Master text styles</a:t>
            </a:r>
          </a:p>
        </p:txBody>
      </p:sp>
      <p:pic>
        <p:nvPicPr>
          <p:cNvPr id="8" name="Picture 7"/>
          <p:cNvPicPr>
            <a:picLocks noChangeAspect="1"/>
          </p:cNvPicPr>
          <p:nvPr userDrawn="1"/>
        </p:nvPicPr>
        <p:blipFill>
          <a:blip r:embed="rId2"/>
          <a:stretch>
            <a:fillRect/>
          </a:stretch>
        </p:blipFill>
        <p:spPr>
          <a:xfrm>
            <a:off x="3160803" y="5051425"/>
            <a:ext cx="8928100" cy="1943100"/>
          </a:xfrm>
          <a:prstGeom prst="rect">
            <a:avLst/>
          </a:prstGeom>
        </p:spPr>
      </p:pic>
    </p:spTree>
    <p:extLst>
      <p:ext uri="{BB962C8B-B14F-4D97-AF65-F5344CB8AC3E}">
        <p14:creationId xmlns:p14="http://schemas.microsoft.com/office/powerpoint/2010/main" val="12951663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36576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6217920" y="0"/>
            <a:ext cx="6217920" cy="6995160"/>
          </a:xfrm>
        </p:spPr>
        <p:txBody>
          <a:bodyPr/>
          <a:lstStyle/>
          <a:p>
            <a:endParaRPr lang="en-US"/>
          </a:p>
        </p:txBody>
      </p:sp>
      <p:sp>
        <p:nvSpPr>
          <p:cNvPr id="6" name="Text Placeholder 5"/>
          <p:cNvSpPr>
            <a:spLocks noGrp="1"/>
          </p:cNvSpPr>
          <p:nvPr>
            <p:ph type="body" sz="quarter" idx="11"/>
          </p:nvPr>
        </p:nvSpPr>
        <p:spPr>
          <a:xfrm>
            <a:off x="365759"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826480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Alternate">
    <p:spTree>
      <p:nvGrpSpPr>
        <p:cNvPr id="1" name=""/>
        <p:cNvGrpSpPr/>
        <p:nvPr/>
      </p:nvGrpSpPr>
      <p:grpSpPr>
        <a:xfrm>
          <a:off x="0" y="0"/>
          <a:ext cx="0" cy="0"/>
          <a:chOff x="0" y="0"/>
          <a:chExt cx="0" cy="0"/>
        </a:xfrm>
      </p:grpSpPr>
      <p:sp>
        <p:nvSpPr>
          <p:cNvPr id="2" name="Title 1"/>
          <p:cNvSpPr>
            <a:spLocks noGrp="1"/>
          </p:cNvSpPr>
          <p:nvPr>
            <p:ph type="title"/>
          </p:nvPr>
        </p:nvSpPr>
        <p:spPr>
          <a:xfrm>
            <a:off x="6583680" y="365760"/>
            <a:ext cx="5486400" cy="1554480"/>
          </a:xfrm>
        </p:spPr>
        <p:txBody>
          <a:bodyPr/>
          <a:lstStyle/>
          <a:p>
            <a:r>
              <a:rPr lang="en-US" dirty="0"/>
              <a:t>Click to edit Master title style</a:t>
            </a:r>
          </a:p>
        </p:txBody>
      </p:sp>
      <p:sp>
        <p:nvSpPr>
          <p:cNvPr id="4" name="Picture Placeholder 3"/>
          <p:cNvSpPr>
            <a:spLocks noGrp="1"/>
          </p:cNvSpPr>
          <p:nvPr>
            <p:ph type="pic" sz="quarter" idx="10"/>
          </p:nvPr>
        </p:nvSpPr>
        <p:spPr>
          <a:xfrm>
            <a:off x="0" y="0"/>
            <a:ext cx="6217920" cy="6995160"/>
          </a:xfrm>
        </p:spPr>
        <p:txBody>
          <a:bodyPr/>
          <a:lstStyle/>
          <a:p>
            <a:endParaRPr lang="en-US"/>
          </a:p>
        </p:txBody>
      </p:sp>
      <p:sp>
        <p:nvSpPr>
          <p:cNvPr id="6" name="Text Placeholder 5"/>
          <p:cNvSpPr>
            <a:spLocks noGrp="1"/>
          </p:cNvSpPr>
          <p:nvPr>
            <p:ph type="body" sz="quarter" idx="11"/>
          </p:nvPr>
        </p:nvSpPr>
        <p:spPr>
          <a:xfrm>
            <a:off x="6583680" y="2103120"/>
            <a:ext cx="5486400" cy="1815882"/>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99170"/>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and illustration A">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365760" y="731520"/>
            <a:ext cx="7772400" cy="615553"/>
          </a:xfrm>
        </p:spPr>
        <p:txBody>
          <a:bodyPr>
            <a:spAutoFit/>
          </a:bodyPr>
          <a:lstStyle>
            <a:lvl1pP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3" name="Picture 2"/>
          <p:cNvPicPr>
            <a:picLocks noChangeAspect="1"/>
          </p:cNvPicPr>
          <p:nvPr userDrawn="1"/>
        </p:nvPicPr>
        <p:blipFill>
          <a:blip r:embed="rId3"/>
          <a:stretch>
            <a:fillRect/>
          </a:stretch>
        </p:blipFill>
        <p:spPr>
          <a:xfrm>
            <a:off x="4493069" y="3497580"/>
            <a:ext cx="7346006" cy="3505200"/>
          </a:xfrm>
          <a:prstGeom prst="rect">
            <a:avLst/>
          </a:prstGeom>
        </p:spPr>
      </p:pic>
    </p:spTree>
    <p:extLst>
      <p:ext uri="{BB962C8B-B14F-4D97-AF65-F5344CB8AC3E}">
        <p14:creationId xmlns:p14="http://schemas.microsoft.com/office/powerpoint/2010/main" val="101756562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llustration B">
    <p:spTree>
      <p:nvGrpSpPr>
        <p:cNvPr id="1" name=""/>
        <p:cNvGrpSpPr/>
        <p:nvPr/>
      </p:nvGrpSpPr>
      <p:grpSpPr>
        <a:xfrm>
          <a:off x="0" y="0"/>
          <a:ext cx="0" cy="0"/>
          <a:chOff x="0" y="0"/>
          <a:chExt cx="0" cy="0"/>
        </a:xfrm>
      </p:grpSpPr>
      <p:pic>
        <p:nvPicPr>
          <p:cNvPr id="4" name="Picture 3"/>
          <p:cNvPicPr>
            <a:picLocks/>
          </p:cNvPicPr>
          <p:nvPr userDrawn="1"/>
        </p:nvPicPr>
        <p:blipFill>
          <a:blip r:embed="rId2"/>
          <a:stretch>
            <a:fillRect/>
          </a:stretch>
        </p:blipFill>
        <p:spPr>
          <a:xfrm>
            <a:off x="0" y="0"/>
            <a:ext cx="12435840" cy="6995160"/>
          </a:xfrm>
          <a:prstGeom prst="rect">
            <a:avLst/>
          </a:prstGeom>
        </p:spPr>
      </p:pic>
      <p:sp>
        <p:nvSpPr>
          <p:cNvPr id="2" name="Title 1"/>
          <p:cNvSpPr>
            <a:spLocks noGrp="1"/>
          </p:cNvSpPr>
          <p:nvPr>
            <p:ph type="title"/>
          </p:nvPr>
        </p:nvSpPr>
        <p:spPr>
          <a:xfrm>
            <a:off x="4297680" y="731520"/>
            <a:ext cx="7772400" cy="615553"/>
          </a:xfrm>
        </p:spPr>
        <p:txBody>
          <a:bodyPr>
            <a:spAutoFit/>
          </a:bodyPr>
          <a:lstStyle>
            <a:lvl1pPr algn="r">
              <a:lnSpc>
                <a:spcPct val="100000"/>
              </a:lnSpc>
              <a:defRPr sz="2800" spc="-30" baseline="0">
                <a:solidFill>
                  <a:schemeClr val="tx1">
                    <a:lumMod val="50000"/>
                  </a:schemeClr>
                </a:solidFill>
                <a:latin typeface="+mj-lt"/>
              </a:defRPr>
            </a:lvl1pPr>
          </a:lstStyle>
          <a:p>
            <a:r>
              <a:rPr lang="en-US" dirty="0"/>
              <a:t>Click to edit Master title style</a:t>
            </a:r>
          </a:p>
        </p:txBody>
      </p:sp>
      <p:pic>
        <p:nvPicPr>
          <p:cNvPr id="6" name="Picture 5"/>
          <p:cNvPicPr>
            <a:picLocks noChangeAspect="1"/>
          </p:cNvPicPr>
          <p:nvPr userDrawn="1"/>
        </p:nvPicPr>
        <p:blipFill>
          <a:blip r:embed="rId3"/>
          <a:stretch>
            <a:fillRect/>
          </a:stretch>
        </p:blipFill>
        <p:spPr>
          <a:xfrm>
            <a:off x="655637" y="3268662"/>
            <a:ext cx="7463692" cy="3048000"/>
          </a:xfrm>
          <a:prstGeom prst="rect">
            <a:avLst/>
          </a:prstGeom>
        </p:spPr>
      </p:pic>
    </p:spTree>
    <p:extLst>
      <p:ext uri="{BB962C8B-B14F-4D97-AF65-F5344CB8AC3E}">
        <p14:creationId xmlns:p14="http://schemas.microsoft.com/office/powerpoint/2010/main" val="188416763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7691294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2C6"/>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5760" y="1097280"/>
            <a:ext cx="7315200" cy="1181862"/>
          </a:xfrm>
          <a:noFill/>
        </p:spPr>
        <p:txBody>
          <a:bodyPr tIns="91440" bIns="91440" anchor="t" anchorCtr="0">
            <a:spAutoFit/>
          </a:bodyPr>
          <a:lstStyle>
            <a:lvl1pPr>
              <a:defRPr sz="7200" spc="-8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rgbClr val="00205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solidFill>
                  <a:schemeClr val="bg1"/>
                </a:soli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solidFill>
                  <a:schemeClr val="bg1"/>
                </a:solidFill>
                <a:latin typeface="+mj-lt"/>
              </a:defRPr>
            </a:lvl1pPr>
          </a:lstStyle>
          <a:p>
            <a:pPr lvl="0"/>
            <a:r>
              <a:rPr lang="en-US" dirty="0"/>
              <a:t>Speaker Name</a:t>
            </a:r>
          </a:p>
        </p:txBody>
      </p:sp>
    </p:spTree>
    <p:extLst>
      <p:ext uri="{BB962C8B-B14F-4D97-AF65-F5344CB8AC3E}">
        <p14:creationId xmlns:p14="http://schemas.microsoft.com/office/powerpoint/2010/main" val="2411702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solidFill>
                  <a:schemeClr val="bg1"/>
                </a:soli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6421824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rgbClr val="0072C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365760" y="1371600"/>
            <a:ext cx="11704320" cy="2043636"/>
          </a:xfrm>
        </p:spPr>
        <p:txBody>
          <a:bodyPr>
            <a:spAutoFit/>
          </a:bodyPr>
          <a:lstStyle>
            <a:lvl1pPr marL="0" indent="0">
              <a:spcBef>
                <a:spcPts val="600"/>
              </a:spcBef>
              <a:buNone/>
              <a:defRPr sz="32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286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572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6858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914400" indent="0">
              <a:spcBef>
                <a:spcPts val="600"/>
              </a:spcBef>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rgbClr val="0072C6"/>
        </a:solidFill>
        <a:effectLst/>
      </p:bgPr>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350837" y="5554662"/>
            <a:ext cx="11704320" cy="954107"/>
          </a:xfrm>
          <a:prstGeom prst="rect">
            <a:avLst/>
          </a:prstGeom>
          <a:noFill/>
          <a:ln w="12700">
            <a:noFill/>
            <a:miter lim="800000"/>
            <a:headEnd type="none" w="sm" len="sm"/>
            <a:tailEnd type="none" w="sm" len="sm"/>
          </a:ln>
          <a:effectLst/>
        </p:spPr>
        <p:txBody>
          <a:bodyPr vert="horz" wrap="square" lIns="91440" tIns="91440" rIns="91440" bIns="91440" numCol="1" anchor="t" anchorCtr="0" compatLnSpc="1">
            <a:prstTxWarp prst="textNoShape">
              <a:avLst/>
            </a:prstTxWarp>
            <a:spAutoFit/>
          </a:bodyPr>
          <a:lstStyle/>
          <a:p>
            <a:pPr defTabSz="932290" eaLnBrk="0" hangingPunct="0"/>
            <a:r>
              <a:rPr lang="en-US" sz="1000" baseline="0" dirty="0">
                <a:solidFill>
                  <a:schemeClr val="bg1"/>
                </a:solidFill>
                <a:cs typeface="Segoe UI" pitchFamily="34" charset="0"/>
              </a:rPr>
              <a:t>© 2016 Microsoft Corporation. All rights reserved. The text in this document is available under the Creative Commons Attribution 3.0 License, additional terms may apply.  All other content contained in this document (including, without limitation, trademarks, logos, images, etc.) are not included within the Creative Commons license grant.  This document does not provide you with any legal rights to any intellectual property in any Microsoft product. You may copy and use this document for your internal, reference purposes.  </a:t>
            </a:r>
          </a:p>
          <a:p>
            <a:pPr defTabSz="932290" eaLnBrk="0" hangingPunct="0"/>
            <a:r>
              <a:rPr lang="en-US" sz="1000" baseline="0" dirty="0">
                <a:solidFill>
                  <a:schemeClr val="bg1"/>
                </a:solidFill>
                <a:cs typeface="Segoe UI" pitchFamily="34" charset="0"/>
              </a:rPr>
              <a:t>This document is provided "as-is." Information and views expressed in this document, including URL and other Internet Web site references, may change without notice. You bear the risk of using it. Some examples are for illustration only and are fictitious. No real association is intended or inferred. Microsoft makes no warranties, express or implied, with respect to the information provided here.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365760" y="1371600"/>
            <a:ext cx="11704320" cy="1877437"/>
          </a:xfrm>
          <a:prstGeom prst="rect">
            <a:avLst/>
          </a:prstGeom>
        </p:spPr>
        <p:txBody>
          <a:bodyPr>
            <a:spAutoFit/>
          </a:bodyPr>
          <a:lstStyle>
            <a:lvl1pPr marL="2286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572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858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9144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143000" indent="-228600">
              <a:spcBef>
                <a:spcPts val="600"/>
              </a:spcBef>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63640"/>
            <a:ext cx="12436476" cy="731520"/>
          </a:xfrm>
          <a:prstGeom prst="rect">
            <a:avLst/>
          </a:prstGeom>
          <a:solidFill>
            <a:srgbClr val="FFFF99"/>
          </a:solidFill>
        </p:spPr>
        <p:txBody>
          <a:bodyPr wrap="square" lIns="365760" tIns="91440" rIns="365760" bIns="91440" anchor="ctr" anchorCtr="0">
            <a:noAutofit/>
          </a:bodyPr>
          <a:lstStyle>
            <a:lvl1pPr algn="r">
              <a:buFont typeface="Arial" pitchFamily="34" charset="0"/>
              <a:buNone/>
              <a:defRPr sz="32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dirty="0"/>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846639" y="3040063"/>
            <a:ext cx="7315203" cy="914400"/>
          </a:xfrm>
        </p:spPr>
        <p:txBody>
          <a:bodyPr wrap="square" lIns="182880" tIns="146304" rIns="182880" bIns="146304" anchor="ctr">
            <a:noAutofit/>
          </a:bodyPr>
          <a:lstStyle>
            <a:lvl1pPr marL="0" indent="0">
              <a:lnSpc>
                <a:spcPct val="95000"/>
              </a:lnSpc>
              <a:spcBef>
                <a:spcPts val="0"/>
              </a:spcBef>
              <a:spcAft>
                <a:spcPts val="1632"/>
              </a:spcAft>
              <a:buNone/>
              <a:defRPr lang="en-US" sz="359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16"/>
              </a:spcBef>
              <a:defRPr sz="1900">
                <a:solidFill>
                  <a:srgbClr val="FFFFFF"/>
                </a:solidFill>
              </a:defRPr>
            </a:lvl2pPr>
            <a:lvl3pPr>
              <a:lnSpc>
                <a:spcPct val="100000"/>
              </a:lnSpc>
              <a:spcBef>
                <a:spcPts val="816"/>
              </a:spcBef>
              <a:defRPr sz="1900">
                <a:solidFill>
                  <a:srgbClr val="FFFFFF"/>
                </a:solidFill>
              </a:defRPr>
            </a:lvl3pPr>
            <a:lvl4pPr>
              <a:lnSpc>
                <a:spcPct val="100000"/>
              </a:lnSpc>
              <a:spcBef>
                <a:spcPts val="816"/>
              </a:spcBef>
              <a:defRPr sz="1900">
                <a:solidFill>
                  <a:srgbClr val="FFFFFF"/>
                </a:solidFill>
              </a:defRPr>
            </a:lvl4pPr>
            <a:lvl5pPr>
              <a:lnSpc>
                <a:spcPct val="100000"/>
              </a:lnSpc>
              <a:spcBef>
                <a:spcPts val="816"/>
              </a:spcBef>
              <a:defRPr sz="1900">
                <a:solidFill>
                  <a:srgbClr val="FFFFFF"/>
                </a:solidFill>
              </a:defRPr>
            </a:lvl5pPr>
          </a:lstStyle>
          <a:p>
            <a:pPr marL="0" lvl="0" indent="0" algn="l" defTabSz="913991"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74639" y="1537564"/>
            <a:ext cx="3931941" cy="3919398"/>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99"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43028"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3650055153"/>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rgbClr val="737373"/>
                </a:solidFill>
                <a:latin typeface="+mj-lt"/>
              </a:rPr>
              <a:t>Microsoft Virtual Academy</a:t>
            </a:r>
          </a:p>
        </p:txBody>
      </p:sp>
    </p:spTree>
    <p:extLst>
      <p:ext uri="{BB962C8B-B14F-4D97-AF65-F5344CB8AC3E}">
        <p14:creationId xmlns:p14="http://schemas.microsoft.com/office/powerpoint/2010/main" val="20711386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rgbClr val="0072C6"/>
                </a:solidFill>
              </a:defRPr>
            </a:lvl1pPr>
          </a:lstStyle>
          <a:p>
            <a:r>
              <a:rPr lang="en-US" dirty="0"/>
              <a:t>Presentation title</a:t>
            </a:r>
          </a:p>
        </p:txBody>
      </p:sp>
      <p:pic>
        <p:nvPicPr>
          <p:cNvPr id="7" name="Picture 6"/>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bwMode="invGray">
          <a:xfrm>
            <a:off x="350837" y="6164262"/>
            <a:ext cx="1645920" cy="352578"/>
          </a:xfrm>
          <a:prstGeom prst="rect">
            <a:avLst/>
          </a:prstGeom>
        </p:spPr>
      </p:pic>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19812175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
        <p:nvSpPr>
          <p:cNvPr id="48" name="TextBox 47"/>
          <p:cNvSpPr txBox="1"/>
          <p:nvPr userDrawn="1"/>
        </p:nvSpPr>
        <p:spPr>
          <a:xfrm>
            <a:off x="148079" y="296862"/>
            <a:ext cx="4337341" cy="683264"/>
          </a:xfrm>
          <a:prstGeom prst="rect">
            <a:avLst/>
          </a:prstGeom>
          <a:noFill/>
        </p:spPr>
        <p:txBody>
          <a:bodyPr wrap="none" lIns="182880" tIns="146304" rIns="182880" bIns="146304" rtlCol="0">
            <a:spAutoFit/>
          </a:bodyPr>
          <a:lstStyle/>
          <a:p>
            <a:pPr>
              <a:lnSpc>
                <a:spcPct val="90000"/>
              </a:lnSpc>
              <a:spcAft>
                <a:spcPts val="600"/>
              </a:spcAft>
            </a:pPr>
            <a:r>
              <a:rPr lang="en-US" sz="2800" dirty="0">
                <a:solidFill>
                  <a:schemeClr val="bg1"/>
                </a:solidFill>
                <a:latin typeface="+mj-lt"/>
              </a:rPr>
              <a:t>Microsoft Virtual Academy</a:t>
            </a:r>
          </a:p>
        </p:txBody>
      </p:sp>
    </p:spTree>
    <p:extLst>
      <p:ext uri="{BB962C8B-B14F-4D97-AF65-F5344CB8AC3E}">
        <p14:creationId xmlns:p14="http://schemas.microsoft.com/office/powerpoint/2010/main" val="18608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bg>
      <p:bgPr>
        <a:solidFill>
          <a:srgbClr val="0072C6"/>
        </a:solidFill>
        <a:effectLst/>
      </p:bgPr>
    </p:bg>
    <p:spTree>
      <p:nvGrpSpPr>
        <p:cNvPr id="1" name=""/>
        <p:cNvGrpSpPr/>
        <p:nvPr/>
      </p:nvGrpSpPr>
      <p:grpSpPr>
        <a:xfrm>
          <a:off x="0" y="0"/>
          <a:ext cx="0" cy="0"/>
          <a:chOff x="0" y="0"/>
          <a:chExt cx="0" cy="0"/>
        </a:xfrm>
      </p:grpSpPr>
      <p:pic>
        <p:nvPicPr>
          <p:cNvPr id="90" name="Picture 89"/>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50837" y="6143778"/>
            <a:ext cx="2283588" cy="373062"/>
          </a:xfrm>
          <a:prstGeom prst="rect">
            <a:avLst/>
          </a:prstGeom>
        </p:spPr>
      </p:pic>
      <p:sp>
        <p:nvSpPr>
          <p:cNvPr id="2" name="Rectangle 1"/>
          <p:cNvSpPr/>
          <p:nvPr userDrawn="1"/>
        </p:nvSpPr>
        <p:spPr bwMode="auto">
          <a:xfrm>
            <a:off x="8809037" y="0"/>
            <a:ext cx="3627437" cy="6994525"/>
          </a:xfrm>
          <a:prstGeom prst="rect">
            <a:avLst/>
          </a:prstGeom>
          <a:solidFill>
            <a:srgbClr val="EEEEE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2" hasCustomPrompt="1"/>
          </p:nvPr>
        </p:nvSpPr>
        <p:spPr>
          <a:xfrm>
            <a:off x="274638" y="2774679"/>
            <a:ext cx="8436348" cy="914400"/>
          </a:xfrm>
          <a:noFill/>
        </p:spPr>
        <p:txBody>
          <a:bodyPr lIns="91440" tIns="91440" rIns="91440" bIns="91440">
            <a:noAutofit/>
          </a:bodyPr>
          <a:lstStyle>
            <a:lvl1pPr marL="0" indent="0">
              <a:spcBef>
                <a:spcPts val="0"/>
              </a:spcBef>
              <a:buNone/>
              <a:defRPr sz="2800"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4637" y="1677399"/>
            <a:ext cx="8436348" cy="1097280"/>
          </a:xfrm>
          <a:noFill/>
        </p:spPr>
        <p:txBody>
          <a:bodyPr lIns="91440" tIns="91440" rIns="91440" bIns="91440" anchor="t" anchorCtr="0"/>
          <a:lstStyle>
            <a:lvl1pPr>
              <a:defRPr sz="6000" spc="-80" baseline="0">
                <a:solidFill>
                  <a:schemeClr val="bg1"/>
                </a:solidFill>
              </a:defRPr>
            </a:lvl1pPr>
          </a:lstStyle>
          <a:p>
            <a:r>
              <a:rPr lang="en-US" dirty="0"/>
              <a:t>Presentation title</a:t>
            </a:r>
          </a:p>
        </p:txBody>
      </p:sp>
      <p:grpSp>
        <p:nvGrpSpPr>
          <p:cNvPr id="49" name="Group 48"/>
          <p:cNvGrpSpPr/>
          <p:nvPr userDrawn="1"/>
        </p:nvGrpSpPr>
        <p:grpSpPr>
          <a:xfrm>
            <a:off x="9258067" y="1695132"/>
            <a:ext cx="2805578" cy="3604260"/>
            <a:chOff x="4173933" y="1990739"/>
            <a:chExt cx="2457160" cy="3156656"/>
          </a:xfrm>
        </p:grpSpPr>
        <p:sp>
          <p:nvSpPr>
            <p:cNvPr id="50" name="Freeform 8"/>
            <p:cNvSpPr>
              <a:spLocks noEditPoints="1"/>
            </p:cNvSpPr>
            <p:nvPr/>
          </p:nvSpPr>
          <p:spPr bwMode="auto">
            <a:xfrm>
              <a:off x="4825097" y="2367213"/>
              <a:ext cx="1197063" cy="1195470"/>
            </a:xfrm>
            <a:custGeom>
              <a:avLst/>
              <a:gdLst>
                <a:gd name="T0" fmla="*/ 670 w 1598"/>
                <a:gd name="T1" fmla="*/ 1577 h 1597"/>
                <a:gd name="T2" fmla="*/ 760 w 1598"/>
                <a:gd name="T3" fmla="*/ 1597 h 1597"/>
                <a:gd name="T4" fmla="*/ 917 w 1598"/>
                <a:gd name="T5" fmla="*/ 1569 h 1597"/>
                <a:gd name="T6" fmla="*/ 839 w 1598"/>
                <a:gd name="T7" fmla="*/ 1597 h 1597"/>
                <a:gd name="T8" fmla="*/ 516 w 1598"/>
                <a:gd name="T9" fmla="*/ 1535 h 1597"/>
                <a:gd name="T10" fmla="*/ 602 w 1598"/>
                <a:gd name="T11" fmla="*/ 1573 h 1597"/>
                <a:gd name="T12" fmla="*/ 1070 w 1598"/>
                <a:gd name="T13" fmla="*/ 1529 h 1597"/>
                <a:gd name="T14" fmla="*/ 997 w 1598"/>
                <a:gd name="T15" fmla="*/ 1573 h 1597"/>
                <a:gd name="T16" fmla="*/ 374 w 1598"/>
                <a:gd name="T17" fmla="*/ 1463 h 1597"/>
                <a:gd name="T18" fmla="*/ 452 w 1598"/>
                <a:gd name="T19" fmla="*/ 1517 h 1597"/>
                <a:gd name="T20" fmla="*/ 1211 w 1598"/>
                <a:gd name="T21" fmla="*/ 1460 h 1597"/>
                <a:gd name="T22" fmla="*/ 1147 w 1598"/>
                <a:gd name="T23" fmla="*/ 1517 h 1597"/>
                <a:gd name="T24" fmla="*/ 249 w 1598"/>
                <a:gd name="T25" fmla="*/ 1364 h 1597"/>
                <a:gd name="T26" fmla="*/ 317 w 1598"/>
                <a:gd name="T27" fmla="*/ 1433 h 1597"/>
                <a:gd name="T28" fmla="*/ 1336 w 1598"/>
                <a:gd name="T29" fmla="*/ 1363 h 1597"/>
                <a:gd name="T30" fmla="*/ 1282 w 1598"/>
                <a:gd name="T31" fmla="*/ 1432 h 1597"/>
                <a:gd name="T32" fmla="*/ 146 w 1598"/>
                <a:gd name="T33" fmla="*/ 1242 h 1597"/>
                <a:gd name="T34" fmla="*/ 201 w 1598"/>
                <a:gd name="T35" fmla="*/ 1323 h 1597"/>
                <a:gd name="T36" fmla="*/ 1438 w 1598"/>
                <a:gd name="T37" fmla="*/ 1244 h 1597"/>
                <a:gd name="T38" fmla="*/ 1398 w 1598"/>
                <a:gd name="T39" fmla="*/ 1323 h 1597"/>
                <a:gd name="T40" fmla="*/ 71 w 1598"/>
                <a:gd name="T41" fmla="*/ 1102 h 1597"/>
                <a:gd name="T42" fmla="*/ 110 w 1598"/>
                <a:gd name="T43" fmla="*/ 1192 h 1597"/>
                <a:gd name="T44" fmla="*/ 1515 w 1598"/>
                <a:gd name="T45" fmla="*/ 1106 h 1597"/>
                <a:gd name="T46" fmla="*/ 1489 w 1598"/>
                <a:gd name="T47" fmla="*/ 1192 h 1597"/>
                <a:gd name="T48" fmla="*/ 25 w 1598"/>
                <a:gd name="T49" fmla="*/ 949 h 1597"/>
                <a:gd name="T50" fmla="*/ 47 w 1598"/>
                <a:gd name="T51" fmla="*/ 1046 h 1597"/>
                <a:gd name="T52" fmla="*/ 1562 w 1598"/>
                <a:gd name="T53" fmla="*/ 956 h 1597"/>
                <a:gd name="T54" fmla="*/ 1552 w 1598"/>
                <a:gd name="T55" fmla="*/ 1045 h 1597"/>
                <a:gd name="T56" fmla="*/ 10 w 1598"/>
                <a:gd name="T57" fmla="*/ 790 h 1597"/>
                <a:gd name="T58" fmla="*/ 16 w 1598"/>
                <a:gd name="T59" fmla="*/ 890 h 1597"/>
                <a:gd name="T60" fmla="*/ 1574 w 1598"/>
                <a:gd name="T61" fmla="*/ 878 h 1597"/>
                <a:gd name="T62" fmla="*/ 1598 w 1598"/>
                <a:gd name="T63" fmla="*/ 797 h 1597"/>
                <a:gd name="T64" fmla="*/ 14 w 1598"/>
                <a:gd name="T65" fmla="*/ 730 h 1597"/>
                <a:gd name="T66" fmla="*/ 28 w 1598"/>
                <a:gd name="T67" fmla="*/ 631 h 1597"/>
                <a:gd name="T68" fmla="*/ 1584 w 1598"/>
                <a:gd name="T69" fmla="*/ 727 h 1597"/>
                <a:gd name="T70" fmla="*/ 1581 w 1598"/>
                <a:gd name="T71" fmla="*/ 637 h 1597"/>
                <a:gd name="T72" fmla="*/ 46 w 1598"/>
                <a:gd name="T73" fmla="*/ 574 h 1597"/>
                <a:gd name="T74" fmla="*/ 78 w 1598"/>
                <a:gd name="T75" fmla="*/ 480 h 1597"/>
                <a:gd name="T76" fmla="*/ 1551 w 1598"/>
                <a:gd name="T77" fmla="*/ 571 h 1597"/>
                <a:gd name="T78" fmla="*/ 1533 w 1598"/>
                <a:gd name="T79" fmla="*/ 482 h 1597"/>
                <a:gd name="T80" fmla="*/ 109 w 1598"/>
                <a:gd name="T81" fmla="*/ 427 h 1597"/>
                <a:gd name="T82" fmla="*/ 157 w 1598"/>
                <a:gd name="T83" fmla="*/ 341 h 1597"/>
                <a:gd name="T84" fmla="*/ 1488 w 1598"/>
                <a:gd name="T85" fmla="*/ 425 h 1597"/>
                <a:gd name="T86" fmla="*/ 1454 w 1598"/>
                <a:gd name="T87" fmla="*/ 341 h 1597"/>
                <a:gd name="T88" fmla="*/ 200 w 1598"/>
                <a:gd name="T89" fmla="*/ 296 h 1597"/>
                <a:gd name="T90" fmla="*/ 262 w 1598"/>
                <a:gd name="T91" fmla="*/ 221 h 1597"/>
                <a:gd name="T92" fmla="*/ 1396 w 1598"/>
                <a:gd name="T93" fmla="*/ 294 h 1597"/>
                <a:gd name="T94" fmla="*/ 1348 w 1598"/>
                <a:gd name="T95" fmla="*/ 219 h 1597"/>
                <a:gd name="T96" fmla="*/ 315 w 1598"/>
                <a:gd name="T97" fmla="*/ 186 h 1597"/>
                <a:gd name="T98" fmla="*/ 389 w 1598"/>
                <a:gd name="T99" fmla="*/ 125 h 1597"/>
                <a:gd name="T100" fmla="*/ 1281 w 1598"/>
                <a:gd name="T101" fmla="*/ 184 h 1597"/>
                <a:gd name="T102" fmla="*/ 1220 w 1598"/>
                <a:gd name="T103" fmla="*/ 120 h 1597"/>
                <a:gd name="T104" fmla="*/ 451 w 1598"/>
                <a:gd name="T105" fmla="*/ 101 h 1597"/>
                <a:gd name="T106" fmla="*/ 533 w 1598"/>
                <a:gd name="T107" fmla="*/ 56 h 1597"/>
                <a:gd name="T108" fmla="*/ 1145 w 1598"/>
                <a:gd name="T109" fmla="*/ 100 h 1597"/>
                <a:gd name="T110" fmla="*/ 1075 w 1598"/>
                <a:gd name="T111" fmla="*/ 49 h 1597"/>
                <a:gd name="T112" fmla="*/ 600 w 1598"/>
                <a:gd name="T113" fmla="*/ 46 h 1597"/>
                <a:gd name="T114" fmla="*/ 688 w 1598"/>
                <a:gd name="T115" fmla="*/ 18 h 1597"/>
                <a:gd name="T116" fmla="*/ 995 w 1598"/>
                <a:gd name="T117" fmla="*/ 45 h 1597"/>
                <a:gd name="T118" fmla="*/ 919 w 1598"/>
                <a:gd name="T119" fmla="*/ 9 h 1597"/>
                <a:gd name="T120" fmla="*/ 758 w 1598"/>
                <a:gd name="T121" fmla="*/ 21 h 1597"/>
                <a:gd name="T122" fmla="*/ 848 w 1598"/>
                <a:gd name="T123" fmla="*/ 12 h 1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98" h="1597">
                  <a:moveTo>
                    <a:pt x="760" y="1597"/>
                  </a:moveTo>
                  <a:cubicBezTo>
                    <a:pt x="759" y="1597"/>
                    <a:pt x="759" y="1597"/>
                    <a:pt x="759" y="1597"/>
                  </a:cubicBezTo>
                  <a:cubicBezTo>
                    <a:pt x="732" y="1595"/>
                    <a:pt x="705" y="1593"/>
                    <a:pt x="679" y="1589"/>
                  </a:cubicBezTo>
                  <a:cubicBezTo>
                    <a:pt x="673" y="1588"/>
                    <a:pt x="669" y="1583"/>
                    <a:pt x="670" y="1577"/>
                  </a:cubicBezTo>
                  <a:cubicBezTo>
                    <a:pt x="671" y="1572"/>
                    <a:pt x="676" y="1568"/>
                    <a:pt x="682" y="1569"/>
                  </a:cubicBezTo>
                  <a:cubicBezTo>
                    <a:pt x="707" y="1573"/>
                    <a:pt x="734" y="1575"/>
                    <a:pt x="760" y="1577"/>
                  </a:cubicBezTo>
                  <a:cubicBezTo>
                    <a:pt x="766" y="1577"/>
                    <a:pt x="770" y="1582"/>
                    <a:pt x="770" y="1587"/>
                  </a:cubicBezTo>
                  <a:cubicBezTo>
                    <a:pt x="769" y="1592"/>
                    <a:pt x="765" y="1597"/>
                    <a:pt x="760" y="1597"/>
                  </a:cubicBezTo>
                  <a:close/>
                  <a:moveTo>
                    <a:pt x="839" y="1597"/>
                  </a:moveTo>
                  <a:cubicBezTo>
                    <a:pt x="834" y="1597"/>
                    <a:pt x="830" y="1592"/>
                    <a:pt x="829" y="1587"/>
                  </a:cubicBezTo>
                  <a:cubicBezTo>
                    <a:pt x="829" y="1582"/>
                    <a:pt x="833" y="1577"/>
                    <a:pt x="839" y="1577"/>
                  </a:cubicBezTo>
                  <a:cubicBezTo>
                    <a:pt x="865" y="1575"/>
                    <a:pt x="892" y="1573"/>
                    <a:pt x="917" y="1569"/>
                  </a:cubicBezTo>
                  <a:cubicBezTo>
                    <a:pt x="923" y="1568"/>
                    <a:pt x="928" y="1572"/>
                    <a:pt x="929" y="1577"/>
                  </a:cubicBezTo>
                  <a:cubicBezTo>
                    <a:pt x="930" y="1583"/>
                    <a:pt x="926" y="1588"/>
                    <a:pt x="920" y="1588"/>
                  </a:cubicBezTo>
                  <a:cubicBezTo>
                    <a:pt x="894" y="1592"/>
                    <a:pt x="867" y="1595"/>
                    <a:pt x="840" y="1597"/>
                  </a:cubicBezTo>
                  <a:lnTo>
                    <a:pt x="839" y="1597"/>
                  </a:lnTo>
                  <a:close/>
                  <a:moveTo>
                    <a:pt x="602" y="1573"/>
                  </a:moveTo>
                  <a:cubicBezTo>
                    <a:pt x="601" y="1573"/>
                    <a:pt x="600" y="1573"/>
                    <a:pt x="599" y="1572"/>
                  </a:cubicBezTo>
                  <a:cubicBezTo>
                    <a:pt x="573" y="1566"/>
                    <a:pt x="547" y="1558"/>
                    <a:pt x="522" y="1548"/>
                  </a:cubicBezTo>
                  <a:cubicBezTo>
                    <a:pt x="517" y="1546"/>
                    <a:pt x="514" y="1541"/>
                    <a:pt x="516" y="1535"/>
                  </a:cubicBezTo>
                  <a:cubicBezTo>
                    <a:pt x="518" y="1530"/>
                    <a:pt x="524" y="1528"/>
                    <a:pt x="529" y="1530"/>
                  </a:cubicBezTo>
                  <a:cubicBezTo>
                    <a:pt x="554" y="1539"/>
                    <a:pt x="579" y="1547"/>
                    <a:pt x="604" y="1553"/>
                  </a:cubicBezTo>
                  <a:cubicBezTo>
                    <a:pt x="610" y="1554"/>
                    <a:pt x="613" y="1560"/>
                    <a:pt x="612" y="1565"/>
                  </a:cubicBezTo>
                  <a:cubicBezTo>
                    <a:pt x="610" y="1570"/>
                    <a:pt x="606" y="1573"/>
                    <a:pt x="602" y="1573"/>
                  </a:cubicBezTo>
                  <a:close/>
                  <a:moveTo>
                    <a:pt x="997" y="1573"/>
                  </a:moveTo>
                  <a:cubicBezTo>
                    <a:pt x="993" y="1573"/>
                    <a:pt x="989" y="1570"/>
                    <a:pt x="987" y="1565"/>
                  </a:cubicBezTo>
                  <a:cubicBezTo>
                    <a:pt x="986" y="1560"/>
                    <a:pt x="989" y="1554"/>
                    <a:pt x="995" y="1553"/>
                  </a:cubicBezTo>
                  <a:cubicBezTo>
                    <a:pt x="1020" y="1546"/>
                    <a:pt x="1045" y="1538"/>
                    <a:pt x="1070" y="1529"/>
                  </a:cubicBezTo>
                  <a:cubicBezTo>
                    <a:pt x="1075" y="1527"/>
                    <a:pt x="1081" y="1530"/>
                    <a:pt x="1083" y="1535"/>
                  </a:cubicBezTo>
                  <a:cubicBezTo>
                    <a:pt x="1085" y="1540"/>
                    <a:pt x="1082" y="1546"/>
                    <a:pt x="1077" y="1548"/>
                  </a:cubicBezTo>
                  <a:cubicBezTo>
                    <a:pt x="1052" y="1557"/>
                    <a:pt x="1026" y="1565"/>
                    <a:pt x="1000" y="1572"/>
                  </a:cubicBezTo>
                  <a:cubicBezTo>
                    <a:pt x="999" y="1572"/>
                    <a:pt x="998" y="1573"/>
                    <a:pt x="997" y="1573"/>
                  </a:cubicBezTo>
                  <a:close/>
                  <a:moveTo>
                    <a:pt x="452" y="1517"/>
                  </a:moveTo>
                  <a:cubicBezTo>
                    <a:pt x="451" y="1517"/>
                    <a:pt x="449" y="1517"/>
                    <a:pt x="448" y="1516"/>
                  </a:cubicBezTo>
                  <a:cubicBezTo>
                    <a:pt x="424" y="1505"/>
                    <a:pt x="400" y="1491"/>
                    <a:pt x="377" y="1477"/>
                  </a:cubicBezTo>
                  <a:cubicBezTo>
                    <a:pt x="372" y="1474"/>
                    <a:pt x="371" y="1468"/>
                    <a:pt x="374" y="1463"/>
                  </a:cubicBezTo>
                  <a:cubicBezTo>
                    <a:pt x="377" y="1459"/>
                    <a:pt x="383" y="1457"/>
                    <a:pt x="388" y="1460"/>
                  </a:cubicBezTo>
                  <a:cubicBezTo>
                    <a:pt x="410" y="1474"/>
                    <a:pt x="433" y="1487"/>
                    <a:pt x="457" y="1498"/>
                  </a:cubicBezTo>
                  <a:cubicBezTo>
                    <a:pt x="462" y="1501"/>
                    <a:pt x="464" y="1507"/>
                    <a:pt x="461" y="1512"/>
                  </a:cubicBezTo>
                  <a:cubicBezTo>
                    <a:pt x="459" y="1515"/>
                    <a:pt x="456" y="1517"/>
                    <a:pt x="452" y="1517"/>
                  </a:cubicBezTo>
                  <a:close/>
                  <a:moveTo>
                    <a:pt x="1147" y="1517"/>
                  </a:moveTo>
                  <a:cubicBezTo>
                    <a:pt x="1143" y="1517"/>
                    <a:pt x="1139" y="1515"/>
                    <a:pt x="1138" y="1511"/>
                  </a:cubicBezTo>
                  <a:cubicBezTo>
                    <a:pt x="1135" y="1506"/>
                    <a:pt x="1137" y="1501"/>
                    <a:pt x="1142" y="1498"/>
                  </a:cubicBezTo>
                  <a:cubicBezTo>
                    <a:pt x="1166" y="1487"/>
                    <a:pt x="1189" y="1474"/>
                    <a:pt x="1211" y="1460"/>
                  </a:cubicBezTo>
                  <a:cubicBezTo>
                    <a:pt x="1216" y="1457"/>
                    <a:pt x="1222" y="1458"/>
                    <a:pt x="1225" y="1463"/>
                  </a:cubicBezTo>
                  <a:cubicBezTo>
                    <a:pt x="1228" y="1468"/>
                    <a:pt x="1226" y="1474"/>
                    <a:pt x="1222" y="1477"/>
                  </a:cubicBezTo>
                  <a:cubicBezTo>
                    <a:pt x="1199" y="1491"/>
                    <a:pt x="1175" y="1504"/>
                    <a:pt x="1151" y="1516"/>
                  </a:cubicBezTo>
                  <a:cubicBezTo>
                    <a:pt x="1150" y="1517"/>
                    <a:pt x="1148" y="1517"/>
                    <a:pt x="1147" y="1517"/>
                  </a:cubicBezTo>
                  <a:close/>
                  <a:moveTo>
                    <a:pt x="317" y="1433"/>
                  </a:moveTo>
                  <a:cubicBezTo>
                    <a:pt x="315" y="1433"/>
                    <a:pt x="313" y="1432"/>
                    <a:pt x="311" y="1431"/>
                  </a:cubicBezTo>
                  <a:cubicBezTo>
                    <a:pt x="289" y="1414"/>
                    <a:pt x="269" y="1397"/>
                    <a:pt x="249" y="1378"/>
                  </a:cubicBezTo>
                  <a:cubicBezTo>
                    <a:pt x="245" y="1374"/>
                    <a:pt x="245" y="1368"/>
                    <a:pt x="249" y="1364"/>
                  </a:cubicBezTo>
                  <a:cubicBezTo>
                    <a:pt x="253" y="1360"/>
                    <a:pt x="259" y="1360"/>
                    <a:pt x="263" y="1364"/>
                  </a:cubicBezTo>
                  <a:cubicBezTo>
                    <a:pt x="282" y="1382"/>
                    <a:pt x="302" y="1399"/>
                    <a:pt x="323" y="1415"/>
                  </a:cubicBezTo>
                  <a:cubicBezTo>
                    <a:pt x="327" y="1418"/>
                    <a:pt x="328" y="1425"/>
                    <a:pt x="325" y="1429"/>
                  </a:cubicBezTo>
                  <a:cubicBezTo>
                    <a:pt x="323" y="1432"/>
                    <a:pt x="320" y="1433"/>
                    <a:pt x="317" y="1433"/>
                  </a:cubicBezTo>
                  <a:close/>
                  <a:moveTo>
                    <a:pt x="1282" y="1432"/>
                  </a:moveTo>
                  <a:cubicBezTo>
                    <a:pt x="1279" y="1432"/>
                    <a:pt x="1276" y="1431"/>
                    <a:pt x="1274" y="1429"/>
                  </a:cubicBezTo>
                  <a:cubicBezTo>
                    <a:pt x="1271" y="1424"/>
                    <a:pt x="1271" y="1418"/>
                    <a:pt x="1276" y="1415"/>
                  </a:cubicBezTo>
                  <a:cubicBezTo>
                    <a:pt x="1297" y="1399"/>
                    <a:pt x="1317" y="1381"/>
                    <a:pt x="1336" y="1363"/>
                  </a:cubicBezTo>
                  <a:cubicBezTo>
                    <a:pt x="1340" y="1359"/>
                    <a:pt x="1346" y="1360"/>
                    <a:pt x="1350" y="1364"/>
                  </a:cubicBezTo>
                  <a:cubicBezTo>
                    <a:pt x="1354" y="1368"/>
                    <a:pt x="1353" y="1374"/>
                    <a:pt x="1349" y="1378"/>
                  </a:cubicBezTo>
                  <a:cubicBezTo>
                    <a:pt x="1330" y="1396"/>
                    <a:pt x="1309" y="1414"/>
                    <a:pt x="1288" y="1430"/>
                  </a:cubicBezTo>
                  <a:cubicBezTo>
                    <a:pt x="1286" y="1432"/>
                    <a:pt x="1284" y="1432"/>
                    <a:pt x="1282" y="1432"/>
                  </a:cubicBezTo>
                  <a:close/>
                  <a:moveTo>
                    <a:pt x="201" y="1323"/>
                  </a:moveTo>
                  <a:cubicBezTo>
                    <a:pt x="198" y="1323"/>
                    <a:pt x="196" y="1322"/>
                    <a:pt x="194" y="1320"/>
                  </a:cubicBezTo>
                  <a:cubicBezTo>
                    <a:pt x="176" y="1299"/>
                    <a:pt x="159" y="1278"/>
                    <a:pt x="144" y="1256"/>
                  </a:cubicBezTo>
                  <a:cubicBezTo>
                    <a:pt x="141" y="1251"/>
                    <a:pt x="142" y="1245"/>
                    <a:pt x="146" y="1242"/>
                  </a:cubicBezTo>
                  <a:cubicBezTo>
                    <a:pt x="151" y="1239"/>
                    <a:pt x="157" y="1240"/>
                    <a:pt x="160" y="1244"/>
                  </a:cubicBezTo>
                  <a:cubicBezTo>
                    <a:pt x="175" y="1266"/>
                    <a:pt x="192" y="1287"/>
                    <a:pt x="209" y="1307"/>
                  </a:cubicBezTo>
                  <a:cubicBezTo>
                    <a:pt x="212" y="1311"/>
                    <a:pt x="212" y="1317"/>
                    <a:pt x="208" y="1321"/>
                  </a:cubicBezTo>
                  <a:cubicBezTo>
                    <a:pt x="206" y="1322"/>
                    <a:pt x="203" y="1323"/>
                    <a:pt x="201" y="1323"/>
                  </a:cubicBezTo>
                  <a:close/>
                  <a:moveTo>
                    <a:pt x="1398" y="1323"/>
                  </a:moveTo>
                  <a:cubicBezTo>
                    <a:pt x="1395" y="1323"/>
                    <a:pt x="1393" y="1322"/>
                    <a:pt x="1391" y="1320"/>
                  </a:cubicBezTo>
                  <a:cubicBezTo>
                    <a:pt x="1387" y="1317"/>
                    <a:pt x="1386" y="1310"/>
                    <a:pt x="1390" y="1306"/>
                  </a:cubicBezTo>
                  <a:cubicBezTo>
                    <a:pt x="1407" y="1286"/>
                    <a:pt x="1423" y="1265"/>
                    <a:pt x="1438" y="1244"/>
                  </a:cubicBezTo>
                  <a:cubicBezTo>
                    <a:pt x="1441" y="1239"/>
                    <a:pt x="1448" y="1238"/>
                    <a:pt x="1452" y="1241"/>
                  </a:cubicBezTo>
                  <a:cubicBezTo>
                    <a:pt x="1457" y="1244"/>
                    <a:pt x="1458" y="1251"/>
                    <a:pt x="1455" y="1255"/>
                  </a:cubicBezTo>
                  <a:cubicBezTo>
                    <a:pt x="1439" y="1277"/>
                    <a:pt x="1423" y="1299"/>
                    <a:pt x="1405" y="1319"/>
                  </a:cubicBezTo>
                  <a:cubicBezTo>
                    <a:pt x="1403" y="1321"/>
                    <a:pt x="1400" y="1323"/>
                    <a:pt x="1398" y="1323"/>
                  </a:cubicBezTo>
                  <a:close/>
                  <a:moveTo>
                    <a:pt x="110" y="1192"/>
                  </a:moveTo>
                  <a:cubicBezTo>
                    <a:pt x="106" y="1192"/>
                    <a:pt x="103" y="1191"/>
                    <a:pt x="101" y="1187"/>
                  </a:cubicBezTo>
                  <a:cubicBezTo>
                    <a:pt x="88" y="1164"/>
                    <a:pt x="76" y="1139"/>
                    <a:pt x="65" y="1115"/>
                  </a:cubicBezTo>
                  <a:cubicBezTo>
                    <a:pt x="63" y="1110"/>
                    <a:pt x="65" y="1104"/>
                    <a:pt x="71" y="1102"/>
                  </a:cubicBezTo>
                  <a:cubicBezTo>
                    <a:pt x="76" y="1099"/>
                    <a:pt x="81" y="1102"/>
                    <a:pt x="84" y="1107"/>
                  </a:cubicBezTo>
                  <a:cubicBezTo>
                    <a:pt x="94" y="1131"/>
                    <a:pt x="106" y="1155"/>
                    <a:pt x="119" y="1177"/>
                  </a:cubicBezTo>
                  <a:cubicBezTo>
                    <a:pt x="121" y="1182"/>
                    <a:pt x="119" y="1188"/>
                    <a:pt x="115" y="1191"/>
                  </a:cubicBezTo>
                  <a:cubicBezTo>
                    <a:pt x="113" y="1192"/>
                    <a:pt x="111" y="1192"/>
                    <a:pt x="110" y="1192"/>
                  </a:cubicBezTo>
                  <a:close/>
                  <a:moveTo>
                    <a:pt x="1489" y="1192"/>
                  </a:moveTo>
                  <a:cubicBezTo>
                    <a:pt x="1487" y="1192"/>
                    <a:pt x="1485" y="1191"/>
                    <a:pt x="1484" y="1190"/>
                  </a:cubicBezTo>
                  <a:cubicBezTo>
                    <a:pt x="1479" y="1188"/>
                    <a:pt x="1477" y="1182"/>
                    <a:pt x="1480" y="1177"/>
                  </a:cubicBezTo>
                  <a:cubicBezTo>
                    <a:pt x="1493" y="1154"/>
                    <a:pt x="1505" y="1130"/>
                    <a:pt x="1515" y="1106"/>
                  </a:cubicBezTo>
                  <a:cubicBezTo>
                    <a:pt x="1517" y="1101"/>
                    <a:pt x="1523" y="1099"/>
                    <a:pt x="1528" y="1101"/>
                  </a:cubicBezTo>
                  <a:cubicBezTo>
                    <a:pt x="1533" y="1103"/>
                    <a:pt x="1535" y="1109"/>
                    <a:pt x="1533" y="1114"/>
                  </a:cubicBezTo>
                  <a:cubicBezTo>
                    <a:pt x="1523" y="1139"/>
                    <a:pt x="1511" y="1163"/>
                    <a:pt x="1498" y="1186"/>
                  </a:cubicBezTo>
                  <a:cubicBezTo>
                    <a:pt x="1496" y="1190"/>
                    <a:pt x="1492" y="1192"/>
                    <a:pt x="1489" y="1192"/>
                  </a:cubicBezTo>
                  <a:close/>
                  <a:moveTo>
                    <a:pt x="47" y="1046"/>
                  </a:moveTo>
                  <a:cubicBezTo>
                    <a:pt x="42" y="1046"/>
                    <a:pt x="38" y="1043"/>
                    <a:pt x="37" y="1039"/>
                  </a:cubicBezTo>
                  <a:cubicBezTo>
                    <a:pt x="29" y="1013"/>
                    <a:pt x="22" y="987"/>
                    <a:pt x="17" y="961"/>
                  </a:cubicBezTo>
                  <a:cubicBezTo>
                    <a:pt x="16" y="955"/>
                    <a:pt x="19" y="950"/>
                    <a:pt x="25" y="949"/>
                  </a:cubicBezTo>
                  <a:cubicBezTo>
                    <a:pt x="30" y="948"/>
                    <a:pt x="35" y="951"/>
                    <a:pt x="36" y="957"/>
                  </a:cubicBezTo>
                  <a:cubicBezTo>
                    <a:pt x="42" y="982"/>
                    <a:pt x="48" y="1008"/>
                    <a:pt x="56" y="1033"/>
                  </a:cubicBezTo>
                  <a:cubicBezTo>
                    <a:pt x="58" y="1038"/>
                    <a:pt x="55" y="1044"/>
                    <a:pt x="50" y="1045"/>
                  </a:cubicBezTo>
                  <a:cubicBezTo>
                    <a:pt x="49" y="1046"/>
                    <a:pt x="48" y="1046"/>
                    <a:pt x="47" y="1046"/>
                  </a:cubicBezTo>
                  <a:close/>
                  <a:moveTo>
                    <a:pt x="1552" y="1045"/>
                  </a:moveTo>
                  <a:cubicBezTo>
                    <a:pt x="1551" y="1045"/>
                    <a:pt x="1550" y="1045"/>
                    <a:pt x="1549" y="1045"/>
                  </a:cubicBezTo>
                  <a:cubicBezTo>
                    <a:pt x="1543" y="1043"/>
                    <a:pt x="1541" y="1037"/>
                    <a:pt x="1542" y="1032"/>
                  </a:cubicBezTo>
                  <a:cubicBezTo>
                    <a:pt x="1550" y="1007"/>
                    <a:pt x="1557" y="981"/>
                    <a:pt x="1562" y="956"/>
                  </a:cubicBezTo>
                  <a:cubicBezTo>
                    <a:pt x="1563" y="950"/>
                    <a:pt x="1568" y="947"/>
                    <a:pt x="1574" y="948"/>
                  </a:cubicBezTo>
                  <a:cubicBezTo>
                    <a:pt x="1579" y="949"/>
                    <a:pt x="1583" y="954"/>
                    <a:pt x="1582" y="960"/>
                  </a:cubicBezTo>
                  <a:cubicBezTo>
                    <a:pt x="1576" y="986"/>
                    <a:pt x="1569" y="1012"/>
                    <a:pt x="1561" y="1038"/>
                  </a:cubicBezTo>
                  <a:cubicBezTo>
                    <a:pt x="1560" y="1042"/>
                    <a:pt x="1556" y="1045"/>
                    <a:pt x="1552" y="1045"/>
                  </a:cubicBezTo>
                  <a:close/>
                  <a:moveTo>
                    <a:pt x="15" y="890"/>
                  </a:moveTo>
                  <a:cubicBezTo>
                    <a:pt x="9" y="890"/>
                    <a:pt x="5" y="886"/>
                    <a:pt x="5" y="881"/>
                  </a:cubicBezTo>
                  <a:cubicBezTo>
                    <a:pt x="2" y="854"/>
                    <a:pt x="1" y="827"/>
                    <a:pt x="0" y="800"/>
                  </a:cubicBezTo>
                  <a:cubicBezTo>
                    <a:pt x="0" y="794"/>
                    <a:pt x="5" y="790"/>
                    <a:pt x="10" y="790"/>
                  </a:cubicBezTo>
                  <a:cubicBezTo>
                    <a:pt x="10" y="790"/>
                    <a:pt x="10" y="790"/>
                    <a:pt x="10" y="790"/>
                  </a:cubicBezTo>
                  <a:cubicBezTo>
                    <a:pt x="16" y="790"/>
                    <a:pt x="20" y="794"/>
                    <a:pt x="20" y="800"/>
                  </a:cubicBezTo>
                  <a:cubicBezTo>
                    <a:pt x="21" y="826"/>
                    <a:pt x="22" y="853"/>
                    <a:pt x="24" y="879"/>
                  </a:cubicBezTo>
                  <a:cubicBezTo>
                    <a:pt x="25" y="884"/>
                    <a:pt x="21" y="889"/>
                    <a:pt x="16" y="890"/>
                  </a:cubicBezTo>
                  <a:lnTo>
                    <a:pt x="15" y="890"/>
                  </a:lnTo>
                  <a:close/>
                  <a:moveTo>
                    <a:pt x="1584" y="889"/>
                  </a:moveTo>
                  <a:cubicBezTo>
                    <a:pt x="1583" y="889"/>
                    <a:pt x="1583" y="889"/>
                    <a:pt x="1583" y="889"/>
                  </a:cubicBezTo>
                  <a:cubicBezTo>
                    <a:pt x="1577" y="888"/>
                    <a:pt x="1573" y="883"/>
                    <a:pt x="1574" y="878"/>
                  </a:cubicBezTo>
                  <a:cubicBezTo>
                    <a:pt x="1576" y="852"/>
                    <a:pt x="1578" y="825"/>
                    <a:pt x="1578" y="799"/>
                  </a:cubicBezTo>
                  <a:cubicBezTo>
                    <a:pt x="1578" y="797"/>
                    <a:pt x="1578" y="797"/>
                    <a:pt x="1578" y="797"/>
                  </a:cubicBezTo>
                  <a:cubicBezTo>
                    <a:pt x="1578" y="792"/>
                    <a:pt x="1582" y="787"/>
                    <a:pt x="1588" y="787"/>
                  </a:cubicBezTo>
                  <a:cubicBezTo>
                    <a:pt x="1593" y="787"/>
                    <a:pt x="1598" y="792"/>
                    <a:pt x="1598" y="797"/>
                  </a:cubicBezTo>
                  <a:cubicBezTo>
                    <a:pt x="1598" y="799"/>
                    <a:pt x="1598" y="799"/>
                    <a:pt x="1598" y="799"/>
                  </a:cubicBezTo>
                  <a:cubicBezTo>
                    <a:pt x="1598" y="826"/>
                    <a:pt x="1596" y="853"/>
                    <a:pt x="1594" y="880"/>
                  </a:cubicBezTo>
                  <a:cubicBezTo>
                    <a:pt x="1593" y="885"/>
                    <a:pt x="1589" y="889"/>
                    <a:pt x="1584" y="889"/>
                  </a:cubicBezTo>
                  <a:close/>
                  <a:moveTo>
                    <a:pt x="14" y="730"/>
                  </a:moveTo>
                  <a:cubicBezTo>
                    <a:pt x="13" y="730"/>
                    <a:pt x="13" y="730"/>
                    <a:pt x="13" y="730"/>
                  </a:cubicBezTo>
                  <a:cubicBezTo>
                    <a:pt x="8" y="730"/>
                    <a:pt x="4" y="725"/>
                    <a:pt x="4" y="719"/>
                  </a:cubicBezTo>
                  <a:cubicBezTo>
                    <a:pt x="7" y="692"/>
                    <a:pt x="11" y="665"/>
                    <a:pt x="16" y="639"/>
                  </a:cubicBezTo>
                  <a:cubicBezTo>
                    <a:pt x="18" y="634"/>
                    <a:pt x="23" y="630"/>
                    <a:pt x="28" y="631"/>
                  </a:cubicBezTo>
                  <a:cubicBezTo>
                    <a:pt x="34" y="632"/>
                    <a:pt x="37" y="638"/>
                    <a:pt x="36" y="643"/>
                  </a:cubicBezTo>
                  <a:cubicBezTo>
                    <a:pt x="31" y="669"/>
                    <a:pt x="27" y="695"/>
                    <a:pt x="24" y="721"/>
                  </a:cubicBezTo>
                  <a:cubicBezTo>
                    <a:pt x="24" y="726"/>
                    <a:pt x="19" y="730"/>
                    <a:pt x="14" y="730"/>
                  </a:cubicBezTo>
                  <a:close/>
                  <a:moveTo>
                    <a:pt x="1584" y="727"/>
                  </a:moveTo>
                  <a:cubicBezTo>
                    <a:pt x="1578" y="727"/>
                    <a:pt x="1574" y="724"/>
                    <a:pt x="1574" y="718"/>
                  </a:cubicBezTo>
                  <a:cubicBezTo>
                    <a:pt x="1571" y="692"/>
                    <a:pt x="1567" y="666"/>
                    <a:pt x="1562" y="641"/>
                  </a:cubicBezTo>
                  <a:cubicBezTo>
                    <a:pt x="1560" y="635"/>
                    <a:pt x="1564" y="630"/>
                    <a:pt x="1569" y="629"/>
                  </a:cubicBezTo>
                  <a:cubicBezTo>
                    <a:pt x="1575" y="628"/>
                    <a:pt x="1580" y="631"/>
                    <a:pt x="1581" y="637"/>
                  </a:cubicBezTo>
                  <a:cubicBezTo>
                    <a:pt x="1587" y="663"/>
                    <a:pt x="1591" y="690"/>
                    <a:pt x="1593" y="716"/>
                  </a:cubicBezTo>
                  <a:cubicBezTo>
                    <a:pt x="1594" y="722"/>
                    <a:pt x="1590" y="727"/>
                    <a:pt x="1585" y="727"/>
                  </a:cubicBezTo>
                  <a:lnTo>
                    <a:pt x="1584" y="727"/>
                  </a:lnTo>
                  <a:close/>
                  <a:moveTo>
                    <a:pt x="46" y="574"/>
                  </a:moveTo>
                  <a:cubicBezTo>
                    <a:pt x="45" y="574"/>
                    <a:pt x="44" y="574"/>
                    <a:pt x="43" y="573"/>
                  </a:cubicBezTo>
                  <a:cubicBezTo>
                    <a:pt x="38" y="572"/>
                    <a:pt x="35" y="566"/>
                    <a:pt x="37" y="561"/>
                  </a:cubicBezTo>
                  <a:cubicBezTo>
                    <a:pt x="45" y="535"/>
                    <a:pt x="54" y="510"/>
                    <a:pt x="65" y="485"/>
                  </a:cubicBezTo>
                  <a:cubicBezTo>
                    <a:pt x="67" y="480"/>
                    <a:pt x="73" y="477"/>
                    <a:pt x="78" y="480"/>
                  </a:cubicBezTo>
                  <a:cubicBezTo>
                    <a:pt x="83" y="482"/>
                    <a:pt x="85" y="488"/>
                    <a:pt x="83" y="493"/>
                  </a:cubicBezTo>
                  <a:cubicBezTo>
                    <a:pt x="73" y="517"/>
                    <a:pt x="63" y="542"/>
                    <a:pt x="56" y="567"/>
                  </a:cubicBezTo>
                  <a:cubicBezTo>
                    <a:pt x="54" y="571"/>
                    <a:pt x="50" y="574"/>
                    <a:pt x="46" y="574"/>
                  </a:cubicBezTo>
                  <a:close/>
                  <a:moveTo>
                    <a:pt x="1551" y="571"/>
                  </a:moveTo>
                  <a:cubicBezTo>
                    <a:pt x="1547" y="571"/>
                    <a:pt x="1543" y="569"/>
                    <a:pt x="1542" y="564"/>
                  </a:cubicBezTo>
                  <a:cubicBezTo>
                    <a:pt x="1534" y="539"/>
                    <a:pt x="1525" y="514"/>
                    <a:pt x="1514" y="490"/>
                  </a:cubicBezTo>
                  <a:cubicBezTo>
                    <a:pt x="1512" y="485"/>
                    <a:pt x="1514" y="479"/>
                    <a:pt x="1519" y="477"/>
                  </a:cubicBezTo>
                  <a:cubicBezTo>
                    <a:pt x="1524" y="475"/>
                    <a:pt x="1530" y="477"/>
                    <a:pt x="1533" y="482"/>
                  </a:cubicBezTo>
                  <a:cubicBezTo>
                    <a:pt x="1543" y="507"/>
                    <a:pt x="1553" y="533"/>
                    <a:pt x="1561" y="558"/>
                  </a:cubicBezTo>
                  <a:cubicBezTo>
                    <a:pt x="1562" y="564"/>
                    <a:pt x="1560" y="569"/>
                    <a:pt x="1554" y="571"/>
                  </a:cubicBezTo>
                  <a:cubicBezTo>
                    <a:pt x="1553" y="571"/>
                    <a:pt x="1552" y="571"/>
                    <a:pt x="1551" y="571"/>
                  </a:cubicBezTo>
                  <a:close/>
                  <a:moveTo>
                    <a:pt x="109" y="427"/>
                  </a:moveTo>
                  <a:cubicBezTo>
                    <a:pt x="107" y="427"/>
                    <a:pt x="106" y="427"/>
                    <a:pt x="104" y="426"/>
                  </a:cubicBezTo>
                  <a:cubicBezTo>
                    <a:pt x="99" y="423"/>
                    <a:pt x="98" y="417"/>
                    <a:pt x="100" y="412"/>
                  </a:cubicBezTo>
                  <a:cubicBezTo>
                    <a:pt x="113" y="389"/>
                    <a:pt x="128" y="366"/>
                    <a:pt x="143" y="344"/>
                  </a:cubicBezTo>
                  <a:cubicBezTo>
                    <a:pt x="146" y="339"/>
                    <a:pt x="152" y="338"/>
                    <a:pt x="157" y="341"/>
                  </a:cubicBezTo>
                  <a:cubicBezTo>
                    <a:pt x="161" y="344"/>
                    <a:pt x="163" y="350"/>
                    <a:pt x="159" y="355"/>
                  </a:cubicBezTo>
                  <a:cubicBezTo>
                    <a:pt x="144" y="377"/>
                    <a:pt x="130" y="399"/>
                    <a:pt x="118" y="422"/>
                  </a:cubicBezTo>
                  <a:cubicBezTo>
                    <a:pt x="116" y="425"/>
                    <a:pt x="112" y="427"/>
                    <a:pt x="109" y="427"/>
                  </a:cubicBezTo>
                  <a:close/>
                  <a:moveTo>
                    <a:pt x="1488" y="425"/>
                  </a:moveTo>
                  <a:cubicBezTo>
                    <a:pt x="1484" y="425"/>
                    <a:pt x="1481" y="423"/>
                    <a:pt x="1479" y="420"/>
                  </a:cubicBezTo>
                  <a:cubicBezTo>
                    <a:pt x="1466" y="397"/>
                    <a:pt x="1452" y="374"/>
                    <a:pt x="1437" y="353"/>
                  </a:cubicBezTo>
                  <a:cubicBezTo>
                    <a:pt x="1434" y="348"/>
                    <a:pt x="1435" y="342"/>
                    <a:pt x="1440" y="339"/>
                  </a:cubicBezTo>
                  <a:cubicBezTo>
                    <a:pt x="1444" y="336"/>
                    <a:pt x="1451" y="337"/>
                    <a:pt x="1454" y="341"/>
                  </a:cubicBezTo>
                  <a:cubicBezTo>
                    <a:pt x="1469" y="363"/>
                    <a:pt x="1484" y="387"/>
                    <a:pt x="1497" y="410"/>
                  </a:cubicBezTo>
                  <a:cubicBezTo>
                    <a:pt x="1499" y="415"/>
                    <a:pt x="1498" y="421"/>
                    <a:pt x="1493" y="424"/>
                  </a:cubicBezTo>
                  <a:cubicBezTo>
                    <a:pt x="1491" y="424"/>
                    <a:pt x="1490" y="425"/>
                    <a:pt x="1488" y="425"/>
                  </a:cubicBezTo>
                  <a:close/>
                  <a:moveTo>
                    <a:pt x="200" y="296"/>
                  </a:moveTo>
                  <a:cubicBezTo>
                    <a:pt x="198" y="296"/>
                    <a:pt x="195" y="295"/>
                    <a:pt x="194" y="294"/>
                  </a:cubicBezTo>
                  <a:cubicBezTo>
                    <a:pt x="189" y="290"/>
                    <a:pt x="189" y="284"/>
                    <a:pt x="192" y="280"/>
                  </a:cubicBezTo>
                  <a:cubicBezTo>
                    <a:pt x="210" y="259"/>
                    <a:pt x="229" y="239"/>
                    <a:pt x="248" y="221"/>
                  </a:cubicBezTo>
                  <a:cubicBezTo>
                    <a:pt x="252" y="217"/>
                    <a:pt x="258" y="217"/>
                    <a:pt x="262" y="221"/>
                  </a:cubicBezTo>
                  <a:cubicBezTo>
                    <a:pt x="266" y="225"/>
                    <a:pt x="266" y="232"/>
                    <a:pt x="262" y="235"/>
                  </a:cubicBezTo>
                  <a:cubicBezTo>
                    <a:pt x="243" y="253"/>
                    <a:pt x="225" y="273"/>
                    <a:pt x="208" y="293"/>
                  </a:cubicBezTo>
                  <a:cubicBezTo>
                    <a:pt x="206" y="295"/>
                    <a:pt x="203" y="296"/>
                    <a:pt x="200" y="296"/>
                  </a:cubicBezTo>
                  <a:close/>
                  <a:moveTo>
                    <a:pt x="1396" y="294"/>
                  </a:moveTo>
                  <a:cubicBezTo>
                    <a:pt x="1394" y="294"/>
                    <a:pt x="1391" y="293"/>
                    <a:pt x="1389" y="291"/>
                  </a:cubicBezTo>
                  <a:cubicBezTo>
                    <a:pt x="1372" y="271"/>
                    <a:pt x="1353" y="252"/>
                    <a:pt x="1334" y="234"/>
                  </a:cubicBezTo>
                  <a:cubicBezTo>
                    <a:pt x="1330" y="230"/>
                    <a:pt x="1330" y="223"/>
                    <a:pt x="1334" y="219"/>
                  </a:cubicBezTo>
                  <a:cubicBezTo>
                    <a:pt x="1338" y="215"/>
                    <a:pt x="1344" y="215"/>
                    <a:pt x="1348" y="219"/>
                  </a:cubicBezTo>
                  <a:cubicBezTo>
                    <a:pt x="1368" y="238"/>
                    <a:pt x="1387" y="257"/>
                    <a:pt x="1404" y="278"/>
                  </a:cubicBezTo>
                  <a:cubicBezTo>
                    <a:pt x="1408" y="282"/>
                    <a:pt x="1407" y="288"/>
                    <a:pt x="1403" y="292"/>
                  </a:cubicBezTo>
                  <a:cubicBezTo>
                    <a:pt x="1401" y="293"/>
                    <a:pt x="1399" y="294"/>
                    <a:pt x="1396" y="294"/>
                  </a:cubicBezTo>
                  <a:close/>
                  <a:moveTo>
                    <a:pt x="315" y="186"/>
                  </a:moveTo>
                  <a:cubicBezTo>
                    <a:pt x="313" y="186"/>
                    <a:pt x="310" y="185"/>
                    <a:pt x="308" y="182"/>
                  </a:cubicBezTo>
                  <a:cubicBezTo>
                    <a:pt x="304" y="178"/>
                    <a:pt x="305" y="172"/>
                    <a:pt x="309" y="168"/>
                  </a:cubicBezTo>
                  <a:cubicBezTo>
                    <a:pt x="331" y="152"/>
                    <a:pt x="353" y="136"/>
                    <a:pt x="376" y="122"/>
                  </a:cubicBezTo>
                  <a:cubicBezTo>
                    <a:pt x="380" y="119"/>
                    <a:pt x="386" y="120"/>
                    <a:pt x="389" y="125"/>
                  </a:cubicBezTo>
                  <a:cubicBezTo>
                    <a:pt x="392" y="130"/>
                    <a:pt x="391" y="136"/>
                    <a:pt x="386" y="139"/>
                  </a:cubicBezTo>
                  <a:cubicBezTo>
                    <a:pt x="364" y="153"/>
                    <a:pt x="342" y="168"/>
                    <a:pt x="322" y="184"/>
                  </a:cubicBezTo>
                  <a:cubicBezTo>
                    <a:pt x="320" y="185"/>
                    <a:pt x="318" y="186"/>
                    <a:pt x="315" y="186"/>
                  </a:cubicBezTo>
                  <a:close/>
                  <a:moveTo>
                    <a:pt x="1281" y="184"/>
                  </a:moveTo>
                  <a:cubicBezTo>
                    <a:pt x="1279" y="184"/>
                    <a:pt x="1276" y="184"/>
                    <a:pt x="1275" y="182"/>
                  </a:cubicBezTo>
                  <a:cubicBezTo>
                    <a:pt x="1254" y="166"/>
                    <a:pt x="1232" y="151"/>
                    <a:pt x="1210" y="137"/>
                  </a:cubicBezTo>
                  <a:cubicBezTo>
                    <a:pt x="1205" y="134"/>
                    <a:pt x="1204" y="128"/>
                    <a:pt x="1207" y="124"/>
                  </a:cubicBezTo>
                  <a:cubicBezTo>
                    <a:pt x="1209" y="119"/>
                    <a:pt x="1216" y="117"/>
                    <a:pt x="1220" y="120"/>
                  </a:cubicBezTo>
                  <a:cubicBezTo>
                    <a:pt x="1243" y="135"/>
                    <a:pt x="1265" y="150"/>
                    <a:pt x="1287" y="167"/>
                  </a:cubicBezTo>
                  <a:cubicBezTo>
                    <a:pt x="1291" y="170"/>
                    <a:pt x="1292" y="176"/>
                    <a:pt x="1289" y="181"/>
                  </a:cubicBezTo>
                  <a:cubicBezTo>
                    <a:pt x="1287" y="183"/>
                    <a:pt x="1284" y="184"/>
                    <a:pt x="1281" y="184"/>
                  </a:cubicBezTo>
                  <a:close/>
                  <a:moveTo>
                    <a:pt x="451" y="101"/>
                  </a:moveTo>
                  <a:cubicBezTo>
                    <a:pt x="447" y="101"/>
                    <a:pt x="443" y="99"/>
                    <a:pt x="442" y="96"/>
                  </a:cubicBezTo>
                  <a:cubicBezTo>
                    <a:pt x="439" y="91"/>
                    <a:pt x="441" y="85"/>
                    <a:pt x="446" y="82"/>
                  </a:cubicBezTo>
                  <a:cubicBezTo>
                    <a:pt x="470" y="70"/>
                    <a:pt x="495" y="60"/>
                    <a:pt x="521" y="50"/>
                  </a:cubicBezTo>
                  <a:cubicBezTo>
                    <a:pt x="526" y="48"/>
                    <a:pt x="531" y="51"/>
                    <a:pt x="533" y="56"/>
                  </a:cubicBezTo>
                  <a:cubicBezTo>
                    <a:pt x="535" y="61"/>
                    <a:pt x="533" y="67"/>
                    <a:pt x="527" y="69"/>
                  </a:cubicBezTo>
                  <a:cubicBezTo>
                    <a:pt x="503" y="78"/>
                    <a:pt x="479" y="89"/>
                    <a:pt x="455" y="100"/>
                  </a:cubicBezTo>
                  <a:cubicBezTo>
                    <a:pt x="454" y="101"/>
                    <a:pt x="452" y="101"/>
                    <a:pt x="451" y="101"/>
                  </a:cubicBezTo>
                  <a:close/>
                  <a:moveTo>
                    <a:pt x="1145" y="100"/>
                  </a:moveTo>
                  <a:cubicBezTo>
                    <a:pt x="1144" y="100"/>
                    <a:pt x="1142" y="100"/>
                    <a:pt x="1141" y="99"/>
                  </a:cubicBezTo>
                  <a:cubicBezTo>
                    <a:pt x="1117" y="88"/>
                    <a:pt x="1093" y="77"/>
                    <a:pt x="1068" y="68"/>
                  </a:cubicBezTo>
                  <a:cubicBezTo>
                    <a:pt x="1063" y="66"/>
                    <a:pt x="1060" y="60"/>
                    <a:pt x="1062" y="55"/>
                  </a:cubicBezTo>
                  <a:cubicBezTo>
                    <a:pt x="1064" y="50"/>
                    <a:pt x="1070" y="47"/>
                    <a:pt x="1075" y="49"/>
                  </a:cubicBezTo>
                  <a:cubicBezTo>
                    <a:pt x="1100" y="59"/>
                    <a:pt x="1125" y="69"/>
                    <a:pt x="1150" y="81"/>
                  </a:cubicBezTo>
                  <a:cubicBezTo>
                    <a:pt x="1155" y="84"/>
                    <a:pt x="1157" y="90"/>
                    <a:pt x="1154" y="95"/>
                  </a:cubicBezTo>
                  <a:cubicBezTo>
                    <a:pt x="1152" y="98"/>
                    <a:pt x="1149" y="100"/>
                    <a:pt x="1145" y="100"/>
                  </a:cubicBezTo>
                  <a:close/>
                  <a:moveTo>
                    <a:pt x="600" y="46"/>
                  </a:moveTo>
                  <a:cubicBezTo>
                    <a:pt x="596" y="46"/>
                    <a:pt x="592" y="43"/>
                    <a:pt x="591" y="38"/>
                  </a:cubicBezTo>
                  <a:cubicBezTo>
                    <a:pt x="589" y="33"/>
                    <a:pt x="592" y="27"/>
                    <a:pt x="598" y="26"/>
                  </a:cubicBezTo>
                  <a:cubicBezTo>
                    <a:pt x="624" y="19"/>
                    <a:pt x="650" y="14"/>
                    <a:pt x="677" y="10"/>
                  </a:cubicBezTo>
                  <a:cubicBezTo>
                    <a:pt x="682" y="9"/>
                    <a:pt x="687" y="13"/>
                    <a:pt x="688" y="18"/>
                  </a:cubicBezTo>
                  <a:cubicBezTo>
                    <a:pt x="689" y="23"/>
                    <a:pt x="685" y="29"/>
                    <a:pt x="680" y="29"/>
                  </a:cubicBezTo>
                  <a:cubicBezTo>
                    <a:pt x="654" y="33"/>
                    <a:pt x="628" y="39"/>
                    <a:pt x="603" y="45"/>
                  </a:cubicBezTo>
                  <a:cubicBezTo>
                    <a:pt x="602" y="46"/>
                    <a:pt x="601" y="46"/>
                    <a:pt x="600" y="46"/>
                  </a:cubicBezTo>
                  <a:close/>
                  <a:moveTo>
                    <a:pt x="995" y="45"/>
                  </a:moveTo>
                  <a:cubicBezTo>
                    <a:pt x="995" y="45"/>
                    <a:pt x="994" y="45"/>
                    <a:pt x="993" y="45"/>
                  </a:cubicBezTo>
                  <a:cubicBezTo>
                    <a:pt x="968" y="38"/>
                    <a:pt x="942" y="33"/>
                    <a:pt x="916" y="29"/>
                  </a:cubicBezTo>
                  <a:cubicBezTo>
                    <a:pt x="910" y="28"/>
                    <a:pt x="906" y="23"/>
                    <a:pt x="907" y="18"/>
                  </a:cubicBezTo>
                  <a:cubicBezTo>
                    <a:pt x="908" y="12"/>
                    <a:pt x="913" y="8"/>
                    <a:pt x="919" y="9"/>
                  </a:cubicBezTo>
                  <a:cubicBezTo>
                    <a:pt x="945" y="13"/>
                    <a:pt x="972" y="19"/>
                    <a:pt x="998" y="25"/>
                  </a:cubicBezTo>
                  <a:cubicBezTo>
                    <a:pt x="1003" y="27"/>
                    <a:pt x="1007" y="32"/>
                    <a:pt x="1005" y="37"/>
                  </a:cubicBezTo>
                  <a:cubicBezTo>
                    <a:pt x="1004" y="42"/>
                    <a:pt x="1000" y="45"/>
                    <a:pt x="995" y="45"/>
                  </a:cubicBezTo>
                  <a:close/>
                  <a:moveTo>
                    <a:pt x="758" y="21"/>
                  </a:moveTo>
                  <a:cubicBezTo>
                    <a:pt x="753" y="21"/>
                    <a:pt x="748" y="17"/>
                    <a:pt x="748" y="12"/>
                  </a:cubicBezTo>
                  <a:cubicBezTo>
                    <a:pt x="748" y="6"/>
                    <a:pt x="752" y="2"/>
                    <a:pt x="757" y="1"/>
                  </a:cubicBezTo>
                  <a:cubicBezTo>
                    <a:pt x="784" y="0"/>
                    <a:pt x="811" y="0"/>
                    <a:pt x="838" y="1"/>
                  </a:cubicBezTo>
                  <a:cubicBezTo>
                    <a:pt x="844" y="2"/>
                    <a:pt x="848" y="6"/>
                    <a:pt x="848" y="12"/>
                  </a:cubicBezTo>
                  <a:cubicBezTo>
                    <a:pt x="847" y="17"/>
                    <a:pt x="843" y="22"/>
                    <a:pt x="837" y="21"/>
                  </a:cubicBezTo>
                  <a:cubicBezTo>
                    <a:pt x="811" y="20"/>
                    <a:pt x="784" y="20"/>
                    <a:pt x="758" y="21"/>
                  </a:cubicBezTo>
                  <a:close/>
                </a:path>
              </a:pathLst>
            </a:cu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1" name="Oval 50"/>
            <p:cNvSpPr>
              <a:spLocks noChangeArrowheads="1"/>
            </p:cNvSpPr>
            <p:nvPr/>
          </p:nvSpPr>
          <p:spPr bwMode="auto">
            <a:xfrm>
              <a:off x="4378042" y="5054831"/>
              <a:ext cx="2073439" cy="92564"/>
            </a:xfrm>
            <a:prstGeom prst="ellipse">
              <a:avLst/>
            </a:prstGeom>
            <a:solidFill>
              <a:srgbClr val="A0A0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2" name="Freeform 51"/>
            <p:cNvSpPr>
              <a:spLocks/>
            </p:cNvSpPr>
            <p:nvPr/>
          </p:nvSpPr>
          <p:spPr bwMode="auto">
            <a:xfrm>
              <a:off x="6002951" y="4381427"/>
              <a:ext cx="150418" cy="115705"/>
            </a:xfrm>
            <a:custGeom>
              <a:avLst/>
              <a:gdLst>
                <a:gd name="T0" fmla="*/ 0 w 65"/>
                <a:gd name="T1" fmla="*/ 16 h 50"/>
                <a:gd name="T2" fmla="*/ 31 w 65"/>
                <a:gd name="T3" fmla="*/ 0 h 50"/>
                <a:gd name="T4" fmla="*/ 65 w 65"/>
                <a:gd name="T5" fmla="*/ 33 h 50"/>
                <a:gd name="T6" fmla="*/ 65 w 65"/>
                <a:gd name="T7" fmla="*/ 47 h 50"/>
                <a:gd name="T8" fmla="*/ 58 w 65"/>
                <a:gd name="T9" fmla="*/ 50 h 50"/>
                <a:gd name="T10" fmla="*/ 11 w 65"/>
                <a:gd name="T11" fmla="*/ 34 h 50"/>
                <a:gd name="T12" fmla="*/ 0 w 65"/>
                <a:gd name="T13" fmla="*/ 16 h 50"/>
              </a:gdLst>
              <a:ahLst/>
              <a:cxnLst>
                <a:cxn ang="0">
                  <a:pos x="T0" y="T1"/>
                </a:cxn>
                <a:cxn ang="0">
                  <a:pos x="T2" y="T3"/>
                </a:cxn>
                <a:cxn ang="0">
                  <a:pos x="T4" y="T5"/>
                </a:cxn>
                <a:cxn ang="0">
                  <a:pos x="T6" y="T7"/>
                </a:cxn>
                <a:cxn ang="0">
                  <a:pos x="T8" y="T9"/>
                </a:cxn>
                <a:cxn ang="0">
                  <a:pos x="T10" y="T11"/>
                </a:cxn>
                <a:cxn ang="0">
                  <a:pos x="T12" y="T13"/>
                </a:cxn>
              </a:cxnLst>
              <a:rect l="0" t="0" r="r" b="b"/>
              <a:pathLst>
                <a:path w="65" h="50">
                  <a:moveTo>
                    <a:pt x="0" y="16"/>
                  </a:moveTo>
                  <a:lnTo>
                    <a:pt x="31" y="0"/>
                  </a:lnTo>
                  <a:lnTo>
                    <a:pt x="65" y="33"/>
                  </a:lnTo>
                  <a:lnTo>
                    <a:pt x="65" y="47"/>
                  </a:lnTo>
                  <a:lnTo>
                    <a:pt x="58" y="50"/>
                  </a:lnTo>
                  <a:lnTo>
                    <a:pt x="11" y="34"/>
                  </a:lnTo>
                  <a:lnTo>
                    <a:pt x="0" y="16"/>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3" name="Freeform 52"/>
            <p:cNvSpPr>
              <a:spLocks/>
            </p:cNvSpPr>
            <p:nvPr/>
          </p:nvSpPr>
          <p:spPr bwMode="auto">
            <a:xfrm>
              <a:off x="5417483" y="3666368"/>
              <a:ext cx="657206" cy="768283"/>
            </a:xfrm>
            <a:custGeom>
              <a:avLst/>
              <a:gdLst>
                <a:gd name="T0" fmla="*/ 0 w 284"/>
                <a:gd name="T1" fmla="*/ 25 h 332"/>
                <a:gd name="T2" fmla="*/ 257 w 284"/>
                <a:gd name="T3" fmla="*/ 332 h 332"/>
                <a:gd name="T4" fmla="*/ 284 w 284"/>
                <a:gd name="T5" fmla="*/ 310 h 332"/>
                <a:gd name="T6" fmla="*/ 62 w 284"/>
                <a:gd name="T7" fmla="*/ 0 h 332"/>
                <a:gd name="T8" fmla="*/ 0 w 284"/>
                <a:gd name="T9" fmla="*/ 25 h 332"/>
              </a:gdLst>
              <a:ahLst/>
              <a:cxnLst>
                <a:cxn ang="0">
                  <a:pos x="T0" y="T1"/>
                </a:cxn>
                <a:cxn ang="0">
                  <a:pos x="T2" y="T3"/>
                </a:cxn>
                <a:cxn ang="0">
                  <a:pos x="T4" y="T5"/>
                </a:cxn>
                <a:cxn ang="0">
                  <a:pos x="T6" y="T7"/>
                </a:cxn>
                <a:cxn ang="0">
                  <a:pos x="T8" y="T9"/>
                </a:cxn>
              </a:cxnLst>
              <a:rect l="0" t="0" r="r" b="b"/>
              <a:pathLst>
                <a:path w="284" h="332">
                  <a:moveTo>
                    <a:pt x="0" y="25"/>
                  </a:moveTo>
                  <a:lnTo>
                    <a:pt x="257" y="332"/>
                  </a:lnTo>
                  <a:lnTo>
                    <a:pt x="284" y="310"/>
                  </a:lnTo>
                  <a:lnTo>
                    <a:pt x="62" y="0"/>
                  </a:lnTo>
                  <a:lnTo>
                    <a:pt x="0" y="25"/>
                  </a:lnTo>
                  <a:close/>
                </a:path>
              </a:pathLst>
            </a:custGeom>
            <a:solidFill>
              <a:srgbClr val="5B9BD5"/>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4" name="Freeform 53"/>
            <p:cNvSpPr>
              <a:spLocks/>
            </p:cNvSpPr>
            <p:nvPr/>
          </p:nvSpPr>
          <p:spPr bwMode="auto">
            <a:xfrm>
              <a:off x="5259717" y="3670996"/>
              <a:ext cx="155046" cy="978868"/>
            </a:xfrm>
            <a:custGeom>
              <a:avLst/>
              <a:gdLst>
                <a:gd name="T0" fmla="*/ 67 w 67"/>
                <a:gd name="T1" fmla="*/ 423 h 423"/>
                <a:gd name="T2" fmla="*/ 67 w 67"/>
                <a:gd name="T3" fmla="*/ 28 h 423"/>
                <a:gd name="T4" fmla="*/ 0 w 67"/>
                <a:gd name="T5" fmla="*/ 0 h 423"/>
                <a:gd name="T6" fmla="*/ 32 w 67"/>
                <a:gd name="T7" fmla="*/ 423 h 423"/>
                <a:gd name="T8" fmla="*/ 67 w 67"/>
                <a:gd name="T9" fmla="*/ 423 h 423"/>
              </a:gdLst>
              <a:ahLst/>
              <a:cxnLst>
                <a:cxn ang="0">
                  <a:pos x="T0" y="T1"/>
                </a:cxn>
                <a:cxn ang="0">
                  <a:pos x="T2" y="T3"/>
                </a:cxn>
                <a:cxn ang="0">
                  <a:pos x="T4" y="T5"/>
                </a:cxn>
                <a:cxn ang="0">
                  <a:pos x="T6" y="T7"/>
                </a:cxn>
                <a:cxn ang="0">
                  <a:pos x="T8" y="T9"/>
                </a:cxn>
              </a:cxnLst>
              <a:rect l="0" t="0" r="r" b="b"/>
              <a:pathLst>
                <a:path w="67" h="423">
                  <a:moveTo>
                    <a:pt x="67" y="423"/>
                  </a:moveTo>
                  <a:lnTo>
                    <a:pt x="67" y="28"/>
                  </a:lnTo>
                  <a:lnTo>
                    <a:pt x="0" y="0"/>
                  </a:lnTo>
                  <a:lnTo>
                    <a:pt x="32" y="423"/>
                  </a:lnTo>
                  <a:lnTo>
                    <a:pt x="67" y="423"/>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5" name="Freeform 54"/>
            <p:cNvSpPr>
              <a:spLocks/>
            </p:cNvSpPr>
            <p:nvPr/>
          </p:nvSpPr>
          <p:spPr bwMode="auto">
            <a:xfrm>
              <a:off x="4739042" y="3080899"/>
              <a:ext cx="32397" cy="94879"/>
            </a:xfrm>
            <a:custGeom>
              <a:avLst/>
              <a:gdLst>
                <a:gd name="T0" fmla="*/ 9 w 14"/>
                <a:gd name="T1" fmla="*/ 0 h 41"/>
                <a:gd name="T2" fmla="*/ 0 w 14"/>
                <a:gd name="T3" fmla="*/ 40 h 41"/>
                <a:gd name="T4" fmla="*/ 5 w 14"/>
                <a:gd name="T5" fmla="*/ 41 h 41"/>
                <a:gd name="T6" fmla="*/ 14 w 14"/>
                <a:gd name="T7" fmla="*/ 1 h 41"/>
                <a:gd name="T8" fmla="*/ 9 w 14"/>
                <a:gd name="T9" fmla="*/ 0 h 41"/>
              </a:gdLst>
              <a:ahLst/>
              <a:cxnLst>
                <a:cxn ang="0">
                  <a:pos x="T0" y="T1"/>
                </a:cxn>
                <a:cxn ang="0">
                  <a:pos x="T2" y="T3"/>
                </a:cxn>
                <a:cxn ang="0">
                  <a:pos x="T4" y="T5"/>
                </a:cxn>
                <a:cxn ang="0">
                  <a:pos x="T6" y="T7"/>
                </a:cxn>
                <a:cxn ang="0">
                  <a:pos x="T8" y="T9"/>
                </a:cxn>
              </a:cxnLst>
              <a:rect l="0" t="0" r="r" b="b"/>
              <a:pathLst>
                <a:path w="14" h="41">
                  <a:moveTo>
                    <a:pt x="9" y="0"/>
                  </a:moveTo>
                  <a:lnTo>
                    <a:pt x="0" y="40"/>
                  </a:lnTo>
                  <a:lnTo>
                    <a:pt x="5" y="41"/>
                  </a:lnTo>
                  <a:lnTo>
                    <a:pt x="14" y="1"/>
                  </a:lnTo>
                  <a:lnTo>
                    <a:pt x="9"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6" name="Freeform 55"/>
            <p:cNvSpPr>
              <a:spLocks/>
            </p:cNvSpPr>
            <p:nvPr/>
          </p:nvSpPr>
          <p:spPr bwMode="auto">
            <a:xfrm>
              <a:off x="6060397" y="3080899"/>
              <a:ext cx="30084" cy="94879"/>
            </a:xfrm>
            <a:custGeom>
              <a:avLst/>
              <a:gdLst>
                <a:gd name="T0" fmla="*/ 5 w 13"/>
                <a:gd name="T1" fmla="*/ 0 h 41"/>
                <a:gd name="T2" fmla="*/ 13 w 13"/>
                <a:gd name="T3" fmla="*/ 40 h 41"/>
                <a:gd name="T4" fmla="*/ 8 w 13"/>
                <a:gd name="T5" fmla="*/ 41 h 41"/>
                <a:gd name="T6" fmla="*/ 0 w 13"/>
                <a:gd name="T7" fmla="*/ 1 h 41"/>
                <a:gd name="T8" fmla="*/ 5 w 13"/>
                <a:gd name="T9" fmla="*/ 0 h 41"/>
              </a:gdLst>
              <a:ahLst/>
              <a:cxnLst>
                <a:cxn ang="0">
                  <a:pos x="T0" y="T1"/>
                </a:cxn>
                <a:cxn ang="0">
                  <a:pos x="T2" y="T3"/>
                </a:cxn>
                <a:cxn ang="0">
                  <a:pos x="T4" y="T5"/>
                </a:cxn>
                <a:cxn ang="0">
                  <a:pos x="T6" y="T7"/>
                </a:cxn>
                <a:cxn ang="0">
                  <a:pos x="T8" y="T9"/>
                </a:cxn>
              </a:cxnLst>
              <a:rect l="0" t="0" r="r" b="b"/>
              <a:pathLst>
                <a:path w="13" h="41">
                  <a:moveTo>
                    <a:pt x="5" y="0"/>
                  </a:moveTo>
                  <a:lnTo>
                    <a:pt x="13" y="40"/>
                  </a:lnTo>
                  <a:lnTo>
                    <a:pt x="8" y="41"/>
                  </a:lnTo>
                  <a:lnTo>
                    <a:pt x="0" y="1"/>
                  </a:lnTo>
                  <a:lnTo>
                    <a:pt x="5"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7" name="Oval 28"/>
            <p:cNvSpPr>
              <a:spLocks noChangeArrowheads="1"/>
            </p:cNvSpPr>
            <p:nvPr/>
          </p:nvSpPr>
          <p:spPr bwMode="auto">
            <a:xfrm>
              <a:off x="5206492" y="4696145"/>
              <a:ext cx="416539" cy="416539"/>
            </a:xfrm>
            <a:prstGeom prst="ellipse">
              <a:avLst/>
            </a:prstGeom>
            <a:solidFill>
              <a:srgbClr val="FFC000"/>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8" name="Freeform 29"/>
            <p:cNvSpPr>
              <a:spLocks/>
            </p:cNvSpPr>
            <p:nvPr/>
          </p:nvSpPr>
          <p:spPr bwMode="auto">
            <a:xfrm>
              <a:off x="5206492" y="4883588"/>
              <a:ext cx="416539" cy="229097"/>
            </a:xfrm>
            <a:custGeom>
              <a:avLst/>
              <a:gdLst>
                <a:gd name="T0" fmla="*/ 192 w 383"/>
                <a:gd name="T1" fmla="*/ 210 h 210"/>
                <a:gd name="T2" fmla="*/ 383 w 383"/>
                <a:gd name="T3" fmla="*/ 18 h 210"/>
                <a:gd name="T4" fmla="*/ 382 w 383"/>
                <a:gd name="T5" fmla="*/ 0 h 210"/>
                <a:gd name="T6" fmla="*/ 192 w 383"/>
                <a:gd name="T7" fmla="*/ 173 h 210"/>
                <a:gd name="T8" fmla="*/ 1 w 383"/>
                <a:gd name="T9" fmla="*/ 0 h 210"/>
                <a:gd name="T10" fmla="*/ 0 w 383"/>
                <a:gd name="T11" fmla="*/ 18 h 210"/>
                <a:gd name="T12" fmla="*/ 192 w 383"/>
                <a:gd name="T13" fmla="*/ 210 h 210"/>
              </a:gdLst>
              <a:ahLst/>
              <a:cxnLst>
                <a:cxn ang="0">
                  <a:pos x="T0" y="T1"/>
                </a:cxn>
                <a:cxn ang="0">
                  <a:pos x="T2" y="T3"/>
                </a:cxn>
                <a:cxn ang="0">
                  <a:pos x="T4" y="T5"/>
                </a:cxn>
                <a:cxn ang="0">
                  <a:pos x="T6" y="T7"/>
                </a:cxn>
                <a:cxn ang="0">
                  <a:pos x="T8" y="T9"/>
                </a:cxn>
                <a:cxn ang="0">
                  <a:pos x="T10" y="T11"/>
                </a:cxn>
                <a:cxn ang="0">
                  <a:pos x="T12" y="T13"/>
                </a:cxn>
              </a:cxnLst>
              <a:rect l="0" t="0" r="r" b="b"/>
              <a:pathLst>
                <a:path w="383" h="210">
                  <a:moveTo>
                    <a:pt x="192" y="210"/>
                  </a:moveTo>
                  <a:cubicBezTo>
                    <a:pt x="298" y="210"/>
                    <a:pt x="383" y="124"/>
                    <a:pt x="383" y="18"/>
                  </a:cubicBezTo>
                  <a:cubicBezTo>
                    <a:pt x="383" y="12"/>
                    <a:pt x="383" y="6"/>
                    <a:pt x="382" y="0"/>
                  </a:cubicBezTo>
                  <a:cubicBezTo>
                    <a:pt x="373" y="97"/>
                    <a:pt x="291" y="173"/>
                    <a:pt x="192" y="173"/>
                  </a:cubicBezTo>
                  <a:cubicBezTo>
                    <a:pt x="92" y="173"/>
                    <a:pt x="10" y="97"/>
                    <a:pt x="1" y="0"/>
                  </a:cubicBezTo>
                  <a:cubicBezTo>
                    <a:pt x="0" y="6"/>
                    <a:pt x="0" y="12"/>
                    <a:pt x="0" y="18"/>
                  </a:cubicBezTo>
                  <a:cubicBezTo>
                    <a:pt x="0" y="124"/>
                    <a:pt x="86" y="210"/>
                    <a:pt x="192" y="210"/>
                  </a:cubicBezTo>
                </a:path>
              </a:pathLst>
            </a:custGeom>
            <a:solidFill>
              <a:srgbClr val="ED7D31"/>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59" name="Freeform 30"/>
            <p:cNvSpPr>
              <a:spLocks/>
            </p:cNvSpPr>
            <p:nvPr/>
          </p:nvSpPr>
          <p:spPr bwMode="auto">
            <a:xfrm>
              <a:off x="5299056" y="4649863"/>
              <a:ext cx="113392" cy="131905"/>
            </a:xfrm>
            <a:custGeom>
              <a:avLst/>
              <a:gdLst>
                <a:gd name="T0" fmla="*/ 49 w 49"/>
                <a:gd name="T1" fmla="*/ 0 h 57"/>
                <a:gd name="T2" fmla="*/ 15 w 49"/>
                <a:gd name="T3" fmla="*/ 0 h 57"/>
                <a:gd name="T4" fmla="*/ 0 w 49"/>
                <a:gd name="T5" fmla="*/ 44 h 57"/>
                <a:gd name="T6" fmla="*/ 6 w 49"/>
                <a:gd name="T7" fmla="*/ 57 h 57"/>
                <a:gd name="T8" fmla="*/ 14 w 49"/>
                <a:gd name="T9" fmla="*/ 57 h 57"/>
                <a:gd name="T10" fmla="*/ 49 w 49"/>
                <a:gd name="T11" fmla="*/ 19 h 57"/>
                <a:gd name="T12" fmla="*/ 49 w 4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49" h="57">
                  <a:moveTo>
                    <a:pt x="49" y="0"/>
                  </a:moveTo>
                  <a:lnTo>
                    <a:pt x="15" y="0"/>
                  </a:lnTo>
                  <a:lnTo>
                    <a:pt x="0" y="44"/>
                  </a:lnTo>
                  <a:lnTo>
                    <a:pt x="6" y="57"/>
                  </a:lnTo>
                  <a:lnTo>
                    <a:pt x="14" y="57"/>
                  </a:lnTo>
                  <a:lnTo>
                    <a:pt x="49" y="19"/>
                  </a:lnTo>
                  <a:lnTo>
                    <a:pt x="49" y="0"/>
                  </a:lnTo>
                  <a:close/>
                </a:path>
              </a:pathLst>
            </a:custGeom>
            <a:solidFill>
              <a:srgbClr val="00205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0" name="Group 59"/>
            <p:cNvGrpSpPr>
              <a:grpSpLocks noChangeAspect="1"/>
            </p:cNvGrpSpPr>
            <p:nvPr>
              <p:custDataLst>
                <p:custData r:id="rId1"/>
              </p:custDataLst>
            </p:nvPr>
          </p:nvGrpSpPr>
          <p:grpSpPr>
            <a:xfrm>
              <a:off x="4696944" y="2059194"/>
              <a:ext cx="415996" cy="234364"/>
              <a:chOff x="3370263" y="896938"/>
              <a:chExt cx="450850" cy="254000"/>
            </a:xfrm>
            <a:solidFill>
              <a:srgbClr val="0072C6"/>
            </a:solidFill>
          </p:grpSpPr>
          <p:sp>
            <p:nvSpPr>
              <p:cNvPr id="88" name="Freeform 107"/>
              <p:cNvSpPr>
                <a:spLocks noEditPoints="1"/>
              </p:cNvSpPr>
              <p:nvPr/>
            </p:nvSpPr>
            <p:spPr bwMode="auto">
              <a:xfrm>
                <a:off x="3370263" y="896938"/>
                <a:ext cx="450850" cy="254000"/>
              </a:xfrm>
              <a:custGeom>
                <a:avLst/>
                <a:gdLst>
                  <a:gd name="T0" fmla="*/ 268 w 284"/>
                  <a:gd name="T1" fmla="*/ 0 h 160"/>
                  <a:gd name="T2" fmla="*/ 16 w 284"/>
                  <a:gd name="T3" fmla="*/ 0 h 160"/>
                  <a:gd name="T4" fmla="*/ 16 w 284"/>
                  <a:gd name="T5" fmla="*/ 0 h 160"/>
                  <a:gd name="T6" fmla="*/ 10 w 284"/>
                  <a:gd name="T7" fmla="*/ 2 h 160"/>
                  <a:gd name="T8" fmla="*/ 6 w 284"/>
                  <a:gd name="T9" fmla="*/ 6 h 160"/>
                  <a:gd name="T10" fmla="*/ 2 w 284"/>
                  <a:gd name="T11" fmla="*/ 10 h 160"/>
                  <a:gd name="T12" fmla="*/ 0 w 284"/>
                  <a:gd name="T13" fmla="*/ 16 h 160"/>
                  <a:gd name="T14" fmla="*/ 0 w 284"/>
                  <a:gd name="T15" fmla="*/ 144 h 160"/>
                  <a:gd name="T16" fmla="*/ 0 w 284"/>
                  <a:gd name="T17" fmla="*/ 144 h 160"/>
                  <a:gd name="T18" fmla="*/ 2 w 284"/>
                  <a:gd name="T19" fmla="*/ 150 h 160"/>
                  <a:gd name="T20" fmla="*/ 6 w 284"/>
                  <a:gd name="T21" fmla="*/ 156 h 160"/>
                  <a:gd name="T22" fmla="*/ 10 w 284"/>
                  <a:gd name="T23" fmla="*/ 160 h 160"/>
                  <a:gd name="T24" fmla="*/ 16 w 284"/>
                  <a:gd name="T25" fmla="*/ 160 h 160"/>
                  <a:gd name="T26" fmla="*/ 268 w 284"/>
                  <a:gd name="T27" fmla="*/ 160 h 160"/>
                  <a:gd name="T28" fmla="*/ 268 w 284"/>
                  <a:gd name="T29" fmla="*/ 160 h 160"/>
                  <a:gd name="T30" fmla="*/ 274 w 284"/>
                  <a:gd name="T31" fmla="*/ 160 h 160"/>
                  <a:gd name="T32" fmla="*/ 280 w 284"/>
                  <a:gd name="T33" fmla="*/ 156 h 160"/>
                  <a:gd name="T34" fmla="*/ 282 w 284"/>
                  <a:gd name="T35" fmla="*/ 150 h 160"/>
                  <a:gd name="T36" fmla="*/ 284 w 284"/>
                  <a:gd name="T37" fmla="*/ 144 h 160"/>
                  <a:gd name="T38" fmla="*/ 284 w 284"/>
                  <a:gd name="T39" fmla="*/ 16 h 160"/>
                  <a:gd name="T40" fmla="*/ 284 w 284"/>
                  <a:gd name="T41" fmla="*/ 16 h 160"/>
                  <a:gd name="T42" fmla="*/ 282 w 284"/>
                  <a:gd name="T43" fmla="*/ 10 h 160"/>
                  <a:gd name="T44" fmla="*/ 280 w 284"/>
                  <a:gd name="T45" fmla="*/ 6 h 160"/>
                  <a:gd name="T46" fmla="*/ 274 w 284"/>
                  <a:gd name="T47" fmla="*/ 2 h 160"/>
                  <a:gd name="T48" fmla="*/ 268 w 284"/>
                  <a:gd name="T49" fmla="*/ 0 h 160"/>
                  <a:gd name="T50" fmla="*/ 268 w 284"/>
                  <a:gd name="T51" fmla="*/ 0 h 160"/>
                  <a:gd name="T52" fmla="*/ 256 w 284"/>
                  <a:gd name="T53" fmla="*/ 136 h 160"/>
                  <a:gd name="T54" fmla="*/ 28 w 284"/>
                  <a:gd name="T55" fmla="*/ 136 h 160"/>
                  <a:gd name="T56" fmla="*/ 28 w 284"/>
                  <a:gd name="T57" fmla="*/ 26 h 160"/>
                  <a:gd name="T58" fmla="*/ 256 w 284"/>
                  <a:gd name="T59" fmla="*/ 26 h 160"/>
                  <a:gd name="T60" fmla="*/ 256 w 284"/>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4" h="160">
                    <a:moveTo>
                      <a:pt x="268" y="0"/>
                    </a:moveTo>
                    <a:lnTo>
                      <a:pt x="16" y="0"/>
                    </a:lnTo>
                    <a:lnTo>
                      <a:pt x="16" y="0"/>
                    </a:lnTo>
                    <a:lnTo>
                      <a:pt x="10" y="2"/>
                    </a:lnTo>
                    <a:lnTo>
                      <a:pt x="6" y="6"/>
                    </a:lnTo>
                    <a:lnTo>
                      <a:pt x="2" y="10"/>
                    </a:lnTo>
                    <a:lnTo>
                      <a:pt x="0" y="16"/>
                    </a:lnTo>
                    <a:lnTo>
                      <a:pt x="0" y="144"/>
                    </a:lnTo>
                    <a:lnTo>
                      <a:pt x="0" y="144"/>
                    </a:lnTo>
                    <a:lnTo>
                      <a:pt x="2" y="150"/>
                    </a:lnTo>
                    <a:lnTo>
                      <a:pt x="6" y="156"/>
                    </a:lnTo>
                    <a:lnTo>
                      <a:pt x="10" y="160"/>
                    </a:lnTo>
                    <a:lnTo>
                      <a:pt x="16" y="160"/>
                    </a:lnTo>
                    <a:lnTo>
                      <a:pt x="268" y="160"/>
                    </a:lnTo>
                    <a:lnTo>
                      <a:pt x="268" y="160"/>
                    </a:lnTo>
                    <a:lnTo>
                      <a:pt x="274" y="160"/>
                    </a:lnTo>
                    <a:lnTo>
                      <a:pt x="280" y="156"/>
                    </a:lnTo>
                    <a:lnTo>
                      <a:pt x="282" y="150"/>
                    </a:lnTo>
                    <a:lnTo>
                      <a:pt x="284" y="144"/>
                    </a:lnTo>
                    <a:lnTo>
                      <a:pt x="284" y="16"/>
                    </a:lnTo>
                    <a:lnTo>
                      <a:pt x="284" y="16"/>
                    </a:lnTo>
                    <a:lnTo>
                      <a:pt x="282" y="10"/>
                    </a:lnTo>
                    <a:lnTo>
                      <a:pt x="280" y="6"/>
                    </a:lnTo>
                    <a:lnTo>
                      <a:pt x="274" y="2"/>
                    </a:lnTo>
                    <a:lnTo>
                      <a:pt x="268" y="0"/>
                    </a:lnTo>
                    <a:lnTo>
                      <a:pt x="268" y="0"/>
                    </a:lnTo>
                    <a:close/>
                    <a:moveTo>
                      <a:pt x="256" y="136"/>
                    </a:moveTo>
                    <a:lnTo>
                      <a:pt x="28" y="136"/>
                    </a:lnTo>
                    <a:lnTo>
                      <a:pt x="28" y="26"/>
                    </a:lnTo>
                    <a:lnTo>
                      <a:pt x="256" y="26"/>
                    </a:lnTo>
                    <a:lnTo>
                      <a:pt x="256"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9" name="Freeform 108"/>
              <p:cNvSpPr>
                <a:spLocks/>
              </p:cNvSpPr>
              <p:nvPr/>
            </p:nvSpPr>
            <p:spPr bwMode="auto">
              <a:xfrm>
                <a:off x="3570288"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1" name="Group 60"/>
            <p:cNvGrpSpPr>
              <a:grpSpLocks noChangeAspect="1"/>
            </p:cNvGrpSpPr>
            <p:nvPr>
              <p:custDataLst>
                <p:custData r:id="rId2"/>
              </p:custDataLst>
            </p:nvPr>
          </p:nvGrpSpPr>
          <p:grpSpPr>
            <a:xfrm>
              <a:off x="4173933" y="2731263"/>
              <a:ext cx="337455" cy="204957"/>
              <a:chOff x="4722813" y="836613"/>
              <a:chExt cx="517525" cy="314325"/>
            </a:xfrm>
            <a:solidFill>
              <a:srgbClr val="0072C6"/>
            </a:solidFill>
          </p:grpSpPr>
          <p:sp>
            <p:nvSpPr>
              <p:cNvPr id="85" name="Freeform 104"/>
              <p:cNvSpPr>
                <a:spLocks/>
              </p:cNvSpPr>
              <p:nvPr/>
            </p:nvSpPr>
            <p:spPr bwMode="auto">
              <a:xfrm>
                <a:off x="4792663" y="836613"/>
                <a:ext cx="447675" cy="254000"/>
              </a:xfrm>
              <a:custGeom>
                <a:avLst/>
                <a:gdLst>
                  <a:gd name="T0" fmla="*/ 266 w 282"/>
                  <a:gd name="T1" fmla="*/ 0 h 160"/>
                  <a:gd name="T2" fmla="*/ 14 w 282"/>
                  <a:gd name="T3" fmla="*/ 0 h 160"/>
                  <a:gd name="T4" fmla="*/ 14 w 282"/>
                  <a:gd name="T5" fmla="*/ 0 h 160"/>
                  <a:gd name="T6" fmla="*/ 8 w 282"/>
                  <a:gd name="T7" fmla="*/ 0 h 160"/>
                  <a:gd name="T8" fmla="*/ 4 w 282"/>
                  <a:gd name="T9" fmla="*/ 4 h 160"/>
                  <a:gd name="T10" fmla="*/ 0 w 282"/>
                  <a:gd name="T11" fmla="*/ 8 h 160"/>
                  <a:gd name="T12" fmla="*/ 0 w 282"/>
                  <a:gd name="T13" fmla="*/ 16 h 160"/>
                  <a:gd name="T14" fmla="*/ 0 w 282"/>
                  <a:gd name="T15" fmla="*/ 20 h 160"/>
                  <a:gd name="T16" fmla="*/ 242 w 282"/>
                  <a:gd name="T17" fmla="*/ 20 h 160"/>
                  <a:gd name="T18" fmla="*/ 242 w 282"/>
                  <a:gd name="T19" fmla="*/ 20 h 160"/>
                  <a:gd name="T20" fmla="*/ 248 w 282"/>
                  <a:gd name="T21" fmla="*/ 22 h 160"/>
                  <a:gd name="T22" fmla="*/ 254 w 282"/>
                  <a:gd name="T23" fmla="*/ 24 h 160"/>
                  <a:gd name="T24" fmla="*/ 258 w 282"/>
                  <a:gd name="T25" fmla="*/ 30 h 160"/>
                  <a:gd name="T26" fmla="*/ 258 w 282"/>
                  <a:gd name="T27" fmla="*/ 36 h 160"/>
                  <a:gd name="T28" fmla="*/ 258 w 282"/>
                  <a:gd name="T29" fmla="*/ 160 h 160"/>
                  <a:gd name="T30" fmla="*/ 266 w 282"/>
                  <a:gd name="T31" fmla="*/ 160 h 160"/>
                  <a:gd name="T32" fmla="*/ 266 w 282"/>
                  <a:gd name="T33" fmla="*/ 160 h 160"/>
                  <a:gd name="T34" fmla="*/ 272 w 282"/>
                  <a:gd name="T35" fmla="*/ 158 h 160"/>
                  <a:gd name="T36" fmla="*/ 278 w 282"/>
                  <a:gd name="T37" fmla="*/ 154 h 160"/>
                  <a:gd name="T38" fmla="*/ 282 w 282"/>
                  <a:gd name="T39" fmla="*/ 150 h 160"/>
                  <a:gd name="T40" fmla="*/ 282 w 282"/>
                  <a:gd name="T41" fmla="*/ 144 h 160"/>
                  <a:gd name="T42" fmla="*/ 282 w 282"/>
                  <a:gd name="T43" fmla="*/ 16 h 160"/>
                  <a:gd name="T44" fmla="*/ 282 w 282"/>
                  <a:gd name="T45" fmla="*/ 16 h 160"/>
                  <a:gd name="T46" fmla="*/ 282 w 282"/>
                  <a:gd name="T47" fmla="*/ 8 h 160"/>
                  <a:gd name="T48" fmla="*/ 278 w 282"/>
                  <a:gd name="T49" fmla="*/ 4 h 160"/>
                  <a:gd name="T50" fmla="*/ 272 w 282"/>
                  <a:gd name="T51" fmla="*/ 0 h 160"/>
                  <a:gd name="T52" fmla="*/ 266 w 282"/>
                  <a:gd name="T53" fmla="*/ 0 h 160"/>
                  <a:gd name="T54" fmla="*/ 266 w 282"/>
                  <a:gd name="T55"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2" h="160">
                    <a:moveTo>
                      <a:pt x="266" y="0"/>
                    </a:moveTo>
                    <a:lnTo>
                      <a:pt x="14" y="0"/>
                    </a:lnTo>
                    <a:lnTo>
                      <a:pt x="14" y="0"/>
                    </a:lnTo>
                    <a:lnTo>
                      <a:pt x="8" y="0"/>
                    </a:lnTo>
                    <a:lnTo>
                      <a:pt x="4" y="4"/>
                    </a:lnTo>
                    <a:lnTo>
                      <a:pt x="0" y="8"/>
                    </a:lnTo>
                    <a:lnTo>
                      <a:pt x="0" y="16"/>
                    </a:lnTo>
                    <a:lnTo>
                      <a:pt x="0" y="20"/>
                    </a:lnTo>
                    <a:lnTo>
                      <a:pt x="242" y="20"/>
                    </a:lnTo>
                    <a:lnTo>
                      <a:pt x="242" y="20"/>
                    </a:lnTo>
                    <a:lnTo>
                      <a:pt x="248" y="22"/>
                    </a:lnTo>
                    <a:lnTo>
                      <a:pt x="254" y="24"/>
                    </a:lnTo>
                    <a:lnTo>
                      <a:pt x="258" y="30"/>
                    </a:lnTo>
                    <a:lnTo>
                      <a:pt x="258" y="36"/>
                    </a:lnTo>
                    <a:lnTo>
                      <a:pt x="258" y="160"/>
                    </a:lnTo>
                    <a:lnTo>
                      <a:pt x="266" y="160"/>
                    </a:lnTo>
                    <a:lnTo>
                      <a:pt x="266" y="160"/>
                    </a:lnTo>
                    <a:lnTo>
                      <a:pt x="272" y="158"/>
                    </a:lnTo>
                    <a:lnTo>
                      <a:pt x="278" y="154"/>
                    </a:lnTo>
                    <a:lnTo>
                      <a:pt x="282" y="150"/>
                    </a:lnTo>
                    <a:lnTo>
                      <a:pt x="282" y="144"/>
                    </a:lnTo>
                    <a:lnTo>
                      <a:pt x="282" y="16"/>
                    </a:lnTo>
                    <a:lnTo>
                      <a:pt x="282" y="16"/>
                    </a:lnTo>
                    <a:lnTo>
                      <a:pt x="282" y="8"/>
                    </a:lnTo>
                    <a:lnTo>
                      <a:pt x="278" y="4"/>
                    </a:lnTo>
                    <a:lnTo>
                      <a:pt x="272" y="0"/>
                    </a:lnTo>
                    <a:lnTo>
                      <a:pt x="266" y="0"/>
                    </a:lnTo>
                    <a:lnTo>
                      <a:pt x="266"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6" name="Freeform 105"/>
              <p:cNvSpPr>
                <a:spLocks noEditPoints="1"/>
              </p:cNvSpPr>
              <p:nvPr/>
            </p:nvSpPr>
            <p:spPr bwMode="auto">
              <a:xfrm>
                <a:off x="4722813" y="896938"/>
                <a:ext cx="447675" cy="254000"/>
              </a:xfrm>
              <a:custGeom>
                <a:avLst/>
                <a:gdLst>
                  <a:gd name="T0" fmla="*/ 266 w 282"/>
                  <a:gd name="T1" fmla="*/ 0 h 160"/>
                  <a:gd name="T2" fmla="*/ 14 w 282"/>
                  <a:gd name="T3" fmla="*/ 0 h 160"/>
                  <a:gd name="T4" fmla="*/ 14 w 282"/>
                  <a:gd name="T5" fmla="*/ 0 h 160"/>
                  <a:gd name="T6" fmla="*/ 8 w 282"/>
                  <a:gd name="T7" fmla="*/ 2 h 160"/>
                  <a:gd name="T8" fmla="*/ 4 w 282"/>
                  <a:gd name="T9" fmla="*/ 6 h 160"/>
                  <a:gd name="T10" fmla="*/ 0 w 282"/>
                  <a:gd name="T11" fmla="*/ 10 h 160"/>
                  <a:gd name="T12" fmla="*/ 0 w 282"/>
                  <a:gd name="T13" fmla="*/ 16 h 160"/>
                  <a:gd name="T14" fmla="*/ 0 w 282"/>
                  <a:gd name="T15" fmla="*/ 144 h 160"/>
                  <a:gd name="T16" fmla="*/ 0 w 282"/>
                  <a:gd name="T17" fmla="*/ 144 h 160"/>
                  <a:gd name="T18" fmla="*/ 0 w 282"/>
                  <a:gd name="T19" fmla="*/ 150 h 160"/>
                  <a:gd name="T20" fmla="*/ 4 w 282"/>
                  <a:gd name="T21" fmla="*/ 156 h 160"/>
                  <a:gd name="T22" fmla="*/ 8 w 282"/>
                  <a:gd name="T23" fmla="*/ 160 h 160"/>
                  <a:gd name="T24" fmla="*/ 14 w 282"/>
                  <a:gd name="T25" fmla="*/ 160 h 160"/>
                  <a:gd name="T26" fmla="*/ 266 w 282"/>
                  <a:gd name="T27" fmla="*/ 160 h 160"/>
                  <a:gd name="T28" fmla="*/ 266 w 282"/>
                  <a:gd name="T29" fmla="*/ 160 h 160"/>
                  <a:gd name="T30" fmla="*/ 272 w 282"/>
                  <a:gd name="T31" fmla="*/ 160 h 160"/>
                  <a:gd name="T32" fmla="*/ 278 w 282"/>
                  <a:gd name="T33" fmla="*/ 156 h 160"/>
                  <a:gd name="T34" fmla="*/ 282 w 282"/>
                  <a:gd name="T35" fmla="*/ 150 h 160"/>
                  <a:gd name="T36" fmla="*/ 282 w 282"/>
                  <a:gd name="T37" fmla="*/ 144 h 160"/>
                  <a:gd name="T38" fmla="*/ 282 w 282"/>
                  <a:gd name="T39" fmla="*/ 16 h 160"/>
                  <a:gd name="T40" fmla="*/ 282 w 282"/>
                  <a:gd name="T41" fmla="*/ 16 h 160"/>
                  <a:gd name="T42" fmla="*/ 282 w 282"/>
                  <a:gd name="T43" fmla="*/ 10 h 160"/>
                  <a:gd name="T44" fmla="*/ 278 w 282"/>
                  <a:gd name="T45" fmla="*/ 6 h 160"/>
                  <a:gd name="T46" fmla="*/ 272 w 282"/>
                  <a:gd name="T47" fmla="*/ 2 h 160"/>
                  <a:gd name="T48" fmla="*/ 266 w 282"/>
                  <a:gd name="T49" fmla="*/ 0 h 160"/>
                  <a:gd name="T50" fmla="*/ 266 w 282"/>
                  <a:gd name="T51" fmla="*/ 0 h 160"/>
                  <a:gd name="T52" fmla="*/ 254 w 282"/>
                  <a:gd name="T53" fmla="*/ 136 h 160"/>
                  <a:gd name="T54" fmla="*/ 28 w 282"/>
                  <a:gd name="T55" fmla="*/ 136 h 160"/>
                  <a:gd name="T56" fmla="*/ 28 w 282"/>
                  <a:gd name="T57" fmla="*/ 26 h 160"/>
                  <a:gd name="T58" fmla="*/ 254 w 282"/>
                  <a:gd name="T59" fmla="*/ 26 h 160"/>
                  <a:gd name="T60" fmla="*/ 254 w 282"/>
                  <a:gd name="T61" fmla="*/ 13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82" h="160">
                    <a:moveTo>
                      <a:pt x="266" y="0"/>
                    </a:moveTo>
                    <a:lnTo>
                      <a:pt x="14" y="0"/>
                    </a:lnTo>
                    <a:lnTo>
                      <a:pt x="14" y="0"/>
                    </a:lnTo>
                    <a:lnTo>
                      <a:pt x="8" y="2"/>
                    </a:lnTo>
                    <a:lnTo>
                      <a:pt x="4" y="6"/>
                    </a:lnTo>
                    <a:lnTo>
                      <a:pt x="0" y="10"/>
                    </a:lnTo>
                    <a:lnTo>
                      <a:pt x="0" y="16"/>
                    </a:lnTo>
                    <a:lnTo>
                      <a:pt x="0" y="144"/>
                    </a:lnTo>
                    <a:lnTo>
                      <a:pt x="0" y="144"/>
                    </a:lnTo>
                    <a:lnTo>
                      <a:pt x="0" y="150"/>
                    </a:lnTo>
                    <a:lnTo>
                      <a:pt x="4" y="156"/>
                    </a:lnTo>
                    <a:lnTo>
                      <a:pt x="8" y="160"/>
                    </a:lnTo>
                    <a:lnTo>
                      <a:pt x="14" y="160"/>
                    </a:lnTo>
                    <a:lnTo>
                      <a:pt x="266" y="160"/>
                    </a:lnTo>
                    <a:lnTo>
                      <a:pt x="266" y="160"/>
                    </a:lnTo>
                    <a:lnTo>
                      <a:pt x="272" y="160"/>
                    </a:lnTo>
                    <a:lnTo>
                      <a:pt x="278" y="156"/>
                    </a:lnTo>
                    <a:lnTo>
                      <a:pt x="282" y="150"/>
                    </a:lnTo>
                    <a:lnTo>
                      <a:pt x="282" y="144"/>
                    </a:lnTo>
                    <a:lnTo>
                      <a:pt x="282" y="16"/>
                    </a:lnTo>
                    <a:lnTo>
                      <a:pt x="282" y="16"/>
                    </a:lnTo>
                    <a:lnTo>
                      <a:pt x="282" y="10"/>
                    </a:lnTo>
                    <a:lnTo>
                      <a:pt x="278" y="6"/>
                    </a:lnTo>
                    <a:lnTo>
                      <a:pt x="272" y="2"/>
                    </a:lnTo>
                    <a:lnTo>
                      <a:pt x="266" y="0"/>
                    </a:lnTo>
                    <a:lnTo>
                      <a:pt x="266" y="0"/>
                    </a:lnTo>
                    <a:close/>
                    <a:moveTo>
                      <a:pt x="254" y="136"/>
                    </a:moveTo>
                    <a:lnTo>
                      <a:pt x="28" y="136"/>
                    </a:lnTo>
                    <a:lnTo>
                      <a:pt x="28" y="26"/>
                    </a:lnTo>
                    <a:lnTo>
                      <a:pt x="254" y="26"/>
                    </a:lnTo>
                    <a:lnTo>
                      <a:pt x="254" y="136"/>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7" name="Freeform 106"/>
              <p:cNvSpPr>
                <a:spLocks/>
              </p:cNvSpPr>
              <p:nvPr/>
            </p:nvSpPr>
            <p:spPr bwMode="auto">
              <a:xfrm>
                <a:off x="4919663" y="966788"/>
                <a:ext cx="76200" cy="117475"/>
              </a:xfrm>
              <a:custGeom>
                <a:avLst/>
                <a:gdLst>
                  <a:gd name="T0" fmla="*/ 0 w 48"/>
                  <a:gd name="T1" fmla="*/ 0 h 74"/>
                  <a:gd name="T2" fmla="*/ 0 w 48"/>
                  <a:gd name="T3" fmla="*/ 74 h 74"/>
                  <a:gd name="T4" fmla="*/ 48 w 48"/>
                  <a:gd name="T5" fmla="*/ 36 h 74"/>
                  <a:gd name="T6" fmla="*/ 0 w 48"/>
                  <a:gd name="T7" fmla="*/ 0 h 74"/>
                </a:gdLst>
                <a:ahLst/>
                <a:cxnLst>
                  <a:cxn ang="0">
                    <a:pos x="T0" y="T1"/>
                  </a:cxn>
                  <a:cxn ang="0">
                    <a:pos x="T2" y="T3"/>
                  </a:cxn>
                  <a:cxn ang="0">
                    <a:pos x="T4" y="T5"/>
                  </a:cxn>
                  <a:cxn ang="0">
                    <a:pos x="T6" y="T7"/>
                  </a:cxn>
                </a:cxnLst>
                <a:rect l="0" t="0" r="r" b="b"/>
                <a:pathLst>
                  <a:path w="48" h="74">
                    <a:moveTo>
                      <a:pt x="0" y="0"/>
                    </a:moveTo>
                    <a:lnTo>
                      <a:pt x="0" y="74"/>
                    </a:lnTo>
                    <a:lnTo>
                      <a:pt x="48" y="36"/>
                    </a:lnTo>
                    <a:lnTo>
                      <a:pt x="0" y="0"/>
                    </a:lnTo>
                    <a:close/>
                  </a:path>
                </a:pathLst>
              </a:custGeom>
              <a:grp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sp>
          <p:nvSpPr>
            <p:cNvPr id="62" name="Freeform 59"/>
            <p:cNvSpPr>
              <a:spLocks noChangeAspect="1" noEditPoints="1"/>
            </p:cNvSpPr>
            <p:nvPr>
              <p:custDataLst>
                <p:custData r:id="rId3"/>
              </p:custDataLst>
            </p:nvPr>
          </p:nvSpPr>
          <p:spPr bwMode="auto">
            <a:xfrm>
              <a:off x="6351773" y="2659837"/>
              <a:ext cx="279320" cy="337291"/>
            </a:xfrm>
            <a:custGeom>
              <a:avLst/>
              <a:gdLst>
                <a:gd name="T0" fmla="*/ 0 w 212"/>
                <a:gd name="T1" fmla="*/ 188 h 256"/>
                <a:gd name="T2" fmla="*/ 106 w 212"/>
                <a:gd name="T3" fmla="*/ 56 h 256"/>
                <a:gd name="T4" fmla="*/ 128 w 212"/>
                <a:gd name="T5" fmla="*/ 90 h 256"/>
                <a:gd name="T6" fmla="*/ 134 w 212"/>
                <a:gd name="T7" fmla="*/ 110 h 256"/>
                <a:gd name="T8" fmla="*/ 134 w 212"/>
                <a:gd name="T9" fmla="*/ 152 h 256"/>
                <a:gd name="T10" fmla="*/ 128 w 212"/>
                <a:gd name="T11" fmla="*/ 170 h 256"/>
                <a:gd name="T12" fmla="*/ 106 w 212"/>
                <a:gd name="T13" fmla="*/ 206 h 256"/>
                <a:gd name="T14" fmla="*/ 104 w 212"/>
                <a:gd name="T15" fmla="*/ 208 h 256"/>
                <a:gd name="T16" fmla="*/ 90 w 212"/>
                <a:gd name="T17" fmla="*/ 200 h 256"/>
                <a:gd name="T18" fmla="*/ 106 w 212"/>
                <a:gd name="T19" fmla="*/ 182 h 256"/>
                <a:gd name="T20" fmla="*/ 120 w 212"/>
                <a:gd name="T21" fmla="*/ 148 h 256"/>
                <a:gd name="T22" fmla="*/ 122 w 212"/>
                <a:gd name="T23" fmla="*/ 130 h 256"/>
                <a:gd name="T24" fmla="*/ 116 w 212"/>
                <a:gd name="T25" fmla="*/ 96 h 256"/>
                <a:gd name="T26" fmla="*/ 94 w 212"/>
                <a:gd name="T27" fmla="*/ 66 h 256"/>
                <a:gd name="T28" fmla="*/ 90 w 212"/>
                <a:gd name="T29" fmla="*/ 62 h 256"/>
                <a:gd name="T30" fmla="*/ 98 w 212"/>
                <a:gd name="T31" fmla="*/ 48 h 256"/>
                <a:gd name="T32" fmla="*/ 106 w 212"/>
                <a:gd name="T33" fmla="*/ 56 h 256"/>
                <a:gd name="T34" fmla="*/ 122 w 212"/>
                <a:gd name="T35" fmla="*/ 222 h 256"/>
                <a:gd name="T36" fmla="*/ 138 w 212"/>
                <a:gd name="T37" fmla="*/ 202 h 256"/>
                <a:gd name="T38" fmla="*/ 150 w 212"/>
                <a:gd name="T39" fmla="*/ 180 h 256"/>
                <a:gd name="T40" fmla="*/ 154 w 212"/>
                <a:gd name="T41" fmla="*/ 168 h 256"/>
                <a:gd name="T42" fmla="*/ 158 w 212"/>
                <a:gd name="T43" fmla="*/ 144 h 256"/>
                <a:gd name="T44" fmla="*/ 160 w 212"/>
                <a:gd name="T45" fmla="*/ 130 h 256"/>
                <a:gd name="T46" fmla="*/ 156 w 212"/>
                <a:gd name="T47" fmla="*/ 106 h 256"/>
                <a:gd name="T48" fmla="*/ 154 w 212"/>
                <a:gd name="T49" fmla="*/ 94 h 256"/>
                <a:gd name="T50" fmla="*/ 144 w 212"/>
                <a:gd name="T51" fmla="*/ 70 h 256"/>
                <a:gd name="T52" fmla="*/ 130 w 212"/>
                <a:gd name="T53" fmla="*/ 48 h 256"/>
                <a:gd name="T54" fmla="*/ 118 w 212"/>
                <a:gd name="T55" fmla="*/ 36 h 256"/>
                <a:gd name="T56" fmla="*/ 128 w 212"/>
                <a:gd name="T57" fmla="*/ 26 h 256"/>
                <a:gd name="T58" fmla="*/ 130 w 212"/>
                <a:gd name="T59" fmla="*/ 28 h 256"/>
                <a:gd name="T60" fmla="*/ 142 w 212"/>
                <a:gd name="T61" fmla="*/ 40 h 256"/>
                <a:gd name="T62" fmla="*/ 158 w 212"/>
                <a:gd name="T63" fmla="*/ 64 h 256"/>
                <a:gd name="T64" fmla="*/ 168 w 212"/>
                <a:gd name="T65" fmla="*/ 90 h 256"/>
                <a:gd name="T66" fmla="*/ 172 w 212"/>
                <a:gd name="T67" fmla="*/ 116 h 256"/>
                <a:gd name="T68" fmla="*/ 172 w 212"/>
                <a:gd name="T69" fmla="*/ 144 h 256"/>
                <a:gd name="T70" fmla="*/ 168 w 212"/>
                <a:gd name="T71" fmla="*/ 172 h 256"/>
                <a:gd name="T72" fmla="*/ 158 w 212"/>
                <a:gd name="T73" fmla="*/ 198 h 256"/>
                <a:gd name="T74" fmla="*/ 142 w 212"/>
                <a:gd name="T75" fmla="*/ 220 h 256"/>
                <a:gd name="T76" fmla="*/ 160 w 212"/>
                <a:gd name="T77" fmla="*/ 2 h 256"/>
                <a:gd name="T78" fmla="*/ 182 w 212"/>
                <a:gd name="T79" fmla="*/ 30 h 256"/>
                <a:gd name="T80" fmla="*/ 200 w 212"/>
                <a:gd name="T81" fmla="*/ 62 h 256"/>
                <a:gd name="T82" fmla="*/ 210 w 212"/>
                <a:gd name="T83" fmla="*/ 96 h 256"/>
                <a:gd name="T84" fmla="*/ 212 w 212"/>
                <a:gd name="T85" fmla="*/ 130 h 256"/>
                <a:gd name="T86" fmla="*/ 210 w 212"/>
                <a:gd name="T87" fmla="*/ 164 h 256"/>
                <a:gd name="T88" fmla="*/ 200 w 212"/>
                <a:gd name="T89" fmla="*/ 198 h 256"/>
                <a:gd name="T90" fmla="*/ 184 w 212"/>
                <a:gd name="T91" fmla="*/ 228 h 256"/>
                <a:gd name="T92" fmla="*/ 162 w 212"/>
                <a:gd name="T93" fmla="*/ 256 h 256"/>
                <a:gd name="T94" fmla="*/ 162 w 212"/>
                <a:gd name="T95" fmla="*/ 236 h 256"/>
                <a:gd name="T96" fmla="*/ 170 w 212"/>
                <a:gd name="T97" fmla="*/ 224 h 256"/>
                <a:gd name="T98" fmla="*/ 186 w 212"/>
                <a:gd name="T99" fmla="*/ 194 h 256"/>
                <a:gd name="T100" fmla="*/ 196 w 212"/>
                <a:gd name="T101" fmla="*/ 162 h 256"/>
                <a:gd name="T102" fmla="*/ 198 w 212"/>
                <a:gd name="T103" fmla="*/ 146 h 256"/>
                <a:gd name="T104" fmla="*/ 198 w 212"/>
                <a:gd name="T105" fmla="*/ 114 h 256"/>
                <a:gd name="T106" fmla="*/ 196 w 212"/>
                <a:gd name="T107" fmla="*/ 98 h 256"/>
                <a:gd name="T108" fmla="*/ 186 w 212"/>
                <a:gd name="T109" fmla="*/ 68 h 256"/>
                <a:gd name="T110" fmla="*/ 178 w 212"/>
                <a:gd name="T111" fmla="*/ 52 h 256"/>
                <a:gd name="T112" fmla="*/ 160 w 212"/>
                <a:gd name="T113" fmla="*/ 24 h 256"/>
                <a:gd name="T114" fmla="*/ 148 w 212"/>
                <a:gd name="T115" fmla="*/ 10 h 256"/>
                <a:gd name="T116" fmla="*/ 158 w 212"/>
                <a:gd name="T117" fmla="*/ 0 h 256"/>
                <a:gd name="T118" fmla="*/ 158 w 212"/>
                <a:gd name="T119" fmla="*/ 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12" h="256">
                  <a:moveTo>
                    <a:pt x="0" y="74"/>
                  </a:moveTo>
                  <a:lnTo>
                    <a:pt x="74" y="130"/>
                  </a:lnTo>
                  <a:lnTo>
                    <a:pt x="0" y="188"/>
                  </a:lnTo>
                  <a:lnTo>
                    <a:pt x="0" y="74"/>
                  </a:lnTo>
                  <a:close/>
                  <a:moveTo>
                    <a:pt x="106" y="56"/>
                  </a:moveTo>
                  <a:lnTo>
                    <a:pt x="106" y="56"/>
                  </a:lnTo>
                  <a:lnTo>
                    <a:pt x="118" y="72"/>
                  </a:lnTo>
                  <a:lnTo>
                    <a:pt x="118" y="72"/>
                  </a:lnTo>
                  <a:lnTo>
                    <a:pt x="128" y="90"/>
                  </a:lnTo>
                  <a:lnTo>
                    <a:pt x="128" y="90"/>
                  </a:lnTo>
                  <a:lnTo>
                    <a:pt x="134" y="110"/>
                  </a:lnTo>
                  <a:lnTo>
                    <a:pt x="134" y="110"/>
                  </a:lnTo>
                  <a:lnTo>
                    <a:pt x="136" y="130"/>
                  </a:lnTo>
                  <a:lnTo>
                    <a:pt x="136" y="130"/>
                  </a:lnTo>
                  <a:lnTo>
                    <a:pt x="134" y="152"/>
                  </a:lnTo>
                  <a:lnTo>
                    <a:pt x="134" y="152"/>
                  </a:lnTo>
                  <a:lnTo>
                    <a:pt x="128" y="170"/>
                  </a:lnTo>
                  <a:lnTo>
                    <a:pt x="128" y="170"/>
                  </a:lnTo>
                  <a:lnTo>
                    <a:pt x="118" y="190"/>
                  </a:lnTo>
                  <a:lnTo>
                    <a:pt x="118" y="190"/>
                  </a:lnTo>
                  <a:lnTo>
                    <a:pt x="106" y="206"/>
                  </a:lnTo>
                  <a:lnTo>
                    <a:pt x="106" y="206"/>
                  </a:lnTo>
                  <a:lnTo>
                    <a:pt x="104" y="208"/>
                  </a:lnTo>
                  <a:lnTo>
                    <a:pt x="104" y="208"/>
                  </a:lnTo>
                  <a:lnTo>
                    <a:pt x="102" y="208"/>
                  </a:lnTo>
                  <a:lnTo>
                    <a:pt x="90" y="200"/>
                  </a:lnTo>
                  <a:lnTo>
                    <a:pt x="90" y="200"/>
                  </a:lnTo>
                  <a:lnTo>
                    <a:pt x="94" y="196"/>
                  </a:lnTo>
                  <a:lnTo>
                    <a:pt x="94" y="196"/>
                  </a:lnTo>
                  <a:lnTo>
                    <a:pt x="106" y="182"/>
                  </a:lnTo>
                  <a:lnTo>
                    <a:pt x="116" y="166"/>
                  </a:lnTo>
                  <a:lnTo>
                    <a:pt x="116" y="166"/>
                  </a:lnTo>
                  <a:lnTo>
                    <a:pt x="120" y="148"/>
                  </a:lnTo>
                  <a:lnTo>
                    <a:pt x="120" y="148"/>
                  </a:lnTo>
                  <a:lnTo>
                    <a:pt x="122" y="130"/>
                  </a:lnTo>
                  <a:lnTo>
                    <a:pt x="122" y="130"/>
                  </a:lnTo>
                  <a:lnTo>
                    <a:pt x="120" y="114"/>
                  </a:lnTo>
                  <a:lnTo>
                    <a:pt x="116" y="96"/>
                  </a:lnTo>
                  <a:lnTo>
                    <a:pt x="116" y="96"/>
                  </a:lnTo>
                  <a:lnTo>
                    <a:pt x="106" y="80"/>
                  </a:lnTo>
                  <a:lnTo>
                    <a:pt x="106" y="80"/>
                  </a:lnTo>
                  <a:lnTo>
                    <a:pt x="94" y="66"/>
                  </a:lnTo>
                  <a:lnTo>
                    <a:pt x="94" y="66"/>
                  </a:lnTo>
                  <a:lnTo>
                    <a:pt x="90" y="62"/>
                  </a:lnTo>
                  <a:lnTo>
                    <a:pt x="90" y="62"/>
                  </a:lnTo>
                  <a:lnTo>
                    <a:pt x="86" y="58"/>
                  </a:lnTo>
                  <a:lnTo>
                    <a:pt x="98" y="48"/>
                  </a:lnTo>
                  <a:lnTo>
                    <a:pt x="98" y="48"/>
                  </a:lnTo>
                  <a:lnTo>
                    <a:pt x="102" y="52"/>
                  </a:lnTo>
                  <a:lnTo>
                    <a:pt x="102" y="52"/>
                  </a:lnTo>
                  <a:lnTo>
                    <a:pt x="106" y="56"/>
                  </a:lnTo>
                  <a:lnTo>
                    <a:pt x="106" y="56"/>
                  </a:lnTo>
                  <a:close/>
                  <a:moveTo>
                    <a:pt x="120" y="222"/>
                  </a:moveTo>
                  <a:lnTo>
                    <a:pt x="122" y="222"/>
                  </a:lnTo>
                  <a:lnTo>
                    <a:pt x="122" y="222"/>
                  </a:lnTo>
                  <a:lnTo>
                    <a:pt x="130" y="212"/>
                  </a:lnTo>
                  <a:lnTo>
                    <a:pt x="138" y="202"/>
                  </a:lnTo>
                  <a:lnTo>
                    <a:pt x="138" y="202"/>
                  </a:lnTo>
                  <a:lnTo>
                    <a:pt x="144" y="192"/>
                  </a:lnTo>
                  <a:lnTo>
                    <a:pt x="150" y="180"/>
                  </a:lnTo>
                  <a:lnTo>
                    <a:pt x="150" y="180"/>
                  </a:lnTo>
                  <a:lnTo>
                    <a:pt x="154" y="168"/>
                  </a:lnTo>
                  <a:lnTo>
                    <a:pt x="154" y="168"/>
                  </a:lnTo>
                  <a:lnTo>
                    <a:pt x="156" y="156"/>
                  </a:lnTo>
                  <a:lnTo>
                    <a:pt x="156" y="156"/>
                  </a:lnTo>
                  <a:lnTo>
                    <a:pt x="158" y="144"/>
                  </a:lnTo>
                  <a:lnTo>
                    <a:pt x="158" y="144"/>
                  </a:lnTo>
                  <a:lnTo>
                    <a:pt x="160" y="130"/>
                  </a:lnTo>
                  <a:lnTo>
                    <a:pt x="160" y="130"/>
                  </a:lnTo>
                  <a:lnTo>
                    <a:pt x="158" y="118"/>
                  </a:lnTo>
                  <a:lnTo>
                    <a:pt x="158" y="118"/>
                  </a:lnTo>
                  <a:lnTo>
                    <a:pt x="156" y="106"/>
                  </a:lnTo>
                  <a:lnTo>
                    <a:pt x="156" y="106"/>
                  </a:lnTo>
                  <a:lnTo>
                    <a:pt x="154" y="94"/>
                  </a:lnTo>
                  <a:lnTo>
                    <a:pt x="154" y="94"/>
                  </a:lnTo>
                  <a:lnTo>
                    <a:pt x="150" y="82"/>
                  </a:lnTo>
                  <a:lnTo>
                    <a:pt x="150" y="82"/>
                  </a:lnTo>
                  <a:lnTo>
                    <a:pt x="144" y="70"/>
                  </a:lnTo>
                  <a:lnTo>
                    <a:pt x="138" y="60"/>
                  </a:lnTo>
                  <a:lnTo>
                    <a:pt x="138" y="60"/>
                  </a:lnTo>
                  <a:lnTo>
                    <a:pt x="130" y="48"/>
                  </a:lnTo>
                  <a:lnTo>
                    <a:pt x="122" y="40"/>
                  </a:lnTo>
                  <a:lnTo>
                    <a:pt x="122" y="40"/>
                  </a:lnTo>
                  <a:lnTo>
                    <a:pt x="118" y="36"/>
                  </a:lnTo>
                  <a:lnTo>
                    <a:pt x="118" y="36"/>
                  </a:lnTo>
                  <a:lnTo>
                    <a:pt x="116" y="34"/>
                  </a:lnTo>
                  <a:lnTo>
                    <a:pt x="128" y="26"/>
                  </a:lnTo>
                  <a:lnTo>
                    <a:pt x="128" y="26"/>
                  </a:lnTo>
                  <a:lnTo>
                    <a:pt x="130" y="28"/>
                  </a:lnTo>
                  <a:lnTo>
                    <a:pt x="130" y="28"/>
                  </a:lnTo>
                  <a:lnTo>
                    <a:pt x="132" y="30"/>
                  </a:lnTo>
                  <a:lnTo>
                    <a:pt x="132" y="30"/>
                  </a:lnTo>
                  <a:lnTo>
                    <a:pt x="142" y="40"/>
                  </a:lnTo>
                  <a:lnTo>
                    <a:pt x="150" y="52"/>
                  </a:lnTo>
                  <a:lnTo>
                    <a:pt x="150" y="52"/>
                  </a:lnTo>
                  <a:lnTo>
                    <a:pt x="158" y="64"/>
                  </a:lnTo>
                  <a:lnTo>
                    <a:pt x="164" y="76"/>
                  </a:lnTo>
                  <a:lnTo>
                    <a:pt x="164" y="76"/>
                  </a:lnTo>
                  <a:lnTo>
                    <a:pt x="168" y="90"/>
                  </a:lnTo>
                  <a:lnTo>
                    <a:pt x="170" y="104"/>
                  </a:lnTo>
                  <a:lnTo>
                    <a:pt x="170" y="104"/>
                  </a:lnTo>
                  <a:lnTo>
                    <a:pt x="172" y="116"/>
                  </a:lnTo>
                  <a:lnTo>
                    <a:pt x="174" y="130"/>
                  </a:lnTo>
                  <a:lnTo>
                    <a:pt x="174" y="130"/>
                  </a:lnTo>
                  <a:lnTo>
                    <a:pt x="172" y="144"/>
                  </a:lnTo>
                  <a:lnTo>
                    <a:pt x="170" y="158"/>
                  </a:lnTo>
                  <a:lnTo>
                    <a:pt x="170" y="158"/>
                  </a:lnTo>
                  <a:lnTo>
                    <a:pt x="168" y="172"/>
                  </a:lnTo>
                  <a:lnTo>
                    <a:pt x="164" y="184"/>
                  </a:lnTo>
                  <a:lnTo>
                    <a:pt x="164" y="184"/>
                  </a:lnTo>
                  <a:lnTo>
                    <a:pt x="158" y="198"/>
                  </a:lnTo>
                  <a:lnTo>
                    <a:pt x="150" y="210"/>
                  </a:lnTo>
                  <a:lnTo>
                    <a:pt x="150" y="210"/>
                  </a:lnTo>
                  <a:lnTo>
                    <a:pt x="142" y="220"/>
                  </a:lnTo>
                  <a:lnTo>
                    <a:pt x="132" y="232"/>
                  </a:lnTo>
                  <a:lnTo>
                    <a:pt x="120" y="222"/>
                  </a:lnTo>
                  <a:close/>
                  <a:moveTo>
                    <a:pt x="160" y="2"/>
                  </a:moveTo>
                  <a:lnTo>
                    <a:pt x="160" y="2"/>
                  </a:lnTo>
                  <a:lnTo>
                    <a:pt x="172" y="16"/>
                  </a:lnTo>
                  <a:lnTo>
                    <a:pt x="182" y="30"/>
                  </a:lnTo>
                  <a:lnTo>
                    <a:pt x="182" y="30"/>
                  </a:lnTo>
                  <a:lnTo>
                    <a:pt x="192" y="46"/>
                  </a:lnTo>
                  <a:lnTo>
                    <a:pt x="200" y="62"/>
                  </a:lnTo>
                  <a:lnTo>
                    <a:pt x="200" y="62"/>
                  </a:lnTo>
                  <a:lnTo>
                    <a:pt x="206" y="78"/>
                  </a:lnTo>
                  <a:lnTo>
                    <a:pt x="210" y="96"/>
                  </a:lnTo>
                  <a:lnTo>
                    <a:pt x="210" y="96"/>
                  </a:lnTo>
                  <a:lnTo>
                    <a:pt x="212" y="114"/>
                  </a:lnTo>
                  <a:lnTo>
                    <a:pt x="212" y="130"/>
                  </a:lnTo>
                  <a:lnTo>
                    <a:pt x="212" y="130"/>
                  </a:lnTo>
                  <a:lnTo>
                    <a:pt x="212" y="148"/>
                  </a:lnTo>
                  <a:lnTo>
                    <a:pt x="210" y="164"/>
                  </a:lnTo>
                  <a:lnTo>
                    <a:pt x="210" y="164"/>
                  </a:lnTo>
                  <a:lnTo>
                    <a:pt x="206" y="180"/>
                  </a:lnTo>
                  <a:lnTo>
                    <a:pt x="200" y="198"/>
                  </a:lnTo>
                  <a:lnTo>
                    <a:pt x="200" y="198"/>
                  </a:lnTo>
                  <a:lnTo>
                    <a:pt x="194" y="212"/>
                  </a:lnTo>
                  <a:lnTo>
                    <a:pt x="184" y="228"/>
                  </a:lnTo>
                  <a:lnTo>
                    <a:pt x="184" y="228"/>
                  </a:lnTo>
                  <a:lnTo>
                    <a:pt x="174" y="242"/>
                  </a:lnTo>
                  <a:lnTo>
                    <a:pt x="162" y="256"/>
                  </a:lnTo>
                  <a:lnTo>
                    <a:pt x="152" y="248"/>
                  </a:lnTo>
                  <a:lnTo>
                    <a:pt x="152" y="248"/>
                  </a:lnTo>
                  <a:lnTo>
                    <a:pt x="162" y="236"/>
                  </a:lnTo>
                  <a:lnTo>
                    <a:pt x="162" y="236"/>
                  </a:lnTo>
                  <a:lnTo>
                    <a:pt x="170" y="224"/>
                  </a:lnTo>
                  <a:lnTo>
                    <a:pt x="170" y="224"/>
                  </a:lnTo>
                  <a:lnTo>
                    <a:pt x="178" y="210"/>
                  </a:lnTo>
                  <a:lnTo>
                    <a:pt x="186" y="194"/>
                  </a:lnTo>
                  <a:lnTo>
                    <a:pt x="186" y="194"/>
                  </a:lnTo>
                  <a:lnTo>
                    <a:pt x="192" y="178"/>
                  </a:lnTo>
                  <a:lnTo>
                    <a:pt x="192" y="178"/>
                  </a:lnTo>
                  <a:lnTo>
                    <a:pt x="196" y="162"/>
                  </a:lnTo>
                  <a:lnTo>
                    <a:pt x="196" y="162"/>
                  </a:lnTo>
                  <a:lnTo>
                    <a:pt x="198" y="146"/>
                  </a:lnTo>
                  <a:lnTo>
                    <a:pt x="198" y="146"/>
                  </a:lnTo>
                  <a:lnTo>
                    <a:pt x="198" y="130"/>
                  </a:lnTo>
                  <a:lnTo>
                    <a:pt x="198" y="130"/>
                  </a:lnTo>
                  <a:lnTo>
                    <a:pt x="198" y="114"/>
                  </a:lnTo>
                  <a:lnTo>
                    <a:pt x="198" y="114"/>
                  </a:lnTo>
                  <a:lnTo>
                    <a:pt x="196" y="98"/>
                  </a:lnTo>
                  <a:lnTo>
                    <a:pt x="196" y="98"/>
                  </a:lnTo>
                  <a:lnTo>
                    <a:pt x="192" y="82"/>
                  </a:lnTo>
                  <a:lnTo>
                    <a:pt x="192" y="82"/>
                  </a:lnTo>
                  <a:lnTo>
                    <a:pt x="186" y="68"/>
                  </a:lnTo>
                  <a:lnTo>
                    <a:pt x="186" y="68"/>
                  </a:lnTo>
                  <a:lnTo>
                    <a:pt x="178" y="52"/>
                  </a:lnTo>
                  <a:lnTo>
                    <a:pt x="178" y="52"/>
                  </a:lnTo>
                  <a:lnTo>
                    <a:pt x="170" y="38"/>
                  </a:lnTo>
                  <a:lnTo>
                    <a:pt x="170" y="38"/>
                  </a:lnTo>
                  <a:lnTo>
                    <a:pt x="160" y="24"/>
                  </a:lnTo>
                  <a:lnTo>
                    <a:pt x="148" y="12"/>
                  </a:lnTo>
                  <a:lnTo>
                    <a:pt x="148" y="12"/>
                  </a:lnTo>
                  <a:lnTo>
                    <a:pt x="148" y="10"/>
                  </a:lnTo>
                  <a:lnTo>
                    <a:pt x="148" y="10"/>
                  </a:lnTo>
                  <a:lnTo>
                    <a:pt x="148" y="10"/>
                  </a:lnTo>
                  <a:lnTo>
                    <a:pt x="158" y="0"/>
                  </a:lnTo>
                  <a:lnTo>
                    <a:pt x="158" y="0"/>
                  </a:lnTo>
                  <a:lnTo>
                    <a:pt x="158" y="2"/>
                  </a:lnTo>
                  <a:lnTo>
                    <a:pt x="158" y="2"/>
                  </a:lnTo>
                  <a:lnTo>
                    <a:pt x="160" y="2"/>
                  </a:lnTo>
                  <a:lnTo>
                    <a:pt x="160" y="2"/>
                  </a:ln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3" name="Freeform 131"/>
            <p:cNvSpPr>
              <a:spLocks noChangeAspect="1" noEditPoints="1"/>
            </p:cNvSpPr>
            <p:nvPr>
              <p:custDataLst>
                <p:custData r:id="rId4"/>
              </p:custDataLst>
            </p:nvPr>
          </p:nvSpPr>
          <p:spPr bwMode="auto">
            <a:xfrm>
              <a:off x="4576419" y="3479171"/>
              <a:ext cx="340241" cy="267244"/>
            </a:xfrm>
            <a:custGeom>
              <a:avLst/>
              <a:gdLst>
                <a:gd name="T0" fmla="*/ 62 w 275"/>
                <a:gd name="T1" fmla="*/ 5 h 216"/>
                <a:gd name="T2" fmla="*/ 62 w 275"/>
                <a:gd name="T3" fmla="*/ 212 h 216"/>
                <a:gd name="T4" fmla="*/ 0 w 275"/>
                <a:gd name="T5" fmla="*/ 212 h 216"/>
                <a:gd name="T6" fmla="*/ 0 w 275"/>
                <a:gd name="T7" fmla="*/ 5 h 216"/>
                <a:gd name="T8" fmla="*/ 62 w 275"/>
                <a:gd name="T9" fmla="*/ 5 h 216"/>
                <a:gd name="T10" fmla="*/ 50 w 275"/>
                <a:gd name="T11" fmla="*/ 29 h 216"/>
                <a:gd name="T12" fmla="*/ 12 w 275"/>
                <a:gd name="T13" fmla="*/ 29 h 216"/>
                <a:gd name="T14" fmla="*/ 12 w 275"/>
                <a:gd name="T15" fmla="*/ 41 h 216"/>
                <a:gd name="T16" fmla="*/ 50 w 275"/>
                <a:gd name="T17" fmla="*/ 41 h 216"/>
                <a:gd name="T18" fmla="*/ 50 w 275"/>
                <a:gd name="T19" fmla="*/ 29 h 216"/>
                <a:gd name="T20" fmla="*/ 50 w 275"/>
                <a:gd name="T21" fmla="*/ 53 h 216"/>
                <a:gd name="T22" fmla="*/ 12 w 275"/>
                <a:gd name="T23" fmla="*/ 53 h 216"/>
                <a:gd name="T24" fmla="*/ 12 w 275"/>
                <a:gd name="T25" fmla="*/ 66 h 216"/>
                <a:gd name="T26" fmla="*/ 50 w 275"/>
                <a:gd name="T27" fmla="*/ 66 h 216"/>
                <a:gd name="T28" fmla="*/ 50 w 275"/>
                <a:gd name="T29" fmla="*/ 53 h 216"/>
                <a:gd name="T30" fmla="*/ 134 w 275"/>
                <a:gd name="T31" fmla="*/ 5 h 216"/>
                <a:gd name="T32" fmla="*/ 134 w 275"/>
                <a:gd name="T33" fmla="*/ 212 h 216"/>
                <a:gd name="T34" fmla="*/ 74 w 275"/>
                <a:gd name="T35" fmla="*/ 212 h 216"/>
                <a:gd name="T36" fmla="*/ 74 w 275"/>
                <a:gd name="T37" fmla="*/ 5 h 216"/>
                <a:gd name="T38" fmla="*/ 134 w 275"/>
                <a:gd name="T39" fmla="*/ 5 h 216"/>
                <a:gd name="T40" fmla="*/ 122 w 275"/>
                <a:gd name="T41" fmla="*/ 29 h 216"/>
                <a:gd name="T42" fmla="*/ 86 w 275"/>
                <a:gd name="T43" fmla="*/ 29 h 216"/>
                <a:gd name="T44" fmla="*/ 86 w 275"/>
                <a:gd name="T45" fmla="*/ 41 h 216"/>
                <a:gd name="T46" fmla="*/ 122 w 275"/>
                <a:gd name="T47" fmla="*/ 41 h 216"/>
                <a:gd name="T48" fmla="*/ 122 w 275"/>
                <a:gd name="T49" fmla="*/ 29 h 216"/>
                <a:gd name="T50" fmla="*/ 122 w 275"/>
                <a:gd name="T51" fmla="*/ 53 h 216"/>
                <a:gd name="T52" fmla="*/ 86 w 275"/>
                <a:gd name="T53" fmla="*/ 53 h 216"/>
                <a:gd name="T54" fmla="*/ 86 w 275"/>
                <a:gd name="T55" fmla="*/ 66 h 216"/>
                <a:gd name="T56" fmla="*/ 122 w 275"/>
                <a:gd name="T57" fmla="*/ 66 h 216"/>
                <a:gd name="T58" fmla="*/ 122 w 275"/>
                <a:gd name="T59" fmla="*/ 53 h 216"/>
                <a:gd name="T60" fmla="*/ 275 w 275"/>
                <a:gd name="T61" fmla="*/ 195 h 216"/>
                <a:gd name="T62" fmla="*/ 218 w 275"/>
                <a:gd name="T63" fmla="*/ 216 h 216"/>
                <a:gd name="T64" fmla="*/ 147 w 275"/>
                <a:gd name="T65" fmla="*/ 21 h 216"/>
                <a:gd name="T66" fmla="*/ 204 w 275"/>
                <a:gd name="T67" fmla="*/ 0 h 216"/>
                <a:gd name="T68" fmla="*/ 275 w 275"/>
                <a:gd name="T69" fmla="*/ 195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75" h="216">
                  <a:moveTo>
                    <a:pt x="62" y="5"/>
                  </a:moveTo>
                  <a:lnTo>
                    <a:pt x="62" y="212"/>
                  </a:lnTo>
                  <a:lnTo>
                    <a:pt x="0" y="212"/>
                  </a:lnTo>
                  <a:lnTo>
                    <a:pt x="0" y="5"/>
                  </a:lnTo>
                  <a:lnTo>
                    <a:pt x="62" y="5"/>
                  </a:lnTo>
                  <a:close/>
                  <a:moveTo>
                    <a:pt x="50" y="29"/>
                  </a:moveTo>
                  <a:lnTo>
                    <a:pt x="12" y="29"/>
                  </a:lnTo>
                  <a:lnTo>
                    <a:pt x="12" y="41"/>
                  </a:lnTo>
                  <a:lnTo>
                    <a:pt x="50" y="41"/>
                  </a:lnTo>
                  <a:lnTo>
                    <a:pt x="50" y="29"/>
                  </a:lnTo>
                  <a:close/>
                  <a:moveTo>
                    <a:pt x="50" y="53"/>
                  </a:moveTo>
                  <a:lnTo>
                    <a:pt x="12" y="53"/>
                  </a:lnTo>
                  <a:lnTo>
                    <a:pt x="12" y="66"/>
                  </a:lnTo>
                  <a:lnTo>
                    <a:pt x="50" y="66"/>
                  </a:lnTo>
                  <a:lnTo>
                    <a:pt x="50" y="53"/>
                  </a:lnTo>
                  <a:close/>
                  <a:moveTo>
                    <a:pt x="134" y="5"/>
                  </a:moveTo>
                  <a:lnTo>
                    <a:pt x="134" y="212"/>
                  </a:lnTo>
                  <a:lnTo>
                    <a:pt x="74" y="212"/>
                  </a:lnTo>
                  <a:lnTo>
                    <a:pt x="74" y="5"/>
                  </a:lnTo>
                  <a:lnTo>
                    <a:pt x="134" y="5"/>
                  </a:lnTo>
                  <a:close/>
                  <a:moveTo>
                    <a:pt x="122" y="29"/>
                  </a:moveTo>
                  <a:lnTo>
                    <a:pt x="86" y="29"/>
                  </a:lnTo>
                  <a:lnTo>
                    <a:pt x="86" y="41"/>
                  </a:lnTo>
                  <a:lnTo>
                    <a:pt x="122" y="41"/>
                  </a:lnTo>
                  <a:lnTo>
                    <a:pt x="122" y="29"/>
                  </a:lnTo>
                  <a:close/>
                  <a:moveTo>
                    <a:pt x="122" y="53"/>
                  </a:moveTo>
                  <a:lnTo>
                    <a:pt x="86" y="53"/>
                  </a:lnTo>
                  <a:lnTo>
                    <a:pt x="86" y="66"/>
                  </a:lnTo>
                  <a:lnTo>
                    <a:pt x="122" y="66"/>
                  </a:lnTo>
                  <a:lnTo>
                    <a:pt x="122" y="53"/>
                  </a:lnTo>
                  <a:close/>
                  <a:moveTo>
                    <a:pt x="275" y="195"/>
                  </a:moveTo>
                  <a:lnTo>
                    <a:pt x="218" y="216"/>
                  </a:lnTo>
                  <a:lnTo>
                    <a:pt x="147" y="21"/>
                  </a:lnTo>
                  <a:lnTo>
                    <a:pt x="204" y="0"/>
                  </a:lnTo>
                  <a:lnTo>
                    <a:pt x="275" y="195"/>
                  </a:lnTo>
                  <a:close/>
                </a:path>
              </a:pathLst>
            </a:custGeom>
            <a:solidFill>
              <a:srgbClr val="0072C6"/>
            </a:solidFill>
            <a:ln>
              <a:noFill/>
            </a:ln>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nvGrpSpPr>
            <p:cNvPr id="64" name="Group 63"/>
            <p:cNvGrpSpPr/>
            <p:nvPr/>
          </p:nvGrpSpPr>
          <p:grpSpPr>
            <a:xfrm>
              <a:off x="5817717" y="1990739"/>
              <a:ext cx="256972" cy="381312"/>
              <a:chOff x="8785977" y="2372203"/>
              <a:chExt cx="482479" cy="715935"/>
            </a:xfrm>
            <a:solidFill>
              <a:srgbClr val="0072C6"/>
            </a:solidFill>
          </p:grpSpPr>
          <p:sp>
            <p:nvSpPr>
              <p:cNvPr id="83" name="Freeform 28"/>
              <p:cNvSpPr>
                <a:spLocks noEditPoints="1"/>
              </p:cNvSpPr>
              <p:nvPr/>
            </p:nvSpPr>
            <p:spPr bwMode="auto">
              <a:xfrm>
                <a:off x="8785977" y="2372203"/>
                <a:ext cx="482479" cy="715935"/>
              </a:xfrm>
              <a:custGeom>
                <a:avLst/>
                <a:gdLst>
                  <a:gd name="T0" fmla="*/ 90 w 93"/>
                  <a:gd name="T1" fmla="*/ 34 h 138"/>
                  <a:gd name="T2" fmla="*/ 86 w 93"/>
                  <a:gd name="T3" fmla="*/ 23 h 138"/>
                  <a:gd name="T4" fmla="*/ 79 w 93"/>
                  <a:gd name="T5" fmla="*/ 13 h 138"/>
                  <a:gd name="T6" fmla="*/ 69 w 93"/>
                  <a:gd name="T7" fmla="*/ 6 h 138"/>
                  <a:gd name="T8" fmla="*/ 58 w 93"/>
                  <a:gd name="T9" fmla="*/ 2 h 138"/>
                  <a:gd name="T10" fmla="*/ 46 w 93"/>
                  <a:gd name="T11" fmla="*/ 0 h 138"/>
                  <a:gd name="T12" fmla="*/ 35 w 93"/>
                  <a:gd name="T13" fmla="*/ 2 h 138"/>
                  <a:gd name="T14" fmla="*/ 24 w 93"/>
                  <a:gd name="T15" fmla="*/ 6 h 138"/>
                  <a:gd name="T16" fmla="*/ 14 w 93"/>
                  <a:gd name="T17" fmla="*/ 13 h 138"/>
                  <a:gd name="T18" fmla="*/ 7 w 93"/>
                  <a:gd name="T19" fmla="*/ 23 h 138"/>
                  <a:gd name="T20" fmla="*/ 2 w 93"/>
                  <a:gd name="T21" fmla="*/ 34 h 138"/>
                  <a:gd name="T22" fmla="*/ 0 w 93"/>
                  <a:gd name="T23" fmla="*/ 46 h 138"/>
                  <a:gd name="T24" fmla="*/ 2 w 93"/>
                  <a:gd name="T25" fmla="*/ 57 h 138"/>
                  <a:gd name="T26" fmla="*/ 7 w 93"/>
                  <a:gd name="T27" fmla="*/ 68 h 138"/>
                  <a:gd name="T28" fmla="*/ 14 w 93"/>
                  <a:gd name="T29" fmla="*/ 79 h 138"/>
                  <a:gd name="T30" fmla="*/ 21 w 93"/>
                  <a:gd name="T31" fmla="*/ 138 h 138"/>
                  <a:gd name="T32" fmla="*/ 71 w 93"/>
                  <a:gd name="T33" fmla="*/ 138 h 138"/>
                  <a:gd name="T34" fmla="*/ 79 w 93"/>
                  <a:gd name="T35" fmla="*/ 79 h 138"/>
                  <a:gd name="T36" fmla="*/ 86 w 93"/>
                  <a:gd name="T37" fmla="*/ 68 h 138"/>
                  <a:gd name="T38" fmla="*/ 90 w 93"/>
                  <a:gd name="T39" fmla="*/ 57 h 138"/>
                  <a:gd name="T40" fmla="*/ 93 w 93"/>
                  <a:gd name="T41" fmla="*/ 46 h 138"/>
                  <a:gd name="T42" fmla="*/ 46 w 93"/>
                  <a:gd name="T43" fmla="*/ 72 h 138"/>
                  <a:gd name="T44" fmla="*/ 41 w 93"/>
                  <a:gd name="T45" fmla="*/ 72 h 138"/>
                  <a:gd name="T46" fmla="*/ 32 w 93"/>
                  <a:gd name="T47" fmla="*/ 67 h 138"/>
                  <a:gd name="T48" fmla="*/ 25 w 93"/>
                  <a:gd name="T49" fmla="*/ 61 h 138"/>
                  <a:gd name="T50" fmla="*/ 21 w 93"/>
                  <a:gd name="T51" fmla="*/ 52 h 138"/>
                  <a:gd name="T52" fmla="*/ 20 w 93"/>
                  <a:gd name="T53" fmla="*/ 47 h 138"/>
                  <a:gd name="T54" fmla="*/ 23 w 93"/>
                  <a:gd name="T55" fmla="*/ 37 h 138"/>
                  <a:gd name="T56" fmla="*/ 28 w 93"/>
                  <a:gd name="T57" fmla="*/ 29 h 138"/>
                  <a:gd name="T58" fmla="*/ 36 w 93"/>
                  <a:gd name="T59" fmla="*/ 23 h 138"/>
                  <a:gd name="T60" fmla="*/ 46 w 93"/>
                  <a:gd name="T61" fmla="*/ 21 h 138"/>
                  <a:gd name="T62" fmla="*/ 52 w 93"/>
                  <a:gd name="T63" fmla="*/ 22 h 138"/>
                  <a:gd name="T64" fmla="*/ 61 w 93"/>
                  <a:gd name="T65" fmla="*/ 26 h 138"/>
                  <a:gd name="T66" fmla="*/ 68 w 93"/>
                  <a:gd name="T67" fmla="*/ 32 h 138"/>
                  <a:gd name="T68" fmla="*/ 71 w 93"/>
                  <a:gd name="T69" fmla="*/ 41 h 138"/>
                  <a:gd name="T70" fmla="*/ 72 w 93"/>
                  <a:gd name="T71" fmla="*/ 47 h 138"/>
                  <a:gd name="T72" fmla="*/ 70 w 93"/>
                  <a:gd name="T73" fmla="*/ 56 h 138"/>
                  <a:gd name="T74" fmla="*/ 64 w 93"/>
                  <a:gd name="T75" fmla="*/ 65 h 138"/>
                  <a:gd name="T76" fmla="*/ 56 w 93"/>
                  <a:gd name="T77" fmla="*/ 70 h 138"/>
                  <a:gd name="T78" fmla="*/ 46 w 93"/>
                  <a:gd name="T79" fmla="*/ 7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138">
                    <a:moveTo>
                      <a:pt x="80" y="41"/>
                    </a:moveTo>
                    <a:lnTo>
                      <a:pt x="90" y="34"/>
                    </a:lnTo>
                    <a:lnTo>
                      <a:pt x="78" y="32"/>
                    </a:lnTo>
                    <a:lnTo>
                      <a:pt x="86" y="23"/>
                    </a:lnTo>
                    <a:lnTo>
                      <a:pt x="73" y="24"/>
                    </a:lnTo>
                    <a:lnTo>
                      <a:pt x="79" y="13"/>
                    </a:lnTo>
                    <a:lnTo>
                      <a:pt x="68" y="19"/>
                    </a:lnTo>
                    <a:lnTo>
                      <a:pt x="69" y="6"/>
                    </a:lnTo>
                    <a:lnTo>
                      <a:pt x="60" y="14"/>
                    </a:lnTo>
                    <a:lnTo>
                      <a:pt x="58" y="2"/>
                    </a:lnTo>
                    <a:lnTo>
                      <a:pt x="51" y="12"/>
                    </a:lnTo>
                    <a:lnTo>
                      <a:pt x="46" y="0"/>
                    </a:lnTo>
                    <a:lnTo>
                      <a:pt x="42" y="12"/>
                    </a:lnTo>
                    <a:lnTo>
                      <a:pt x="35" y="2"/>
                    </a:lnTo>
                    <a:lnTo>
                      <a:pt x="33" y="14"/>
                    </a:lnTo>
                    <a:lnTo>
                      <a:pt x="24" y="6"/>
                    </a:lnTo>
                    <a:lnTo>
                      <a:pt x="25" y="19"/>
                    </a:lnTo>
                    <a:lnTo>
                      <a:pt x="14" y="13"/>
                    </a:lnTo>
                    <a:lnTo>
                      <a:pt x="19" y="24"/>
                    </a:lnTo>
                    <a:lnTo>
                      <a:pt x="7" y="23"/>
                    </a:lnTo>
                    <a:lnTo>
                      <a:pt x="15" y="32"/>
                    </a:lnTo>
                    <a:lnTo>
                      <a:pt x="2" y="34"/>
                    </a:lnTo>
                    <a:lnTo>
                      <a:pt x="12" y="41"/>
                    </a:lnTo>
                    <a:lnTo>
                      <a:pt x="0" y="46"/>
                    </a:lnTo>
                    <a:lnTo>
                      <a:pt x="12" y="50"/>
                    </a:lnTo>
                    <a:lnTo>
                      <a:pt x="2" y="57"/>
                    </a:lnTo>
                    <a:lnTo>
                      <a:pt x="15" y="59"/>
                    </a:lnTo>
                    <a:lnTo>
                      <a:pt x="7" y="68"/>
                    </a:lnTo>
                    <a:lnTo>
                      <a:pt x="19" y="67"/>
                    </a:lnTo>
                    <a:lnTo>
                      <a:pt x="14" y="79"/>
                    </a:lnTo>
                    <a:lnTo>
                      <a:pt x="21" y="75"/>
                    </a:lnTo>
                    <a:lnTo>
                      <a:pt x="21" y="138"/>
                    </a:lnTo>
                    <a:lnTo>
                      <a:pt x="46" y="113"/>
                    </a:lnTo>
                    <a:lnTo>
                      <a:pt x="71" y="138"/>
                    </a:lnTo>
                    <a:lnTo>
                      <a:pt x="71" y="75"/>
                    </a:lnTo>
                    <a:lnTo>
                      <a:pt x="79" y="79"/>
                    </a:lnTo>
                    <a:lnTo>
                      <a:pt x="73" y="67"/>
                    </a:lnTo>
                    <a:lnTo>
                      <a:pt x="86" y="68"/>
                    </a:lnTo>
                    <a:lnTo>
                      <a:pt x="78" y="59"/>
                    </a:lnTo>
                    <a:lnTo>
                      <a:pt x="90" y="57"/>
                    </a:lnTo>
                    <a:lnTo>
                      <a:pt x="80" y="50"/>
                    </a:lnTo>
                    <a:lnTo>
                      <a:pt x="93" y="46"/>
                    </a:lnTo>
                    <a:lnTo>
                      <a:pt x="80" y="41"/>
                    </a:lnTo>
                    <a:close/>
                    <a:moveTo>
                      <a:pt x="46" y="72"/>
                    </a:moveTo>
                    <a:lnTo>
                      <a:pt x="46" y="72"/>
                    </a:lnTo>
                    <a:lnTo>
                      <a:pt x="41" y="72"/>
                    </a:lnTo>
                    <a:lnTo>
                      <a:pt x="36" y="70"/>
                    </a:lnTo>
                    <a:lnTo>
                      <a:pt x="32" y="67"/>
                    </a:lnTo>
                    <a:lnTo>
                      <a:pt x="28" y="65"/>
                    </a:lnTo>
                    <a:lnTo>
                      <a:pt x="25" y="61"/>
                    </a:lnTo>
                    <a:lnTo>
                      <a:pt x="23" y="56"/>
                    </a:lnTo>
                    <a:lnTo>
                      <a:pt x="21" y="52"/>
                    </a:lnTo>
                    <a:lnTo>
                      <a:pt x="20" y="47"/>
                    </a:lnTo>
                    <a:lnTo>
                      <a:pt x="20" y="47"/>
                    </a:lnTo>
                    <a:lnTo>
                      <a:pt x="21" y="41"/>
                    </a:lnTo>
                    <a:lnTo>
                      <a:pt x="23" y="37"/>
                    </a:lnTo>
                    <a:lnTo>
                      <a:pt x="25" y="32"/>
                    </a:lnTo>
                    <a:lnTo>
                      <a:pt x="28" y="29"/>
                    </a:lnTo>
                    <a:lnTo>
                      <a:pt x="32" y="26"/>
                    </a:lnTo>
                    <a:lnTo>
                      <a:pt x="36" y="23"/>
                    </a:lnTo>
                    <a:lnTo>
                      <a:pt x="41" y="22"/>
                    </a:lnTo>
                    <a:lnTo>
                      <a:pt x="46" y="21"/>
                    </a:lnTo>
                    <a:lnTo>
                      <a:pt x="46" y="21"/>
                    </a:lnTo>
                    <a:lnTo>
                      <a:pt x="52" y="22"/>
                    </a:lnTo>
                    <a:lnTo>
                      <a:pt x="56" y="23"/>
                    </a:lnTo>
                    <a:lnTo>
                      <a:pt x="61" y="26"/>
                    </a:lnTo>
                    <a:lnTo>
                      <a:pt x="64" y="29"/>
                    </a:lnTo>
                    <a:lnTo>
                      <a:pt x="68" y="32"/>
                    </a:lnTo>
                    <a:lnTo>
                      <a:pt x="70" y="37"/>
                    </a:lnTo>
                    <a:lnTo>
                      <a:pt x="71" y="41"/>
                    </a:lnTo>
                    <a:lnTo>
                      <a:pt x="72" y="47"/>
                    </a:lnTo>
                    <a:lnTo>
                      <a:pt x="72" y="47"/>
                    </a:lnTo>
                    <a:lnTo>
                      <a:pt x="71" y="52"/>
                    </a:lnTo>
                    <a:lnTo>
                      <a:pt x="70" y="56"/>
                    </a:lnTo>
                    <a:lnTo>
                      <a:pt x="68" y="61"/>
                    </a:lnTo>
                    <a:lnTo>
                      <a:pt x="64" y="65"/>
                    </a:lnTo>
                    <a:lnTo>
                      <a:pt x="61" y="67"/>
                    </a:lnTo>
                    <a:lnTo>
                      <a:pt x="56" y="70"/>
                    </a:lnTo>
                    <a:lnTo>
                      <a:pt x="52" y="72"/>
                    </a:lnTo>
                    <a:lnTo>
                      <a:pt x="46" y="72"/>
                    </a:lnTo>
                    <a:lnTo>
                      <a:pt x="46"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4" name="Freeform 29"/>
              <p:cNvSpPr>
                <a:spLocks/>
              </p:cNvSpPr>
              <p:nvPr/>
            </p:nvSpPr>
            <p:spPr bwMode="auto">
              <a:xfrm>
                <a:off x="8926053" y="2517465"/>
                <a:ext cx="197141" cy="197141"/>
              </a:xfrm>
              <a:custGeom>
                <a:avLst/>
                <a:gdLst>
                  <a:gd name="T0" fmla="*/ 19 w 38"/>
                  <a:gd name="T1" fmla="*/ 0 h 38"/>
                  <a:gd name="T2" fmla="*/ 19 w 38"/>
                  <a:gd name="T3" fmla="*/ 0 h 38"/>
                  <a:gd name="T4" fmla="*/ 16 w 38"/>
                  <a:gd name="T5" fmla="*/ 0 h 38"/>
                  <a:gd name="T6" fmla="*/ 11 w 38"/>
                  <a:gd name="T7" fmla="*/ 1 h 38"/>
                  <a:gd name="T8" fmla="*/ 9 w 38"/>
                  <a:gd name="T9" fmla="*/ 3 h 38"/>
                  <a:gd name="T10" fmla="*/ 6 w 38"/>
                  <a:gd name="T11" fmla="*/ 6 h 38"/>
                  <a:gd name="T12" fmla="*/ 4 w 38"/>
                  <a:gd name="T13" fmla="*/ 8 h 38"/>
                  <a:gd name="T14" fmla="*/ 1 w 38"/>
                  <a:gd name="T15" fmla="*/ 11 h 38"/>
                  <a:gd name="T16" fmla="*/ 0 w 38"/>
                  <a:gd name="T17" fmla="*/ 15 h 38"/>
                  <a:gd name="T18" fmla="*/ 0 w 38"/>
                  <a:gd name="T19" fmla="*/ 19 h 38"/>
                  <a:gd name="T20" fmla="*/ 0 w 38"/>
                  <a:gd name="T21" fmla="*/ 19 h 38"/>
                  <a:gd name="T22" fmla="*/ 0 w 38"/>
                  <a:gd name="T23" fmla="*/ 22 h 38"/>
                  <a:gd name="T24" fmla="*/ 1 w 38"/>
                  <a:gd name="T25" fmla="*/ 26 h 38"/>
                  <a:gd name="T26" fmla="*/ 4 w 38"/>
                  <a:gd name="T27" fmla="*/ 29 h 38"/>
                  <a:gd name="T28" fmla="*/ 6 w 38"/>
                  <a:gd name="T29" fmla="*/ 33 h 38"/>
                  <a:gd name="T30" fmla="*/ 9 w 38"/>
                  <a:gd name="T31" fmla="*/ 35 h 38"/>
                  <a:gd name="T32" fmla="*/ 11 w 38"/>
                  <a:gd name="T33" fmla="*/ 36 h 38"/>
                  <a:gd name="T34" fmla="*/ 16 w 38"/>
                  <a:gd name="T35" fmla="*/ 37 h 38"/>
                  <a:gd name="T36" fmla="*/ 19 w 38"/>
                  <a:gd name="T37" fmla="*/ 38 h 38"/>
                  <a:gd name="T38" fmla="*/ 19 w 38"/>
                  <a:gd name="T39" fmla="*/ 38 h 38"/>
                  <a:gd name="T40" fmla="*/ 23 w 38"/>
                  <a:gd name="T41" fmla="*/ 37 h 38"/>
                  <a:gd name="T42" fmla="*/ 27 w 38"/>
                  <a:gd name="T43" fmla="*/ 36 h 38"/>
                  <a:gd name="T44" fmla="*/ 29 w 38"/>
                  <a:gd name="T45" fmla="*/ 35 h 38"/>
                  <a:gd name="T46" fmla="*/ 33 w 38"/>
                  <a:gd name="T47" fmla="*/ 33 h 38"/>
                  <a:gd name="T48" fmla="*/ 35 w 38"/>
                  <a:gd name="T49" fmla="*/ 29 h 38"/>
                  <a:gd name="T50" fmla="*/ 37 w 38"/>
                  <a:gd name="T51" fmla="*/ 26 h 38"/>
                  <a:gd name="T52" fmla="*/ 38 w 38"/>
                  <a:gd name="T53" fmla="*/ 22 h 38"/>
                  <a:gd name="T54" fmla="*/ 38 w 38"/>
                  <a:gd name="T55" fmla="*/ 19 h 38"/>
                  <a:gd name="T56" fmla="*/ 38 w 38"/>
                  <a:gd name="T57" fmla="*/ 19 h 38"/>
                  <a:gd name="T58" fmla="*/ 38 w 38"/>
                  <a:gd name="T59" fmla="*/ 15 h 38"/>
                  <a:gd name="T60" fmla="*/ 37 w 38"/>
                  <a:gd name="T61" fmla="*/ 11 h 38"/>
                  <a:gd name="T62" fmla="*/ 35 w 38"/>
                  <a:gd name="T63" fmla="*/ 8 h 38"/>
                  <a:gd name="T64" fmla="*/ 33 w 38"/>
                  <a:gd name="T65" fmla="*/ 6 h 38"/>
                  <a:gd name="T66" fmla="*/ 29 w 38"/>
                  <a:gd name="T67" fmla="*/ 3 h 38"/>
                  <a:gd name="T68" fmla="*/ 27 w 38"/>
                  <a:gd name="T69" fmla="*/ 1 h 38"/>
                  <a:gd name="T70" fmla="*/ 23 w 38"/>
                  <a:gd name="T71" fmla="*/ 0 h 38"/>
                  <a:gd name="T72" fmla="*/ 19 w 38"/>
                  <a:gd name="T73" fmla="*/ 0 h 38"/>
                  <a:gd name="T74" fmla="*/ 19 w 38"/>
                  <a:gd name="T75"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 h="38">
                    <a:moveTo>
                      <a:pt x="19" y="0"/>
                    </a:moveTo>
                    <a:lnTo>
                      <a:pt x="19" y="0"/>
                    </a:lnTo>
                    <a:lnTo>
                      <a:pt x="16" y="0"/>
                    </a:lnTo>
                    <a:lnTo>
                      <a:pt x="11" y="1"/>
                    </a:lnTo>
                    <a:lnTo>
                      <a:pt x="9" y="3"/>
                    </a:lnTo>
                    <a:lnTo>
                      <a:pt x="6" y="6"/>
                    </a:lnTo>
                    <a:lnTo>
                      <a:pt x="4" y="8"/>
                    </a:lnTo>
                    <a:lnTo>
                      <a:pt x="1" y="11"/>
                    </a:lnTo>
                    <a:lnTo>
                      <a:pt x="0" y="15"/>
                    </a:lnTo>
                    <a:lnTo>
                      <a:pt x="0" y="19"/>
                    </a:lnTo>
                    <a:lnTo>
                      <a:pt x="0" y="19"/>
                    </a:lnTo>
                    <a:lnTo>
                      <a:pt x="0" y="22"/>
                    </a:lnTo>
                    <a:lnTo>
                      <a:pt x="1" y="26"/>
                    </a:lnTo>
                    <a:lnTo>
                      <a:pt x="4" y="29"/>
                    </a:lnTo>
                    <a:lnTo>
                      <a:pt x="6" y="33"/>
                    </a:lnTo>
                    <a:lnTo>
                      <a:pt x="9" y="35"/>
                    </a:lnTo>
                    <a:lnTo>
                      <a:pt x="11" y="36"/>
                    </a:lnTo>
                    <a:lnTo>
                      <a:pt x="16" y="37"/>
                    </a:lnTo>
                    <a:lnTo>
                      <a:pt x="19" y="38"/>
                    </a:lnTo>
                    <a:lnTo>
                      <a:pt x="19" y="38"/>
                    </a:lnTo>
                    <a:lnTo>
                      <a:pt x="23" y="37"/>
                    </a:lnTo>
                    <a:lnTo>
                      <a:pt x="27" y="36"/>
                    </a:lnTo>
                    <a:lnTo>
                      <a:pt x="29" y="35"/>
                    </a:lnTo>
                    <a:lnTo>
                      <a:pt x="33" y="33"/>
                    </a:lnTo>
                    <a:lnTo>
                      <a:pt x="35" y="29"/>
                    </a:lnTo>
                    <a:lnTo>
                      <a:pt x="37" y="26"/>
                    </a:lnTo>
                    <a:lnTo>
                      <a:pt x="38" y="22"/>
                    </a:lnTo>
                    <a:lnTo>
                      <a:pt x="38" y="19"/>
                    </a:lnTo>
                    <a:lnTo>
                      <a:pt x="38" y="19"/>
                    </a:lnTo>
                    <a:lnTo>
                      <a:pt x="38" y="15"/>
                    </a:lnTo>
                    <a:lnTo>
                      <a:pt x="37" y="11"/>
                    </a:lnTo>
                    <a:lnTo>
                      <a:pt x="35" y="8"/>
                    </a:lnTo>
                    <a:lnTo>
                      <a:pt x="33" y="6"/>
                    </a:lnTo>
                    <a:lnTo>
                      <a:pt x="29" y="3"/>
                    </a:lnTo>
                    <a:lnTo>
                      <a:pt x="27" y="1"/>
                    </a:lnTo>
                    <a:lnTo>
                      <a:pt x="23" y="0"/>
                    </a:lnTo>
                    <a:lnTo>
                      <a:pt x="19" y="0"/>
                    </a:lnTo>
                    <a:lnTo>
                      <a:pt x="1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5" name="Group 64"/>
            <p:cNvGrpSpPr>
              <a:grpSpLocks noChangeAspect="1"/>
            </p:cNvGrpSpPr>
            <p:nvPr>
              <p:custDataLst>
                <p:custData r:id="rId5"/>
              </p:custDataLst>
            </p:nvPr>
          </p:nvGrpSpPr>
          <p:grpSpPr>
            <a:xfrm>
              <a:off x="5989763" y="3481970"/>
              <a:ext cx="359056" cy="244464"/>
              <a:chOff x="7554913" y="3697288"/>
              <a:chExt cx="596900" cy="406400"/>
            </a:xfrm>
            <a:solidFill>
              <a:srgbClr val="0072C6"/>
            </a:solidFill>
          </p:grpSpPr>
          <p:sp>
            <p:nvSpPr>
              <p:cNvPr id="78" name="Freeform 16"/>
              <p:cNvSpPr>
                <a:spLocks noEditPoints="1"/>
              </p:cNvSpPr>
              <p:nvPr/>
            </p:nvSpPr>
            <p:spPr bwMode="auto">
              <a:xfrm>
                <a:off x="7554913" y="3697288"/>
                <a:ext cx="596900" cy="406400"/>
              </a:xfrm>
              <a:custGeom>
                <a:avLst/>
                <a:gdLst>
                  <a:gd name="T0" fmla="*/ 358 w 376"/>
                  <a:gd name="T1" fmla="*/ 0 h 256"/>
                  <a:gd name="T2" fmla="*/ 18 w 376"/>
                  <a:gd name="T3" fmla="*/ 0 h 256"/>
                  <a:gd name="T4" fmla="*/ 18 w 376"/>
                  <a:gd name="T5" fmla="*/ 0 h 256"/>
                  <a:gd name="T6" fmla="*/ 10 w 376"/>
                  <a:gd name="T7" fmla="*/ 2 h 256"/>
                  <a:gd name="T8" fmla="*/ 4 w 376"/>
                  <a:gd name="T9" fmla="*/ 6 h 256"/>
                  <a:gd name="T10" fmla="*/ 0 w 376"/>
                  <a:gd name="T11" fmla="*/ 12 h 256"/>
                  <a:gd name="T12" fmla="*/ 0 w 376"/>
                  <a:gd name="T13" fmla="*/ 18 h 256"/>
                  <a:gd name="T14" fmla="*/ 0 w 376"/>
                  <a:gd name="T15" fmla="*/ 236 h 256"/>
                  <a:gd name="T16" fmla="*/ 0 w 376"/>
                  <a:gd name="T17" fmla="*/ 236 h 256"/>
                  <a:gd name="T18" fmla="*/ 0 w 376"/>
                  <a:gd name="T19" fmla="*/ 244 h 256"/>
                  <a:gd name="T20" fmla="*/ 4 w 376"/>
                  <a:gd name="T21" fmla="*/ 250 h 256"/>
                  <a:gd name="T22" fmla="*/ 10 w 376"/>
                  <a:gd name="T23" fmla="*/ 254 h 256"/>
                  <a:gd name="T24" fmla="*/ 18 w 376"/>
                  <a:gd name="T25" fmla="*/ 256 h 256"/>
                  <a:gd name="T26" fmla="*/ 358 w 376"/>
                  <a:gd name="T27" fmla="*/ 256 h 256"/>
                  <a:gd name="T28" fmla="*/ 358 w 376"/>
                  <a:gd name="T29" fmla="*/ 256 h 256"/>
                  <a:gd name="T30" fmla="*/ 364 w 376"/>
                  <a:gd name="T31" fmla="*/ 254 h 256"/>
                  <a:gd name="T32" fmla="*/ 370 w 376"/>
                  <a:gd name="T33" fmla="*/ 250 h 256"/>
                  <a:gd name="T34" fmla="*/ 376 w 376"/>
                  <a:gd name="T35" fmla="*/ 244 h 256"/>
                  <a:gd name="T36" fmla="*/ 376 w 376"/>
                  <a:gd name="T37" fmla="*/ 236 h 256"/>
                  <a:gd name="T38" fmla="*/ 376 w 376"/>
                  <a:gd name="T39" fmla="*/ 18 h 256"/>
                  <a:gd name="T40" fmla="*/ 376 w 376"/>
                  <a:gd name="T41" fmla="*/ 18 h 256"/>
                  <a:gd name="T42" fmla="*/ 376 w 376"/>
                  <a:gd name="T43" fmla="*/ 12 h 256"/>
                  <a:gd name="T44" fmla="*/ 370 w 376"/>
                  <a:gd name="T45" fmla="*/ 6 h 256"/>
                  <a:gd name="T46" fmla="*/ 364 w 376"/>
                  <a:gd name="T47" fmla="*/ 2 h 256"/>
                  <a:gd name="T48" fmla="*/ 358 w 376"/>
                  <a:gd name="T49" fmla="*/ 0 h 256"/>
                  <a:gd name="T50" fmla="*/ 358 w 376"/>
                  <a:gd name="T51" fmla="*/ 0 h 256"/>
                  <a:gd name="T52" fmla="*/ 342 w 376"/>
                  <a:gd name="T53" fmla="*/ 224 h 256"/>
                  <a:gd name="T54" fmla="*/ 34 w 376"/>
                  <a:gd name="T55" fmla="*/ 224 h 256"/>
                  <a:gd name="T56" fmla="*/ 34 w 376"/>
                  <a:gd name="T57" fmla="*/ 30 h 256"/>
                  <a:gd name="T58" fmla="*/ 342 w 376"/>
                  <a:gd name="T59" fmla="*/ 30 h 256"/>
                  <a:gd name="T60" fmla="*/ 342 w 376"/>
                  <a:gd name="T61" fmla="*/ 22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376" h="256">
                    <a:moveTo>
                      <a:pt x="358" y="0"/>
                    </a:moveTo>
                    <a:lnTo>
                      <a:pt x="18" y="0"/>
                    </a:lnTo>
                    <a:lnTo>
                      <a:pt x="18" y="0"/>
                    </a:lnTo>
                    <a:lnTo>
                      <a:pt x="10" y="2"/>
                    </a:lnTo>
                    <a:lnTo>
                      <a:pt x="4" y="6"/>
                    </a:lnTo>
                    <a:lnTo>
                      <a:pt x="0" y="12"/>
                    </a:lnTo>
                    <a:lnTo>
                      <a:pt x="0" y="18"/>
                    </a:lnTo>
                    <a:lnTo>
                      <a:pt x="0" y="236"/>
                    </a:lnTo>
                    <a:lnTo>
                      <a:pt x="0" y="236"/>
                    </a:lnTo>
                    <a:lnTo>
                      <a:pt x="0" y="244"/>
                    </a:lnTo>
                    <a:lnTo>
                      <a:pt x="4" y="250"/>
                    </a:lnTo>
                    <a:lnTo>
                      <a:pt x="10" y="254"/>
                    </a:lnTo>
                    <a:lnTo>
                      <a:pt x="18" y="256"/>
                    </a:lnTo>
                    <a:lnTo>
                      <a:pt x="358" y="256"/>
                    </a:lnTo>
                    <a:lnTo>
                      <a:pt x="358" y="256"/>
                    </a:lnTo>
                    <a:lnTo>
                      <a:pt x="364" y="254"/>
                    </a:lnTo>
                    <a:lnTo>
                      <a:pt x="370" y="250"/>
                    </a:lnTo>
                    <a:lnTo>
                      <a:pt x="376" y="244"/>
                    </a:lnTo>
                    <a:lnTo>
                      <a:pt x="376" y="236"/>
                    </a:lnTo>
                    <a:lnTo>
                      <a:pt x="376" y="18"/>
                    </a:lnTo>
                    <a:lnTo>
                      <a:pt x="376" y="18"/>
                    </a:lnTo>
                    <a:lnTo>
                      <a:pt x="376" y="12"/>
                    </a:lnTo>
                    <a:lnTo>
                      <a:pt x="370" y="6"/>
                    </a:lnTo>
                    <a:lnTo>
                      <a:pt x="364" y="2"/>
                    </a:lnTo>
                    <a:lnTo>
                      <a:pt x="358" y="0"/>
                    </a:lnTo>
                    <a:lnTo>
                      <a:pt x="358" y="0"/>
                    </a:lnTo>
                    <a:close/>
                    <a:moveTo>
                      <a:pt x="342" y="224"/>
                    </a:moveTo>
                    <a:lnTo>
                      <a:pt x="34" y="224"/>
                    </a:lnTo>
                    <a:lnTo>
                      <a:pt x="34" y="30"/>
                    </a:lnTo>
                    <a:lnTo>
                      <a:pt x="342" y="30"/>
                    </a:lnTo>
                    <a:lnTo>
                      <a:pt x="342"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9" name="Freeform 17"/>
              <p:cNvSpPr>
                <a:spLocks/>
              </p:cNvSpPr>
              <p:nvPr/>
            </p:nvSpPr>
            <p:spPr bwMode="auto">
              <a:xfrm>
                <a:off x="7910513" y="3805238"/>
                <a:ext cx="117475" cy="187325"/>
              </a:xfrm>
              <a:custGeom>
                <a:avLst/>
                <a:gdLst>
                  <a:gd name="T0" fmla="*/ 18 w 74"/>
                  <a:gd name="T1" fmla="*/ 70 h 118"/>
                  <a:gd name="T2" fmla="*/ 18 w 74"/>
                  <a:gd name="T3" fmla="*/ 118 h 118"/>
                  <a:gd name="T4" fmla="*/ 36 w 74"/>
                  <a:gd name="T5" fmla="*/ 100 h 118"/>
                  <a:gd name="T6" fmla="*/ 56 w 74"/>
                  <a:gd name="T7" fmla="*/ 118 h 118"/>
                  <a:gd name="T8" fmla="*/ 56 w 74"/>
                  <a:gd name="T9" fmla="*/ 70 h 118"/>
                  <a:gd name="T10" fmla="*/ 56 w 74"/>
                  <a:gd name="T11" fmla="*/ 70 h 118"/>
                  <a:gd name="T12" fmla="*/ 62 w 74"/>
                  <a:gd name="T13" fmla="*/ 64 h 118"/>
                  <a:gd name="T14" fmla="*/ 68 w 74"/>
                  <a:gd name="T15" fmla="*/ 56 h 118"/>
                  <a:gd name="T16" fmla="*/ 72 w 74"/>
                  <a:gd name="T17" fmla="*/ 48 h 118"/>
                  <a:gd name="T18" fmla="*/ 74 w 74"/>
                  <a:gd name="T19" fmla="*/ 38 h 118"/>
                  <a:gd name="T20" fmla="*/ 74 w 74"/>
                  <a:gd name="T21" fmla="*/ 38 h 118"/>
                  <a:gd name="T22" fmla="*/ 72 w 74"/>
                  <a:gd name="T23" fmla="*/ 30 h 118"/>
                  <a:gd name="T24" fmla="*/ 70 w 74"/>
                  <a:gd name="T25" fmla="*/ 22 h 118"/>
                  <a:gd name="T26" fmla="*/ 68 w 74"/>
                  <a:gd name="T27" fmla="*/ 16 h 118"/>
                  <a:gd name="T28" fmla="*/ 62 w 74"/>
                  <a:gd name="T29" fmla="*/ 10 h 118"/>
                  <a:gd name="T30" fmla="*/ 58 w 74"/>
                  <a:gd name="T31" fmla="*/ 6 h 118"/>
                  <a:gd name="T32" fmla="*/ 50 w 74"/>
                  <a:gd name="T33" fmla="*/ 2 h 118"/>
                  <a:gd name="T34" fmla="*/ 44 w 74"/>
                  <a:gd name="T35" fmla="*/ 0 h 118"/>
                  <a:gd name="T36" fmla="*/ 36 w 74"/>
                  <a:gd name="T37" fmla="*/ 0 h 118"/>
                  <a:gd name="T38" fmla="*/ 36 w 74"/>
                  <a:gd name="T39" fmla="*/ 0 h 118"/>
                  <a:gd name="T40" fmla="*/ 28 w 74"/>
                  <a:gd name="T41" fmla="*/ 0 h 118"/>
                  <a:gd name="T42" fmla="*/ 22 w 74"/>
                  <a:gd name="T43" fmla="*/ 2 h 118"/>
                  <a:gd name="T44" fmla="*/ 16 w 74"/>
                  <a:gd name="T45" fmla="*/ 6 h 118"/>
                  <a:gd name="T46" fmla="*/ 10 w 74"/>
                  <a:gd name="T47" fmla="*/ 10 h 118"/>
                  <a:gd name="T48" fmla="*/ 6 w 74"/>
                  <a:gd name="T49" fmla="*/ 16 h 118"/>
                  <a:gd name="T50" fmla="*/ 2 w 74"/>
                  <a:gd name="T51" fmla="*/ 22 h 118"/>
                  <a:gd name="T52" fmla="*/ 0 w 74"/>
                  <a:gd name="T53" fmla="*/ 30 h 118"/>
                  <a:gd name="T54" fmla="*/ 0 w 74"/>
                  <a:gd name="T55" fmla="*/ 38 h 118"/>
                  <a:gd name="T56" fmla="*/ 0 w 74"/>
                  <a:gd name="T57" fmla="*/ 38 h 118"/>
                  <a:gd name="T58" fmla="*/ 0 w 74"/>
                  <a:gd name="T59" fmla="*/ 48 h 118"/>
                  <a:gd name="T60" fmla="*/ 4 w 74"/>
                  <a:gd name="T61" fmla="*/ 56 h 118"/>
                  <a:gd name="T62" fmla="*/ 10 w 74"/>
                  <a:gd name="T63" fmla="*/ 64 h 118"/>
                  <a:gd name="T64" fmla="*/ 18 w 74"/>
                  <a:gd name="T65" fmla="*/ 70 h 118"/>
                  <a:gd name="T66" fmla="*/ 18 w 74"/>
                  <a:gd name="T67" fmla="*/ 7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4" h="118">
                    <a:moveTo>
                      <a:pt x="18" y="70"/>
                    </a:moveTo>
                    <a:lnTo>
                      <a:pt x="18" y="118"/>
                    </a:lnTo>
                    <a:lnTo>
                      <a:pt x="36" y="100"/>
                    </a:lnTo>
                    <a:lnTo>
                      <a:pt x="56" y="118"/>
                    </a:lnTo>
                    <a:lnTo>
                      <a:pt x="56" y="70"/>
                    </a:lnTo>
                    <a:lnTo>
                      <a:pt x="56" y="70"/>
                    </a:lnTo>
                    <a:lnTo>
                      <a:pt x="62" y="64"/>
                    </a:lnTo>
                    <a:lnTo>
                      <a:pt x="68" y="56"/>
                    </a:lnTo>
                    <a:lnTo>
                      <a:pt x="72" y="48"/>
                    </a:lnTo>
                    <a:lnTo>
                      <a:pt x="74" y="38"/>
                    </a:lnTo>
                    <a:lnTo>
                      <a:pt x="74" y="38"/>
                    </a:lnTo>
                    <a:lnTo>
                      <a:pt x="72" y="30"/>
                    </a:lnTo>
                    <a:lnTo>
                      <a:pt x="70" y="22"/>
                    </a:lnTo>
                    <a:lnTo>
                      <a:pt x="68" y="16"/>
                    </a:lnTo>
                    <a:lnTo>
                      <a:pt x="62" y="10"/>
                    </a:lnTo>
                    <a:lnTo>
                      <a:pt x="58" y="6"/>
                    </a:lnTo>
                    <a:lnTo>
                      <a:pt x="50" y="2"/>
                    </a:lnTo>
                    <a:lnTo>
                      <a:pt x="44" y="0"/>
                    </a:lnTo>
                    <a:lnTo>
                      <a:pt x="36" y="0"/>
                    </a:lnTo>
                    <a:lnTo>
                      <a:pt x="36" y="0"/>
                    </a:lnTo>
                    <a:lnTo>
                      <a:pt x="28" y="0"/>
                    </a:lnTo>
                    <a:lnTo>
                      <a:pt x="22" y="2"/>
                    </a:lnTo>
                    <a:lnTo>
                      <a:pt x="16" y="6"/>
                    </a:lnTo>
                    <a:lnTo>
                      <a:pt x="10" y="10"/>
                    </a:lnTo>
                    <a:lnTo>
                      <a:pt x="6" y="16"/>
                    </a:lnTo>
                    <a:lnTo>
                      <a:pt x="2" y="22"/>
                    </a:lnTo>
                    <a:lnTo>
                      <a:pt x="0" y="30"/>
                    </a:lnTo>
                    <a:lnTo>
                      <a:pt x="0" y="38"/>
                    </a:lnTo>
                    <a:lnTo>
                      <a:pt x="0" y="38"/>
                    </a:lnTo>
                    <a:lnTo>
                      <a:pt x="0" y="48"/>
                    </a:lnTo>
                    <a:lnTo>
                      <a:pt x="4" y="56"/>
                    </a:lnTo>
                    <a:lnTo>
                      <a:pt x="10" y="64"/>
                    </a:lnTo>
                    <a:lnTo>
                      <a:pt x="18" y="70"/>
                    </a:lnTo>
                    <a:lnTo>
                      <a:pt x="18"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0" name="Rectangle 18"/>
              <p:cNvSpPr>
                <a:spLocks noChangeArrowheads="1"/>
              </p:cNvSpPr>
              <p:nvPr/>
            </p:nvSpPr>
            <p:spPr bwMode="auto">
              <a:xfrm>
                <a:off x="7694613" y="380841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1" name="Rectangle 19"/>
              <p:cNvSpPr>
                <a:spLocks noChangeArrowheads="1"/>
              </p:cNvSpPr>
              <p:nvPr/>
            </p:nvSpPr>
            <p:spPr bwMode="auto">
              <a:xfrm>
                <a:off x="7694613" y="3878263"/>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82" name="Rectangle 20"/>
              <p:cNvSpPr>
                <a:spLocks noChangeArrowheads="1"/>
              </p:cNvSpPr>
              <p:nvPr/>
            </p:nvSpPr>
            <p:spPr bwMode="auto">
              <a:xfrm>
                <a:off x="7694613" y="3951288"/>
                <a:ext cx="180975" cy="381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nvGrpSpPr>
            <p:cNvPr id="66" name="Group 65"/>
            <p:cNvGrpSpPr/>
            <p:nvPr/>
          </p:nvGrpSpPr>
          <p:grpSpPr>
            <a:xfrm>
              <a:off x="4576010" y="2578029"/>
              <a:ext cx="1719157" cy="1164284"/>
              <a:chOff x="8933043" y="3080582"/>
              <a:chExt cx="1940444" cy="1314148"/>
            </a:xfrm>
          </p:grpSpPr>
          <p:sp>
            <p:nvSpPr>
              <p:cNvPr id="67" name="Freeform 12"/>
              <p:cNvSpPr>
                <a:spLocks/>
              </p:cNvSpPr>
              <p:nvPr/>
            </p:nvSpPr>
            <p:spPr bwMode="auto">
              <a:xfrm>
                <a:off x="10739663" y="3286670"/>
                <a:ext cx="133824" cy="211441"/>
              </a:xfrm>
              <a:custGeom>
                <a:avLst/>
                <a:gdLst>
                  <a:gd name="T0" fmla="*/ 102 w 107"/>
                  <a:gd name="T1" fmla="*/ 60 h 169"/>
                  <a:gd name="T2" fmla="*/ 96 w 107"/>
                  <a:gd name="T3" fmla="*/ 60 h 169"/>
                  <a:gd name="T4" fmla="*/ 101 w 107"/>
                  <a:gd name="T5" fmla="*/ 47 h 169"/>
                  <a:gd name="T6" fmla="*/ 97 w 107"/>
                  <a:gd name="T7" fmla="*/ 37 h 169"/>
                  <a:gd name="T8" fmla="*/ 94 w 107"/>
                  <a:gd name="T9" fmla="*/ 37 h 169"/>
                  <a:gd name="T10" fmla="*/ 98 w 107"/>
                  <a:gd name="T11" fmla="*/ 26 h 169"/>
                  <a:gd name="T12" fmla="*/ 93 w 107"/>
                  <a:gd name="T13" fmla="*/ 14 h 169"/>
                  <a:gd name="T14" fmla="*/ 86 w 107"/>
                  <a:gd name="T15" fmla="*/ 15 h 169"/>
                  <a:gd name="T16" fmla="*/ 86 w 107"/>
                  <a:gd name="T17" fmla="*/ 13 h 169"/>
                  <a:gd name="T18" fmla="*/ 81 w 107"/>
                  <a:gd name="T19" fmla="*/ 1 h 169"/>
                  <a:gd name="T20" fmla="*/ 69 w 107"/>
                  <a:gd name="T21" fmla="*/ 7 h 169"/>
                  <a:gd name="T22" fmla="*/ 50 w 107"/>
                  <a:gd name="T23" fmla="*/ 56 h 169"/>
                  <a:gd name="T24" fmla="*/ 44 w 107"/>
                  <a:gd name="T25" fmla="*/ 49 h 169"/>
                  <a:gd name="T26" fmla="*/ 29 w 107"/>
                  <a:gd name="T27" fmla="*/ 55 h 169"/>
                  <a:gd name="T28" fmla="*/ 28 w 107"/>
                  <a:gd name="T29" fmla="*/ 58 h 169"/>
                  <a:gd name="T30" fmla="*/ 16 w 107"/>
                  <a:gd name="T31" fmla="*/ 89 h 169"/>
                  <a:gd name="T32" fmla="*/ 7 w 107"/>
                  <a:gd name="T33" fmla="*/ 112 h 169"/>
                  <a:gd name="T34" fmla="*/ 7 w 107"/>
                  <a:gd name="T35" fmla="*/ 112 h 169"/>
                  <a:gd name="T36" fmla="*/ 29 w 107"/>
                  <a:gd name="T37" fmla="*/ 161 h 169"/>
                  <a:gd name="T38" fmla="*/ 79 w 107"/>
                  <a:gd name="T39" fmla="*/ 139 h 169"/>
                  <a:gd name="T40" fmla="*/ 79 w 107"/>
                  <a:gd name="T41" fmla="*/ 139 h 169"/>
                  <a:gd name="T42" fmla="*/ 89 w 107"/>
                  <a:gd name="T43" fmla="*/ 114 h 169"/>
                  <a:gd name="T44" fmla="*/ 99 w 107"/>
                  <a:gd name="T45" fmla="*/ 86 h 169"/>
                  <a:gd name="T46" fmla="*/ 106 w 107"/>
                  <a:gd name="T47" fmla="*/ 69 h 169"/>
                  <a:gd name="T48" fmla="*/ 102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102" y="60"/>
                    </a:moveTo>
                    <a:cubicBezTo>
                      <a:pt x="100" y="59"/>
                      <a:pt x="98" y="59"/>
                      <a:pt x="96" y="60"/>
                    </a:cubicBezTo>
                    <a:cubicBezTo>
                      <a:pt x="99" y="53"/>
                      <a:pt x="101" y="47"/>
                      <a:pt x="101" y="47"/>
                    </a:cubicBezTo>
                    <a:cubicBezTo>
                      <a:pt x="102" y="43"/>
                      <a:pt x="101" y="39"/>
                      <a:pt x="97" y="37"/>
                    </a:cubicBezTo>
                    <a:cubicBezTo>
                      <a:pt x="96" y="37"/>
                      <a:pt x="95" y="37"/>
                      <a:pt x="94" y="37"/>
                    </a:cubicBezTo>
                    <a:cubicBezTo>
                      <a:pt x="96" y="31"/>
                      <a:pt x="98" y="27"/>
                      <a:pt x="98" y="26"/>
                    </a:cubicBezTo>
                    <a:cubicBezTo>
                      <a:pt x="100" y="21"/>
                      <a:pt x="98" y="16"/>
                      <a:pt x="93" y="14"/>
                    </a:cubicBezTo>
                    <a:cubicBezTo>
                      <a:pt x="90" y="13"/>
                      <a:pt x="88" y="13"/>
                      <a:pt x="86" y="15"/>
                    </a:cubicBezTo>
                    <a:cubicBezTo>
                      <a:pt x="86" y="14"/>
                      <a:pt x="86" y="13"/>
                      <a:pt x="86" y="13"/>
                    </a:cubicBezTo>
                    <a:cubicBezTo>
                      <a:pt x="88" y="8"/>
                      <a:pt x="86" y="3"/>
                      <a:pt x="81" y="1"/>
                    </a:cubicBezTo>
                    <a:cubicBezTo>
                      <a:pt x="76" y="0"/>
                      <a:pt x="71" y="2"/>
                      <a:pt x="69" y="7"/>
                    </a:cubicBezTo>
                    <a:cubicBezTo>
                      <a:pt x="68" y="9"/>
                      <a:pt x="56" y="41"/>
                      <a:pt x="50" y="56"/>
                    </a:cubicBezTo>
                    <a:cubicBezTo>
                      <a:pt x="49" y="53"/>
                      <a:pt x="47" y="50"/>
                      <a:pt x="44" y="49"/>
                    </a:cubicBezTo>
                    <a:cubicBezTo>
                      <a:pt x="38" y="46"/>
                      <a:pt x="31" y="49"/>
                      <a:pt x="29" y="55"/>
                    </a:cubicBezTo>
                    <a:cubicBezTo>
                      <a:pt x="29" y="56"/>
                      <a:pt x="28" y="57"/>
                      <a:pt x="28" y="58"/>
                    </a:cubicBezTo>
                    <a:cubicBezTo>
                      <a:pt x="25" y="67"/>
                      <a:pt x="17" y="86"/>
                      <a:pt x="16" y="89"/>
                    </a:cubicBezTo>
                    <a:cubicBezTo>
                      <a:pt x="7" y="112"/>
                      <a:pt x="7" y="112"/>
                      <a:pt x="7" y="112"/>
                    </a:cubicBezTo>
                    <a:cubicBezTo>
                      <a:pt x="7" y="112"/>
                      <a:pt x="7" y="112"/>
                      <a:pt x="7" y="112"/>
                    </a:cubicBezTo>
                    <a:cubicBezTo>
                      <a:pt x="0" y="132"/>
                      <a:pt x="10" y="154"/>
                      <a:pt x="29" y="161"/>
                    </a:cubicBezTo>
                    <a:cubicBezTo>
                      <a:pt x="49" y="169"/>
                      <a:pt x="71" y="159"/>
                      <a:pt x="79" y="139"/>
                    </a:cubicBezTo>
                    <a:cubicBezTo>
                      <a:pt x="79" y="139"/>
                      <a:pt x="79" y="139"/>
                      <a:pt x="79" y="139"/>
                    </a:cubicBezTo>
                    <a:cubicBezTo>
                      <a:pt x="89" y="114"/>
                      <a:pt x="89" y="114"/>
                      <a:pt x="89" y="114"/>
                    </a:cubicBezTo>
                    <a:cubicBezTo>
                      <a:pt x="89" y="113"/>
                      <a:pt x="95" y="98"/>
                      <a:pt x="99" y="86"/>
                    </a:cubicBezTo>
                    <a:cubicBezTo>
                      <a:pt x="103" y="77"/>
                      <a:pt x="106" y="70"/>
                      <a:pt x="106" y="69"/>
                    </a:cubicBezTo>
                    <a:cubicBezTo>
                      <a:pt x="107" y="65"/>
                      <a:pt x="105" y="61"/>
                      <a:pt x="102"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8" name="Freeform 13"/>
              <p:cNvSpPr>
                <a:spLocks/>
              </p:cNvSpPr>
              <p:nvPr/>
            </p:nvSpPr>
            <p:spPr bwMode="auto">
              <a:xfrm>
                <a:off x="8933043" y="3286670"/>
                <a:ext cx="136500" cy="211441"/>
              </a:xfrm>
              <a:custGeom>
                <a:avLst/>
                <a:gdLst>
                  <a:gd name="T0" fmla="*/ 5 w 107"/>
                  <a:gd name="T1" fmla="*/ 60 h 169"/>
                  <a:gd name="T2" fmla="*/ 11 w 107"/>
                  <a:gd name="T3" fmla="*/ 60 h 169"/>
                  <a:gd name="T4" fmla="*/ 6 w 107"/>
                  <a:gd name="T5" fmla="*/ 47 h 169"/>
                  <a:gd name="T6" fmla="*/ 10 w 107"/>
                  <a:gd name="T7" fmla="*/ 37 h 169"/>
                  <a:gd name="T8" fmla="*/ 13 w 107"/>
                  <a:gd name="T9" fmla="*/ 37 h 169"/>
                  <a:gd name="T10" fmla="*/ 9 w 107"/>
                  <a:gd name="T11" fmla="*/ 26 h 169"/>
                  <a:gd name="T12" fmla="*/ 14 w 107"/>
                  <a:gd name="T13" fmla="*/ 14 h 169"/>
                  <a:gd name="T14" fmla="*/ 21 w 107"/>
                  <a:gd name="T15" fmla="*/ 15 h 169"/>
                  <a:gd name="T16" fmla="*/ 21 w 107"/>
                  <a:gd name="T17" fmla="*/ 13 h 169"/>
                  <a:gd name="T18" fmla="*/ 26 w 107"/>
                  <a:gd name="T19" fmla="*/ 1 h 169"/>
                  <a:gd name="T20" fmla="*/ 38 w 107"/>
                  <a:gd name="T21" fmla="*/ 7 h 169"/>
                  <a:gd name="T22" fmla="*/ 57 w 107"/>
                  <a:gd name="T23" fmla="*/ 56 h 169"/>
                  <a:gd name="T24" fmla="*/ 63 w 107"/>
                  <a:gd name="T25" fmla="*/ 49 h 169"/>
                  <a:gd name="T26" fmla="*/ 78 w 107"/>
                  <a:gd name="T27" fmla="*/ 55 h 169"/>
                  <a:gd name="T28" fmla="*/ 79 w 107"/>
                  <a:gd name="T29" fmla="*/ 58 h 169"/>
                  <a:gd name="T30" fmla="*/ 91 w 107"/>
                  <a:gd name="T31" fmla="*/ 89 h 169"/>
                  <a:gd name="T32" fmla="*/ 100 w 107"/>
                  <a:gd name="T33" fmla="*/ 112 h 169"/>
                  <a:gd name="T34" fmla="*/ 100 w 107"/>
                  <a:gd name="T35" fmla="*/ 112 h 169"/>
                  <a:gd name="T36" fmla="*/ 78 w 107"/>
                  <a:gd name="T37" fmla="*/ 161 h 169"/>
                  <a:gd name="T38" fmla="*/ 28 w 107"/>
                  <a:gd name="T39" fmla="*/ 139 h 169"/>
                  <a:gd name="T40" fmla="*/ 28 w 107"/>
                  <a:gd name="T41" fmla="*/ 139 h 169"/>
                  <a:gd name="T42" fmla="*/ 18 w 107"/>
                  <a:gd name="T43" fmla="*/ 114 h 169"/>
                  <a:gd name="T44" fmla="*/ 8 w 107"/>
                  <a:gd name="T45" fmla="*/ 86 h 169"/>
                  <a:gd name="T46" fmla="*/ 1 w 107"/>
                  <a:gd name="T47" fmla="*/ 69 h 169"/>
                  <a:gd name="T48" fmla="*/ 5 w 107"/>
                  <a:gd name="T49" fmla="*/ 60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7" h="169">
                    <a:moveTo>
                      <a:pt x="5" y="60"/>
                    </a:moveTo>
                    <a:cubicBezTo>
                      <a:pt x="7" y="59"/>
                      <a:pt x="9" y="59"/>
                      <a:pt x="11" y="60"/>
                    </a:cubicBezTo>
                    <a:cubicBezTo>
                      <a:pt x="8" y="53"/>
                      <a:pt x="6" y="47"/>
                      <a:pt x="6" y="47"/>
                    </a:cubicBezTo>
                    <a:cubicBezTo>
                      <a:pt x="5" y="43"/>
                      <a:pt x="6" y="39"/>
                      <a:pt x="10" y="37"/>
                    </a:cubicBezTo>
                    <a:cubicBezTo>
                      <a:pt x="11" y="37"/>
                      <a:pt x="12" y="37"/>
                      <a:pt x="13" y="37"/>
                    </a:cubicBezTo>
                    <a:cubicBezTo>
                      <a:pt x="11" y="31"/>
                      <a:pt x="9" y="27"/>
                      <a:pt x="9" y="26"/>
                    </a:cubicBezTo>
                    <a:cubicBezTo>
                      <a:pt x="7" y="21"/>
                      <a:pt x="9" y="16"/>
                      <a:pt x="14" y="14"/>
                    </a:cubicBezTo>
                    <a:cubicBezTo>
                      <a:pt x="17" y="13"/>
                      <a:pt x="19" y="13"/>
                      <a:pt x="21" y="15"/>
                    </a:cubicBezTo>
                    <a:cubicBezTo>
                      <a:pt x="21" y="14"/>
                      <a:pt x="21" y="13"/>
                      <a:pt x="21" y="13"/>
                    </a:cubicBezTo>
                    <a:cubicBezTo>
                      <a:pt x="19" y="8"/>
                      <a:pt x="21" y="3"/>
                      <a:pt x="26" y="1"/>
                    </a:cubicBezTo>
                    <a:cubicBezTo>
                      <a:pt x="31" y="0"/>
                      <a:pt x="36" y="2"/>
                      <a:pt x="38" y="7"/>
                    </a:cubicBezTo>
                    <a:cubicBezTo>
                      <a:pt x="39" y="9"/>
                      <a:pt x="51" y="41"/>
                      <a:pt x="57" y="56"/>
                    </a:cubicBezTo>
                    <a:cubicBezTo>
                      <a:pt x="58" y="53"/>
                      <a:pt x="60" y="50"/>
                      <a:pt x="63" y="49"/>
                    </a:cubicBezTo>
                    <a:cubicBezTo>
                      <a:pt x="69" y="46"/>
                      <a:pt x="76" y="49"/>
                      <a:pt x="78" y="55"/>
                    </a:cubicBezTo>
                    <a:cubicBezTo>
                      <a:pt x="78" y="56"/>
                      <a:pt x="79" y="57"/>
                      <a:pt x="79" y="58"/>
                    </a:cubicBezTo>
                    <a:cubicBezTo>
                      <a:pt x="82" y="67"/>
                      <a:pt x="90" y="86"/>
                      <a:pt x="91" y="89"/>
                    </a:cubicBezTo>
                    <a:cubicBezTo>
                      <a:pt x="100" y="112"/>
                      <a:pt x="100" y="112"/>
                      <a:pt x="100" y="112"/>
                    </a:cubicBezTo>
                    <a:cubicBezTo>
                      <a:pt x="100" y="112"/>
                      <a:pt x="100" y="112"/>
                      <a:pt x="100" y="112"/>
                    </a:cubicBezTo>
                    <a:cubicBezTo>
                      <a:pt x="107" y="132"/>
                      <a:pt x="97" y="154"/>
                      <a:pt x="78" y="161"/>
                    </a:cubicBezTo>
                    <a:cubicBezTo>
                      <a:pt x="58" y="169"/>
                      <a:pt x="36" y="159"/>
                      <a:pt x="28" y="139"/>
                    </a:cubicBezTo>
                    <a:cubicBezTo>
                      <a:pt x="28" y="139"/>
                      <a:pt x="28" y="139"/>
                      <a:pt x="28" y="139"/>
                    </a:cubicBezTo>
                    <a:cubicBezTo>
                      <a:pt x="18" y="114"/>
                      <a:pt x="18" y="114"/>
                      <a:pt x="18" y="114"/>
                    </a:cubicBezTo>
                    <a:cubicBezTo>
                      <a:pt x="18" y="113"/>
                      <a:pt x="12" y="98"/>
                      <a:pt x="8" y="86"/>
                    </a:cubicBezTo>
                    <a:cubicBezTo>
                      <a:pt x="4" y="77"/>
                      <a:pt x="1" y="70"/>
                      <a:pt x="1" y="69"/>
                    </a:cubicBezTo>
                    <a:cubicBezTo>
                      <a:pt x="0" y="65"/>
                      <a:pt x="1" y="61"/>
                      <a:pt x="5" y="60"/>
                    </a:cubicBez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69" name="Freeform 14"/>
              <p:cNvSpPr>
                <a:spLocks/>
              </p:cNvSpPr>
              <p:nvPr/>
            </p:nvSpPr>
            <p:spPr bwMode="auto">
              <a:xfrm>
                <a:off x="8973190" y="3436553"/>
                <a:ext cx="1862826" cy="958177"/>
              </a:xfrm>
              <a:custGeom>
                <a:avLst/>
                <a:gdLst>
                  <a:gd name="T0" fmla="*/ 1400 w 1478"/>
                  <a:gd name="T1" fmla="*/ 0 h 762"/>
                  <a:gd name="T2" fmla="*/ 1292 w 1478"/>
                  <a:gd name="T3" fmla="*/ 133 h 762"/>
                  <a:gd name="T4" fmla="*/ 1072 w 1478"/>
                  <a:gd name="T5" fmla="*/ 178 h 762"/>
                  <a:gd name="T6" fmla="*/ 898 w 1478"/>
                  <a:gd name="T7" fmla="*/ 72 h 762"/>
                  <a:gd name="T8" fmla="*/ 579 w 1478"/>
                  <a:gd name="T9" fmla="*/ 74 h 762"/>
                  <a:gd name="T10" fmla="*/ 406 w 1478"/>
                  <a:gd name="T11" fmla="*/ 178 h 762"/>
                  <a:gd name="T12" fmla="*/ 185 w 1478"/>
                  <a:gd name="T13" fmla="*/ 133 h 762"/>
                  <a:gd name="T14" fmla="*/ 78 w 1478"/>
                  <a:gd name="T15" fmla="*/ 0 h 762"/>
                  <a:gd name="T16" fmla="*/ 0 w 1478"/>
                  <a:gd name="T17" fmla="*/ 31 h 762"/>
                  <a:gd name="T18" fmla="*/ 139 w 1478"/>
                  <a:gd name="T19" fmla="*/ 203 h 762"/>
                  <a:gd name="T20" fmla="*/ 349 w 1478"/>
                  <a:gd name="T21" fmla="*/ 268 h 762"/>
                  <a:gd name="T22" fmla="*/ 422 w 1478"/>
                  <a:gd name="T23" fmla="*/ 261 h 762"/>
                  <a:gd name="T24" fmla="*/ 579 w 1478"/>
                  <a:gd name="T25" fmla="*/ 190 h 762"/>
                  <a:gd name="T26" fmla="*/ 579 w 1478"/>
                  <a:gd name="T27" fmla="*/ 762 h 762"/>
                  <a:gd name="T28" fmla="*/ 898 w 1478"/>
                  <a:gd name="T29" fmla="*/ 762 h 762"/>
                  <a:gd name="T30" fmla="*/ 898 w 1478"/>
                  <a:gd name="T31" fmla="*/ 189 h 762"/>
                  <a:gd name="T32" fmla="*/ 1128 w 1478"/>
                  <a:gd name="T33" fmla="*/ 267 h 762"/>
                  <a:gd name="T34" fmla="*/ 1339 w 1478"/>
                  <a:gd name="T35" fmla="*/ 203 h 762"/>
                  <a:gd name="T36" fmla="*/ 1478 w 1478"/>
                  <a:gd name="T37" fmla="*/ 31 h 762"/>
                  <a:gd name="T38" fmla="*/ 1400 w 1478"/>
                  <a:gd name="T39" fmla="*/ 0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78" h="762">
                    <a:moveTo>
                      <a:pt x="1400" y="0"/>
                    </a:move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762"/>
                      <a:pt x="579" y="762"/>
                      <a:pt x="579" y="762"/>
                    </a:cubicBezTo>
                    <a:cubicBezTo>
                      <a:pt x="898" y="762"/>
                      <a:pt x="898" y="762"/>
                      <a:pt x="898" y="762"/>
                    </a:cubicBezTo>
                    <a:cubicBezTo>
                      <a:pt x="898" y="189"/>
                      <a:pt x="898" y="189"/>
                      <a:pt x="898" y="189"/>
                    </a:cubicBezTo>
                    <a:cubicBezTo>
                      <a:pt x="964" y="241"/>
                      <a:pt x="1046" y="267"/>
                      <a:pt x="1128" y="267"/>
                    </a:cubicBezTo>
                    <a:cubicBezTo>
                      <a:pt x="1201" y="267"/>
                      <a:pt x="1274" y="247"/>
                      <a:pt x="1339" y="203"/>
                    </a:cubicBezTo>
                    <a:cubicBezTo>
                      <a:pt x="1402" y="161"/>
                      <a:pt x="1450" y="101"/>
                      <a:pt x="1478" y="31"/>
                    </a:cubicBezTo>
                    <a:lnTo>
                      <a:pt x="1400" y="0"/>
                    </a:lnTo>
                    <a:close/>
                  </a:path>
                </a:pathLst>
              </a:custGeom>
              <a:solidFill>
                <a:sysClr val="window" lastClr="FFFFFF">
                  <a:lumMod val="75000"/>
                </a:sysClr>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0" name="Freeform 15"/>
              <p:cNvSpPr>
                <a:spLocks/>
              </p:cNvSpPr>
              <p:nvPr/>
            </p:nvSpPr>
            <p:spPr bwMode="auto">
              <a:xfrm>
                <a:off x="8973190" y="3436552"/>
                <a:ext cx="1862827" cy="337236"/>
              </a:xfrm>
              <a:custGeom>
                <a:avLst/>
                <a:gdLst>
                  <a:gd name="T0" fmla="*/ 1128 w 1478"/>
                  <a:gd name="T1" fmla="*/ 267 h 268"/>
                  <a:gd name="T2" fmla="*/ 1339 w 1478"/>
                  <a:gd name="T3" fmla="*/ 203 h 268"/>
                  <a:gd name="T4" fmla="*/ 1478 w 1478"/>
                  <a:gd name="T5" fmla="*/ 31 h 268"/>
                  <a:gd name="T6" fmla="*/ 1400 w 1478"/>
                  <a:gd name="T7" fmla="*/ 0 h 268"/>
                  <a:gd name="T8" fmla="*/ 1292 w 1478"/>
                  <a:gd name="T9" fmla="*/ 133 h 268"/>
                  <a:gd name="T10" fmla="*/ 1072 w 1478"/>
                  <a:gd name="T11" fmla="*/ 178 h 268"/>
                  <a:gd name="T12" fmla="*/ 898 w 1478"/>
                  <a:gd name="T13" fmla="*/ 72 h 268"/>
                  <a:gd name="T14" fmla="*/ 579 w 1478"/>
                  <a:gd name="T15" fmla="*/ 74 h 268"/>
                  <a:gd name="T16" fmla="*/ 406 w 1478"/>
                  <a:gd name="T17" fmla="*/ 178 h 268"/>
                  <a:gd name="T18" fmla="*/ 185 w 1478"/>
                  <a:gd name="T19" fmla="*/ 133 h 268"/>
                  <a:gd name="T20" fmla="*/ 78 w 1478"/>
                  <a:gd name="T21" fmla="*/ 0 h 268"/>
                  <a:gd name="T22" fmla="*/ 0 w 1478"/>
                  <a:gd name="T23" fmla="*/ 31 h 268"/>
                  <a:gd name="T24" fmla="*/ 139 w 1478"/>
                  <a:gd name="T25" fmla="*/ 203 h 268"/>
                  <a:gd name="T26" fmla="*/ 349 w 1478"/>
                  <a:gd name="T27" fmla="*/ 268 h 268"/>
                  <a:gd name="T28" fmla="*/ 422 w 1478"/>
                  <a:gd name="T29" fmla="*/ 261 h 268"/>
                  <a:gd name="T30" fmla="*/ 579 w 1478"/>
                  <a:gd name="T31" fmla="*/ 190 h 268"/>
                  <a:gd name="T32" fmla="*/ 579 w 1478"/>
                  <a:gd name="T33" fmla="*/ 199 h 268"/>
                  <a:gd name="T34" fmla="*/ 613 w 1478"/>
                  <a:gd name="T35" fmla="*/ 85 h 268"/>
                  <a:gd name="T36" fmla="*/ 643 w 1478"/>
                  <a:gd name="T37" fmla="*/ 85 h 268"/>
                  <a:gd name="T38" fmla="*/ 713 w 1478"/>
                  <a:gd name="T39" fmla="*/ 135 h 268"/>
                  <a:gd name="T40" fmla="*/ 778 w 1478"/>
                  <a:gd name="T41" fmla="*/ 85 h 268"/>
                  <a:gd name="T42" fmla="*/ 835 w 1478"/>
                  <a:gd name="T43" fmla="*/ 85 h 268"/>
                  <a:gd name="T44" fmla="*/ 913 w 1478"/>
                  <a:gd name="T45" fmla="*/ 200 h 268"/>
                  <a:gd name="T46" fmla="*/ 1128 w 1478"/>
                  <a:gd name="T47" fmla="*/ 267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78" h="268">
                    <a:moveTo>
                      <a:pt x="1128" y="267"/>
                    </a:moveTo>
                    <a:cubicBezTo>
                      <a:pt x="1201" y="267"/>
                      <a:pt x="1274" y="247"/>
                      <a:pt x="1339" y="203"/>
                    </a:cubicBezTo>
                    <a:cubicBezTo>
                      <a:pt x="1402" y="161"/>
                      <a:pt x="1450" y="101"/>
                      <a:pt x="1478" y="31"/>
                    </a:cubicBezTo>
                    <a:cubicBezTo>
                      <a:pt x="1400" y="0"/>
                      <a:pt x="1400" y="0"/>
                      <a:pt x="1400" y="0"/>
                    </a:cubicBezTo>
                    <a:cubicBezTo>
                      <a:pt x="1378" y="54"/>
                      <a:pt x="1341" y="101"/>
                      <a:pt x="1292" y="133"/>
                    </a:cubicBezTo>
                    <a:cubicBezTo>
                      <a:pt x="1227" y="177"/>
                      <a:pt x="1149" y="193"/>
                      <a:pt x="1072" y="178"/>
                    </a:cubicBezTo>
                    <a:cubicBezTo>
                      <a:pt x="1002" y="165"/>
                      <a:pt x="941" y="127"/>
                      <a:pt x="898" y="72"/>
                    </a:cubicBezTo>
                    <a:cubicBezTo>
                      <a:pt x="579" y="74"/>
                      <a:pt x="579" y="74"/>
                      <a:pt x="579" y="74"/>
                    </a:cubicBezTo>
                    <a:cubicBezTo>
                      <a:pt x="535" y="128"/>
                      <a:pt x="475" y="165"/>
                      <a:pt x="406" y="178"/>
                    </a:cubicBezTo>
                    <a:cubicBezTo>
                      <a:pt x="329" y="193"/>
                      <a:pt x="250" y="177"/>
                      <a:pt x="185" y="133"/>
                    </a:cubicBezTo>
                    <a:cubicBezTo>
                      <a:pt x="137" y="101"/>
                      <a:pt x="99" y="54"/>
                      <a:pt x="78" y="0"/>
                    </a:cubicBezTo>
                    <a:cubicBezTo>
                      <a:pt x="0" y="31"/>
                      <a:pt x="0" y="31"/>
                      <a:pt x="0" y="31"/>
                    </a:cubicBezTo>
                    <a:cubicBezTo>
                      <a:pt x="28" y="101"/>
                      <a:pt x="76" y="161"/>
                      <a:pt x="139" y="203"/>
                    </a:cubicBezTo>
                    <a:cubicBezTo>
                      <a:pt x="202" y="246"/>
                      <a:pt x="274" y="268"/>
                      <a:pt x="349" y="268"/>
                    </a:cubicBezTo>
                    <a:cubicBezTo>
                      <a:pt x="373" y="268"/>
                      <a:pt x="397" y="265"/>
                      <a:pt x="422" y="261"/>
                    </a:cubicBezTo>
                    <a:cubicBezTo>
                      <a:pt x="480" y="249"/>
                      <a:pt x="533" y="225"/>
                      <a:pt x="579" y="190"/>
                    </a:cubicBezTo>
                    <a:cubicBezTo>
                      <a:pt x="579" y="199"/>
                      <a:pt x="579" y="199"/>
                      <a:pt x="579" y="199"/>
                    </a:cubicBezTo>
                    <a:cubicBezTo>
                      <a:pt x="613" y="85"/>
                      <a:pt x="613" y="85"/>
                      <a:pt x="613" y="85"/>
                    </a:cubicBezTo>
                    <a:cubicBezTo>
                      <a:pt x="643" y="85"/>
                      <a:pt x="643" y="85"/>
                      <a:pt x="643" y="85"/>
                    </a:cubicBezTo>
                    <a:cubicBezTo>
                      <a:pt x="713" y="135"/>
                      <a:pt x="713" y="135"/>
                      <a:pt x="713" y="135"/>
                    </a:cubicBezTo>
                    <a:cubicBezTo>
                      <a:pt x="778" y="85"/>
                      <a:pt x="778" y="85"/>
                      <a:pt x="778" y="85"/>
                    </a:cubicBezTo>
                    <a:cubicBezTo>
                      <a:pt x="835" y="85"/>
                      <a:pt x="835" y="85"/>
                      <a:pt x="835" y="85"/>
                    </a:cubicBezTo>
                    <a:cubicBezTo>
                      <a:pt x="913" y="200"/>
                      <a:pt x="913" y="200"/>
                      <a:pt x="913" y="200"/>
                    </a:cubicBezTo>
                    <a:cubicBezTo>
                      <a:pt x="976" y="244"/>
                      <a:pt x="1052" y="267"/>
                      <a:pt x="1128" y="267"/>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1" name="Freeform 35"/>
              <p:cNvSpPr>
                <a:spLocks/>
              </p:cNvSpPr>
              <p:nvPr/>
            </p:nvSpPr>
            <p:spPr bwMode="auto">
              <a:xfrm>
                <a:off x="9481720" y="3080582"/>
                <a:ext cx="291736" cy="291736"/>
              </a:xfrm>
              <a:custGeom>
                <a:avLst/>
                <a:gdLst>
                  <a:gd name="T0" fmla="*/ 92 w 232"/>
                  <a:gd name="T1" fmla="*/ 232 h 232"/>
                  <a:gd name="T2" fmla="*/ 139 w 232"/>
                  <a:gd name="T3" fmla="*/ 0 h 232"/>
                  <a:gd name="T4" fmla="*/ 92 w 232"/>
                  <a:gd name="T5" fmla="*/ 232 h 232"/>
                </a:gdLst>
                <a:ahLst/>
                <a:cxnLst>
                  <a:cxn ang="0">
                    <a:pos x="T0" y="T1"/>
                  </a:cxn>
                  <a:cxn ang="0">
                    <a:pos x="T2" y="T3"/>
                  </a:cxn>
                  <a:cxn ang="0">
                    <a:pos x="T4" y="T5"/>
                  </a:cxn>
                </a:cxnLst>
                <a:rect l="0" t="0" r="r" b="b"/>
                <a:pathLst>
                  <a:path w="232" h="232">
                    <a:moveTo>
                      <a:pt x="92" y="232"/>
                    </a:moveTo>
                    <a:cubicBezTo>
                      <a:pt x="92" y="232"/>
                      <a:pt x="0" y="92"/>
                      <a:pt x="139" y="0"/>
                    </a:cubicBezTo>
                    <a:cubicBezTo>
                      <a:pt x="139" y="0"/>
                      <a:pt x="232" y="139"/>
                      <a:pt x="92" y="232"/>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2" name="Freeform 36"/>
              <p:cNvSpPr>
                <a:spLocks/>
              </p:cNvSpPr>
              <p:nvPr/>
            </p:nvSpPr>
            <p:spPr bwMode="auto">
              <a:xfrm>
                <a:off x="9444250" y="3152847"/>
                <a:ext cx="278353" cy="278353"/>
              </a:xfrm>
              <a:custGeom>
                <a:avLst/>
                <a:gdLst>
                  <a:gd name="T0" fmla="*/ 153 w 220"/>
                  <a:gd name="T1" fmla="*/ 221 h 221"/>
                  <a:gd name="T2" fmla="*/ 67 w 220"/>
                  <a:gd name="T3" fmla="*/ 0 h 221"/>
                  <a:gd name="T4" fmla="*/ 153 w 220"/>
                  <a:gd name="T5" fmla="*/ 221 h 221"/>
                </a:gdLst>
                <a:ahLst/>
                <a:cxnLst>
                  <a:cxn ang="0">
                    <a:pos x="T0" y="T1"/>
                  </a:cxn>
                  <a:cxn ang="0">
                    <a:pos x="T2" y="T3"/>
                  </a:cxn>
                  <a:cxn ang="0">
                    <a:pos x="T4" y="T5"/>
                  </a:cxn>
                </a:cxnLst>
                <a:rect l="0" t="0" r="r" b="b"/>
                <a:pathLst>
                  <a:path w="220" h="221">
                    <a:moveTo>
                      <a:pt x="153" y="221"/>
                    </a:moveTo>
                    <a:cubicBezTo>
                      <a:pt x="153" y="221"/>
                      <a:pt x="0" y="153"/>
                      <a:pt x="67" y="0"/>
                    </a:cubicBezTo>
                    <a:cubicBezTo>
                      <a:pt x="67" y="0"/>
                      <a:pt x="220" y="68"/>
                      <a:pt x="153" y="221"/>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3" name="Freeform 37"/>
              <p:cNvSpPr>
                <a:spLocks/>
              </p:cNvSpPr>
              <p:nvPr/>
            </p:nvSpPr>
            <p:spPr bwMode="auto">
              <a:xfrm>
                <a:off x="9529897" y="3292023"/>
                <a:ext cx="270324" cy="283706"/>
              </a:xfrm>
              <a:custGeom>
                <a:avLst/>
                <a:gdLst>
                  <a:gd name="T0" fmla="*/ 216 w 216"/>
                  <a:gd name="T1" fmla="*/ 156 h 224"/>
                  <a:gd name="T2" fmla="*/ 0 w 216"/>
                  <a:gd name="T3" fmla="*/ 61 h 224"/>
                  <a:gd name="T4" fmla="*/ 216 w 216"/>
                  <a:gd name="T5" fmla="*/ 156 h 224"/>
                </a:gdLst>
                <a:ahLst/>
                <a:cxnLst>
                  <a:cxn ang="0">
                    <a:pos x="T0" y="T1"/>
                  </a:cxn>
                  <a:cxn ang="0">
                    <a:pos x="T2" y="T3"/>
                  </a:cxn>
                  <a:cxn ang="0">
                    <a:pos x="T4" y="T5"/>
                  </a:cxn>
                </a:cxnLst>
                <a:rect l="0" t="0" r="r" b="b"/>
                <a:pathLst>
                  <a:path w="216" h="224">
                    <a:moveTo>
                      <a:pt x="216" y="156"/>
                    </a:moveTo>
                    <a:cubicBezTo>
                      <a:pt x="206" y="160"/>
                      <a:pt x="63" y="224"/>
                      <a:pt x="0" y="61"/>
                    </a:cubicBezTo>
                    <a:cubicBezTo>
                      <a:pt x="0" y="61"/>
                      <a:pt x="156" y="0"/>
                      <a:pt x="216" y="156"/>
                    </a:cubicBez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4" name="Freeform 38"/>
              <p:cNvSpPr>
                <a:spLocks/>
              </p:cNvSpPr>
              <p:nvPr/>
            </p:nvSpPr>
            <p:spPr bwMode="auto">
              <a:xfrm>
                <a:off x="9596809" y="3281317"/>
                <a:ext cx="222147" cy="187353"/>
              </a:xfrm>
              <a:custGeom>
                <a:avLst/>
                <a:gdLst>
                  <a:gd name="T0" fmla="*/ 83 w 83"/>
                  <a:gd name="T1" fmla="*/ 31 h 70"/>
                  <a:gd name="T2" fmla="*/ 65 w 83"/>
                  <a:gd name="T3" fmla="*/ 70 h 70"/>
                  <a:gd name="T4" fmla="*/ 0 w 83"/>
                  <a:gd name="T5" fmla="*/ 39 h 70"/>
                  <a:gd name="T6" fmla="*/ 18 w 83"/>
                  <a:gd name="T7" fmla="*/ 0 h 70"/>
                  <a:gd name="T8" fmla="*/ 83 w 83"/>
                  <a:gd name="T9" fmla="*/ 31 h 70"/>
                </a:gdLst>
                <a:ahLst/>
                <a:cxnLst>
                  <a:cxn ang="0">
                    <a:pos x="T0" y="T1"/>
                  </a:cxn>
                  <a:cxn ang="0">
                    <a:pos x="T2" y="T3"/>
                  </a:cxn>
                  <a:cxn ang="0">
                    <a:pos x="T4" y="T5"/>
                  </a:cxn>
                  <a:cxn ang="0">
                    <a:pos x="T6" y="T7"/>
                  </a:cxn>
                  <a:cxn ang="0">
                    <a:pos x="T8" y="T9"/>
                  </a:cxn>
                </a:cxnLst>
                <a:rect l="0" t="0" r="r" b="b"/>
                <a:pathLst>
                  <a:path w="83" h="70">
                    <a:moveTo>
                      <a:pt x="83" y="31"/>
                    </a:moveTo>
                    <a:lnTo>
                      <a:pt x="65" y="70"/>
                    </a:lnTo>
                    <a:lnTo>
                      <a:pt x="0" y="39"/>
                    </a:lnTo>
                    <a:lnTo>
                      <a:pt x="18" y="0"/>
                    </a:lnTo>
                    <a:lnTo>
                      <a:pt x="83" y="31"/>
                    </a:lnTo>
                    <a:close/>
                  </a:path>
                </a:pathLst>
              </a:custGeom>
              <a:solidFill>
                <a:srgbClr val="E811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5" name="Freeform 39"/>
              <p:cNvSpPr>
                <a:spLocks/>
              </p:cNvSpPr>
              <p:nvPr/>
            </p:nvSpPr>
            <p:spPr bwMode="auto">
              <a:xfrm>
                <a:off x="9626250" y="3171582"/>
                <a:ext cx="372030" cy="414853"/>
              </a:xfrm>
              <a:custGeom>
                <a:avLst/>
                <a:gdLst>
                  <a:gd name="T0" fmla="*/ 17 w 296"/>
                  <a:gd name="T1" fmla="*/ 0 h 330"/>
                  <a:gd name="T2" fmla="*/ 15 w 296"/>
                  <a:gd name="T3" fmla="*/ 73 h 330"/>
                  <a:gd name="T4" fmla="*/ 0 w 296"/>
                  <a:gd name="T5" fmla="*/ 90 h 330"/>
                  <a:gd name="T6" fmla="*/ 84 w 296"/>
                  <a:gd name="T7" fmla="*/ 125 h 330"/>
                  <a:gd name="T8" fmla="*/ 90 w 296"/>
                  <a:gd name="T9" fmla="*/ 129 h 330"/>
                  <a:gd name="T10" fmla="*/ 109 w 296"/>
                  <a:gd name="T11" fmla="*/ 146 h 330"/>
                  <a:gd name="T12" fmla="*/ 101 w 296"/>
                  <a:gd name="T13" fmla="*/ 163 h 330"/>
                  <a:gd name="T14" fmla="*/ 88 w 296"/>
                  <a:gd name="T15" fmla="*/ 155 h 330"/>
                  <a:gd name="T16" fmla="*/ 61 w 296"/>
                  <a:gd name="T17" fmla="*/ 161 h 330"/>
                  <a:gd name="T18" fmla="*/ 67 w 296"/>
                  <a:gd name="T19" fmla="*/ 189 h 330"/>
                  <a:gd name="T20" fmla="*/ 89 w 296"/>
                  <a:gd name="T21" fmla="*/ 203 h 330"/>
                  <a:gd name="T22" fmla="*/ 122 w 296"/>
                  <a:gd name="T23" fmla="*/ 223 h 330"/>
                  <a:gd name="T24" fmla="*/ 132 w 296"/>
                  <a:gd name="T25" fmla="*/ 291 h 330"/>
                  <a:gd name="T26" fmla="*/ 201 w 296"/>
                  <a:gd name="T27" fmla="*/ 330 h 330"/>
                  <a:gd name="T28" fmla="*/ 248 w 296"/>
                  <a:gd name="T29" fmla="*/ 205 h 330"/>
                  <a:gd name="T30" fmla="*/ 282 w 296"/>
                  <a:gd name="T31" fmla="*/ 176 h 330"/>
                  <a:gd name="T32" fmla="*/ 296 w 296"/>
                  <a:gd name="T33" fmla="*/ 153 h 330"/>
                  <a:gd name="T34" fmla="*/ 208 w 296"/>
                  <a:gd name="T35" fmla="*/ 89 h 330"/>
                  <a:gd name="T36" fmla="*/ 223 w 296"/>
                  <a:gd name="T37" fmla="*/ 64 h 330"/>
                  <a:gd name="T38" fmla="*/ 17 w 296"/>
                  <a:gd name="T39" fmla="*/ 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6" h="330">
                    <a:moveTo>
                      <a:pt x="17" y="0"/>
                    </a:moveTo>
                    <a:cubicBezTo>
                      <a:pt x="30" y="20"/>
                      <a:pt x="30" y="48"/>
                      <a:pt x="15" y="73"/>
                    </a:cubicBezTo>
                    <a:cubicBezTo>
                      <a:pt x="10" y="79"/>
                      <a:pt x="6" y="85"/>
                      <a:pt x="0" y="90"/>
                    </a:cubicBezTo>
                    <a:cubicBezTo>
                      <a:pt x="27" y="95"/>
                      <a:pt x="56" y="107"/>
                      <a:pt x="84" y="125"/>
                    </a:cubicBezTo>
                    <a:cubicBezTo>
                      <a:pt x="86" y="126"/>
                      <a:pt x="88" y="127"/>
                      <a:pt x="90" y="129"/>
                    </a:cubicBezTo>
                    <a:cubicBezTo>
                      <a:pt x="101" y="139"/>
                      <a:pt x="109" y="146"/>
                      <a:pt x="109" y="146"/>
                    </a:cubicBezTo>
                    <a:cubicBezTo>
                      <a:pt x="106" y="152"/>
                      <a:pt x="104" y="158"/>
                      <a:pt x="101" y="163"/>
                    </a:cubicBezTo>
                    <a:cubicBezTo>
                      <a:pt x="96" y="160"/>
                      <a:pt x="91" y="156"/>
                      <a:pt x="88" y="155"/>
                    </a:cubicBezTo>
                    <a:cubicBezTo>
                      <a:pt x="79" y="149"/>
                      <a:pt x="67" y="152"/>
                      <a:pt x="61" y="161"/>
                    </a:cubicBezTo>
                    <a:cubicBezTo>
                      <a:pt x="55" y="171"/>
                      <a:pt x="58" y="183"/>
                      <a:pt x="67" y="189"/>
                    </a:cubicBezTo>
                    <a:cubicBezTo>
                      <a:pt x="71" y="191"/>
                      <a:pt x="85" y="200"/>
                      <a:pt x="89" y="203"/>
                    </a:cubicBezTo>
                    <a:cubicBezTo>
                      <a:pt x="90" y="203"/>
                      <a:pt x="122" y="223"/>
                      <a:pt x="122" y="223"/>
                    </a:cubicBezTo>
                    <a:cubicBezTo>
                      <a:pt x="122" y="239"/>
                      <a:pt x="132" y="291"/>
                      <a:pt x="132" y="291"/>
                    </a:cubicBezTo>
                    <a:cubicBezTo>
                      <a:pt x="201" y="330"/>
                      <a:pt x="201" y="330"/>
                      <a:pt x="201" y="330"/>
                    </a:cubicBezTo>
                    <a:cubicBezTo>
                      <a:pt x="248" y="205"/>
                      <a:pt x="248" y="205"/>
                      <a:pt x="248" y="205"/>
                    </a:cubicBezTo>
                    <a:cubicBezTo>
                      <a:pt x="260" y="195"/>
                      <a:pt x="273" y="191"/>
                      <a:pt x="282" y="176"/>
                    </a:cubicBezTo>
                    <a:cubicBezTo>
                      <a:pt x="287" y="168"/>
                      <a:pt x="293" y="162"/>
                      <a:pt x="296" y="153"/>
                    </a:cubicBezTo>
                    <a:cubicBezTo>
                      <a:pt x="208" y="89"/>
                      <a:pt x="208" y="89"/>
                      <a:pt x="208" y="89"/>
                    </a:cubicBezTo>
                    <a:cubicBezTo>
                      <a:pt x="223" y="64"/>
                      <a:pt x="223" y="64"/>
                      <a:pt x="223" y="64"/>
                    </a:cubicBezTo>
                    <a:lnTo>
                      <a:pt x="17" y="0"/>
                    </a:lnTo>
                    <a:close/>
                  </a:path>
                </a:pathLst>
              </a:custGeom>
              <a:solidFill>
                <a:srgbClr val="FCD1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6" name="Freeform 40"/>
              <p:cNvSpPr>
                <a:spLocks/>
              </p:cNvSpPr>
              <p:nvPr/>
            </p:nvSpPr>
            <p:spPr bwMode="auto">
              <a:xfrm>
                <a:off x="9778809" y="3259906"/>
                <a:ext cx="18735" cy="18735"/>
              </a:xfrm>
              <a:custGeom>
                <a:avLst/>
                <a:gdLst>
                  <a:gd name="T0" fmla="*/ 11 w 15"/>
                  <a:gd name="T1" fmla="*/ 2 h 16"/>
                  <a:gd name="T2" fmla="*/ 13 w 15"/>
                  <a:gd name="T3" fmla="*/ 12 h 16"/>
                  <a:gd name="T4" fmla="*/ 4 w 15"/>
                  <a:gd name="T5" fmla="*/ 14 h 16"/>
                  <a:gd name="T6" fmla="*/ 2 w 15"/>
                  <a:gd name="T7" fmla="*/ 5 h 16"/>
                  <a:gd name="T8" fmla="*/ 11 w 15"/>
                  <a:gd name="T9" fmla="*/ 2 h 16"/>
                </a:gdLst>
                <a:ahLst/>
                <a:cxnLst>
                  <a:cxn ang="0">
                    <a:pos x="T0" y="T1"/>
                  </a:cxn>
                  <a:cxn ang="0">
                    <a:pos x="T2" y="T3"/>
                  </a:cxn>
                  <a:cxn ang="0">
                    <a:pos x="T4" y="T5"/>
                  </a:cxn>
                  <a:cxn ang="0">
                    <a:pos x="T6" y="T7"/>
                  </a:cxn>
                  <a:cxn ang="0">
                    <a:pos x="T8" y="T9"/>
                  </a:cxn>
                </a:cxnLst>
                <a:rect l="0" t="0" r="r" b="b"/>
                <a:pathLst>
                  <a:path w="15" h="16">
                    <a:moveTo>
                      <a:pt x="11" y="2"/>
                    </a:moveTo>
                    <a:cubicBezTo>
                      <a:pt x="14" y="4"/>
                      <a:pt x="15" y="9"/>
                      <a:pt x="13" y="12"/>
                    </a:cubicBezTo>
                    <a:cubicBezTo>
                      <a:pt x="11" y="15"/>
                      <a:pt x="7" y="16"/>
                      <a:pt x="4" y="14"/>
                    </a:cubicBezTo>
                    <a:cubicBezTo>
                      <a:pt x="1" y="12"/>
                      <a:pt x="0" y="8"/>
                      <a:pt x="2" y="5"/>
                    </a:cubicBezTo>
                    <a:cubicBezTo>
                      <a:pt x="4" y="1"/>
                      <a:pt x="8" y="0"/>
                      <a:pt x="11" y="2"/>
                    </a:cubicBezTo>
                    <a:close/>
                  </a:path>
                </a:pathLst>
              </a:custGeom>
              <a:solidFill>
                <a:srgbClr val="0020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sp>
            <p:nvSpPr>
              <p:cNvPr id="77" name="Freeform 41"/>
              <p:cNvSpPr>
                <a:spLocks/>
              </p:cNvSpPr>
              <p:nvPr/>
            </p:nvSpPr>
            <p:spPr bwMode="auto">
              <a:xfrm>
                <a:off x="9816280" y="3356259"/>
                <a:ext cx="179324" cy="230177"/>
              </a:xfrm>
              <a:custGeom>
                <a:avLst/>
                <a:gdLst>
                  <a:gd name="T0" fmla="*/ 130 w 142"/>
                  <a:gd name="T1" fmla="*/ 0 h 184"/>
                  <a:gd name="T2" fmla="*/ 46 w 142"/>
                  <a:gd name="T3" fmla="*/ 69 h 184"/>
                  <a:gd name="T4" fmla="*/ 0 w 142"/>
                  <a:gd name="T5" fmla="*/ 59 h 184"/>
                  <a:gd name="T6" fmla="*/ 26 w 142"/>
                  <a:gd name="T7" fmla="*/ 171 h 184"/>
                  <a:gd name="T8" fmla="*/ 50 w 142"/>
                  <a:gd name="T9" fmla="*/ 184 h 184"/>
                  <a:gd name="T10" fmla="*/ 103 w 142"/>
                  <a:gd name="T11" fmla="*/ 137 h 184"/>
                  <a:gd name="T12" fmla="*/ 99 w 142"/>
                  <a:gd name="T13" fmla="*/ 75 h 184"/>
                  <a:gd name="T14" fmla="*/ 128 w 142"/>
                  <a:gd name="T15" fmla="*/ 38 h 184"/>
                  <a:gd name="T16" fmla="*/ 129 w 142"/>
                  <a:gd name="T17" fmla="*/ 33 h 184"/>
                  <a:gd name="T18" fmla="*/ 132 w 142"/>
                  <a:gd name="T19" fmla="*/ 31 h 184"/>
                  <a:gd name="T20" fmla="*/ 142 w 142"/>
                  <a:gd name="T21" fmla="*/ 7 h 184"/>
                  <a:gd name="T22" fmla="*/ 130 w 142"/>
                  <a:gd name="T2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2" h="184">
                    <a:moveTo>
                      <a:pt x="130" y="0"/>
                    </a:moveTo>
                    <a:cubicBezTo>
                      <a:pt x="46" y="69"/>
                      <a:pt x="46" y="69"/>
                      <a:pt x="46" y="69"/>
                    </a:cubicBezTo>
                    <a:cubicBezTo>
                      <a:pt x="0" y="59"/>
                      <a:pt x="0" y="59"/>
                      <a:pt x="0" y="59"/>
                    </a:cubicBezTo>
                    <a:cubicBezTo>
                      <a:pt x="26" y="171"/>
                      <a:pt x="26" y="171"/>
                      <a:pt x="26" y="171"/>
                    </a:cubicBezTo>
                    <a:cubicBezTo>
                      <a:pt x="50" y="184"/>
                      <a:pt x="50" y="184"/>
                      <a:pt x="50" y="184"/>
                    </a:cubicBezTo>
                    <a:cubicBezTo>
                      <a:pt x="103" y="137"/>
                      <a:pt x="103" y="137"/>
                      <a:pt x="103" y="137"/>
                    </a:cubicBezTo>
                    <a:cubicBezTo>
                      <a:pt x="99" y="75"/>
                      <a:pt x="99" y="75"/>
                      <a:pt x="99" y="75"/>
                    </a:cubicBezTo>
                    <a:cubicBezTo>
                      <a:pt x="110" y="64"/>
                      <a:pt x="120" y="52"/>
                      <a:pt x="128" y="38"/>
                    </a:cubicBezTo>
                    <a:cubicBezTo>
                      <a:pt x="128" y="36"/>
                      <a:pt x="128" y="35"/>
                      <a:pt x="129" y="33"/>
                    </a:cubicBezTo>
                    <a:cubicBezTo>
                      <a:pt x="130" y="32"/>
                      <a:pt x="131" y="32"/>
                      <a:pt x="132" y="31"/>
                    </a:cubicBezTo>
                    <a:cubicBezTo>
                      <a:pt x="136" y="23"/>
                      <a:pt x="139" y="15"/>
                      <a:pt x="142" y="7"/>
                    </a:cubicBezTo>
                    <a:lnTo>
                      <a:pt x="130" y="0"/>
                    </a:lnTo>
                    <a:close/>
                  </a:path>
                </a:pathLst>
              </a:custGeom>
              <a:solidFill>
                <a:srgbClr val="FFB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75665" eaLnBrk="1" fontAlgn="auto" latinLnBrk="0" hangingPunct="1">
                  <a:lnSpc>
                    <a:spcPct val="100000"/>
                  </a:lnSpc>
                  <a:spcBef>
                    <a:spcPts val="0"/>
                  </a:spcBef>
                  <a:spcAft>
                    <a:spcPts val="0"/>
                  </a:spcAft>
                  <a:buClrTx/>
                  <a:buSzTx/>
                  <a:buFontTx/>
                  <a:buNone/>
                  <a:tabLst/>
                  <a:defRPr/>
                </a:pPr>
                <a:endParaRPr kumimoji="0" lang="en-US" sz="1921" b="0" i="0" u="none" strike="noStrike" kern="0" cap="none" spc="0" normalizeH="0" baseline="0" noProof="0">
                  <a:ln>
                    <a:noFill/>
                  </a:ln>
                  <a:solidFill>
                    <a:prstClr val="white"/>
                  </a:solidFill>
                  <a:effectLst/>
                  <a:uLnTx/>
                  <a:uFillTx/>
                </a:endParaRPr>
              </a:p>
            </p:txBody>
          </p:sp>
        </p:grpSp>
      </p:grpSp>
    </p:spTree>
    <p:extLst>
      <p:ext uri="{BB962C8B-B14F-4D97-AF65-F5344CB8AC3E}">
        <p14:creationId xmlns:p14="http://schemas.microsoft.com/office/powerpoint/2010/main" val="27324337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2C6"/>
                </a:solidFill>
              </a:defRPr>
            </a:lvl1pPr>
          </a:lstStyle>
          <a:p>
            <a:r>
              <a:rPr lang="en-US"/>
              <a:t>Click to edit Master title style</a:t>
            </a:r>
          </a:p>
        </p:txBody>
      </p:sp>
      <p:pic>
        <p:nvPicPr>
          <p:cNvPr id="5" name="Picture 4"/>
          <p:cNvPicPr>
            <a:picLocks noChangeAspect="1"/>
          </p:cNvPicPr>
          <p:nvPr userDrawn="1"/>
        </p:nvPicPr>
        <p:blipFill>
          <a:blip r:embed="rId2"/>
          <a:stretch>
            <a:fillRect/>
          </a:stretch>
        </p:blipFill>
        <p:spPr>
          <a:xfrm>
            <a:off x="4703157" y="5897245"/>
            <a:ext cx="7197633" cy="1097280"/>
          </a:xfrm>
          <a:prstGeom prst="rect">
            <a:avLst/>
          </a:prstGeom>
        </p:spPr>
      </p:pic>
    </p:spTree>
    <p:extLst>
      <p:ext uri="{BB962C8B-B14F-4D97-AF65-F5344CB8AC3E}">
        <p14:creationId xmlns:p14="http://schemas.microsoft.com/office/powerpoint/2010/main" val="3102425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rgbClr val="0078D7"/>
                </a:solidFill>
              </a:defRPr>
            </a:lvl1p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0" indent="0">
              <a:spcBef>
                <a:spcPts val="600"/>
              </a:spcBef>
              <a:buFontTx/>
              <a:buNone/>
              <a:defRPr sz="2000"/>
            </a:lvl2pPr>
            <a:lvl3pPr marL="228600" indent="0">
              <a:spcBef>
                <a:spcPts val="600"/>
              </a:spcBef>
              <a:buNone/>
              <a:defRPr/>
            </a:lvl3pPr>
            <a:lvl4pPr marL="457200" indent="0">
              <a:spcBef>
                <a:spcPts val="600"/>
              </a:spcBef>
              <a:buNone/>
              <a:defRPr/>
            </a:lvl4pPr>
            <a:lvl5pPr marL="685800" indent="0">
              <a:spcBef>
                <a:spcPts val="600"/>
              </a:spcBef>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365760" y="1371600"/>
            <a:ext cx="11704320" cy="2043636"/>
          </a:xfrm>
        </p:spPr>
        <p:txBody>
          <a:bodyPr>
            <a:spAutoFit/>
          </a:bodyPr>
          <a:lstStyle>
            <a:lvl1pPr marL="0" indent="0">
              <a:spcBef>
                <a:spcPts val="600"/>
              </a:spcBef>
              <a:buNone/>
              <a:defRPr sz="2800" spc="-30" baseline="0">
                <a:solidFill>
                  <a:srgbClr val="0072C6"/>
                </a:solidFill>
                <a:latin typeface="+mj-lt"/>
              </a:defRPr>
            </a:lvl1pPr>
            <a:lvl2pPr marL="228600" indent="-228600">
              <a:spcBef>
                <a:spcPts val="600"/>
              </a:spcBef>
              <a:buFont typeface="Arial" charset="0"/>
              <a:buChar char="•"/>
              <a:defRPr sz="2000"/>
            </a:lvl2pPr>
            <a:lvl3pPr marL="457200" indent="-228600">
              <a:spcBef>
                <a:spcPts val="600"/>
              </a:spcBef>
              <a:buFont typeface="Arial" charset="0"/>
              <a:buChar char="•"/>
              <a:defRPr/>
            </a:lvl3pPr>
            <a:lvl4pPr marL="685800" indent="-228600">
              <a:spcBef>
                <a:spcPts val="600"/>
              </a:spcBef>
              <a:buFont typeface="Arial" charset="0"/>
              <a:buChar char="•"/>
              <a:defRPr/>
            </a:lvl4pPr>
            <a:lvl5pPr marL="914400" indent="-228600">
              <a:spcBef>
                <a:spcPts val="600"/>
              </a:spcBef>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ags" Target="../tags/tag10.xml"/><Relationship Id="rId21" Type="http://schemas.openxmlformats.org/officeDocument/2006/relationships/slideLayout" Target="../slideLayouts/slideLayout21.xml"/><Relationship Id="rId34" Type="http://schemas.openxmlformats.org/officeDocument/2006/relationships/tags" Target="../tags/tag5.xml"/><Relationship Id="rId42" Type="http://schemas.openxmlformats.org/officeDocument/2006/relationships/tags" Target="../tags/tag13.xml"/><Relationship Id="rId47" Type="http://schemas.openxmlformats.org/officeDocument/2006/relationships/tags" Target="../tags/tag18.xml"/><Relationship Id="rId50" Type="http://schemas.openxmlformats.org/officeDocument/2006/relationships/tags" Target="../tags/tag21.xml"/><Relationship Id="rId55" Type="http://schemas.openxmlformats.org/officeDocument/2006/relationships/tags" Target="../tags/tag26.xml"/><Relationship Id="rId63" Type="http://schemas.openxmlformats.org/officeDocument/2006/relationships/tags" Target="../tags/tag34.xml"/><Relationship Id="rId68" Type="http://schemas.openxmlformats.org/officeDocument/2006/relationships/tags" Target="../tags/tag39.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ags" Target="../tags/tag3.xml"/><Relationship Id="rId37" Type="http://schemas.openxmlformats.org/officeDocument/2006/relationships/tags" Target="../tags/tag8.xml"/><Relationship Id="rId40" Type="http://schemas.openxmlformats.org/officeDocument/2006/relationships/tags" Target="../tags/tag11.xml"/><Relationship Id="rId45" Type="http://schemas.openxmlformats.org/officeDocument/2006/relationships/tags" Target="../tags/tag16.xml"/><Relationship Id="rId53" Type="http://schemas.openxmlformats.org/officeDocument/2006/relationships/tags" Target="../tags/tag24.xml"/><Relationship Id="rId58" Type="http://schemas.openxmlformats.org/officeDocument/2006/relationships/tags" Target="../tags/tag29.xml"/><Relationship Id="rId66" Type="http://schemas.openxmlformats.org/officeDocument/2006/relationships/tags" Target="../tags/tag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7.xml"/><Relationship Id="rId49" Type="http://schemas.openxmlformats.org/officeDocument/2006/relationships/tags" Target="../tags/tag20.xml"/><Relationship Id="rId57" Type="http://schemas.openxmlformats.org/officeDocument/2006/relationships/tags" Target="../tags/tag28.xml"/><Relationship Id="rId61" Type="http://schemas.openxmlformats.org/officeDocument/2006/relationships/tags" Target="../tags/tag3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2.xml"/><Relationship Id="rId44" Type="http://schemas.openxmlformats.org/officeDocument/2006/relationships/tags" Target="../tags/tag15.xml"/><Relationship Id="rId52" Type="http://schemas.openxmlformats.org/officeDocument/2006/relationships/tags" Target="../tags/tag23.xml"/><Relationship Id="rId60" Type="http://schemas.openxmlformats.org/officeDocument/2006/relationships/tags" Target="../tags/tag31.xml"/><Relationship Id="rId65" Type="http://schemas.openxmlformats.org/officeDocument/2006/relationships/tags" Target="../tags/tag3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1.xml"/><Relationship Id="rId35" Type="http://schemas.openxmlformats.org/officeDocument/2006/relationships/tags" Target="../tags/tag6.xml"/><Relationship Id="rId43" Type="http://schemas.openxmlformats.org/officeDocument/2006/relationships/tags" Target="../tags/tag14.xml"/><Relationship Id="rId48" Type="http://schemas.openxmlformats.org/officeDocument/2006/relationships/tags" Target="../tags/tag19.xml"/><Relationship Id="rId56" Type="http://schemas.openxmlformats.org/officeDocument/2006/relationships/tags" Target="../tags/tag27.xml"/><Relationship Id="rId64" Type="http://schemas.openxmlformats.org/officeDocument/2006/relationships/tags" Target="../tags/tag35.xml"/><Relationship Id="rId8" Type="http://schemas.openxmlformats.org/officeDocument/2006/relationships/slideLayout" Target="../slideLayouts/slideLayout8.xml"/><Relationship Id="rId51" Type="http://schemas.openxmlformats.org/officeDocument/2006/relationships/tags" Target="../tags/tag2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ags" Target="../tags/tag4.xml"/><Relationship Id="rId38" Type="http://schemas.openxmlformats.org/officeDocument/2006/relationships/tags" Target="../tags/tag9.xml"/><Relationship Id="rId46" Type="http://schemas.openxmlformats.org/officeDocument/2006/relationships/tags" Target="../tags/tag17.xml"/><Relationship Id="rId59" Type="http://schemas.openxmlformats.org/officeDocument/2006/relationships/tags" Target="../tags/tag30.xml"/><Relationship Id="rId67" Type="http://schemas.openxmlformats.org/officeDocument/2006/relationships/tags" Target="../tags/tag38.xml"/><Relationship Id="rId20" Type="http://schemas.openxmlformats.org/officeDocument/2006/relationships/slideLayout" Target="../slideLayouts/slideLayout20.xml"/><Relationship Id="rId41" Type="http://schemas.openxmlformats.org/officeDocument/2006/relationships/tags" Target="../tags/tag12.xml"/><Relationship Id="rId54" Type="http://schemas.openxmlformats.org/officeDocument/2006/relationships/tags" Target="../tags/tag25.xml"/><Relationship Id="rId62" Type="http://schemas.openxmlformats.org/officeDocument/2006/relationships/tags" Target="../tags/tag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760" y="365760"/>
            <a:ext cx="11704320" cy="914400"/>
          </a:xfrm>
          <a:prstGeom prst="rect">
            <a:avLst/>
          </a:prstGeom>
        </p:spPr>
        <p:txBody>
          <a:bodyPr vert="horz" wrap="square" lIns="91440" tIns="91440" rIns="91440" bIns="91440" rtlCol="0" anchor="t">
            <a:noAutofit/>
          </a:bodyPr>
          <a:lstStyle/>
          <a:p>
            <a:r>
              <a:rPr lang="en-US" dirty="0"/>
              <a:t>Click to edit Master title style</a:t>
            </a:r>
          </a:p>
        </p:txBody>
      </p:sp>
      <p:sp>
        <p:nvSpPr>
          <p:cNvPr id="4" name="Text Placeholder 3"/>
          <p:cNvSpPr>
            <a:spLocks noGrp="1"/>
          </p:cNvSpPr>
          <p:nvPr>
            <p:ph type="body" idx="1"/>
          </p:nvPr>
        </p:nvSpPr>
        <p:spPr>
          <a:xfrm>
            <a:off x="365760" y="1280160"/>
            <a:ext cx="11704320" cy="1828800"/>
          </a:xfrm>
          <a:prstGeom prst="rect">
            <a:avLst/>
          </a:prstGeom>
        </p:spPr>
        <p:txBody>
          <a:bodyPr vert="horz" wrap="square" lIns="91440" tIns="91440" rIns="91440" bIns="9144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Rectangle 44"/>
          <p:cNvSpPr/>
          <p:nvPr userDrawn="1">
            <p:custDataLst>
              <p:tags r:id="rId30"/>
            </p:custDataLst>
          </p:nvPr>
        </p:nvSpPr>
        <p:spPr bwMode="auto">
          <a:xfrm>
            <a:off x="-1681401" y="743"/>
            <a:ext cx="548640" cy="548640"/>
          </a:xfrm>
          <a:prstGeom prst="rect">
            <a:avLst/>
          </a:prstGeom>
          <a:solidFill>
            <a:srgbClr val="4668C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197</a:t>
            </a:r>
          </a:p>
        </p:txBody>
      </p:sp>
      <p:sp>
        <p:nvSpPr>
          <p:cNvPr id="46" name="Rectangle 45"/>
          <p:cNvSpPr/>
          <p:nvPr userDrawn="1">
            <p:custDataLst>
              <p:tags r:id="rId31"/>
            </p:custDataLst>
          </p:nvPr>
        </p:nvSpPr>
        <p:spPr bwMode="auto">
          <a:xfrm>
            <a:off x="-1133721" y="743"/>
            <a:ext cx="548640" cy="548640"/>
          </a:xfrm>
          <a:prstGeom prst="rect">
            <a:avLst/>
          </a:prstGeom>
          <a:solidFill>
            <a:srgbClr val="00188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143</a:t>
            </a:r>
          </a:p>
        </p:txBody>
      </p:sp>
      <p:sp>
        <p:nvSpPr>
          <p:cNvPr id="47" name="Rectangle 46"/>
          <p:cNvSpPr/>
          <p:nvPr userDrawn="1">
            <p:custDataLst>
              <p:tags r:id="rId32"/>
            </p:custDataLst>
          </p:nvPr>
        </p:nvSpPr>
        <p:spPr bwMode="auto">
          <a:xfrm>
            <a:off x="-576884" y="743"/>
            <a:ext cx="548640" cy="548640"/>
          </a:xfrm>
          <a:prstGeom prst="rect">
            <a:avLst/>
          </a:prstGeom>
          <a:solidFill>
            <a:srgbClr val="002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endParaRPr>
          </a:p>
        </p:txBody>
      </p:sp>
      <p:sp>
        <p:nvSpPr>
          <p:cNvPr id="48" name="Rectangle 47"/>
          <p:cNvSpPr/>
          <p:nvPr userDrawn="1">
            <p:custDataLst>
              <p:tags r:id="rId33"/>
            </p:custDataLst>
          </p:nvPr>
        </p:nvSpPr>
        <p:spPr bwMode="auto">
          <a:xfrm>
            <a:off x="-1681291" y="1103972"/>
            <a:ext cx="548640" cy="548640"/>
          </a:xfrm>
          <a:prstGeom prst="rect">
            <a:avLst/>
          </a:prstGeom>
          <a:solidFill>
            <a:srgbClr val="00D8C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204</a:t>
            </a:r>
          </a:p>
        </p:txBody>
      </p:sp>
      <p:sp>
        <p:nvSpPr>
          <p:cNvPr id="49" name="Rectangle 48"/>
          <p:cNvSpPr/>
          <p:nvPr userDrawn="1">
            <p:custDataLst>
              <p:tags r:id="rId34"/>
            </p:custDataLst>
          </p:nvPr>
        </p:nvSpPr>
        <p:spPr bwMode="auto">
          <a:xfrm>
            <a:off x="-1133841" y="1103972"/>
            <a:ext cx="548640" cy="548640"/>
          </a:xfrm>
          <a:prstGeom prst="rect">
            <a:avLst/>
          </a:prstGeom>
          <a:solidFill>
            <a:srgbClr val="00B294"/>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178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148</a:t>
            </a:r>
          </a:p>
        </p:txBody>
      </p:sp>
      <p:sp>
        <p:nvSpPr>
          <p:cNvPr id="50" name="Rectangle 49"/>
          <p:cNvSpPr/>
          <p:nvPr userDrawn="1">
            <p:custDataLst>
              <p:tags r:id="rId35"/>
            </p:custDataLst>
          </p:nvPr>
        </p:nvSpPr>
        <p:spPr bwMode="auto">
          <a:xfrm>
            <a:off x="-576867" y="1103972"/>
            <a:ext cx="548640" cy="548640"/>
          </a:xfrm>
          <a:prstGeom prst="rect">
            <a:avLst/>
          </a:prstGeom>
          <a:solidFill>
            <a:srgbClr val="00827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p:txBody>
      </p:sp>
      <p:sp>
        <p:nvSpPr>
          <p:cNvPr id="51" name="Rectangle 50"/>
          <p:cNvSpPr/>
          <p:nvPr userDrawn="1">
            <p:custDataLst>
              <p:tags r:id="rId36"/>
            </p:custDataLst>
          </p:nvPr>
        </p:nvSpPr>
        <p:spPr bwMode="auto">
          <a:xfrm>
            <a:off x="-1671156" y="2214110"/>
            <a:ext cx="558441" cy="548640"/>
          </a:xfrm>
          <a:prstGeom prst="rect">
            <a:avLst/>
          </a:prstGeom>
          <a:solidFill>
            <a:srgbClr val="BAD80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a:t>
            </a:r>
          </a:p>
        </p:txBody>
      </p:sp>
      <p:sp>
        <p:nvSpPr>
          <p:cNvPr id="52" name="Rectangle 51"/>
          <p:cNvSpPr/>
          <p:nvPr userDrawn="1">
            <p:custDataLst>
              <p:tags r:id="rId37"/>
            </p:custDataLst>
          </p:nvPr>
        </p:nvSpPr>
        <p:spPr bwMode="auto">
          <a:xfrm>
            <a:off x="-1122239" y="2214110"/>
            <a:ext cx="554181" cy="548640"/>
          </a:xfrm>
          <a:prstGeom prst="rect">
            <a:avLst/>
          </a:prstGeom>
          <a:solidFill>
            <a:srgbClr val="7FB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127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3" name="Rectangle 52"/>
          <p:cNvSpPr/>
          <p:nvPr userDrawn="1">
            <p:custDataLst>
              <p:tags r:id="rId38"/>
            </p:custDataLst>
          </p:nvPr>
        </p:nvSpPr>
        <p:spPr bwMode="auto">
          <a:xfrm>
            <a:off x="-566730" y="2214110"/>
            <a:ext cx="548640" cy="548640"/>
          </a:xfrm>
          <a:prstGeom prst="rect">
            <a:avLst/>
          </a:prstGeom>
          <a:solidFill>
            <a:srgbClr val="008A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4" name="Rectangle 53"/>
          <p:cNvSpPr/>
          <p:nvPr userDrawn="1">
            <p:custDataLst>
              <p:tags r:id="rId39"/>
            </p:custDataLst>
          </p:nvPr>
        </p:nvSpPr>
        <p:spPr bwMode="auto">
          <a:xfrm>
            <a:off x="-1692162" y="3309985"/>
            <a:ext cx="567965" cy="548640"/>
          </a:xfrm>
          <a:prstGeom prst="rect">
            <a:avLst/>
          </a:prstGeom>
          <a:solidFill>
            <a:srgbClr val="FFB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55" name="Rectangle 54"/>
          <p:cNvSpPr/>
          <p:nvPr userDrawn="1">
            <p:custDataLst>
              <p:tags r:id="rId40"/>
            </p:custDataLst>
          </p:nvPr>
        </p:nvSpPr>
        <p:spPr bwMode="auto">
          <a:xfrm>
            <a:off x="-1135187" y="3309985"/>
            <a:ext cx="558414" cy="548640"/>
          </a:xfrm>
          <a:prstGeom prst="rect">
            <a:avLst/>
          </a:prstGeom>
          <a:solidFill>
            <a:srgbClr val="FF8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p:txBody>
      </p:sp>
      <p:sp>
        <p:nvSpPr>
          <p:cNvPr id="56" name="Rectangle 55"/>
          <p:cNvSpPr/>
          <p:nvPr userDrawn="1">
            <p:custDataLst>
              <p:tags r:id="rId41"/>
            </p:custDataLst>
          </p:nvPr>
        </p:nvSpPr>
        <p:spPr bwMode="auto">
          <a:xfrm>
            <a:off x="-578211" y="3309985"/>
            <a:ext cx="548640" cy="548640"/>
          </a:xfrm>
          <a:prstGeom prst="rect">
            <a:avLst/>
          </a:prstGeom>
          <a:solidFill>
            <a:srgbClr val="DC3C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60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57" name="Rectangle 56"/>
          <p:cNvSpPr/>
          <p:nvPr userDrawn="1">
            <p:custDataLst>
              <p:tags r:id="rId42"/>
            </p:custDataLst>
          </p:nvPr>
        </p:nvSpPr>
        <p:spPr bwMode="auto">
          <a:xfrm>
            <a:off x="-1683905" y="4403050"/>
            <a:ext cx="561903" cy="548640"/>
          </a:xfrm>
          <a:prstGeom prst="rect">
            <a:avLst/>
          </a:prstGeom>
          <a:solidFill>
            <a:srgbClr val="F472D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244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208</a:t>
            </a:r>
          </a:p>
        </p:txBody>
      </p:sp>
      <p:sp>
        <p:nvSpPr>
          <p:cNvPr id="58" name="Rectangle 57"/>
          <p:cNvSpPr/>
          <p:nvPr userDrawn="1">
            <p:custDataLst>
              <p:tags r:id="rId43"/>
            </p:custDataLst>
          </p:nvPr>
        </p:nvSpPr>
        <p:spPr bwMode="auto">
          <a:xfrm>
            <a:off x="-1130214" y="4403050"/>
            <a:ext cx="548640" cy="548640"/>
          </a:xfrm>
          <a:prstGeom prst="rect">
            <a:avLst/>
          </a:prstGeom>
          <a:solidFill>
            <a:srgbClr val="EC008C"/>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140</a:t>
            </a:r>
          </a:p>
        </p:txBody>
      </p:sp>
      <p:sp>
        <p:nvSpPr>
          <p:cNvPr id="59" name="Rectangle 58"/>
          <p:cNvSpPr/>
          <p:nvPr userDrawn="1">
            <p:custDataLst>
              <p:tags r:id="rId44"/>
            </p:custDataLst>
          </p:nvPr>
        </p:nvSpPr>
        <p:spPr bwMode="auto">
          <a:xfrm>
            <a:off x="-581452" y="4403050"/>
            <a:ext cx="548640" cy="548640"/>
          </a:xfrm>
          <a:prstGeom prst="rect">
            <a:avLst/>
          </a:prstGeom>
          <a:solidFill>
            <a:srgbClr val="B400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158</a:t>
            </a:r>
          </a:p>
        </p:txBody>
      </p:sp>
      <p:sp>
        <p:nvSpPr>
          <p:cNvPr id="60" name="Rectangle 59"/>
          <p:cNvSpPr/>
          <p:nvPr userDrawn="1">
            <p:custDataLst>
              <p:tags r:id="rId45"/>
            </p:custDataLst>
          </p:nvPr>
        </p:nvSpPr>
        <p:spPr bwMode="auto">
          <a:xfrm>
            <a:off x="-1681291" y="556310"/>
            <a:ext cx="548640" cy="548640"/>
          </a:xfrm>
          <a:prstGeom prst="rect">
            <a:avLst/>
          </a:prstGeom>
          <a:solidFill>
            <a:srgbClr val="6DC2E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194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233</a:t>
            </a:r>
          </a:p>
        </p:txBody>
      </p:sp>
      <p:sp>
        <p:nvSpPr>
          <p:cNvPr id="61" name="Rectangle 60"/>
          <p:cNvSpPr/>
          <p:nvPr userDrawn="1">
            <p:custDataLst>
              <p:tags r:id="rId46"/>
            </p:custDataLst>
          </p:nvPr>
        </p:nvSpPr>
        <p:spPr bwMode="auto">
          <a:xfrm>
            <a:off x="-1133840" y="556302"/>
            <a:ext cx="557069" cy="548640"/>
          </a:xfrm>
          <a:prstGeom prst="rect">
            <a:avLst/>
          </a:prstGeom>
          <a:solidFill>
            <a:srgbClr val="00BCF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188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242</a:t>
            </a:r>
          </a:p>
        </p:txBody>
      </p:sp>
      <p:sp>
        <p:nvSpPr>
          <p:cNvPr id="62" name="Rectangle 61"/>
          <p:cNvSpPr/>
          <p:nvPr userDrawn="1">
            <p:custDataLst>
              <p:tags r:id="rId47"/>
            </p:custDataLst>
          </p:nvPr>
        </p:nvSpPr>
        <p:spPr bwMode="auto">
          <a:xfrm>
            <a:off x="-576884" y="556310"/>
            <a:ext cx="548640" cy="548640"/>
          </a:xfrm>
          <a:prstGeom prst="rect">
            <a:avLst/>
          </a:prstGeom>
          <a:solidFill>
            <a:srgbClr val="0072C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198</a:t>
            </a:r>
          </a:p>
        </p:txBody>
      </p:sp>
      <p:sp>
        <p:nvSpPr>
          <p:cNvPr id="63" name="Rectangle 62"/>
          <p:cNvSpPr/>
          <p:nvPr userDrawn="1">
            <p:custDataLst>
              <p:tags r:id="rId48"/>
            </p:custDataLst>
          </p:nvPr>
        </p:nvSpPr>
        <p:spPr bwMode="auto">
          <a:xfrm>
            <a:off x="-1681539" y="1659530"/>
            <a:ext cx="548640" cy="548640"/>
          </a:xfrm>
          <a:prstGeom prst="rect">
            <a:avLst/>
          </a:prstGeom>
          <a:solidFill>
            <a:srgbClr val="55D455"/>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85</a:t>
            </a:r>
          </a:p>
        </p:txBody>
      </p:sp>
      <p:sp>
        <p:nvSpPr>
          <p:cNvPr id="64" name="Rectangle 63"/>
          <p:cNvSpPr/>
          <p:nvPr userDrawn="1">
            <p:custDataLst>
              <p:tags r:id="rId49"/>
            </p:custDataLst>
          </p:nvPr>
        </p:nvSpPr>
        <p:spPr bwMode="auto">
          <a:xfrm>
            <a:off x="-1132925" y="1659530"/>
            <a:ext cx="548640" cy="548640"/>
          </a:xfrm>
          <a:prstGeom prst="rect">
            <a:avLst/>
          </a:prstGeom>
          <a:solidFill>
            <a:srgbClr val="009E4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73</a:t>
            </a:r>
          </a:p>
        </p:txBody>
      </p:sp>
      <p:sp>
        <p:nvSpPr>
          <p:cNvPr id="65" name="Rectangle 64"/>
          <p:cNvSpPr/>
          <p:nvPr userDrawn="1">
            <p:custDataLst>
              <p:tags r:id="rId50"/>
            </p:custDataLst>
          </p:nvPr>
        </p:nvSpPr>
        <p:spPr bwMode="auto">
          <a:xfrm>
            <a:off x="-576884" y="1659530"/>
            <a:ext cx="548640" cy="548640"/>
          </a:xfrm>
          <a:prstGeom prst="rect">
            <a:avLst/>
          </a:prstGeom>
          <a:solidFill>
            <a:srgbClr val="0072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66" name="Rectangle 65"/>
          <p:cNvSpPr/>
          <p:nvPr userDrawn="1">
            <p:custDataLst>
              <p:tags r:id="rId51"/>
            </p:custDataLst>
          </p:nvPr>
        </p:nvSpPr>
        <p:spPr bwMode="auto">
          <a:xfrm>
            <a:off x="-1686837" y="2762750"/>
            <a:ext cx="545775" cy="548640"/>
          </a:xfrm>
          <a:prstGeom prst="rect">
            <a:avLst/>
          </a:prstGeom>
          <a:solidFill>
            <a:srgbClr val="FFFC9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158</a:t>
            </a:r>
          </a:p>
        </p:txBody>
      </p:sp>
      <p:sp>
        <p:nvSpPr>
          <p:cNvPr id="67" name="Rectangle 66"/>
          <p:cNvSpPr/>
          <p:nvPr userDrawn="1">
            <p:custDataLst>
              <p:tags r:id="rId52"/>
            </p:custDataLst>
          </p:nvPr>
        </p:nvSpPr>
        <p:spPr bwMode="auto">
          <a:xfrm>
            <a:off x="-1133483" y="2762750"/>
            <a:ext cx="549210" cy="548640"/>
          </a:xfrm>
          <a:prstGeom prst="rect">
            <a:avLst/>
          </a:prstGeom>
          <a:solidFill>
            <a:srgbClr val="FFF1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241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68" name="Rectangle 67"/>
          <p:cNvSpPr/>
          <p:nvPr userDrawn="1">
            <p:custDataLst>
              <p:tags r:id="rId53"/>
            </p:custDataLst>
          </p:nvPr>
        </p:nvSpPr>
        <p:spPr bwMode="auto">
          <a:xfrm>
            <a:off x="-585201" y="2762750"/>
            <a:ext cx="558182" cy="548640"/>
          </a:xfrm>
          <a:prstGeom prst="rect">
            <a:avLst/>
          </a:prstGeom>
          <a:solidFill>
            <a:srgbClr val="FCD11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252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209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22</a:t>
            </a:r>
          </a:p>
          <a:p>
            <a:pPr marL="0" marR="0" lvl="0" indent="0" defTabSz="698560" eaLnBrk="1" fontAlgn="base" latinLnBrk="0" hangingPunct="1">
              <a:lnSpc>
                <a:spcPct val="90000"/>
              </a:lnSpc>
              <a:spcBef>
                <a:spcPct val="0"/>
              </a:spcBef>
              <a:spcAft>
                <a:spcPct val="0"/>
              </a:spcAft>
              <a:buClrTx/>
              <a:buSzTx/>
              <a:buFontTx/>
              <a:buNone/>
              <a:tabLst/>
              <a:defRPr/>
            </a:pPr>
            <a:endPar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endParaRPr>
          </a:p>
        </p:txBody>
      </p:sp>
      <p:sp>
        <p:nvSpPr>
          <p:cNvPr id="69" name="Rectangle 68"/>
          <p:cNvSpPr/>
          <p:nvPr userDrawn="1">
            <p:custDataLst>
              <p:tags r:id="rId54"/>
            </p:custDataLst>
          </p:nvPr>
        </p:nvSpPr>
        <p:spPr bwMode="auto">
          <a:xfrm>
            <a:off x="-1692163" y="3857220"/>
            <a:ext cx="558680" cy="548640"/>
          </a:xfrm>
          <a:prstGeom prst="rect">
            <a:avLst/>
          </a:prstGeom>
          <a:solidFill>
            <a:srgbClr val="DD59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89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0</a:t>
            </a:r>
          </a:p>
        </p:txBody>
      </p:sp>
      <p:sp>
        <p:nvSpPr>
          <p:cNvPr id="70" name="Rectangle 69"/>
          <p:cNvSpPr/>
          <p:nvPr userDrawn="1">
            <p:custDataLst>
              <p:tags r:id="rId55"/>
            </p:custDataLst>
          </p:nvPr>
        </p:nvSpPr>
        <p:spPr bwMode="auto">
          <a:xfrm>
            <a:off x="-1136129" y="3857220"/>
            <a:ext cx="576145" cy="548640"/>
          </a:xfrm>
          <a:prstGeom prst="rect">
            <a:avLst/>
          </a:prstGeom>
          <a:solidFill>
            <a:srgbClr val="E8112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232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17</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p:txBody>
      </p:sp>
      <p:sp>
        <p:nvSpPr>
          <p:cNvPr id="71" name="Rectangle 70"/>
          <p:cNvSpPr/>
          <p:nvPr userDrawn="1">
            <p:custDataLst>
              <p:tags r:id="rId56"/>
            </p:custDataLst>
          </p:nvPr>
        </p:nvSpPr>
        <p:spPr bwMode="auto">
          <a:xfrm>
            <a:off x="-579309" y="3857220"/>
            <a:ext cx="546497" cy="548640"/>
          </a:xfrm>
          <a:prstGeom prst="rect">
            <a:avLst/>
          </a:prstGeom>
          <a:solidFill>
            <a:srgbClr val="BA141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186</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26</a:t>
            </a:r>
          </a:p>
        </p:txBody>
      </p:sp>
      <p:sp>
        <p:nvSpPr>
          <p:cNvPr id="72" name="Rectangle 71"/>
          <p:cNvSpPr/>
          <p:nvPr userDrawn="1">
            <p:custDataLst>
              <p:tags r:id="rId57"/>
            </p:custDataLst>
          </p:nvPr>
        </p:nvSpPr>
        <p:spPr bwMode="auto">
          <a:xfrm>
            <a:off x="-1683907" y="4957630"/>
            <a:ext cx="561904" cy="548640"/>
          </a:xfrm>
          <a:prstGeom prst="rect">
            <a:avLst/>
          </a:prstGeom>
          <a:solidFill>
            <a:srgbClr val="9B4F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79</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150</a:t>
            </a:r>
          </a:p>
        </p:txBody>
      </p:sp>
      <p:sp>
        <p:nvSpPr>
          <p:cNvPr id="73" name="Rectangle 72"/>
          <p:cNvSpPr/>
          <p:nvPr userDrawn="1">
            <p:custDataLst>
              <p:tags r:id="rId58"/>
            </p:custDataLst>
          </p:nvPr>
        </p:nvSpPr>
        <p:spPr bwMode="auto">
          <a:xfrm>
            <a:off x="-1129734" y="4957630"/>
            <a:ext cx="548640" cy="548640"/>
          </a:xfrm>
          <a:prstGeom prst="rect">
            <a:avLst/>
          </a:prstGeom>
          <a:solidFill>
            <a:srgbClr val="68217A"/>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104</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33</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122</a:t>
            </a:r>
          </a:p>
        </p:txBody>
      </p:sp>
      <p:sp>
        <p:nvSpPr>
          <p:cNvPr id="74" name="Rectangle 73"/>
          <p:cNvSpPr/>
          <p:nvPr userDrawn="1">
            <p:custDataLst>
              <p:tags r:id="rId59"/>
            </p:custDataLst>
          </p:nvPr>
        </p:nvSpPr>
        <p:spPr bwMode="auto">
          <a:xfrm>
            <a:off x="-581455" y="4957630"/>
            <a:ext cx="548889" cy="548640"/>
          </a:xfrm>
          <a:prstGeom prst="rect">
            <a:avLst/>
          </a:prstGeom>
          <a:solidFill>
            <a:srgbClr val="442359"/>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68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35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white"/>
                </a:solidFill>
                <a:effectLst/>
                <a:uLnTx/>
                <a:uFillTx/>
                <a:latin typeface="Segoe UI"/>
                <a:ea typeface="Segoe UI" pitchFamily="34" charset="0"/>
                <a:cs typeface="Segoe UI" pitchFamily="34" charset="0"/>
              </a:rPr>
              <a:t>89</a:t>
            </a:r>
          </a:p>
        </p:txBody>
      </p:sp>
      <p:sp>
        <p:nvSpPr>
          <p:cNvPr id="75" name="Rectangle 74"/>
          <p:cNvSpPr/>
          <p:nvPr userDrawn="1">
            <p:custDataLst>
              <p:tags r:id="rId60"/>
            </p:custDataLst>
          </p:nvPr>
        </p:nvSpPr>
        <p:spPr bwMode="auto">
          <a:xfrm>
            <a:off x="-1129642" y="5504243"/>
            <a:ext cx="548640" cy="548640"/>
          </a:xfrm>
          <a:prstGeom prst="rect">
            <a:avLst/>
          </a:prstGeom>
          <a:solidFill>
            <a:srgbClr val="D2D2D2"/>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210</a:t>
            </a:r>
          </a:p>
        </p:txBody>
      </p:sp>
      <p:sp>
        <p:nvSpPr>
          <p:cNvPr id="76" name="Rectangle 75"/>
          <p:cNvSpPr/>
          <p:nvPr userDrawn="1">
            <p:custDataLst>
              <p:tags r:id="rId61"/>
            </p:custDataLst>
          </p:nvPr>
        </p:nvSpPr>
        <p:spPr bwMode="auto">
          <a:xfrm>
            <a:off x="-581361" y="5504243"/>
            <a:ext cx="548889" cy="548640"/>
          </a:xfrm>
          <a:prstGeom prst="rect">
            <a:avLst/>
          </a:prstGeom>
          <a:solidFill>
            <a:srgbClr val="96969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150</a:t>
            </a:r>
          </a:p>
        </p:txBody>
      </p:sp>
      <p:sp>
        <p:nvSpPr>
          <p:cNvPr id="77" name="Rectangle 76"/>
          <p:cNvSpPr/>
          <p:nvPr userDrawn="1">
            <p:custDataLst>
              <p:tags r:id="rId62"/>
            </p:custDataLst>
          </p:nvPr>
        </p:nvSpPr>
        <p:spPr bwMode="auto">
          <a:xfrm>
            <a:off x="-1141894" y="6052899"/>
            <a:ext cx="560892" cy="548640"/>
          </a:xfrm>
          <a:prstGeom prst="rect">
            <a:avLst/>
          </a:prstGeom>
          <a:solidFill>
            <a:srgbClr val="50505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80</a:t>
            </a:r>
          </a:p>
        </p:txBody>
      </p:sp>
      <p:sp>
        <p:nvSpPr>
          <p:cNvPr id="78" name="Rectangle 77"/>
          <p:cNvSpPr/>
          <p:nvPr userDrawn="1">
            <p:custDataLst>
              <p:tags r:id="rId63"/>
            </p:custDataLst>
          </p:nvPr>
        </p:nvSpPr>
        <p:spPr bwMode="auto">
          <a:xfrm>
            <a:off x="-1683906" y="6051325"/>
            <a:ext cx="547972" cy="548640"/>
          </a:xfrm>
          <a:prstGeom prst="rect">
            <a:avLst/>
          </a:prstGeom>
          <a:solidFill>
            <a:srgbClr val="73737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115</a:t>
            </a:r>
          </a:p>
        </p:txBody>
      </p:sp>
      <p:sp>
        <p:nvSpPr>
          <p:cNvPr id="79" name="Rectangle 78"/>
          <p:cNvSpPr/>
          <p:nvPr userDrawn="1">
            <p:custDataLst>
              <p:tags r:id="rId64"/>
            </p:custDataLst>
          </p:nvPr>
        </p:nvSpPr>
        <p:spPr bwMode="auto">
          <a:xfrm>
            <a:off x="-585202" y="6052885"/>
            <a:ext cx="559864" cy="548655"/>
          </a:xfrm>
          <a:prstGeom prst="rect">
            <a:avLst/>
          </a:prstGeom>
          <a:solidFill>
            <a:srgbClr val="000000"/>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0</a:t>
            </a:r>
          </a:p>
        </p:txBody>
      </p:sp>
      <p:sp>
        <p:nvSpPr>
          <p:cNvPr id="80" name="Rectangle 79"/>
          <p:cNvSpPr/>
          <p:nvPr userDrawn="1">
            <p:custDataLst>
              <p:tags r:id="rId65"/>
            </p:custDataLst>
          </p:nvPr>
        </p:nvSpPr>
        <p:spPr bwMode="auto">
          <a:xfrm>
            <a:off x="-1683906" y="5504235"/>
            <a:ext cx="548640" cy="548640"/>
          </a:xfrm>
          <a:prstGeom prst="rect">
            <a:avLst/>
          </a:prstGeom>
          <a:solidFill>
            <a:srgbClr val="FFFFFF"/>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000000"/>
                </a:solidFill>
                <a:effectLst/>
                <a:uLnTx/>
                <a:uFillTx/>
                <a:latin typeface="Segoe UI"/>
                <a:ea typeface="Segoe UI" pitchFamily="34" charset="0"/>
                <a:cs typeface="Segoe UI" pitchFamily="34" charset="0"/>
              </a:rPr>
              <a:t>255</a:t>
            </a:r>
          </a:p>
        </p:txBody>
      </p:sp>
      <p:sp>
        <p:nvSpPr>
          <p:cNvPr id="81" name="Rectangle 80"/>
          <p:cNvSpPr/>
          <p:nvPr userDrawn="1">
            <p:custDataLst>
              <p:tags r:id="rId66"/>
            </p:custDataLst>
          </p:nvPr>
        </p:nvSpPr>
        <p:spPr bwMode="auto">
          <a:xfrm>
            <a:off x="-1144617" y="6766560"/>
            <a:ext cx="547174" cy="548640"/>
          </a:xfrm>
          <a:prstGeom prst="rect">
            <a:avLst/>
          </a:prstGeom>
          <a:solidFill>
            <a:srgbClr val="333333"/>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51</a:t>
            </a:r>
          </a:p>
        </p:txBody>
      </p:sp>
      <p:sp>
        <p:nvSpPr>
          <p:cNvPr id="82" name="Rectangle 81"/>
          <p:cNvSpPr/>
          <p:nvPr userDrawn="1">
            <p:custDataLst>
              <p:tags r:id="rId67"/>
            </p:custDataLst>
          </p:nvPr>
        </p:nvSpPr>
        <p:spPr bwMode="auto">
          <a:xfrm>
            <a:off x="-1695387" y="6766560"/>
            <a:ext cx="540618" cy="548640"/>
          </a:xfrm>
          <a:prstGeom prst="rect">
            <a:avLst/>
          </a:prstGeom>
          <a:solidFill>
            <a:srgbClr val="EEEEEE"/>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prstClr val="black"/>
                </a:solidFill>
                <a:effectLst/>
                <a:uLnTx/>
                <a:uFillTx/>
                <a:latin typeface="Segoe UI"/>
                <a:ea typeface="Segoe UI" pitchFamily="34" charset="0"/>
                <a:cs typeface="Segoe UI" pitchFamily="34" charset="0"/>
              </a:rPr>
              <a:t>238</a:t>
            </a:r>
          </a:p>
        </p:txBody>
      </p:sp>
      <p:sp>
        <p:nvSpPr>
          <p:cNvPr id="83" name="Rectangle 82"/>
          <p:cNvSpPr/>
          <p:nvPr userDrawn="1">
            <p:custDataLst>
              <p:tags r:id="rId68"/>
            </p:custDataLst>
          </p:nvPr>
        </p:nvSpPr>
        <p:spPr bwMode="auto">
          <a:xfrm>
            <a:off x="-587549" y="6766547"/>
            <a:ext cx="546250" cy="548655"/>
          </a:xfrm>
          <a:prstGeom prst="rect">
            <a:avLst/>
          </a:prstGeom>
          <a:solidFill>
            <a:srgbClr val="1570A6"/>
          </a:solidFill>
          <a:ln w="9525" cap="flat" cmpd="sng" algn="ctr">
            <a:noFill/>
            <a:prstDash val="solid"/>
            <a:headEnd type="none" w="med" len="med"/>
            <a:tailEnd type="none" w="med" len="med"/>
          </a:ln>
          <a:effectLst/>
        </p:spPr>
        <p:txBody>
          <a:bodyPr rot="0" spcFirstLastPara="0" vertOverflow="overflow" horzOverflow="overflow" vert="horz" wrap="square" lIns="137020" tIns="109616" rIns="137020" bIns="109616" numCol="1" spcCol="0" rtlCol="0" fromWordArt="0" anchor="t" anchorCtr="0" forceAA="0" compatLnSpc="1">
            <a:prstTxWarp prst="textNoShape">
              <a:avLst/>
            </a:prstTxWarp>
            <a:noAutofit/>
          </a:bodyPr>
          <a:lstStyle/>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21</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112</a:t>
            </a:r>
          </a:p>
          <a:p>
            <a:pPr marL="0" marR="0" lvl="0" indent="0" defTabSz="698560" eaLnBrk="1" fontAlgn="base" latinLnBrk="0" hangingPunct="1">
              <a:lnSpc>
                <a:spcPct val="90000"/>
              </a:lnSpc>
              <a:spcBef>
                <a:spcPct val="0"/>
              </a:spcBef>
              <a:spcAft>
                <a:spcPct val="0"/>
              </a:spcAft>
              <a:buClrTx/>
              <a:buSzTx/>
              <a:buFontTx/>
              <a:buNone/>
              <a:tabLst/>
              <a:defRPr/>
            </a:pPr>
            <a:r>
              <a:rPr kumimoji="0" lang="en-US" sz="899" b="0" i="0" u="none" strike="noStrike" kern="0" cap="none" spc="0" normalizeH="0" baseline="0" noProof="0" dirty="0">
                <a:ln>
                  <a:noFill/>
                </a:ln>
                <a:solidFill>
                  <a:srgbClr val="FFFFFF"/>
                </a:solidFill>
                <a:effectLst/>
                <a:uLnTx/>
                <a:uFillTx/>
                <a:latin typeface="Segoe UI"/>
                <a:ea typeface="Segoe UI" pitchFamily="34" charset="0"/>
                <a:cs typeface="Segoe UI" pitchFamily="34" charset="0"/>
              </a:rPr>
              <a:t>166</a:t>
            </a:r>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67" r:id="rId1"/>
    <p:sldLayoutId id="2147484207" r:id="rId2"/>
    <p:sldLayoutId id="2147484203" r:id="rId3"/>
    <p:sldLayoutId id="2147484208" r:id="rId4"/>
    <p:sldLayoutId id="2147484204" r:id="rId5"/>
    <p:sldLayoutId id="2147484209" r:id="rId6"/>
    <p:sldLayoutId id="2147484197" r:id="rId7"/>
    <p:sldLayoutId id="2147484087" r:id="rId8"/>
    <p:sldLayoutId id="2147484098" r:id="rId9"/>
    <p:sldLayoutId id="2147484086" r:id="rId10"/>
    <p:sldLayoutId id="2147484099" r:id="rId11"/>
    <p:sldLayoutId id="2147484106" r:id="rId12"/>
    <p:sldLayoutId id="2147484092" r:id="rId13"/>
    <p:sldLayoutId id="2147484196" r:id="rId14"/>
    <p:sldLayoutId id="2147484201" r:id="rId15"/>
    <p:sldLayoutId id="2147484198" r:id="rId16"/>
    <p:sldLayoutId id="2147484202" r:id="rId17"/>
    <p:sldLayoutId id="2147484199" r:id="rId18"/>
    <p:sldLayoutId id="2147484200" r:id="rId19"/>
    <p:sldLayoutId id="2147484130" r:id="rId20"/>
    <p:sldLayoutId id="2147484205" r:id="rId21"/>
    <p:sldLayoutId id="2147484206" r:id="rId22"/>
    <p:sldLayoutId id="2147484093" r:id="rId23"/>
    <p:sldLayoutId id="2147484127" r:id="rId24"/>
    <p:sldLayoutId id="2147484094" r:id="rId25"/>
    <p:sldLayoutId id="2147484195" r:id="rId26"/>
    <p:sldLayoutId id="2147484096" r:id="rId27"/>
    <p:sldLayoutId id="2147484210" r:id="rId28"/>
  </p:sldLayoutIdLst>
  <p:transition>
    <p:fade/>
  </p:transition>
  <p:txStyles>
    <p:titleStyle>
      <a:lvl1pPr algn="l" defTabSz="932742" rtl="0" eaLnBrk="1" latinLnBrk="0" hangingPunct="1">
        <a:lnSpc>
          <a:spcPct val="90000"/>
        </a:lnSpc>
        <a:spcBef>
          <a:spcPct val="0"/>
        </a:spcBef>
        <a:buNone/>
        <a:defRPr lang="en-US" sz="4800" b="0" kern="1200" cap="none" spc="-70" baseline="0" dirty="0" smtClean="0">
          <a:ln w="3175">
            <a:noFill/>
          </a:ln>
          <a:solidFill>
            <a:srgbClr val="0072C6"/>
          </a:soli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1pPr>
      <a:lvl2pPr marL="4572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ts val="6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274637" y="1677399"/>
            <a:ext cx="8229600" cy="1097280"/>
          </a:xfrm>
          <a:noFill/>
        </p:spPr>
        <p:txBody>
          <a:bodyPr lIns="91440" tIns="91440" rIns="91440" bIns="91440" anchor="t" anchorCtr="0"/>
          <a:lstStyle>
            <a:lvl1pPr>
              <a:defRPr sz="6000" spc="-80" baseline="0">
                <a:solidFill>
                  <a:srgbClr val="0072C6"/>
                </a:solidFill>
              </a:defRPr>
            </a:lvl1pPr>
          </a:lstStyle>
          <a:p>
            <a:r>
              <a:rPr lang="en-US" dirty="0">
                <a:solidFill>
                  <a:schemeClr val="bg1"/>
                </a:solidFill>
              </a:rPr>
              <a:t>Data Driven Bots</a:t>
            </a:r>
          </a:p>
        </p:txBody>
      </p:sp>
    </p:spTree>
    <p:extLst>
      <p:ext uri="{BB962C8B-B14F-4D97-AF65-F5344CB8AC3E}">
        <p14:creationId xmlns:p14="http://schemas.microsoft.com/office/powerpoint/2010/main" val="18423091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Controlling results</a:t>
            </a:r>
          </a:p>
        </p:txBody>
      </p:sp>
      <p:sp>
        <p:nvSpPr>
          <p:cNvPr id="3" name="Text Placeholder 2"/>
          <p:cNvSpPr>
            <a:spLocks noGrp="1"/>
          </p:cNvSpPr>
          <p:nvPr>
            <p:ph type="body" sz="quarter" idx="10"/>
          </p:nvPr>
        </p:nvSpPr>
        <p:spPr>
          <a:xfrm>
            <a:off x="365760" y="1371600"/>
            <a:ext cx="11704320" cy="3847207"/>
          </a:xfrm>
        </p:spPr>
        <p:txBody>
          <a:bodyPr/>
          <a:lstStyle/>
          <a:p>
            <a:r>
              <a:rPr lang="en-US" dirty="0"/>
              <a:t>Azure search doesn't know everything</a:t>
            </a:r>
          </a:p>
          <a:p>
            <a:pPr lvl="1"/>
            <a:r>
              <a:rPr lang="en-US" dirty="0"/>
              <a:t>Most popular items in a product catalog</a:t>
            </a:r>
          </a:p>
          <a:p>
            <a:pPr lvl="1"/>
            <a:r>
              <a:rPr lang="en-US" dirty="0"/>
              <a:t>The importance of new items</a:t>
            </a:r>
          </a:p>
          <a:p>
            <a:pPr lvl="1"/>
            <a:r>
              <a:rPr lang="en-US" dirty="0"/>
              <a:t>Abbreviations or nicknames</a:t>
            </a:r>
          </a:p>
          <a:p>
            <a:endParaRPr lang="en-US" dirty="0"/>
          </a:p>
          <a:p>
            <a:r>
              <a:rPr lang="en-US" dirty="0"/>
              <a:t>Weights</a:t>
            </a:r>
          </a:p>
          <a:p>
            <a:pPr lvl="1"/>
            <a:r>
              <a:rPr lang="en-US" dirty="0"/>
              <a:t>Mark certain columns as more important</a:t>
            </a:r>
          </a:p>
          <a:p>
            <a:r>
              <a:rPr lang="en-US" dirty="0"/>
              <a:t>Functions</a:t>
            </a:r>
          </a:p>
          <a:p>
            <a:pPr lvl="1"/>
            <a:r>
              <a:rPr lang="en-US" dirty="0"/>
              <a:t>Control results based on numeric values, tags and freshness</a:t>
            </a:r>
          </a:p>
        </p:txBody>
      </p:sp>
    </p:spTree>
    <p:extLst>
      <p:ext uri="{BB962C8B-B14F-4D97-AF65-F5344CB8AC3E}">
        <p14:creationId xmlns:p14="http://schemas.microsoft.com/office/powerpoint/2010/main" val="11786921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Tree>
    <p:extLst>
      <p:ext uri="{BB962C8B-B14F-4D97-AF65-F5344CB8AC3E}">
        <p14:creationId xmlns:p14="http://schemas.microsoft.com/office/powerpoint/2010/main" val="29276960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88639E-6 3.41353E-6 L -0.2918 3.41353E-6 " pathEditMode="relative" rAng="0" ptsTypes="AA">
                                      <p:cBhvr>
                                        <p:cTn id="6" dur="2000" fill="hold"/>
                                        <p:tgtEl>
                                          <p:spTgt spid="7"/>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3.41353E-6 L -0.56165 0.15184 " pathEditMode="relative" rAng="0" ptsTypes="AA">
                                      <p:cBhvr>
                                        <p:cTn id="10" dur="2000" fill="hold"/>
                                        <p:tgtEl>
                                          <p:spTgt spid="7"/>
                                        </p:tgtEl>
                                        <p:attrNameLst>
                                          <p:attrName>ppt_x</p:attrName>
                                          <p:attrName>ppt_y</p:attrName>
                                        </p:attrNameLst>
                                      </p:cBhvr>
                                      <p:rCtr x="-13480"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65401613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Azure Search</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6" name="Cloud 5"/>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7" name="Rectangle: Rounded Corners 6"/>
          <p:cNvSpPr/>
          <p:nvPr/>
        </p:nvSpPr>
        <p:spPr bwMode="auto">
          <a:xfrm>
            <a:off x="2634429" y="4863464"/>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I'm looking for nature destinations.</a:t>
            </a:r>
          </a:p>
        </p:txBody>
      </p:sp>
      <p:sp>
        <p:nvSpPr>
          <p:cNvPr id="9" name="Rectangle: Rounded Corners 8"/>
          <p:cNvSpPr/>
          <p:nvPr/>
        </p:nvSpPr>
        <p:spPr bwMode="auto">
          <a:xfrm>
            <a:off x="2560637" y="4863464"/>
            <a:ext cx="2743200"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Categories:</a:t>
            </a:r>
          </a:p>
          <a:p>
            <a:pPr algn="ctr" defTabSz="932472" fontAlgn="base">
              <a:lnSpc>
                <a:spcPct val="90000"/>
              </a:lnSpc>
              <a:spcBef>
                <a:spcPct val="0"/>
              </a:spcBef>
              <a:spcAft>
                <a:spcPct val="0"/>
              </a:spcAft>
            </a:pPr>
            <a:r>
              <a:rPr lang="en-US" sz="2000" dirty="0"/>
              <a:t>[Nature, City, Beach]</a:t>
            </a: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707429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4348E-6 -4.98865E-6 L 0.26985 -0.15183 " pathEditMode="relative" rAng="0" ptsTypes="AA">
                                      <p:cBhvr>
                                        <p:cTn id="14" dur="2000" fill="hold"/>
                                        <p:tgtEl>
                                          <p:spTgt spid="9"/>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2" animBg="1"/>
      <p:bldP spid="9" grpId="0" animBg="1"/>
      <p:bldP spid="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95048392"/>
              </p:ext>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22005318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tube</a:t>
            </a:r>
          </a:p>
        </p:txBody>
      </p:sp>
      <p:sp>
        <p:nvSpPr>
          <p:cNvPr id="13" name="Rectangle: Rounded Corners 12"/>
          <p:cNvSpPr/>
          <p:nvPr/>
        </p:nvSpPr>
        <p:spPr bwMode="auto">
          <a:xfrm>
            <a:off x="5303837" y="39544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902409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par>
                                <p:cTn id="33" presetID="10" presetClass="entr" presetSubtype="0" fill="hold" grpId="1"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0" nodeType="clickEffect">
                                  <p:stCondLst>
                                    <p:cond delay="0"/>
                                  </p:stCondLst>
                                  <p:childTnLst>
                                    <p:animMotion origin="layout" path="M 3.83201E-6 4.94326E-6 L -0.2696 0.1532 " pathEditMode="relative" rAng="0" ptsTypes="AA">
                                      <p:cBhvr>
                                        <p:cTn id="39" dur="2000" fill="hold"/>
                                        <p:tgtEl>
                                          <p:spTgt spid="13"/>
                                        </p:tgtEl>
                                        <p:attrNameLst>
                                          <p:attrName>ppt_x</p:attrName>
                                          <p:attrName>ppt_y</p:attrName>
                                        </p:attrNameLst>
                                      </p:cBhvr>
                                      <p:rCtr x="-13480" y="76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3" grpId="0" animBg="1"/>
      <p:bldP spid="13" grpId="1"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88095243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 and LUIS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8" name="Cloud 7"/>
          <p:cNvSpPr/>
          <p:nvPr/>
        </p:nvSpPr>
        <p:spPr bwMode="auto">
          <a:xfrm>
            <a:off x="655637" y="4327172"/>
            <a:ext cx="3276600" cy="990600"/>
          </a:xfrm>
          <a:prstGeom prst="cloud">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Azure Search</a:t>
            </a:r>
          </a:p>
        </p:txBody>
      </p:sp>
      <p:sp>
        <p:nvSpPr>
          <p:cNvPr id="13" name="Rectangle: Rounded Corners 12"/>
          <p:cNvSpPr/>
          <p:nvPr/>
        </p:nvSpPr>
        <p:spPr bwMode="auto">
          <a:xfrm>
            <a:off x="1957323" y="5021262"/>
            <a:ext cx="3507608" cy="1066800"/>
          </a:xfrm>
          <a:prstGeom prst="round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Search:</a:t>
            </a:r>
            <a:br>
              <a:rPr lang="en-US" sz="2400" dirty="0">
                <a:gradFill>
                  <a:gsLst>
                    <a:gs pos="0">
                      <a:srgbClr val="FFFFFF"/>
                    </a:gs>
                    <a:gs pos="100000">
                      <a:srgbClr val="FFFFFF"/>
                    </a:gs>
                  </a:gsLst>
                  <a:lin ang="5400000" scaled="0"/>
                </a:gradFill>
                <a:ea typeface="Segoe UI" pitchFamily="34" charset="0"/>
                <a:cs typeface="Segoe UI" pitchFamily="34" charset="0"/>
              </a:rPr>
            </a:br>
            <a:r>
              <a:rPr lang="en-US" sz="2400" dirty="0">
                <a:gradFill>
                  <a:gsLst>
                    <a:gs pos="0">
                      <a:srgbClr val="FFFFFF"/>
                    </a:gs>
                    <a:gs pos="100000">
                      <a:srgbClr val="FFFFFF"/>
                    </a:gs>
                  </a:gsLst>
                  <a:lin ang="5400000" scaled="0"/>
                </a:gradFill>
                <a:ea typeface="Segoe UI" pitchFamily="34" charset="0"/>
                <a:cs typeface="Segoe UI" pitchFamily="34" charset="0"/>
              </a:rPr>
              <a:t>mountain tube</a:t>
            </a:r>
          </a:p>
        </p:txBody>
      </p:sp>
      <p:sp>
        <p:nvSpPr>
          <p:cNvPr id="15" name="Rectangle: Rounded Corners 14"/>
          <p:cNvSpPr/>
          <p:nvPr/>
        </p:nvSpPr>
        <p:spPr bwMode="auto">
          <a:xfrm>
            <a:off x="1948629" y="5021262"/>
            <a:ext cx="3507608" cy="1066800"/>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922</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Name: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066327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2"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par>
                                <p:cTn id="8" presetID="10" presetClass="entr" presetSubtype="0" fill="hold" grpId="1"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3.20654E-6 -4.34862E-6 L 0.26985 -0.15183 " pathEditMode="relative" rAng="0" ptsTypes="AA">
                                      <p:cBhvr>
                                        <p:cTn id="14" dur="2000" fill="hold"/>
                                        <p:tgtEl>
                                          <p:spTgt spid="15"/>
                                        </p:tgtEl>
                                        <p:attrNameLst>
                                          <p:attrName>ppt_x</p:attrName>
                                          <p:attrName>ppt_y</p:attrName>
                                        </p:attrNameLst>
                                      </p:cBhvr>
                                      <p:rCtr x="13492" y="-760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2" animBg="1"/>
      <p:bldP spid="15" grpId="0" animBg="1"/>
      <p:bldP spid="1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96" dirty="0">
                <a:solidFill>
                  <a:schemeClr val="accent1"/>
                </a:solidFill>
                <a:latin typeface="Segoe UI Light" panose="020B0502040204020203" pitchFamily="34" charset="0"/>
                <a:cs typeface="Segoe UI Light" panose="020B0502040204020203" pitchFamily="34" charset="0"/>
              </a:rPr>
              <a:t>Capabilities for Rich Search Experiences</a:t>
            </a:r>
          </a:p>
        </p:txBody>
      </p:sp>
      <p:sp>
        <p:nvSpPr>
          <p:cNvPr id="3" name="Content Placeholder 2"/>
          <p:cNvSpPr>
            <a:spLocks noGrp="1"/>
          </p:cNvSpPr>
          <p:nvPr>
            <p:ph type="body" sz="quarter" idx="10"/>
          </p:nvPr>
        </p:nvSpPr>
        <p:spPr/>
        <p:txBody>
          <a:bodyPr>
            <a:noAutofit/>
          </a:bodyPr>
          <a:lstStyle/>
          <a:p>
            <a:pPr marL="0" indent="0">
              <a:buNone/>
            </a:pPr>
            <a:r>
              <a:rPr lang="en-US" dirty="0">
                <a:latin typeface="Segoe UI Light" panose="020B0502040204020203" pitchFamily="34" charset="0"/>
                <a:cs typeface="Segoe UI Light" panose="020B0502040204020203" pitchFamily="34" charset="0"/>
              </a:rPr>
              <a:t>All search building blocks needed for great experiences</a:t>
            </a:r>
          </a:p>
          <a:p>
            <a:pPr lvl="1"/>
            <a:r>
              <a:rPr lang="en-US" dirty="0">
                <a:latin typeface="Segoe UI Light" panose="020B0502040204020203" pitchFamily="34" charset="0"/>
                <a:cs typeface="Segoe UI Light" panose="020B0502040204020203" pitchFamily="34" charset="0"/>
              </a:rPr>
              <a:t>Keyword search, faceting, suggestions/auto-complete, highlighting and more</a:t>
            </a:r>
          </a:p>
          <a:p>
            <a:pPr lvl="1"/>
            <a:r>
              <a:rPr lang="en-US" dirty="0">
                <a:latin typeface="Segoe UI Light" panose="020B0502040204020203" pitchFamily="34" charset="0"/>
                <a:cs typeface="Segoe UI Light" panose="020B0502040204020203" pitchFamily="34" charset="0"/>
              </a:rPr>
              <a:t>Geospatial support for filtering, sorting and ranking</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Flexible data ingestion options</a:t>
            </a:r>
          </a:p>
          <a:p>
            <a:pPr lvl="1"/>
            <a:r>
              <a:rPr lang="en-US" dirty="0">
                <a:latin typeface="Segoe UI Light" panose="020B0502040204020203" pitchFamily="34" charset="0"/>
                <a:cs typeface="Segoe UI Light" panose="020B0502040204020203" pitchFamily="34" charset="0"/>
              </a:rPr>
              <a:t>Push: bring data from anywhere, on-</a:t>
            </a:r>
            <a:r>
              <a:rPr lang="en-US" dirty="0" err="1">
                <a:latin typeface="Segoe UI Light" panose="020B0502040204020203" pitchFamily="34" charset="0"/>
                <a:cs typeface="Segoe UI Light" panose="020B0502040204020203" pitchFamily="34" charset="0"/>
              </a:rPr>
              <a:t>prem</a:t>
            </a:r>
            <a:r>
              <a:rPr lang="en-US" dirty="0">
                <a:latin typeface="Segoe UI Light" panose="020B0502040204020203" pitchFamily="34" charset="0"/>
                <a:cs typeface="Segoe UI Light" panose="020B0502040204020203" pitchFamily="34" charset="0"/>
              </a:rPr>
              <a:t> or cloud, any store</a:t>
            </a:r>
          </a:p>
          <a:p>
            <a:pPr lvl="1"/>
            <a:r>
              <a:rPr lang="en-US" dirty="0">
                <a:latin typeface="Segoe UI Light" panose="020B0502040204020203" pitchFamily="34" charset="0"/>
                <a:cs typeface="Segoe UI Light" panose="020B0502040204020203" pitchFamily="34" charset="0"/>
              </a:rPr>
              <a:t>Pull: built-in support for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SQL DB, Blob Storage, Table Storage</a:t>
            </a:r>
          </a:p>
          <a:p>
            <a:pPr lvl="1"/>
            <a:r>
              <a:rPr lang="en-US" dirty="0">
                <a:latin typeface="Segoe UI Light" panose="020B0502040204020203" pitchFamily="34" charset="0"/>
                <a:cs typeface="Segoe UI Light" panose="020B0502040204020203" pitchFamily="34" charset="0"/>
              </a:rPr>
              <a:t>Document cracking support (PDF, Office, JSON, HTML, etc.)</a:t>
            </a:r>
          </a:p>
          <a:p>
            <a:pPr>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dirty="0">
                <a:latin typeface="Segoe UI Light" panose="020B0502040204020203" pitchFamily="34" charset="0"/>
                <a:cs typeface="Segoe UI Light" panose="020B0502040204020203" pitchFamily="34" charset="0"/>
              </a:rPr>
              <a:t>Global presence, elastic capacity</a:t>
            </a:r>
          </a:p>
          <a:p>
            <a:pPr lvl="1"/>
            <a:r>
              <a:rPr lang="en-US" dirty="0">
                <a:latin typeface="Segoe UI Light" panose="020B0502040204020203" pitchFamily="34" charset="0"/>
                <a:cs typeface="Segoe UI Light" panose="020B0502040204020203" pitchFamily="34" charset="0"/>
              </a:rPr>
              <a:t>Adjust capacity dynamically and workload demand changes</a:t>
            </a:r>
          </a:p>
          <a:p>
            <a:pPr lvl="1"/>
            <a:r>
              <a:rPr lang="en-US" dirty="0">
                <a:latin typeface="Segoe UI Light" panose="020B0502040204020203" pitchFamily="34" charset="0"/>
                <a:cs typeface="Segoe UI Light" panose="020B0502040204020203" pitchFamily="34" charset="0"/>
              </a:rPr>
              <a:t>Available in 14 regions world wide</a:t>
            </a:r>
          </a:p>
        </p:txBody>
      </p:sp>
    </p:spTree>
    <p:extLst>
      <p:ext uri="{BB962C8B-B14F-4D97-AF65-F5344CB8AC3E}">
        <p14:creationId xmlns:p14="http://schemas.microsoft.com/office/powerpoint/2010/main" val="21657526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466540"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service”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Scope for capacity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Bound to a region</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keys, indexes, indexers, data sources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Manage search traffic analytics options</a:t>
            </a:r>
          </a:p>
          <a:p>
            <a:pPr lvl="1">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Provisioning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Portal</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resource management API</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Elastic scale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Capacity can be changed dynamically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Replicas ~ more QPS, HA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Partitions ~ more documents, write throughput</a:t>
            </a:r>
          </a:p>
        </p:txBody>
      </p:sp>
    </p:spTree>
    <p:extLst>
      <p:ext uri="{BB962C8B-B14F-4D97-AF65-F5344CB8AC3E}">
        <p14:creationId xmlns:p14="http://schemas.microsoft.com/office/powerpoint/2010/main" val="1843602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Knowledge Base Bots and QnA Maker</a:t>
            </a:r>
          </a:p>
        </p:txBody>
      </p:sp>
      <p:sp>
        <p:nvSpPr>
          <p:cNvPr id="4" name="Rectangle 3"/>
          <p:cNvSpPr/>
          <p:nvPr/>
        </p:nvSpPr>
        <p:spPr>
          <a:xfrm>
            <a:off x="10529777" y="6031402"/>
            <a:ext cx="1634102" cy="664797"/>
          </a:xfrm>
          <a:prstGeom prst="rect">
            <a:avLst/>
          </a:prstGeom>
        </p:spPr>
        <p:txBody>
          <a:bodyPr wrap="none" lIns="182880" tIns="146304" rIns="182880" bIns="146304">
            <a:spAutoFit/>
          </a:bodyPr>
          <a:lstStyle/>
          <a:p>
            <a:pPr marL="0" marR="0" lvl="0" indent="0" algn="r" defTabSz="932742"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gradFill>
                  <a:gsLst>
                    <a:gs pos="6494">
                      <a:srgbClr val="505050"/>
                    </a:gs>
                    <a:gs pos="18182">
                      <a:srgbClr val="505050"/>
                    </a:gs>
                  </a:gsLst>
                  <a:lin ang="5400000" scaled="1"/>
                </a:gradFill>
                <a:effectLst/>
                <a:uLnTx/>
                <a:uFillTx/>
                <a:latin typeface="Segoe UI Semilight"/>
                <a:ea typeface="+mn-ea"/>
                <a:cs typeface="+mn-cs"/>
              </a:rPr>
              <a:t>#MSBuild</a:t>
            </a:r>
          </a:p>
        </p:txBody>
      </p:sp>
      <p:pic>
        <p:nvPicPr>
          <p:cNvPr id="3" name="Picture 2">
            <a:extLst>
              <a:ext uri="{FF2B5EF4-FFF2-40B4-BE49-F238E27FC236}">
                <a16:creationId xmlns:a16="http://schemas.microsoft.com/office/drawing/2014/main" id="{3A347BDF-B208-4883-8044-A07D7E4D3B00}"/>
              </a:ext>
            </a:extLst>
          </p:cNvPr>
          <p:cNvPicPr>
            <a:picLocks noChangeAspect="1"/>
          </p:cNvPicPr>
          <p:nvPr/>
        </p:nvPicPr>
        <p:blipFill>
          <a:blip r:embed="rId3"/>
          <a:stretch>
            <a:fillRect/>
          </a:stretch>
        </p:blipFill>
        <p:spPr>
          <a:xfrm>
            <a:off x="302912" y="1363662"/>
            <a:ext cx="11215673" cy="4505215"/>
          </a:xfrm>
          <a:prstGeom prst="rect">
            <a:avLst/>
          </a:prstGeom>
        </p:spPr>
      </p:pic>
    </p:spTree>
    <p:extLst>
      <p:ext uri="{BB962C8B-B14F-4D97-AF65-F5344CB8AC3E}">
        <p14:creationId xmlns:p14="http://schemas.microsoft.com/office/powerpoint/2010/main" val="102859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Container for data, think “table”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Has schema, CORS options, search options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Create in portal or during app initialization</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Typical schema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Fields definition: name, type, key</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specifics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attributes – searchable, </a:t>
            </a:r>
            <a:r>
              <a:rPr lang="en-US" dirty="0" err="1">
                <a:latin typeface="Segoe UI Light" panose="020B0502040204020203" pitchFamily="34" charset="0"/>
                <a:cs typeface="Segoe UI Light" panose="020B0502040204020203" pitchFamily="34" charset="0"/>
              </a:rPr>
              <a:t>facetable</a:t>
            </a:r>
            <a:r>
              <a:rPr lang="en-US" dirty="0">
                <a:latin typeface="Segoe UI Light" panose="020B0502040204020203" pitchFamily="34" charset="0"/>
                <a:cs typeface="Segoe UI Light" panose="020B0502040204020203" pitchFamily="34" charset="0"/>
              </a:rPr>
              <a:t>,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Linguistics and analysis</a:t>
            </a:r>
          </a:p>
          <a:p>
            <a:pPr lvl="1">
              <a:buFont typeface="Wingdings" panose="05000000000000000000" pitchFamily="2" charset="2"/>
              <a:buChar char="§"/>
            </a:pPr>
            <a:r>
              <a:rPr lang="en-US" dirty="0" err="1">
                <a:latin typeface="Segoe UI Light" panose="020B0502040204020203" pitchFamily="34" charset="0"/>
                <a:cs typeface="Segoe UI Light" panose="020B0502040204020203" pitchFamily="34" charset="0"/>
              </a:rPr>
              <a:t>Suggesters</a:t>
            </a:r>
            <a:r>
              <a:rPr lang="en-US" dirty="0">
                <a:latin typeface="Segoe UI Light" panose="020B0502040204020203" pitchFamily="34" charset="0"/>
                <a:cs typeface="Segoe UI Light" panose="020B0502040204020203" pitchFamily="34" charset="0"/>
              </a:rPr>
              <a:t> for auto-complete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profiles for ranking tuning</a:t>
            </a:r>
          </a:p>
          <a:p>
            <a:pPr marL="241253" lvl="1" indent="0">
              <a:buNone/>
            </a:pP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36951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0"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Push - using indexing API</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POST to /indexes/&lt;name&gt;/docs/index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Up to 1000 actions per batch</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Actions can be upload, merge, delete, etc.</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Pull - using indexers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Azure SQL DB, </a:t>
            </a:r>
            <a:r>
              <a:rPr lang="en-US" dirty="0" err="1">
                <a:latin typeface="Segoe UI Light" panose="020B0502040204020203" pitchFamily="34" charset="0"/>
                <a:cs typeface="Segoe UI Light" panose="020B0502040204020203" pitchFamily="34" charset="0"/>
              </a:rPr>
              <a:t>DocumentDB</a:t>
            </a:r>
            <a:r>
              <a:rPr lang="en-US" dirty="0">
                <a:latin typeface="Segoe UI Light" panose="020B0502040204020203" pitchFamily="34" charset="0"/>
                <a:cs typeface="Segoe UI Light" panose="020B0502040204020203" pitchFamily="34" charset="0"/>
              </a:rPr>
              <a:t>, Blob Storage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Change detection, deletion markers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Document cracking for blobs (PDF, Office, etc.)</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Point it at the data source, define policy, done</a:t>
            </a:r>
          </a:p>
        </p:txBody>
      </p:sp>
    </p:spTree>
    <p:extLst>
      <p:ext uri="{BB962C8B-B14F-4D97-AF65-F5344CB8AC3E}">
        <p14:creationId xmlns:p14="http://schemas.microsoft.com/office/powerpoint/2010/main" val="314955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427859" y="1173492"/>
            <a:ext cx="2895190" cy="4647541"/>
            <a:chOff x="4846637" y="1058862"/>
            <a:chExt cx="2895600" cy="4648200"/>
          </a:xfrm>
          <a:solidFill>
            <a:schemeClr val="accent1"/>
          </a:solidFill>
        </p:grpSpPr>
        <p:sp>
          <p:nvSpPr>
            <p:cNvPr id="19" name="Rectangle 18"/>
            <p:cNvSpPr/>
            <p:nvPr/>
          </p:nvSpPr>
          <p:spPr bwMode="auto">
            <a:xfrm>
              <a:off x="4846637" y="10588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Provision service</a:t>
              </a:r>
            </a:p>
          </p:txBody>
        </p:sp>
        <p:sp>
          <p:nvSpPr>
            <p:cNvPr id="20" name="Rectangle 19"/>
            <p:cNvSpPr/>
            <p:nvPr/>
          </p:nvSpPr>
          <p:spPr bwMode="auto">
            <a:xfrm>
              <a:off x="4846637" y="22780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Create index</a:t>
              </a:r>
            </a:p>
          </p:txBody>
        </p:sp>
        <p:sp>
          <p:nvSpPr>
            <p:cNvPr id="21" name="Rectangle 20"/>
            <p:cNvSpPr/>
            <p:nvPr/>
          </p:nvSpPr>
          <p:spPr bwMode="auto">
            <a:xfrm>
              <a:off x="4846637" y="3497262"/>
              <a:ext cx="2895600" cy="9906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Index data</a:t>
              </a:r>
            </a:p>
          </p:txBody>
        </p:sp>
        <p:sp>
          <p:nvSpPr>
            <p:cNvPr id="23" name="Rectangle 22"/>
            <p:cNvSpPr/>
            <p:nvPr/>
          </p:nvSpPr>
          <p:spPr bwMode="auto">
            <a:xfrm>
              <a:off x="4846637" y="4716462"/>
              <a:ext cx="2895600" cy="990600"/>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t" anchorCtr="0"/>
            <a:lstStyle/>
            <a:p>
              <a:pPr defTabSz="932227"/>
              <a:r>
                <a:rPr lang="en-US" sz="2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rPr>
                <a:t>Search</a:t>
              </a:r>
            </a:p>
          </p:txBody>
        </p:sp>
        <p:sp>
          <p:nvSpPr>
            <p:cNvPr id="24" name="Isosceles Triangle 23"/>
            <p:cNvSpPr/>
            <p:nvPr/>
          </p:nvSpPr>
          <p:spPr bwMode="auto">
            <a:xfrm flipV="1">
              <a:off x="6073457" y="19732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5" name="Isosceles Triangle 24"/>
            <p:cNvSpPr/>
            <p:nvPr/>
          </p:nvSpPr>
          <p:spPr bwMode="auto">
            <a:xfrm flipV="1">
              <a:off x="6073457" y="31924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sp>
          <p:nvSpPr>
            <p:cNvPr id="26" name="Isosceles Triangle 25"/>
            <p:cNvSpPr/>
            <p:nvPr/>
          </p:nvSpPr>
          <p:spPr bwMode="auto">
            <a:xfrm flipV="1">
              <a:off x="6073457" y="4411662"/>
              <a:ext cx="441960" cy="381000"/>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27" tIns="91427" rIns="34289" bIns="34289" rtlCol="0" anchor="b" anchorCtr="0"/>
            <a:lstStyle/>
            <a:p>
              <a:pPr algn="ctr" defTabSz="932227"/>
              <a:endParaRPr lang="en-US" sz="800" dirty="0">
                <a:gradFill>
                  <a:gsLst>
                    <a:gs pos="0">
                      <a:srgbClr val="FFFFFF"/>
                    </a:gs>
                    <a:gs pos="100000">
                      <a:srgbClr val="FFFFFF"/>
                    </a:gs>
                  </a:gsLst>
                  <a:lin ang="5400000" scaled="0"/>
                </a:gradFill>
                <a:latin typeface="Segoe UI Light" panose="020B0502040204020203" pitchFamily="34" charset="0"/>
                <a:ea typeface="Segoe UI" pitchFamily="34" charset="0"/>
                <a:cs typeface="Segoe UI Light" panose="020B0502040204020203" pitchFamily="34" charset="0"/>
              </a:endParaRPr>
            </a:p>
          </p:txBody>
        </p:sp>
      </p:grpSp>
      <p:sp>
        <p:nvSpPr>
          <p:cNvPr id="13" name="Text Placeholder 1"/>
          <p:cNvSpPr txBox="1">
            <a:spLocks/>
          </p:cNvSpPr>
          <p:nvPr/>
        </p:nvSpPr>
        <p:spPr>
          <a:xfrm>
            <a:off x="4846833" y="525886"/>
            <a:ext cx="7314165" cy="5942755"/>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Search + typical data operations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Simple search options, + - * () “”</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Choose between simple search syntax and full Lucene query language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sort, project, page over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Options work with search and suggest</a:t>
            </a:r>
          </a:p>
          <a:p>
            <a:pPr marL="241253" lvl="1" indent="0">
              <a:buNone/>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Search from client or server</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Use query keys when searching from clients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CORS allows direct calls from browsers</a:t>
            </a:r>
          </a:p>
          <a:p>
            <a:pPr marL="812644" lvl="1" indent="-571390">
              <a:buFont typeface="Wingdings" panose="05000000000000000000" pitchFamily="2" charset="2"/>
              <a:buChar char="§"/>
            </a:pP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Render from search results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Include necessary non-searchable data</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E.g. URLs for pictures, keys to main content</a:t>
            </a:r>
          </a:p>
        </p:txBody>
      </p:sp>
    </p:spTree>
    <p:extLst>
      <p:ext uri="{BB962C8B-B14F-4D97-AF65-F5344CB8AC3E}">
        <p14:creationId xmlns:p14="http://schemas.microsoft.com/office/powerpoint/2010/main" val="1195292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Geospatial</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Full geospatial support built-in</a:t>
            </a:r>
          </a:p>
          <a:p>
            <a:pPr marL="0" indent="0">
              <a:buNone/>
            </a:pPr>
            <a:endParaRPr lang="en-US" sz="3999"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Store</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Geography point instances as </a:t>
            </a:r>
            <a:r>
              <a:rPr lang="en-US" dirty="0" err="1">
                <a:latin typeface="Segoe UI Light" panose="020B0502040204020203" pitchFamily="34" charset="0"/>
                <a:cs typeface="Segoe UI Light" panose="020B0502040204020203" pitchFamily="34" charset="0"/>
              </a:rPr>
              <a:t>GeoJSON</a:t>
            </a:r>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Query</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Filter by distance and bounding box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Sort by distance</a:t>
            </a:r>
          </a:p>
          <a:p>
            <a:pPr marL="0" indent="0">
              <a:buNone/>
            </a:pPr>
            <a:r>
              <a:rPr lang="en-US" sz="3999" dirty="0">
                <a:latin typeface="Segoe UI Light" panose="020B0502040204020203" pitchFamily="34" charset="0"/>
                <a:cs typeface="Segoe UI Light" panose="020B0502040204020203" pitchFamily="34" charset="0"/>
              </a:rPr>
              <a:t>Ranking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Boost items based on distance</a:t>
            </a:r>
          </a:p>
        </p:txBody>
      </p:sp>
    </p:spTree>
    <p:extLst>
      <p:ext uri="{BB962C8B-B14F-4D97-AF65-F5344CB8AC3E}">
        <p14:creationId xmlns:p14="http://schemas.microsoft.com/office/powerpoint/2010/main" val="99883297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Custom relevance</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999" dirty="0">
                <a:latin typeface="Segoe UI Light" panose="020B0502040204020203" pitchFamily="34" charset="0"/>
                <a:cs typeface="Segoe UI Light" panose="020B0502040204020203" pitchFamily="34" charset="0"/>
              </a:rPr>
              <a:t>Scoring profiles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Field weights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Scoring functions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magnitude, freshness, distance, tags</a:t>
            </a:r>
          </a:p>
          <a:p>
            <a:pPr lvl="1"/>
            <a:endParaRPr lang="en-US" dirty="0">
              <a:latin typeface="Segoe UI Light" panose="020B0502040204020203" pitchFamily="34" charset="0"/>
              <a:cs typeface="Segoe UI Light" panose="020B0502040204020203" pitchFamily="34" charset="0"/>
            </a:endParaRPr>
          </a:p>
          <a:p>
            <a:pPr marL="0" indent="0">
              <a:buNone/>
            </a:pPr>
            <a:r>
              <a:rPr lang="en-US" sz="3999" dirty="0">
                <a:latin typeface="Segoe UI Light" panose="020B0502040204020203" pitchFamily="34" charset="0"/>
                <a:cs typeface="Segoe UI Light" panose="020B0502040204020203" pitchFamily="34" charset="0"/>
              </a:rPr>
              <a:t>3 main patterns</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Known data directly available in the index</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Personalization using tag boosting</a:t>
            </a:r>
          </a:p>
          <a:p>
            <a:pPr lvl="1">
              <a:buFont typeface="Wingdings" panose="05000000000000000000" pitchFamily="2" charset="2"/>
              <a:buChar char="§"/>
            </a:pPr>
            <a:r>
              <a:rPr lang="en-US" dirty="0">
                <a:latin typeface="Segoe UI Light" panose="020B0502040204020203" pitchFamily="34" charset="0"/>
                <a:cs typeface="Segoe UI Light" panose="020B0502040204020203" pitchFamily="34" charset="0"/>
              </a:rPr>
              <a:t>Analytics, compute externally and push to the index</a:t>
            </a:r>
          </a:p>
        </p:txBody>
      </p:sp>
    </p:spTree>
    <p:extLst>
      <p:ext uri="{BB962C8B-B14F-4D97-AF65-F5344CB8AC3E}">
        <p14:creationId xmlns:p14="http://schemas.microsoft.com/office/powerpoint/2010/main" val="8595836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solidFill>
            <a:schemeClr val="accent1"/>
          </a:solidFill>
        </p:spPr>
        <p:txBody>
          <a:bodyPr/>
          <a:lstStyle/>
          <a:p>
            <a:r>
              <a:rPr lang="en-US" dirty="0">
                <a:latin typeface="Segoe UI Light" panose="020B0502040204020203" pitchFamily="34" charset="0"/>
                <a:cs typeface="Segoe UI Light" panose="020B0502040204020203" pitchFamily="34" charset="0"/>
              </a:rPr>
              <a:t>Search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Traffic </a:t>
            </a:r>
            <a:br>
              <a:rPr lang="en-US" dirty="0">
                <a:latin typeface="Segoe UI Light" panose="020B0502040204020203" pitchFamily="34" charset="0"/>
                <a:cs typeface="Segoe UI Light" panose="020B0502040204020203" pitchFamily="34" charset="0"/>
              </a:rPr>
            </a:br>
            <a:r>
              <a:rPr lang="en-US" dirty="0">
                <a:latin typeface="Segoe UI Light" panose="020B0502040204020203" pitchFamily="34" charset="0"/>
                <a:cs typeface="Segoe UI Light" panose="020B0502040204020203" pitchFamily="34" charset="0"/>
              </a:rPr>
              <a:t>Analytics</a:t>
            </a:r>
          </a:p>
        </p:txBody>
      </p:sp>
      <p:sp>
        <p:nvSpPr>
          <p:cNvPr id="5" name="Text Placeholder 1"/>
          <p:cNvSpPr txBox="1">
            <a:spLocks/>
          </p:cNvSpPr>
          <p:nvPr/>
        </p:nvSpPr>
        <p:spPr>
          <a:xfrm>
            <a:off x="4846833" y="525886"/>
            <a:ext cx="7314165" cy="5942755"/>
          </a:xfrm>
          <a:prstGeom prst="rect">
            <a:avLst/>
          </a:prstGeom>
        </p:spPr>
        <p:txBody>
          <a:bodyPr anchor="ct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672" dirty="0">
                <a:latin typeface="Segoe UI Light" panose="020B0502040204020203" pitchFamily="34" charset="0"/>
                <a:cs typeface="Segoe UI Light" panose="020B0502040204020203" pitchFamily="34" charset="0"/>
              </a:rPr>
              <a:t>Search exhaust is invaluable</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Search box: users tell you what’s in their mind</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Most popular terms, top searches with no results, seasonality of products and more</a:t>
            </a:r>
          </a:p>
          <a:p>
            <a:pPr lvl="1"/>
            <a:endParaRPr lang="en-US" sz="2040" dirty="0">
              <a:latin typeface="Segoe UI Light" panose="020B0502040204020203" pitchFamily="34" charset="0"/>
              <a:cs typeface="Segoe UI Light" panose="020B0502040204020203" pitchFamily="34" charset="0"/>
            </a:endParaRPr>
          </a:p>
          <a:p>
            <a:pPr marL="0" indent="0">
              <a:buNone/>
            </a:pPr>
            <a:r>
              <a:rPr lang="en-US" sz="3672" dirty="0">
                <a:latin typeface="Segoe UI Light" panose="020B0502040204020203" pitchFamily="34" charset="0"/>
                <a:cs typeface="Segoe UI Light" panose="020B0502040204020203" pitchFamily="34" charset="0"/>
              </a:rPr>
              <a:t>Search logs exposed in blob storage</a:t>
            </a:r>
          </a:p>
          <a:p>
            <a:pPr lvl="1">
              <a:buFont typeface="Wingdings" panose="05000000000000000000" pitchFamily="2" charset="2"/>
              <a:buChar char="§"/>
            </a:pPr>
            <a:r>
              <a:rPr lang="en-US" sz="2040" dirty="0" err="1">
                <a:latin typeface="Segoe UI Light" panose="020B0502040204020203" pitchFamily="34" charset="0"/>
                <a:cs typeface="Segoe UI Light" panose="020B0502040204020203" pitchFamily="34" charset="0"/>
              </a:rPr>
              <a:t>PowerBI</a:t>
            </a:r>
            <a:r>
              <a:rPr lang="en-US" sz="2040" dirty="0">
                <a:latin typeface="Segoe UI Light" panose="020B0502040204020203" pitchFamily="34" charset="0"/>
                <a:cs typeface="Segoe UI Light" panose="020B0502040204020203" pitchFamily="34" charset="0"/>
              </a:rPr>
              <a:t>: easy to get started, great for small/medium traffic</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HDInsight: large scale traffic analysis</a:t>
            </a:r>
          </a:p>
          <a:p>
            <a:pPr lvl="1">
              <a:buFont typeface="Wingdings" panose="05000000000000000000" pitchFamily="2" charset="2"/>
              <a:buChar char="§"/>
            </a:pPr>
            <a:r>
              <a:rPr lang="en-US" sz="2040" dirty="0">
                <a:latin typeface="Segoe UI Light" panose="020B0502040204020203" pitchFamily="34" charset="0"/>
                <a:cs typeface="Segoe UI Light" panose="020B0502040204020203" pitchFamily="34" charset="0"/>
              </a:rPr>
              <a:t>Bring your own tools, raw data available to you</a:t>
            </a:r>
          </a:p>
        </p:txBody>
      </p:sp>
    </p:spTree>
    <p:extLst>
      <p:ext uri="{BB962C8B-B14F-4D97-AF65-F5344CB8AC3E}">
        <p14:creationId xmlns:p14="http://schemas.microsoft.com/office/powerpoint/2010/main" val="425965738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Importing data into</a:t>
            </a:r>
            <a:br>
              <a:rPr lang="en-US" dirty="0"/>
            </a:br>
            <a:r>
              <a:rPr lang="en-US" dirty="0"/>
              <a:t>Azure Search</a:t>
            </a:r>
          </a:p>
        </p:txBody>
      </p:sp>
    </p:spTree>
    <p:extLst>
      <p:ext uri="{BB962C8B-B14F-4D97-AF65-F5344CB8AC3E}">
        <p14:creationId xmlns:p14="http://schemas.microsoft.com/office/powerpoint/2010/main" val="25642454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Accessing Azure Search</a:t>
            </a:r>
          </a:p>
        </p:txBody>
      </p:sp>
      <p:sp>
        <p:nvSpPr>
          <p:cNvPr id="5" name="Text Placeholder 4"/>
          <p:cNvSpPr>
            <a:spLocks noGrp="1"/>
          </p:cNvSpPr>
          <p:nvPr>
            <p:ph type="body" sz="quarter" idx="10"/>
          </p:nvPr>
        </p:nvSpPr>
        <p:spPr>
          <a:xfrm>
            <a:off x="365760" y="1371600"/>
            <a:ext cx="11704320" cy="3625608"/>
          </a:xfrm>
        </p:spPr>
        <p:txBody>
          <a:bodyPr/>
          <a:lstStyle/>
          <a:p>
            <a:r>
              <a:rPr lang="en-US" dirty="0"/>
              <a:t>Azure Search is an OData endpoint</a:t>
            </a:r>
          </a:p>
          <a:p>
            <a:pPr lvl="1"/>
            <a:r>
              <a:rPr lang="en-US" dirty="0"/>
              <a:t>JSON result</a:t>
            </a:r>
          </a:p>
          <a:p>
            <a:pPr lvl="1"/>
            <a:r>
              <a:rPr lang="en-US" dirty="0"/>
              <a:t>Configure search</a:t>
            </a:r>
          </a:p>
          <a:p>
            <a:pPr lvl="2"/>
            <a:r>
              <a:rPr lang="en-US" dirty="0"/>
              <a:t>top</a:t>
            </a:r>
          </a:p>
          <a:p>
            <a:pPr lvl="2"/>
            <a:r>
              <a:rPr lang="en-US" dirty="0"/>
              <a:t>skip</a:t>
            </a:r>
          </a:p>
          <a:p>
            <a:pPr lvl="2"/>
            <a:r>
              <a:rPr lang="en-US" dirty="0"/>
              <a:t>search</a:t>
            </a:r>
          </a:p>
          <a:p>
            <a:endParaRPr lang="en-US" dirty="0"/>
          </a:p>
          <a:p>
            <a:r>
              <a:rPr lang="en-US" dirty="0"/>
              <a:t>Cross-origin resource sharing (CORS) concerns</a:t>
            </a:r>
          </a:p>
          <a:p>
            <a:pPr lvl="1"/>
            <a:r>
              <a:rPr lang="en-US" dirty="0"/>
              <a:t>Must be enabled to allow client (the bot) access</a:t>
            </a:r>
          </a:p>
        </p:txBody>
      </p:sp>
    </p:spTree>
    <p:extLst>
      <p:ext uri="{BB962C8B-B14F-4D97-AF65-F5344CB8AC3E}">
        <p14:creationId xmlns:p14="http://schemas.microsoft.com/office/powerpoint/2010/main" val="186904192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types</a:t>
            </a:r>
          </a:p>
        </p:txBody>
      </p:sp>
      <p:sp>
        <p:nvSpPr>
          <p:cNvPr id="3" name="Text Placeholder 2"/>
          <p:cNvSpPr>
            <a:spLocks noGrp="1"/>
          </p:cNvSpPr>
          <p:nvPr>
            <p:ph type="body" sz="quarter" idx="10"/>
          </p:nvPr>
        </p:nvSpPr>
        <p:spPr>
          <a:xfrm>
            <a:off x="365760" y="1371600"/>
            <a:ext cx="11704320" cy="2563779"/>
          </a:xfrm>
        </p:spPr>
        <p:txBody>
          <a:bodyPr/>
          <a:lstStyle/>
          <a:p>
            <a:r>
              <a:rPr lang="en-US" dirty="0"/>
              <a:t>Search</a:t>
            </a:r>
          </a:p>
          <a:p>
            <a:pPr lvl="1"/>
            <a:r>
              <a:rPr lang="en-US" dirty="0"/>
              <a:t>Fuzzy Lookups</a:t>
            </a:r>
          </a:p>
          <a:p>
            <a:r>
              <a:rPr lang="en-US" dirty="0"/>
              <a:t>Filter</a:t>
            </a:r>
          </a:p>
          <a:p>
            <a:pPr lvl="1"/>
            <a:r>
              <a:rPr lang="en-US" dirty="0">
                <a:latin typeface="Consolas" panose="020B0609020204030204" pitchFamily="49" charset="0"/>
              </a:rPr>
              <a:t>WHERE Name = 'Value'</a:t>
            </a:r>
          </a:p>
          <a:p>
            <a:r>
              <a:rPr lang="en-US" dirty="0"/>
              <a:t>Facets</a:t>
            </a:r>
          </a:p>
          <a:p>
            <a:pPr lvl="1"/>
            <a:r>
              <a:rPr lang="en-US" dirty="0"/>
              <a:t>Returns facets (or categories)</a:t>
            </a:r>
          </a:p>
        </p:txBody>
      </p:sp>
    </p:spTree>
    <p:extLst>
      <p:ext uri="{BB962C8B-B14F-4D97-AF65-F5344CB8AC3E}">
        <p14:creationId xmlns:p14="http://schemas.microsoft.com/office/powerpoint/2010/main" val="195703109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74639" y="1209973"/>
            <a:ext cx="10056812" cy="2179058"/>
          </a:xfrm>
        </p:spPr>
        <p:txBody>
          <a:bodyPr/>
          <a:lstStyle/>
          <a:p>
            <a:r>
              <a:rPr lang="en-US" dirty="0"/>
              <a:t>Querying Azure Search and improving results</a:t>
            </a:r>
          </a:p>
        </p:txBody>
      </p:sp>
    </p:spTree>
    <p:extLst>
      <p:ext uri="{BB962C8B-B14F-4D97-AF65-F5344CB8AC3E}">
        <p14:creationId xmlns:p14="http://schemas.microsoft.com/office/powerpoint/2010/main" val="207489117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CFEED5-7CC1-4CEF-83D0-E76EF2747D0B}"/>
              </a:ext>
            </a:extLst>
          </p:cNvPr>
          <p:cNvSpPr>
            <a:spLocks noGrp="1"/>
          </p:cNvSpPr>
          <p:nvPr>
            <p:ph type="title"/>
          </p:nvPr>
        </p:nvSpPr>
        <p:spPr/>
        <p:txBody>
          <a:bodyPr/>
          <a:lstStyle/>
          <a:p>
            <a:r>
              <a:rPr lang="en-US" dirty="0" err="1"/>
              <a:t>QnA</a:t>
            </a:r>
            <a:r>
              <a:rPr lang="en-US" dirty="0"/>
              <a:t> Maker</a:t>
            </a:r>
          </a:p>
        </p:txBody>
      </p:sp>
    </p:spTree>
    <p:extLst>
      <p:ext uri="{BB962C8B-B14F-4D97-AF65-F5344CB8AC3E}">
        <p14:creationId xmlns:p14="http://schemas.microsoft.com/office/powerpoint/2010/main" val="949128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5935FE-97DA-4288-B495-B38415E408FD}"/>
              </a:ext>
            </a:extLst>
          </p:cNvPr>
          <p:cNvSpPr>
            <a:spLocks noGrp="1"/>
          </p:cNvSpPr>
          <p:nvPr>
            <p:ph type="title"/>
          </p:nvPr>
        </p:nvSpPr>
        <p:spPr/>
        <p:txBody>
          <a:bodyPr/>
          <a:lstStyle/>
          <a:p>
            <a:r>
              <a:rPr lang="en-US" dirty="0"/>
              <a:t>Your turn</a:t>
            </a:r>
          </a:p>
        </p:txBody>
      </p:sp>
      <p:sp>
        <p:nvSpPr>
          <p:cNvPr id="5" name="Text Placeholder 4">
            <a:extLst>
              <a:ext uri="{FF2B5EF4-FFF2-40B4-BE49-F238E27FC236}">
                <a16:creationId xmlns:a16="http://schemas.microsoft.com/office/drawing/2014/main" id="{70782EC6-2880-4F31-94AA-338FD43984BC}"/>
              </a:ext>
            </a:extLst>
          </p:cNvPr>
          <p:cNvSpPr>
            <a:spLocks noGrp="1"/>
          </p:cNvSpPr>
          <p:nvPr>
            <p:ph type="body" sz="quarter" idx="10"/>
          </p:nvPr>
        </p:nvSpPr>
        <p:spPr>
          <a:xfrm>
            <a:off x="365760" y="1371600"/>
            <a:ext cx="11704320" cy="1280351"/>
          </a:xfrm>
        </p:spPr>
        <p:txBody>
          <a:bodyPr/>
          <a:lstStyle/>
          <a:p>
            <a:r>
              <a:rPr lang="en-US" dirty="0"/>
              <a:t>Update your bot to:</a:t>
            </a:r>
          </a:p>
          <a:p>
            <a:pPr lvl="1"/>
            <a:r>
              <a:rPr lang="en-US" dirty="0"/>
              <a:t>Allow the user to search through articles</a:t>
            </a:r>
          </a:p>
          <a:p>
            <a:pPr lvl="1"/>
            <a:r>
              <a:rPr lang="en-US" dirty="0"/>
              <a:t>Provide navigation mechanism </a:t>
            </a:r>
            <a:r>
              <a:rPr lang="en-US"/>
              <a:t>by category</a:t>
            </a:r>
            <a:endParaRPr lang="en-US" dirty="0"/>
          </a:p>
        </p:txBody>
      </p:sp>
    </p:spTree>
    <p:extLst>
      <p:ext uri="{BB962C8B-B14F-4D97-AF65-F5344CB8AC3E}">
        <p14:creationId xmlns:p14="http://schemas.microsoft.com/office/powerpoint/2010/main" val="1922822867"/>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73903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AdventureWorks</a:t>
            </a:r>
            <a:endParaRPr lang="en-US" dirty="0"/>
          </a:p>
        </p:txBody>
      </p:sp>
      <p:graphicFrame>
        <p:nvGraphicFramePr>
          <p:cNvPr id="6" name="Table 5"/>
          <p:cNvGraphicFramePr>
            <a:graphicFrameLocks noGrp="1"/>
          </p:cNvGraphicFramePr>
          <p:nvPr>
            <p:extLst/>
          </p:nvPr>
        </p:nvGraphicFramePr>
        <p:xfrm>
          <a:off x="579437" y="1744662"/>
          <a:ext cx="9906000" cy="237744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43637885"/>
                    </a:ext>
                  </a:extLst>
                </a:gridCol>
                <a:gridCol w="3302000">
                  <a:extLst>
                    <a:ext uri="{9D8B030D-6E8A-4147-A177-3AD203B41FA5}">
                      <a16:colId xmlns:a16="http://schemas.microsoft.com/office/drawing/2014/main" val="2793901445"/>
                    </a:ext>
                  </a:extLst>
                </a:gridCol>
                <a:gridCol w="3302000">
                  <a:extLst>
                    <a:ext uri="{9D8B030D-6E8A-4147-A177-3AD203B41FA5}">
                      <a16:colId xmlns:a16="http://schemas.microsoft.com/office/drawing/2014/main" val="379233824"/>
                    </a:ext>
                  </a:extLst>
                </a:gridCol>
              </a:tblGrid>
              <a:tr h="594360">
                <a:tc>
                  <a:txBody>
                    <a:bodyPr/>
                    <a:lstStyle/>
                    <a:p>
                      <a:r>
                        <a:rPr lang="en-US" sz="2800" dirty="0" err="1"/>
                        <a:t>ProductID</a:t>
                      </a:r>
                      <a:endParaRPr lang="en-US" sz="2800" dirty="0"/>
                    </a:p>
                  </a:txBody>
                  <a:tcPr/>
                </a:tc>
                <a:tc>
                  <a:txBody>
                    <a:bodyPr/>
                    <a:lstStyle/>
                    <a:p>
                      <a:r>
                        <a:rPr lang="en-US" sz="2800" dirty="0"/>
                        <a:t>Name</a:t>
                      </a:r>
                    </a:p>
                  </a:txBody>
                  <a:tcPr/>
                </a:tc>
                <a:tc>
                  <a:txBody>
                    <a:bodyPr/>
                    <a:lstStyle/>
                    <a:p>
                      <a:r>
                        <a:rPr lang="en-US" sz="2800" dirty="0" err="1"/>
                        <a:t>ListPrice</a:t>
                      </a:r>
                      <a:endParaRPr lang="en-US" sz="2800" dirty="0"/>
                    </a:p>
                  </a:txBody>
                  <a:tcPr/>
                </a:tc>
                <a:extLst>
                  <a:ext uri="{0D108BD9-81ED-4DB2-BD59-A6C34878D82A}">
                    <a16:rowId xmlns:a16="http://schemas.microsoft.com/office/drawing/2014/main" val="1702812693"/>
                  </a:ext>
                </a:extLst>
              </a:tr>
              <a:tr h="594360">
                <a:tc>
                  <a:txBody>
                    <a:bodyPr/>
                    <a:lstStyle/>
                    <a:p>
                      <a:r>
                        <a:rPr lang="en-US" sz="2800" dirty="0"/>
                        <a:t>921</a:t>
                      </a:r>
                    </a:p>
                  </a:txBody>
                  <a:tcPr/>
                </a:tc>
                <a:tc>
                  <a:txBody>
                    <a:bodyPr/>
                    <a:lstStyle/>
                    <a:p>
                      <a:r>
                        <a:rPr lang="en-US" sz="2800" dirty="0"/>
                        <a:t>Mountain Tire Tube</a:t>
                      </a:r>
                    </a:p>
                  </a:txBody>
                  <a:tcPr/>
                </a:tc>
                <a:tc>
                  <a:txBody>
                    <a:bodyPr/>
                    <a:lstStyle/>
                    <a:p>
                      <a:r>
                        <a:rPr lang="en-US" sz="2800" dirty="0"/>
                        <a:t>$4.99</a:t>
                      </a:r>
                    </a:p>
                  </a:txBody>
                  <a:tcPr/>
                </a:tc>
                <a:extLst>
                  <a:ext uri="{0D108BD9-81ED-4DB2-BD59-A6C34878D82A}">
                    <a16:rowId xmlns:a16="http://schemas.microsoft.com/office/drawing/2014/main" val="2460237737"/>
                  </a:ext>
                </a:extLst>
              </a:tr>
              <a:tr h="594360">
                <a:tc>
                  <a:txBody>
                    <a:bodyPr/>
                    <a:lstStyle/>
                    <a:p>
                      <a:r>
                        <a:rPr lang="en-US" sz="2800" dirty="0"/>
                        <a:t>922</a:t>
                      </a:r>
                    </a:p>
                  </a:txBody>
                  <a:tcPr/>
                </a:tc>
                <a:tc>
                  <a:txBody>
                    <a:bodyPr/>
                    <a:lstStyle/>
                    <a:p>
                      <a:r>
                        <a:rPr lang="en-US" sz="2800" dirty="0"/>
                        <a:t>Road Tire Tube</a:t>
                      </a:r>
                    </a:p>
                  </a:txBody>
                  <a:tcPr/>
                </a:tc>
                <a:tc>
                  <a:txBody>
                    <a:bodyPr/>
                    <a:lstStyle/>
                    <a:p>
                      <a:r>
                        <a:rPr lang="en-US" sz="2800" dirty="0"/>
                        <a:t>$3.99</a:t>
                      </a:r>
                    </a:p>
                  </a:txBody>
                  <a:tcPr/>
                </a:tc>
                <a:extLst>
                  <a:ext uri="{0D108BD9-81ED-4DB2-BD59-A6C34878D82A}">
                    <a16:rowId xmlns:a16="http://schemas.microsoft.com/office/drawing/2014/main" val="3566822338"/>
                  </a:ext>
                </a:extLst>
              </a:tr>
              <a:tr h="594360">
                <a:tc>
                  <a:txBody>
                    <a:bodyPr/>
                    <a:lstStyle/>
                    <a:p>
                      <a:r>
                        <a:rPr lang="en-US" sz="2800" dirty="0"/>
                        <a:t>923</a:t>
                      </a:r>
                    </a:p>
                  </a:txBody>
                  <a:tcPr/>
                </a:tc>
                <a:tc>
                  <a:txBody>
                    <a:bodyPr/>
                    <a:lstStyle/>
                    <a:p>
                      <a:r>
                        <a:rPr lang="en-US" sz="2800" dirty="0"/>
                        <a:t>Touring Tire Tube</a:t>
                      </a:r>
                    </a:p>
                  </a:txBody>
                  <a:tcPr/>
                </a:tc>
                <a:tc>
                  <a:txBody>
                    <a:bodyPr/>
                    <a:lstStyle/>
                    <a:p>
                      <a:r>
                        <a:rPr lang="en-US" sz="2800" dirty="0"/>
                        <a:t>$2.00</a:t>
                      </a:r>
                    </a:p>
                  </a:txBody>
                  <a:tcPr/>
                </a:tc>
                <a:extLst>
                  <a:ext uri="{0D108BD9-81ED-4DB2-BD59-A6C34878D82A}">
                    <a16:rowId xmlns:a16="http://schemas.microsoft.com/office/drawing/2014/main" val="734440139"/>
                  </a:ext>
                </a:extLst>
              </a:tr>
            </a:tbl>
          </a:graphicData>
        </a:graphic>
      </p:graphicFrame>
    </p:spTree>
    <p:extLst>
      <p:ext uri="{BB962C8B-B14F-4D97-AF65-F5344CB8AC3E}">
        <p14:creationId xmlns:p14="http://schemas.microsoft.com/office/powerpoint/2010/main" val="38404162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Commands</a:t>
            </a:r>
          </a:p>
        </p:txBody>
      </p:sp>
      <p:pic>
        <p:nvPicPr>
          <p:cNvPr id="5" name="Picture 4"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6" name="Picture 5"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Cloud 6"/>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LUIS</a:t>
            </a:r>
          </a:p>
        </p:txBody>
      </p:sp>
      <p:sp>
        <p:nvSpPr>
          <p:cNvPr id="10" name="Rectangle: Rounded Corners 9"/>
          <p:cNvSpPr/>
          <p:nvPr/>
        </p:nvSpPr>
        <p:spPr bwMode="auto">
          <a:xfrm>
            <a:off x="8933617" y="3959860"/>
            <a:ext cx="3507608"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I'd like to order a mountain tire tube</a:t>
            </a:r>
          </a:p>
        </p:txBody>
      </p:sp>
      <p:sp>
        <p:nvSpPr>
          <p:cNvPr id="12" name="Rectangle: Rounded Corners 11"/>
          <p:cNvSpPr/>
          <p:nvPr/>
        </p:nvSpPr>
        <p:spPr bwMode="auto">
          <a:xfrm>
            <a:off x="1951037" y="2135367"/>
            <a:ext cx="3507608" cy="1066800"/>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Intent: order</a:t>
            </a:r>
          </a:p>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Item: mountain tire tube</a:t>
            </a:r>
          </a:p>
        </p:txBody>
      </p:sp>
      <p:sp>
        <p:nvSpPr>
          <p:cNvPr id="16" name="Thought Bubble: Cloud 15"/>
          <p:cNvSpPr/>
          <p:nvPr/>
        </p:nvSpPr>
        <p:spPr bwMode="auto">
          <a:xfrm>
            <a:off x="6675437" y="296862"/>
            <a:ext cx="2438400" cy="1447800"/>
          </a:xfrm>
          <a:prstGeom prst="cloudCallou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Intent:</a:t>
            </a:r>
          </a:p>
          <a:p>
            <a:pPr algn="ctr" defTabSz="932472" fontAlgn="base">
              <a:lnSpc>
                <a:spcPct val="90000"/>
              </a:lnSpc>
              <a:spcBef>
                <a:spcPct val="0"/>
              </a:spcBef>
              <a:spcAft>
                <a:spcPct val="0"/>
              </a:spcAft>
            </a:pPr>
            <a:r>
              <a:rPr lang="en-US" sz="2400" b="1" dirty="0">
                <a:gradFill>
                  <a:gsLst>
                    <a:gs pos="0">
                      <a:srgbClr val="FFFFFF"/>
                    </a:gs>
                    <a:gs pos="100000">
                      <a:srgbClr val="FFFFFF"/>
                    </a:gs>
                  </a:gsLst>
                  <a:lin ang="5400000" scaled="0"/>
                </a:gradFill>
                <a:ea typeface="Segoe UI" pitchFamily="34" charset="0"/>
                <a:cs typeface="Segoe UI" pitchFamily="34" charset="0"/>
              </a:rPr>
              <a:t>order</a:t>
            </a:r>
          </a:p>
        </p:txBody>
      </p:sp>
    </p:spTree>
    <p:extLst>
      <p:ext uri="{BB962C8B-B14F-4D97-AF65-F5344CB8AC3E}">
        <p14:creationId xmlns:p14="http://schemas.microsoft.com/office/powerpoint/2010/main" val="21995037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12076E-6 4.05356E-6 L -0.2918 4.05356E-6 " pathEditMode="relative" rAng="0" ptsTypes="AA">
                                      <p:cBhvr>
                                        <p:cTn id="6" dur="2000" fill="hold"/>
                                        <p:tgtEl>
                                          <p:spTgt spid="10"/>
                                        </p:tgtEl>
                                        <p:attrNameLst>
                                          <p:attrName>ppt_x</p:attrName>
                                          <p:attrName>ppt_y</p:attrName>
                                        </p:attrNameLst>
                                      </p:cBhvr>
                                      <p:rCtr x="-1459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8 4.05356E-6 L -0.5614 -0.26147 " pathEditMode="relative" rAng="0" ptsTypes="AA">
                                      <p:cBhvr>
                                        <p:cTn id="10" dur="2000" fill="hold"/>
                                        <p:tgtEl>
                                          <p:spTgt spid="10"/>
                                        </p:tgtEl>
                                        <p:attrNameLst>
                                          <p:attrName>ppt_x</p:attrName>
                                          <p:attrName>ppt_y</p:attrName>
                                        </p:attrNameLst>
                                      </p:cBhvr>
                                      <p:rCtr x="-13480" y="-13073"/>
                                    </p:animMotion>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2" nodeType="click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ntr" presetSubtype="0" fill="hold" grpId="1"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2.09089E-6 4.80708E-6 L 0.2696 0.26078 " pathEditMode="relative" rAng="0" ptsTypes="AA">
                                      <p:cBhvr>
                                        <p:cTn id="22" dur="2000" fill="hold"/>
                                        <p:tgtEl>
                                          <p:spTgt spid="12"/>
                                        </p:tgtEl>
                                        <p:attrNameLst>
                                          <p:attrName>ppt_x</p:attrName>
                                          <p:attrName>ppt_y</p:attrName>
                                        </p:attrNameLst>
                                      </p:cBhvr>
                                      <p:rCtr x="13480" y="13028"/>
                                    </p:animMotion>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2"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0" grpId="2" animBg="1"/>
      <p:bldP spid="12" grpId="0" animBg="1"/>
      <p:bldP spid="12" grpId="1" animBg="1"/>
      <p:bldP spid="12" grpId="2"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Contoso Travel</a:t>
            </a:r>
          </a:p>
        </p:txBody>
      </p:sp>
      <p:graphicFrame>
        <p:nvGraphicFramePr>
          <p:cNvPr id="4" name="Table 3"/>
          <p:cNvGraphicFramePr>
            <a:graphicFrameLocks noGrp="1"/>
          </p:cNvGraphicFramePr>
          <p:nvPr>
            <p:extLst>
              <p:ext uri="{D42A27DB-BD31-4B8C-83A1-F6EECF244321}">
                <p14:modId xmlns:p14="http://schemas.microsoft.com/office/powerpoint/2010/main" val="1144786851"/>
              </p:ext>
            </p:extLst>
          </p:nvPr>
        </p:nvGraphicFramePr>
        <p:xfrm>
          <a:off x="503237" y="1363662"/>
          <a:ext cx="11430001" cy="4326255"/>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809426216"/>
                    </a:ext>
                  </a:extLst>
                </a:gridCol>
                <a:gridCol w="3180843">
                  <a:extLst>
                    <a:ext uri="{9D8B030D-6E8A-4147-A177-3AD203B41FA5}">
                      <a16:colId xmlns:a16="http://schemas.microsoft.com/office/drawing/2014/main" val="3358711556"/>
                    </a:ext>
                  </a:extLst>
                </a:gridCol>
                <a:gridCol w="2512837">
                  <a:extLst>
                    <a:ext uri="{9D8B030D-6E8A-4147-A177-3AD203B41FA5}">
                      <a16:colId xmlns:a16="http://schemas.microsoft.com/office/drawing/2014/main" val="2393044569"/>
                    </a:ext>
                  </a:extLst>
                </a:gridCol>
                <a:gridCol w="3907521">
                  <a:extLst>
                    <a:ext uri="{9D8B030D-6E8A-4147-A177-3AD203B41FA5}">
                      <a16:colId xmlns:a16="http://schemas.microsoft.com/office/drawing/2014/main" val="121573744"/>
                    </a:ext>
                  </a:extLst>
                </a:gridCol>
              </a:tblGrid>
              <a:tr h="638175">
                <a:tc>
                  <a:txBody>
                    <a:bodyPr/>
                    <a:lstStyle/>
                    <a:p>
                      <a:r>
                        <a:rPr lang="en-US" sz="2800" dirty="0"/>
                        <a:t>Location</a:t>
                      </a:r>
                    </a:p>
                  </a:txBody>
                  <a:tcPr/>
                </a:tc>
                <a:tc>
                  <a:txBody>
                    <a:bodyPr/>
                    <a:lstStyle/>
                    <a:p>
                      <a:r>
                        <a:rPr lang="en-US" sz="2800" dirty="0"/>
                        <a:t>Getting There</a:t>
                      </a:r>
                    </a:p>
                  </a:txBody>
                  <a:tcPr/>
                </a:tc>
                <a:tc>
                  <a:txBody>
                    <a:bodyPr/>
                    <a:lstStyle/>
                    <a:p>
                      <a:r>
                        <a:rPr lang="en-US" sz="2800" dirty="0"/>
                        <a:t>Categories</a:t>
                      </a:r>
                    </a:p>
                  </a:txBody>
                  <a:tcPr/>
                </a:tc>
                <a:tc>
                  <a:txBody>
                    <a:bodyPr/>
                    <a:lstStyle/>
                    <a:p>
                      <a:r>
                        <a:rPr lang="en-US" sz="2800" dirty="0"/>
                        <a:t>Description</a:t>
                      </a:r>
                    </a:p>
                  </a:txBody>
                  <a:tcPr/>
                </a:tc>
                <a:extLst>
                  <a:ext uri="{0D108BD9-81ED-4DB2-BD59-A6C34878D82A}">
                    <a16:rowId xmlns:a16="http://schemas.microsoft.com/office/drawing/2014/main" val="4093904309"/>
                  </a:ext>
                </a:extLst>
              </a:tr>
              <a:tr h="638175">
                <a:tc>
                  <a:txBody>
                    <a:bodyPr/>
                    <a:lstStyle/>
                    <a:p>
                      <a:r>
                        <a:rPr lang="en-US" sz="2800" dirty="0"/>
                        <a:t>Alaska</a:t>
                      </a:r>
                    </a:p>
                  </a:txBody>
                  <a:tcPr/>
                </a:tc>
                <a:tc>
                  <a:txBody>
                    <a:bodyPr/>
                    <a:lstStyle/>
                    <a:p>
                      <a:r>
                        <a:rPr lang="en-US" sz="2800" dirty="0"/>
                        <a:t>Fly, Road</a:t>
                      </a:r>
                      <a:r>
                        <a:rPr lang="en-US" sz="2800" baseline="0" dirty="0"/>
                        <a:t> Trip, Cruise</a:t>
                      </a:r>
                      <a:endParaRPr lang="en-US" sz="2800" dirty="0"/>
                    </a:p>
                  </a:txBody>
                  <a:tcPr/>
                </a:tc>
                <a:tc>
                  <a:txBody>
                    <a:bodyPr/>
                    <a:lstStyle/>
                    <a:p>
                      <a:r>
                        <a:rPr lang="en-US" sz="2800" dirty="0"/>
                        <a:t>Nature</a:t>
                      </a:r>
                    </a:p>
                  </a:txBody>
                  <a:tcPr/>
                </a:tc>
                <a:tc>
                  <a:txBody>
                    <a:bodyPr/>
                    <a:lstStyle/>
                    <a:p>
                      <a:r>
                        <a:rPr lang="en-US" sz="2800" dirty="0"/>
                        <a:t>Famous for its wildlife, Alaska is popular with adventure seekers.</a:t>
                      </a:r>
                    </a:p>
                  </a:txBody>
                  <a:tcPr/>
                </a:tc>
                <a:extLst>
                  <a:ext uri="{0D108BD9-81ED-4DB2-BD59-A6C34878D82A}">
                    <a16:rowId xmlns:a16="http://schemas.microsoft.com/office/drawing/2014/main" val="2426493875"/>
                  </a:ext>
                </a:extLst>
              </a:tr>
              <a:tr h="638175">
                <a:tc>
                  <a:txBody>
                    <a:bodyPr/>
                    <a:lstStyle/>
                    <a:p>
                      <a:r>
                        <a:rPr lang="en-US" sz="2800" dirty="0"/>
                        <a:t>California</a:t>
                      </a:r>
                    </a:p>
                  </a:txBody>
                  <a:tcPr/>
                </a:tc>
                <a:tc>
                  <a:txBody>
                    <a:bodyPr/>
                    <a:lstStyle/>
                    <a:p>
                      <a:r>
                        <a:rPr lang="en-US" sz="2800" dirty="0"/>
                        <a:t>Fly, Road Trip</a:t>
                      </a:r>
                    </a:p>
                  </a:txBody>
                  <a:tcPr/>
                </a:tc>
                <a:tc>
                  <a:txBody>
                    <a:bodyPr/>
                    <a:lstStyle/>
                    <a:p>
                      <a:r>
                        <a:rPr lang="en-US" sz="2800" dirty="0"/>
                        <a:t>Nature, City, Beach</a:t>
                      </a:r>
                    </a:p>
                  </a:txBody>
                  <a:tcPr/>
                </a:tc>
                <a:tc>
                  <a:txBody>
                    <a:bodyPr/>
                    <a:lstStyle/>
                    <a:p>
                      <a:r>
                        <a:rPr lang="en-US" sz="2800" dirty="0"/>
                        <a:t>California offers a diverse set of experiences.</a:t>
                      </a:r>
                    </a:p>
                  </a:txBody>
                  <a:tcPr/>
                </a:tc>
                <a:extLst>
                  <a:ext uri="{0D108BD9-81ED-4DB2-BD59-A6C34878D82A}">
                    <a16:rowId xmlns:a16="http://schemas.microsoft.com/office/drawing/2014/main" val="626922984"/>
                  </a:ext>
                </a:extLst>
              </a:tr>
              <a:tr h="638175">
                <a:tc>
                  <a:txBody>
                    <a:bodyPr/>
                    <a:lstStyle/>
                    <a:p>
                      <a:r>
                        <a:rPr lang="en-US" sz="2800" dirty="0"/>
                        <a:t>Hawaii</a:t>
                      </a:r>
                    </a:p>
                  </a:txBody>
                  <a:tcPr/>
                </a:tc>
                <a:tc>
                  <a:txBody>
                    <a:bodyPr/>
                    <a:lstStyle/>
                    <a:p>
                      <a:r>
                        <a:rPr lang="en-US" sz="2800" dirty="0"/>
                        <a:t>Fly, Cruise</a:t>
                      </a:r>
                    </a:p>
                  </a:txBody>
                  <a:tcPr/>
                </a:tc>
                <a:tc>
                  <a:txBody>
                    <a:bodyPr/>
                    <a:lstStyle/>
                    <a:p>
                      <a:r>
                        <a:rPr lang="en-US" sz="2800" dirty="0"/>
                        <a:t>Nature, Beach</a:t>
                      </a:r>
                    </a:p>
                  </a:txBody>
                  <a:tcPr/>
                </a:tc>
                <a:tc>
                  <a:txBody>
                    <a:bodyPr/>
                    <a:lstStyle/>
                    <a:p>
                      <a:r>
                        <a:rPr lang="en-US" sz="2800" dirty="0"/>
                        <a:t>A perfect getaway for those looking to relax.</a:t>
                      </a:r>
                    </a:p>
                  </a:txBody>
                  <a:tcPr/>
                </a:tc>
                <a:extLst>
                  <a:ext uri="{0D108BD9-81ED-4DB2-BD59-A6C34878D82A}">
                    <a16:rowId xmlns:a16="http://schemas.microsoft.com/office/drawing/2014/main" val="4070001454"/>
                  </a:ext>
                </a:extLst>
              </a:tr>
            </a:tbl>
          </a:graphicData>
        </a:graphic>
      </p:graphicFrame>
    </p:spTree>
    <p:extLst>
      <p:ext uri="{BB962C8B-B14F-4D97-AF65-F5344CB8AC3E}">
        <p14:creationId xmlns:p14="http://schemas.microsoft.com/office/powerpoint/2010/main" val="180587817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Queries</a:t>
            </a:r>
          </a:p>
        </p:txBody>
      </p:sp>
      <p:pic>
        <p:nvPicPr>
          <p:cNvPr id="4" name="Picture 3" descr="Smartphone Excitement by erlandh - A spiky ..."/>
          <p:cNvPicPr>
            <a:picLocks noChangeAspect="1"/>
          </p:cNvPicPr>
          <p:nvPr/>
        </p:nvPicPr>
        <p:blipFill>
          <a:blip r:embed="rId2"/>
          <a:stretch>
            <a:fillRect/>
          </a:stretch>
        </p:blipFill>
        <p:spPr>
          <a:xfrm>
            <a:off x="10485437" y="1592262"/>
            <a:ext cx="858760" cy="2056910"/>
          </a:xfrm>
          <a:prstGeom prst="rect">
            <a:avLst/>
          </a:prstGeom>
        </p:spPr>
      </p:pic>
      <p:pic>
        <p:nvPicPr>
          <p:cNvPr id="5" name="Picture 4" descr="... Create A Bot Using Microsoft Bot Framework"/>
          <p:cNvPicPr>
            <a:picLocks noChangeAspect="1"/>
          </p:cNvPicPr>
          <p:nvPr/>
        </p:nvPicPr>
        <p:blipFill>
          <a:blip r:embed="rId3"/>
          <a:stretch>
            <a:fillRect/>
          </a:stretch>
        </p:blipFill>
        <p:spPr>
          <a:xfrm>
            <a:off x="5950238" y="1516062"/>
            <a:ext cx="2044700" cy="2044700"/>
          </a:xfrm>
          <a:prstGeom prst="rect">
            <a:avLst/>
          </a:prstGeom>
        </p:spPr>
      </p:pic>
      <p:sp>
        <p:nvSpPr>
          <p:cNvPr id="7" name="Rectangle: Rounded Corners 6"/>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8" name="Cloud 7"/>
          <p:cNvSpPr/>
          <p:nvPr/>
        </p:nvSpPr>
        <p:spPr bwMode="auto">
          <a:xfrm>
            <a:off x="655637" y="1516062"/>
            <a:ext cx="2819400" cy="990600"/>
          </a:xfrm>
          <a:prstGeom prst="cloud">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NLP</a:t>
            </a:r>
          </a:p>
        </p:txBody>
      </p:sp>
      <p:sp>
        <p:nvSpPr>
          <p:cNvPr id="9" name="Rectangle: Rounded Corners 8"/>
          <p:cNvSpPr/>
          <p:nvPr/>
        </p:nvSpPr>
        <p:spPr bwMode="auto">
          <a:xfrm>
            <a:off x="2114189" y="2201577"/>
            <a:ext cx="2590800" cy="1081973"/>
          </a:xfrm>
          <a:prstGeom prst="round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vacation</a:t>
            </a:r>
          </a:p>
        </p:txBody>
      </p:sp>
      <p:sp>
        <p:nvSpPr>
          <p:cNvPr id="11" name="Rectangle: Rounded Corners 10"/>
          <p:cNvSpPr/>
          <p:nvPr/>
        </p:nvSpPr>
        <p:spPr bwMode="auto">
          <a:xfrm>
            <a:off x="9619417" y="3802062"/>
            <a:ext cx="2590800" cy="10668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000" dirty="0">
                <a:gradFill>
                  <a:gsLst>
                    <a:gs pos="0">
                      <a:srgbClr val="FFFFFF"/>
                    </a:gs>
                    <a:gs pos="100000">
                      <a:srgbClr val="FFFFFF"/>
                    </a:gs>
                  </a:gsLst>
                  <a:lin ang="5400000" scaled="0"/>
                </a:gradFill>
                <a:ea typeface="Segoe UI" pitchFamily="34" charset="0"/>
                <a:cs typeface="Segoe UI" pitchFamily="34" charset="0"/>
              </a:rPr>
              <a:t>I'd like to take a road trip to a nature destination!</a:t>
            </a:r>
          </a:p>
        </p:txBody>
      </p:sp>
    </p:spTree>
    <p:extLst>
      <p:ext uri="{BB962C8B-B14F-4D97-AF65-F5344CB8AC3E}">
        <p14:creationId xmlns:p14="http://schemas.microsoft.com/office/powerpoint/2010/main" val="4054719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0" nodeType="clickEffect">
                                  <p:stCondLst>
                                    <p:cond delay="0"/>
                                  </p:stCondLst>
                                  <p:childTnLst>
                                    <p:animMotion origin="layout" path="M -4.88639E-6 3.41353E-6 L -0.2918 3.41353E-6 " pathEditMode="relative" rAng="0" ptsTypes="AA">
                                      <p:cBhvr>
                                        <p:cTn id="11" dur="2000" fill="hold"/>
                                        <p:tgtEl>
                                          <p:spTgt spid="7"/>
                                        </p:tgtEl>
                                        <p:attrNameLst>
                                          <p:attrName>ppt_x</p:attrName>
                                          <p:attrName>ppt_y</p:attrName>
                                        </p:attrNameLst>
                                      </p:cBhvr>
                                      <p:rCtr x="-14590" y="0"/>
                                    </p:animMotion>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0.2918 3.41353E-6 L -0.59943 -0.22765 " pathEditMode="relative" rAng="0" ptsTypes="AA">
                                      <p:cBhvr>
                                        <p:cTn id="15" dur="2000" fill="hold"/>
                                        <p:tgtEl>
                                          <p:spTgt spid="7"/>
                                        </p:tgtEl>
                                        <p:attrNameLst>
                                          <p:attrName>ppt_x</p:attrName>
                                          <p:attrName>ppt_y</p:attrName>
                                        </p:attrNameLst>
                                      </p:cBhvr>
                                      <p:rCtr x="-15382" y="-11394"/>
                                    </p:animMotion>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2" nodeType="clickEffect">
                                  <p:stCondLst>
                                    <p:cond delay="0"/>
                                  </p:stCondLst>
                                  <p:childTnLst>
                                    <p:animEffect transition="out" filter="fade">
                                      <p:cBhvr>
                                        <p:cTn id="19" dur="500"/>
                                        <p:tgtEl>
                                          <p:spTgt spid="7"/>
                                        </p:tgtEl>
                                      </p:cBhvr>
                                    </p:animEffect>
                                    <p:set>
                                      <p:cBhvr>
                                        <p:cTn id="20" dur="1" fill="hold">
                                          <p:stCondLst>
                                            <p:cond delay="499"/>
                                          </p:stCondLst>
                                        </p:cTn>
                                        <p:tgtEl>
                                          <p:spTgt spid="7"/>
                                        </p:tgtEl>
                                        <p:attrNameLst>
                                          <p:attrName>style.visibility</p:attrName>
                                        </p:attrNameLst>
                                      </p:cBhvr>
                                      <p:to>
                                        <p:strVal val="hidden"/>
                                      </p:to>
                                    </p:set>
                                  </p:childTnLst>
                                </p:cTn>
                              </p:par>
                              <p:par>
                                <p:cTn id="21" presetID="10" presetClass="entr"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grpId="0" nodeType="clickEffect">
                                  <p:stCondLst>
                                    <p:cond delay="0"/>
                                  </p:stCondLst>
                                  <p:childTnLst>
                                    <p:animMotion origin="layout" path="M 5.69313E-7 4.49841E-6 L 0.31159 0.22787 " pathEditMode="relative" rAng="0" ptsTypes="AA">
                                      <p:cBhvr>
                                        <p:cTn id="27" dur="2000" fill="hold"/>
                                        <p:tgtEl>
                                          <p:spTgt spid="9"/>
                                        </p:tgtEl>
                                        <p:attrNameLst>
                                          <p:attrName>ppt_x</p:attrName>
                                          <p:attrName>ppt_y</p:attrName>
                                        </p:attrNameLst>
                                      </p:cBhvr>
                                      <p:rCtr x="15573" y="11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9" grpId="0" animBg="1"/>
      <p:bldP spid="9" grpId="1"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not just use LUIS?</a:t>
            </a:r>
          </a:p>
        </p:txBody>
      </p:sp>
      <p:sp>
        <p:nvSpPr>
          <p:cNvPr id="3" name="Text Placeholder 2"/>
          <p:cNvSpPr>
            <a:spLocks noGrp="1"/>
          </p:cNvSpPr>
          <p:nvPr>
            <p:ph type="body" sz="quarter" idx="10"/>
          </p:nvPr>
        </p:nvSpPr>
        <p:spPr>
          <a:xfrm>
            <a:off x="365760" y="1371600"/>
            <a:ext cx="11704320" cy="4555093"/>
          </a:xfrm>
        </p:spPr>
        <p:txBody>
          <a:bodyPr/>
          <a:lstStyle/>
          <a:p>
            <a:r>
              <a:rPr lang="en-US" dirty="0"/>
              <a:t>LUIS does…</a:t>
            </a:r>
          </a:p>
          <a:p>
            <a:pPr lvl="1"/>
            <a:r>
              <a:rPr lang="en-US" dirty="0"/>
              <a:t>Intent</a:t>
            </a:r>
          </a:p>
          <a:p>
            <a:pPr lvl="2"/>
            <a:r>
              <a:rPr lang="en-US" dirty="0"/>
              <a:t>What is the user trying to do?</a:t>
            </a:r>
          </a:p>
          <a:p>
            <a:pPr lvl="1"/>
            <a:r>
              <a:rPr lang="en-US" dirty="0"/>
              <a:t>Entity values</a:t>
            </a:r>
          </a:p>
          <a:p>
            <a:pPr lvl="2"/>
            <a:r>
              <a:rPr lang="en-US" dirty="0"/>
              <a:t>What additional context is the user providing?</a:t>
            </a:r>
          </a:p>
          <a:p>
            <a:endParaRPr lang="en-US" dirty="0"/>
          </a:p>
          <a:p>
            <a:r>
              <a:rPr lang="en-US" dirty="0"/>
              <a:t>LUIS doesn't…</a:t>
            </a:r>
          </a:p>
          <a:p>
            <a:pPr lvl="1"/>
            <a:r>
              <a:rPr lang="en-US" dirty="0"/>
              <a:t>Validate data</a:t>
            </a:r>
          </a:p>
          <a:p>
            <a:pPr lvl="1"/>
            <a:r>
              <a:rPr lang="en-US" dirty="0"/>
              <a:t>Help drive the user</a:t>
            </a:r>
          </a:p>
          <a:p>
            <a:endParaRPr lang="en-US" dirty="0"/>
          </a:p>
          <a:p>
            <a:r>
              <a:rPr lang="en-US" dirty="0"/>
              <a:t>LUIS is not a search engine</a:t>
            </a:r>
          </a:p>
        </p:txBody>
      </p:sp>
    </p:spTree>
    <p:extLst>
      <p:ext uri="{BB962C8B-B14F-4D97-AF65-F5344CB8AC3E}">
        <p14:creationId xmlns:p14="http://schemas.microsoft.com/office/powerpoint/2010/main" val="36877529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Azure Search</a:t>
            </a:r>
          </a:p>
        </p:txBody>
      </p:sp>
      <p:sp>
        <p:nvSpPr>
          <p:cNvPr id="5" name="Text Placeholder 4"/>
          <p:cNvSpPr>
            <a:spLocks noGrp="1"/>
          </p:cNvSpPr>
          <p:nvPr>
            <p:ph type="body" sz="quarter" idx="10"/>
          </p:nvPr>
        </p:nvSpPr>
        <p:spPr>
          <a:xfrm>
            <a:off x="365760" y="1371600"/>
            <a:ext cx="11704320" cy="3382464"/>
          </a:xfrm>
        </p:spPr>
        <p:txBody>
          <a:bodyPr/>
          <a:lstStyle/>
          <a:p>
            <a:r>
              <a:rPr lang="en-US" dirty="0"/>
              <a:t>Bing/Google style search internal in your application</a:t>
            </a:r>
          </a:p>
          <a:p>
            <a:pPr lvl="1"/>
            <a:r>
              <a:rPr lang="en-US" dirty="0"/>
              <a:t>Respond to user questions from an answer bank</a:t>
            </a:r>
          </a:p>
          <a:p>
            <a:r>
              <a:rPr lang="en-US" dirty="0"/>
              <a:t>Interactive refinement</a:t>
            </a:r>
          </a:p>
          <a:p>
            <a:pPr lvl="1"/>
            <a:r>
              <a:rPr lang="en-US" dirty="0"/>
              <a:t>Guide search through drilldowns</a:t>
            </a:r>
          </a:p>
          <a:p>
            <a:r>
              <a:rPr lang="en-US" dirty="0"/>
              <a:t>Fuzzy lookups</a:t>
            </a:r>
          </a:p>
          <a:p>
            <a:pPr lvl="1"/>
            <a:r>
              <a:rPr lang="en-US" dirty="0"/>
              <a:t>"Did you mean...?"</a:t>
            </a:r>
          </a:p>
          <a:p>
            <a:r>
              <a:rPr lang="en-US" dirty="0"/>
              <a:t>Affect the results</a:t>
            </a:r>
          </a:p>
          <a:p>
            <a:pPr lvl="1"/>
            <a:r>
              <a:rPr lang="en-US" dirty="0"/>
              <a:t>Move items up and down</a:t>
            </a:r>
          </a:p>
        </p:txBody>
      </p:sp>
    </p:spTree>
    <p:extLst>
      <p:ext uri="{BB962C8B-B14F-4D97-AF65-F5344CB8AC3E}">
        <p14:creationId xmlns:p14="http://schemas.microsoft.com/office/powerpoint/2010/main" val="374635551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EMEID" val="1"/>
</p:tagLst>
</file>

<file path=ppt/tags/tag10.xml><?xml version="1.0" encoding="utf-8"?>
<p:tagLst xmlns:a="http://schemas.openxmlformats.org/drawingml/2006/main" xmlns:r="http://schemas.openxmlformats.org/officeDocument/2006/relationships" xmlns:p="http://schemas.openxmlformats.org/presentationml/2006/main">
  <p:tag name="THEMEID" val="10"/>
</p:tagLst>
</file>

<file path=ppt/tags/tag11.xml><?xml version="1.0" encoding="utf-8"?>
<p:tagLst xmlns:a="http://schemas.openxmlformats.org/drawingml/2006/main" xmlns:r="http://schemas.openxmlformats.org/officeDocument/2006/relationships" xmlns:p="http://schemas.openxmlformats.org/presentationml/2006/main">
  <p:tag name="THEMEID" val="11"/>
</p:tagLst>
</file>

<file path=ppt/tags/tag12.xml><?xml version="1.0" encoding="utf-8"?>
<p:tagLst xmlns:a="http://schemas.openxmlformats.org/drawingml/2006/main" xmlns:r="http://schemas.openxmlformats.org/officeDocument/2006/relationships" xmlns:p="http://schemas.openxmlformats.org/presentationml/2006/main">
  <p:tag name="THEMEID" val="12"/>
</p:tagLst>
</file>

<file path=ppt/tags/tag13.xml><?xml version="1.0" encoding="utf-8"?>
<p:tagLst xmlns:a="http://schemas.openxmlformats.org/drawingml/2006/main" xmlns:r="http://schemas.openxmlformats.org/officeDocument/2006/relationships" xmlns:p="http://schemas.openxmlformats.org/presentationml/2006/main">
  <p:tag name="THEMEIDCC" val="1"/>
</p:tagLst>
</file>

<file path=ppt/tags/tag14.xml><?xml version="1.0" encoding="utf-8"?>
<p:tagLst xmlns:a="http://schemas.openxmlformats.org/drawingml/2006/main" xmlns:r="http://schemas.openxmlformats.org/officeDocument/2006/relationships" xmlns:p="http://schemas.openxmlformats.org/presentationml/2006/main">
  <p:tag name="THEMEIDCC" val="2"/>
</p:tagLst>
</file>

<file path=ppt/tags/tag15.xml><?xml version="1.0" encoding="utf-8"?>
<p:tagLst xmlns:a="http://schemas.openxmlformats.org/drawingml/2006/main" xmlns:r="http://schemas.openxmlformats.org/officeDocument/2006/relationships" xmlns:p="http://schemas.openxmlformats.org/presentationml/2006/main">
  <p:tag name="THEMEIDCC" val="3"/>
</p:tagLst>
</file>

<file path=ppt/tags/tag16.xml><?xml version="1.0" encoding="utf-8"?>
<p:tagLst xmlns:a="http://schemas.openxmlformats.org/drawingml/2006/main" xmlns:r="http://schemas.openxmlformats.org/officeDocument/2006/relationships" xmlns:p="http://schemas.openxmlformats.org/presentationml/2006/main">
  <p:tag name="THEMEIDCC" val="4"/>
</p:tagLst>
</file>

<file path=ppt/tags/tag17.xml><?xml version="1.0" encoding="utf-8"?>
<p:tagLst xmlns:a="http://schemas.openxmlformats.org/drawingml/2006/main" xmlns:r="http://schemas.openxmlformats.org/officeDocument/2006/relationships" xmlns:p="http://schemas.openxmlformats.org/presentationml/2006/main">
  <p:tag name="THEMEIDCC" val="5"/>
</p:tagLst>
</file>

<file path=ppt/tags/tag18.xml><?xml version="1.0" encoding="utf-8"?>
<p:tagLst xmlns:a="http://schemas.openxmlformats.org/drawingml/2006/main" xmlns:r="http://schemas.openxmlformats.org/officeDocument/2006/relationships" xmlns:p="http://schemas.openxmlformats.org/presentationml/2006/main">
  <p:tag name="THEMEIDCC" val="6"/>
</p:tagLst>
</file>

<file path=ppt/tags/tag19.xml><?xml version="1.0" encoding="utf-8"?>
<p:tagLst xmlns:a="http://schemas.openxmlformats.org/drawingml/2006/main" xmlns:r="http://schemas.openxmlformats.org/officeDocument/2006/relationships" xmlns:p="http://schemas.openxmlformats.org/presentationml/2006/main">
  <p:tag name="THEMEIDCC" val="7"/>
</p:tagLst>
</file>

<file path=ppt/tags/tag2.xml><?xml version="1.0" encoding="utf-8"?>
<p:tagLst xmlns:a="http://schemas.openxmlformats.org/drawingml/2006/main" xmlns:r="http://schemas.openxmlformats.org/officeDocument/2006/relationships" xmlns:p="http://schemas.openxmlformats.org/presentationml/2006/main">
  <p:tag name="THEMEID" val="2"/>
</p:tagLst>
</file>

<file path=ppt/tags/tag20.xml><?xml version="1.0" encoding="utf-8"?>
<p:tagLst xmlns:a="http://schemas.openxmlformats.org/drawingml/2006/main" xmlns:r="http://schemas.openxmlformats.org/officeDocument/2006/relationships" xmlns:p="http://schemas.openxmlformats.org/presentationml/2006/main">
  <p:tag name="THEMEIDCC" val="8"/>
</p:tagLst>
</file>

<file path=ppt/tags/tag21.xml><?xml version="1.0" encoding="utf-8"?>
<p:tagLst xmlns:a="http://schemas.openxmlformats.org/drawingml/2006/main" xmlns:r="http://schemas.openxmlformats.org/officeDocument/2006/relationships" xmlns:p="http://schemas.openxmlformats.org/presentationml/2006/main">
  <p:tag name="THEMEIDCC" val="9"/>
</p:tagLst>
</file>

<file path=ppt/tags/tag22.xml><?xml version="1.0" encoding="utf-8"?>
<p:tagLst xmlns:a="http://schemas.openxmlformats.org/drawingml/2006/main" xmlns:r="http://schemas.openxmlformats.org/officeDocument/2006/relationships" xmlns:p="http://schemas.openxmlformats.org/presentationml/2006/main">
  <p:tag name="THEMEIDCC" val="10"/>
</p:tagLst>
</file>

<file path=ppt/tags/tag23.xml><?xml version="1.0" encoding="utf-8"?>
<p:tagLst xmlns:a="http://schemas.openxmlformats.org/drawingml/2006/main" xmlns:r="http://schemas.openxmlformats.org/officeDocument/2006/relationships" xmlns:p="http://schemas.openxmlformats.org/presentationml/2006/main">
  <p:tag name="THEMEIDCC" val="11"/>
</p:tagLst>
</file>

<file path=ppt/tags/tag24.xml><?xml version="1.0" encoding="utf-8"?>
<p:tagLst xmlns:a="http://schemas.openxmlformats.org/drawingml/2006/main" xmlns:r="http://schemas.openxmlformats.org/officeDocument/2006/relationships" xmlns:p="http://schemas.openxmlformats.org/presentationml/2006/main">
  <p:tag name="THEMEIDCC" val="12"/>
</p:tagLst>
</file>

<file path=ppt/tags/tag25.xml><?xml version="1.0" encoding="utf-8"?>
<p:tagLst xmlns:a="http://schemas.openxmlformats.org/drawingml/2006/main" xmlns:r="http://schemas.openxmlformats.org/officeDocument/2006/relationships" xmlns:p="http://schemas.openxmlformats.org/presentationml/2006/main">
  <p:tag name="THEMEIDCC" val="1"/>
</p:tagLst>
</file>

<file path=ppt/tags/tag26.xml><?xml version="1.0" encoding="utf-8"?>
<p:tagLst xmlns:a="http://schemas.openxmlformats.org/drawingml/2006/main" xmlns:r="http://schemas.openxmlformats.org/officeDocument/2006/relationships" xmlns:p="http://schemas.openxmlformats.org/presentationml/2006/main">
  <p:tag name="THEMEIDCC" val="2"/>
</p:tagLst>
</file>

<file path=ppt/tags/tag27.xml><?xml version="1.0" encoding="utf-8"?>
<p:tagLst xmlns:a="http://schemas.openxmlformats.org/drawingml/2006/main" xmlns:r="http://schemas.openxmlformats.org/officeDocument/2006/relationships" xmlns:p="http://schemas.openxmlformats.org/presentationml/2006/main">
  <p:tag name="THEMEIDCC" val="3"/>
</p:tagLst>
</file>

<file path=ppt/tags/tag28.xml><?xml version="1.0" encoding="utf-8"?>
<p:tagLst xmlns:a="http://schemas.openxmlformats.org/drawingml/2006/main" xmlns:r="http://schemas.openxmlformats.org/officeDocument/2006/relationships" xmlns:p="http://schemas.openxmlformats.org/presentationml/2006/main">
  <p:tag name="THEMEIDCC" val="4"/>
</p:tagLst>
</file>

<file path=ppt/tags/tag29.xml><?xml version="1.0" encoding="utf-8"?>
<p:tagLst xmlns:a="http://schemas.openxmlformats.org/drawingml/2006/main" xmlns:r="http://schemas.openxmlformats.org/officeDocument/2006/relationships" xmlns:p="http://schemas.openxmlformats.org/presentationml/2006/main">
  <p:tag name="THEMEIDCC" val="5"/>
</p:tagLst>
</file>

<file path=ppt/tags/tag3.xml><?xml version="1.0" encoding="utf-8"?>
<p:tagLst xmlns:a="http://schemas.openxmlformats.org/drawingml/2006/main" xmlns:r="http://schemas.openxmlformats.org/officeDocument/2006/relationships" xmlns:p="http://schemas.openxmlformats.org/presentationml/2006/main">
  <p:tag name="THEMEID" val="3"/>
</p:tagLst>
</file>

<file path=ppt/tags/tag30.xml><?xml version="1.0" encoding="utf-8"?>
<p:tagLst xmlns:a="http://schemas.openxmlformats.org/drawingml/2006/main" xmlns:r="http://schemas.openxmlformats.org/officeDocument/2006/relationships" xmlns:p="http://schemas.openxmlformats.org/presentationml/2006/main">
  <p:tag name="THEMEIDCC" val="6"/>
</p:tagLst>
</file>

<file path=ppt/tags/tag31.xml><?xml version="1.0" encoding="utf-8"?>
<p:tagLst xmlns:a="http://schemas.openxmlformats.org/drawingml/2006/main" xmlns:r="http://schemas.openxmlformats.org/officeDocument/2006/relationships" xmlns:p="http://schemas.openxmlformats.org/presentationml/2006/main">
  <p:tag name="THEMEIDCC" val="8"/>
</p:tagLst>
</file>

<file path=ppt/tags/tag32.xml><?xml version="1.0" encoding="utf-8"?>
<p:tagLst xmlns:a="http://schemas.openxmlformats.org/drawingml/2006/main" xmlns:r="http://schemas.openxmlformats.org/officeDocument/2006/relationships" xmlns:p="http://schemas.openxmlformats.org/presentationml/2006/main">
  <p:tag name="THEMEIDCC" val="9"/>
</p:tagLst>
</file>

<file path=ppt/tags/tag33.xml><?xml version="1.0" encoding="utf-8"?>
<p:tagLst xmlns:a="http://schemas.openxmlformats.org/drawingml/2006/main" xmlns:r="http://schemas.openxmlformats.org/officeDocument/2006/relationships" xmlns:p="http://schemas.openxmlformats.org/presentationml/2006/main">
  <p:tag name="THEMEIDCC" val="10"/>
</p:tagLst>
</file>

<file path=ppt/tags/tag34.xml><?xml version="1.0" encoding="utf-8"?>
<p:tagLst xmlns:a="http://schemas.openxmlformats.org/drawingml/2006/main" xmlns:r="http://schemas.openxmlformats.org/officeDocument/2006/relationships" xmlns:p="http://schemas.openxmlformats.org/presentationml/2006/main">
  <p:tag name="THEMEIDCC" val="11"/>
</p:tagLst>
</file>

<file path=ppt/tags/tag35.xml><?xml version="1.0" encoding="utf-8"?>
<p:tagLst xmlns:a="http://schemas.openxmlformats.org/drawingml/2006/main" xmlns:r="http://schemas.openxmlformats.org/officeDocument/2006/relationships" xmlns:p="http://schemas.openxmlformats.org/presentationml/2006/main">
  <p:tag name="THEMEIDCC" val="11"/>
</p:tagLst>
</file>

<file path=ppt/tags/tag36.xml><?xml version="1.0" encoding="utf-8"?>
<p:tagLst xmlns:a="http://schemas.openxmlformats.org/drawingml/2006/main" xmlns:r="http://schemas.openxmlformats.org/officeDocument/2006/relationships" xmlns:p="http://schemas.openxmlformats.org/presentationml/2006/main">
  <p:tag name="THEMEIDCC" val="12"/>
</p:tagLst>
</file>

<file path=ppt/tags/tag37.xml><?xml version="1.0" encoding="utf-8"?>
<p:tagLst xmlns:a="http://schemas.openxmlformats.org/drawingml/2006/main" xmlns:r="http://schemas.openxmlformats.org/officeDocument/2006/relationships" xmlns:p="http://schemas.openxmlformats.org/presentationml/2006/main">
  <p:tag name="THEMEIDCC" val="10"/>
</p:tagLst>
</file>

<file path=ppt/tags/tag38.xml><?xml version="1.0" encoding="utf-8"?>
<p:tagLst xmlns:a="http://schemas.openxmlformats.org/drawingml/2006/main" xmlns:r="http://schemas.openxmlformats.org/officeDocument/2006/relationships" xmlns:p="http://schemas.openxmlformats.org/presentationml/2006/main">
  <p:tag name="THEMEIDCC" val="11"/>
</p:tagLst>
</file>

<file path=ppt/tags/tag39.xml><?xml version="1.0" encoding="utf-8"?>
<p:tagLst xmlns:a="http://schemas.openxmlformats.org/drawingml/2006/main" xmlns:r="http://schemas.openxmlformats.org/officeDocument/2006/relationships" xmlns:p="http://schemas.openxmlformats.org/presentationml/2006/main">
  <p:tag name="THEMEIDCC" val="11"/>
</p:tagLst>
</file>

<file path=ppt/tags/tag4.xml><?xml version="1.0" encoding="utf-8"?>
<p:tagLst xmlns:a="http://schemas.openxmlformats.org/drawingml/2006/main" xmlns:r="http://schemas.openxmlformats.org/officeDocument/2006/relationships" xmlns:p="http://schemas.openxmlformats.org/presentationml/2006/main">
  <p:tag name="THEMEID" val="4"/>
</p:tagLst>
</file>

<file path=ppt/tags/tag5.xml><?xml version="1.0" encoding="utf-8"?>
<p:tagLst xmlns:a="http://schemas.openxmlformats.org/drawingml/2006/main" xmlns:r="http://schemas.openxmlformats.org/officeDocument/2006/relationships" xmlns:p="http://schemas.openxmlformats.org/presentationml/2006/main">
  <p:tag name="THEMEID" val="5"/>
</p:tagLst>
</file>

<file path=ppt/tags/tag6.xml><?xml version="1.0" encoding="utf-8"?>
<p:tagLst xmlns:a="http://schemas.openxmlformats.org/drawingml/2006/main" xmlns:r="http://schemas.openxmlformats.org/officeDocument/2006/relationships" xmlns:p="http://schemas.openxmlformats.org/presentationml/2006/main">
  <p:tag name="THEMEID" val="6"/>
</p:tagLst>
</file>

<file path=ppt/tags/tag7.xml><?xml version="1.0" encoding="utf-8"?>
<p:tagLst xmlns:a="http://schemas.openxmlformats.org/drawingml/2006/main" xmlns:r="http://schemas.openxmlformats.org/officeDocument/2006/relationships" xmlns:p="http://schemas.openxmlformats.org/presentationml/2006/main">
  <p:tag name="THEMEID" val="7"/>
</p:tagLst>
</file>

<file path=ppt/tags/tag8.xml><?xml version="1.0" encoding="utf-8"?>
<p:tagLst xmlns:a="http://schemas.openxmlformats.org/drawingml/2006/main" xmlns:r="http://schemas.openxmlformats.org/officeDocument/2006/relationships" xmlns:p="http://schemas.openxmlformats.org/presentationml/2006/main">
  <p:tag name="THEMEID" val="8"/>
</p:tagLst>
</file>

<file path=ppt/tags/tag9.xml><?xml version="1.0" encoding="utf-8"?>
<p:tagLst xmlns:a="http://schemas.openxmlformats.org/drawingml/2006/main" xmlns:r="http://schemas.openxmlformats.org/officeDocument/2006/relationships" xmlns:p="http://schemas.openxmlformats.org/presentationml/2006/main">
  <p:tag name="THEMEID" val="9"/>
</p:tagLst>
</file>

<file path=ppt/theme/theme1.xml><?xml version="1.0" encoding="utf-8"?>
<a:theme xmlns:a="http://schemas.openxmlformats.org/drawingml/2006/main" name="WHITE TEMPLATE">
  <a:themeElements>
    <a:clrScheme name="Custom 6">
      <a:dk1>
        <a:srgbClr val="505050"/>
      </a:dk1>
      <a:lt1>
        <a:srgbClr val="FFFFFF"/>
      </a:lt1>
      <a:dk2>
        <a:srgbClr val="107C10"/>
      </a:dk2>
      <a:lt2>
        <a:srgbClr val="D5F7F6"/>
      </a:lt2>
      <a:accent1>
        <a:srgbClr val="107C10"/>
      </a:accent1>
      <a:accent2>
        <a:srgbClr val="0377D6"/>
      </a:accent2>
      <a:accent3>
        <a:srgbClr val="00B294"/>
      </a:accent3>
      <a:accent4>
        <a:srgbClr val="A80000"/>
      </a:accent4>
      <a:accent5>
        <a:srgbClr val="D83B01"/>
      </a:accent5>
      <a:accent6>
        <a:srgbClr val="FEB900"/>
      </a:accent6>
      <a:hlink>
        <a:srgbClr val="107C10"/>
      </a:hlink>
      <a:folHlink>
        <a:srgbClr val="107C1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Consumer_GREEN_1.potx" id="{E6351070-060E-4EB7-8FC9-7F6CD9537A4B}" vid="{9FBE0A09-7139-47DB-B6B8-8BE9F30C10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369f9055-6b6c-48b9-9320-5df2d46c430a" Revision="1" Stencil="7276b9ef-3953-4dce-a89b-ed85f20b8b93" StencilVersion="1.0"/>
</Control>
</file>

<file path=customXml/item10.xml><?xml version="1.0" encoding="utf-8"?>
<Control xmlns="http://schemas.microsoft.com/VisualStudio/2011/storyboarding/control">
  <Id Name="a2191c86-fc50-4add-948c-129f6b5a88d8" Revision="1" Stencil="7276b9ef-3953-4dce-a89b-ed85f20b8b93" StencilVersion="1.0"/>
</Control>
</file>

<file path=customXml/item11.xml><?xml version="1.0" encoding="utf-8"?>
<Control xmlns="http://schemas.microsoft.com/VisualStudio/2011/storyboarding/control">
  <Id Name="a53d73d2-368b-429e-b817-1324eec1382c" Revision="1" Stencil="7276b9ef-3953-4dce-a89b-ed85f20b8b93" StencilVersion="1.0"/>
</Control>
</file>

<file path=customXml/item12.xml><?xml version="1.0" encoding="utf-8"?>
<Control xmlns="http://schemas.microsoft.com/VisualStudio/2011/storyboarding/control">
  <Id Name="d69996e1-3d61-4686-9b63-f1b855c596ab" Revision="1" Stencil="7276b9ef-3953-4dce-a89b-ed85f20b8b93" StencilVersion="1.0"/>
</Control>
</file>

<file path=customXml/item13.xml><?xml version="1.0" encoding="utf-8"?>
<Control xmlns="http://schemas.microsoft.com/VisualStudio/2011/storyboarding/control">
  <Id Name="369f9055-6b6c-48b9-9320-5df2d46c430a" Revision="1" Stencil="7276b9ef-3953-4dce-a89b-ed85f20b8b93" StencilVersion="1.0"/>
</Control>
</file>

<file path=customXml/item14.xml><?xml version="1.0" encoding="utf-8"?>
<Control xmlns="http://schemas.microsoft.com/VisualStudio/2011/storyboarding/control">
  <Id Name="369f9055-6b6c-48b9-9320-5df2d46c430a" Revision="1" Stencil="7276b9ef-3953-4dce-a89b-ed85f20b8b93" StencilVersion="1.0"/>
</Control>
</file>

<file path=customXml/item15.xml><?xml version="1.0" encoding="utf-8"?>
<Control xmlns="http://schemas.microsoft.com/VisualStudio/2011/storyboarding/control">
  <Id Name="fb22c541-ded0-47fa-8877-83a4c2d16227" Revision="1" Stencil="7276b9ef-3953-4dce-a89b-ed85f20b8b93" StencilVersion="1.0"/>
</Control>
</file>

<file path=customXml/item16.xml><?xml version="1.0" encoding="utf-8"?>
<Control xmlns="http://schemas.microsoft.com/VisualStudio/2011/storyboarding/control">
  <Id Name="fb22c541-ded0-47fa-8877-83a4c2d16227" Revision="1" Stencil="7276b9ef-3953-4dce-a89b-ed85f20b8b93" StencilVersion="1.0"/>
</Control>
</file>

<file path=customXml/item17.xml><?xml version="1.0" encoding="utf-8"?>
<Control xmlns="http://schemas.microsoft.com/VisualStudio/2011/storyboarding/control">
  <Id Name="a2191c86-fc50-4add-948c-129f6b5a88d8" Revision="1" Stencil="7276b9ef-3953-4dce-a89b-ed85f20b8b93" StencilVersion="1.0"/>
</Control>
</file>

<file path=customXml/item18.xml><?xml version="1.0" encoding="utf-8"?>
<Control xmlns="http://schemas.microsoft.com/VisualStudio/2011/storyboarding/control">
  <Id Name="d69996e1-3d61-4686-9b63-f1b855c596ab" Revision="1" Stencil="7276b9ef-3953-4dce-a89b-ed85f20b8b93" StencilVersion="1.0"/>
</Control>
</file>

<file path=customXml/item19.xml><?xml version="1.0" encoding="utf-8"?>
<Control xmlns="http://schemas.microsoft.com/VisualStudio/2011/storyboarding/control">
  <Id Name="369f9055-6b6c-48b9-9320-5df2d46c430a" Revision="1" Stencil="7276b9ef-3953-4dce-a89b-ed85f20b8b93" StencilVersion="1.0"/>
</Control>
</file>

<file path=customXml/item2.xml><?xml version="1.0" encoding="utf-8"?>
<Control xmlns="http://schemas.microsoft.com/VisualStudio/2011/storyboarding/control">
  <Id Name="a2191c86-fc50-4add-948c-129f6b5a88d8" Revision="1" Stencil="7276b9ef-3953-4dce-a89b-ed85f20b8b93" StencilVersion="1.0"/>
</Control>
</file>

<file path=customXml/item20.xml><?xml version="1.0" encoding="utf-8"?>
<Control xmlns="http://schemas.microsoft.com/VisualStudio/2011/storyboarding/control">
  <Id Name="a53d73d2-368b-429e-b817-1324eec1382c" Revision="1" Stencil="7276b9ef-3953-4dce-a89b-ed85f20b8b93" StencilVersion="1.0"/>
</Control>
</file>

<file path=customXml/item21.xml><?xml version="1.0" encoding="utf-8"?>
<Control xmlns="http://schemas.microsoft.com/VisualStudio/2011/storyboarding/control">
  <Id Name="369f9055-6b6c-48b9-9320-5df2d46c430a" Revision="1" Stencil="7276b9ef-3953-4dce-a89b-ed85f20b8b93" StencilVersion="1.0"/>
</Control>
</file>

<file path=customXml/item22.xml><?xml version="1.0" encoding="utf-8"?>
<Control xmlns="http://schemas.microsoft.com/VisualStudio/2011/storyboarding/control">
  <Id Name="a2191c86-fc50-4add-948c-129f6b5a88d8" Revision="1" Stencil="7276b9ef-3953-4dce-a89b-ed85f20b8b93" StencilVersion="1.0"/>
</Control>
</file>

<file path=customXml/item23.xml><?xml version="1.0" encoding="utf-8"?>
<Control xmlns="http://schemas.microsoft.com/VisualStudio/2011/storyboarding/control">
  <Id Name="fb22c541-ded0-47fa-8877-83a4c2d16227" Revision="1" Stencil="7276b9ef-3953-4dce-a89b-ed85f20b8b93" StencilVersion="1.0"/>
</Control>
</file>

<file path=customXml/item24.xml><?xml version="1.0" encoding="utf-8"?>
<ct:contentTypeSchema xmlns:ct="http://schemas.microsoft.com/office/2006/metadata/contentType" xmlns:ma="http://schemas.microsoft.com/office/2006/metadata/properties/metaAttributes" ct:_="" ma:_="" ma:contentTypeName="Document" ma:contentTypeID="0x010100674EDBEC711BD14FBA6FF5C10FEFEAC7" ma:contentTypeVersion="2" ma:contentTypeDescription="Create a new document." ma:contentTypeScope="" ma:versionID="2439c5e21841780d4f192983b535a097">
  <xsd:schema xmlns:xsd="http://www.w3.org/2001/XMLSchema" xmlns:xs="http://www.w3.org/2001/XMLSchema" xmlns:p="http://schemas.microsoft.com/office/2006/metadata/properties" xmlns:ns2="83cd2334-221a-48c3-9034-bfd1542dfe28" targetNamespace="http://schemas.microsoft.com/office/2006/metadata/properties" ma:root="true" ma:fieldsID="2bca9163d8d0b233c3086236a9289b04" ns2:_="">
    <xsd:import namespace="83cd2334-221a-48c3-9034-bfd1542dfe28"/>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cd2334-221a-48c3-9034-bfd1542dfe28"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5.xml><?xml version="1.0" encoding="utf-8"?>
<Control xmlns="http://schemas.microsoft.com/VisualStudio/2011/storyboarding/control">
  <Id Name="fb22c541-ded0-47fa-8877-83a4c2d16227" Revision="1" Stencil="7276b9ef-3953-4dce-a89b-ed85f20b8b93" StencilVersion="1.0"/>
</Control>
</file>

<file path=customXml/item26.xml><?xml version="1.0" encoding="utf-8"?>
<Control xmlns="http://schemas.microsoft.com/VisualStudio/2011/storyboarding/control">
  <Id Name="fb22c541-ded0-47fa-8877-83a4c2d16227" Revision="1" Stencil="7276b9ef-3953-4dce-a89b-ed85f20b8b93" StencilVersion="1.0"/>
</Control>
</file>

<file path=customXml/item27.xml><?xml version="1.0" encoding="utf-8"?>
<Control xmlns="http://schemas.microsoft.com/VisualStudio/2011/storyboarding/control">
  <Id Name="a53d73d2-368b-429e-b817-1324eec1382c" Revision="1" Stencil="7276b9ef-3953-4dce-a89b-ed85f20b8b93" StencilVersion="1.0"/>
</Control>
</file>

<file path=customXml/item28.xml><?xml version="1.0" encoding="utf-8"?>
<Control xmlns="http://schemas.microsoft.com/VisualStudio/2011/storyboarding/control">
  <Id Name="a53d73d2-368b-429e-b817-1324eec1382c" Revision="1" Stencil="7276b9ef-3953-4dce-a89b-ed85f20b8b93" StencilVersion="1.0"/>
</Control>
</file>

<file path=customXml/item29.xml><?xml version="1.0" encoding="utf-8"?>
<?mso-contentType ?>
<FormTemplates xmlns="http://schemas.microsoft.com/sharepoint/v3/contenttype/forms">
  <Display>DocumentLibraryForm</Display>
  <Edit>DocumentLibraryForm</Edit>
  <New>DocumentLibraryForm</New>
</FormTemplates>
</file>

<file path=customXml/item3.xml><?xml version="1.0" encoding="utf-8"?>
<Control xmlns="http://schemas.microsoft.com/VisualStudio/2011/storyboarding/control">
  <Id Name="d69996e1-3d61-4686-9b63-f1b855c596ab" Revision="1" Stencil="7276b9ef-3953-4dce-a89b-ed85f20b8b93" StencilVersion="1.0"/>
</Control>
</file>

<file path=customXml/item30.xml><?xml version="1.0" encoding="utf-8"?>
<Control xmlns="http://schemas.microsoft.com/VisualStudio/2011/storyboarding/control">
  <Id Name="a53d73d2-368b-429e-b817-1324eec1382c" Revision="1" Stencil="7276b9ef-3953-4dce-a89b-ed85f20b8b93" StencilVersion="1.0"/>
</Control>
</file>

<file path=customXml/item31.xml><?xml version="1.0" encoding="utf-8"?>
<Control xmlns="http://schemas.microsoft.com/VisualStudio/2011/storyboarding/control">
  <Id Name="369f9055-6b6c-48b9-9320-5df2d46c430a" Revision="1" Stencil="7276b9ef-3953-4dce-a89b-ed85f20b8b93" StencilVersion="1.0"/>
</Control>
</file>

<file path=customXml/item32.xml><?xml version="1.0" encoding="utf-8"?>
<Control xmlns="http://schemas.microsoft.com/VisualStudio/2011/storyboarding/control">
  <Id Name="d69996e1-3d61-4686-9b63-f1b855c596ab" Revision="1" Stencil="7276b9ef-3953-4dce-a89b-ed85f20b8b93" StencilVersion="1.0"/>
</Control>
</file>

<file path=customXml/item33.xml><?xml version="1.0" encoding="utf-8"?>
<Control xmlns="http://schemas.microsoft.com/VisualStudio/2011/storyboarding/control">
  <Id Name="fb22c541-ded0-47fa-8877-83a4c2d16227" Revision="1" Stencil="7276b9ef-3953-4dce-a89b-ed85f20b8b93" StencilVersion="1.0"/>
</Control>
</file>

<file path=customXml/item4.xml><?xml version="1.0" encoding="utf-8"?>
<Control xmlns="http://schemas.microsoft.com/VisualStudio/2011/storyboarding/control">
  <Id Name="a2191c86-fc50-4add-948c-129f6b5a88d8" Revision="1" Stencil="7276b9ef-3953-4dce-a89b-ed85f20b8b93" StencilVersion="1.0"/>
</Control>
</file>

<file path=customXml/item5.xml><?xml version="1.0" encoding="utf-8"?>
<p:properties xmlns:p="http://schemas.microsoft.com/office/2006/metadata/properties" xmlns:xsi="http://www.w3.org/2001/XMLSchema-instance" xmlns:pc="http://schemas.microsoft.com/office/infopath/2007/PartnerControls">
  <documentManagement>
    <SharedWithUsers xmlns="83cd2334-221a-48c3-9034-bfd1542dfe28">
      <UserInfo>
        <DisplayName>Gilad Turbahn</DisplayName>
        <AccountId>511</AccountId>
        <AccountType/>
      </UserInfo>
      <UserInfo>
        <DisplayName>Keith Boyd</DisplayName>
        <AccountId>993</AccountId>
        <AccountType/>
      </UserInfo>
      <UserInfo>
        <DisplayName>Christopher Harrison</DisplayName>
        <AccountId>1176</AccountId>
        <AccountType/>
      </UserInfo>
    </SharedWithUsers>
  </documentManagement>
</p:properties>
</file>

<file path=customXml/item6.xml><?xml version="1.0" encoding="utf-8"?>
<Control xmlns="http://schemas.microsoft.com/VisualStudio/2011/storyboarding/control">
  <Id Name="a53d73d2-368b-429e-b817-1324eec1382c" Revision="1" Stencil="7276b9ef-3953-4dce-a89b-ed85f20b8b93" StencilVersion="1.0"/>
</Control>
</file>

<file path=customXml/item7.xml><?xml version="1.0" encoding="utf-8"?>
<Control xmlns="http://schemas.microsoft.com/VisualStudio/2011/storyboarding/control">
  <Id Name="d69996e1-3d61-4686-9b63-f1b855c596ab" Revision="1" Stencil="7276b9ef-3953-4dce-a89b-ed85f20b8b93" StencilVersion="1.0"/>
</Control>
</file>

<file path=customXml/item8.xml><?xml version="1.0" encoding="utf-8"?>
<Control xmlns="http://schemas.microsoft.com/VisualStudio/2011/storyboarding/control">
  <Id Name="a2191c86-fc50-4add-948c-129f6b5a88d8" Revision="1" Stencil="7276b9ef-3953-4dce-a89b-ed85f20b8b93" StencilVersion="1.0"/>
</Control>
</file>

<file path=customXml/item9.xml><?xml version="1.0" encoding="utf-8"?>
<Control xmlns="http://schemas.microsoft.com/VisualStudio/2011/storyboarding/control">
  <Id Name="d69996e1-3d61-4686-9b63-f1b855c596ab" Revision="1" Stencil="7276b9ef-3953-4dce-a89b-ed85f20b8b93" StencilVersion="1.0"/>
</Control>
</file>

<file path=customXml/itemProps1.xml><?xml version="1.0" encoding="utf-8"?>
<ds:datastoreItem xmlns:ds="http://schemas.openxmlformats.org/officeDocument/2006/customXml" ds:itemID="{FE651ABA-5DC1-4ABD-A06E-055AE54B337B}">
  <ds:schemaRefs>
    <ds:schemaRef ds:uri="http://schemas.microsoft.com/VisualStudio/2011/storyboarding/control"/>
  </ds:schemaRefs>
</ds:datastoreItem>
</file>

<file path=customXml/itemProps10.xml><?xml version="1.0" encoding="utf-8"?>
<ds:datastoreItem xmlns:ds="http://schemas.openxmlformats.org/officeDocument/2006/customXml" ds:itemID="{4B16F4FE-7C26-4443-B426-81998D23ED87}">
  <ds:schemaRefs>
    <ds:schemaRef ds:uri="http://schemas.microsoft.com/VisualStudio/2011/storyboarding/control"/>
  </ds:schemaRefs>
</ds:datastoreItem>
</file>

<file path=customXml/itemProps11.xml><?xml version="1.0" encoding="utf-8"?>
<ds:datastoreItem xmlns:ds="http://schemas.openxmlformats.org/officeDocument/2006/customXml" ds:itemID="{ED350DFE-2319-4AB0-BC96-1D36D125365A}">
  <ds:schemaRefs>
    <ds:schemaRef ds:uri="http://schemas.microsoft.com/VisualStudio/2011/storyboarding/control"/>
  </ds:schemaRefs>
</ds:datastoreItem>
</file>

<file path=customXml/itemProps12.xml><?xml version="1.0" encoding="utf-8"?>
<ds:datastoreItem xmlns:ds="http://schemas.openxmlformats.org/officeDocument/2006/customXml" ds:itemID="{C0F92A87-A216-45A9-B9C0-0515663D35BF}">
  <ds:schemaRefs>
    <ds:schemaRef ds:uri="http://schemas.microsoft.com/VisualStudio/2011/storyboarding/control"/>
  </ds:schemaRefs>
</ds:datastoreItem>
</file>

<file path=customXml/itemProps13.xml><?xml version="1.0" encoding="utf-8"?>
<ds:datastoreItem xmlns:ds="http://schemas.openxmlformats.org/officeDocument/2006/customXml" ds:itemID="{38217AA1-CC95-49A9-B284-2ED4D347D7CA}">
  <ds:schemaRefs>
    <ds:schemaRef ds:uri="http://schemas.microsoft.com/VisualStudio/2011/storyboarding/control"/>
  </ds:schemaRefs>
</ds:datastoreItem>
</file>

<file path=customXml/itemProps14.xml><?xml version="1.0" encoding="utf-8"?>
<ds:datastoreItem xmlns:ds="http://schemas.openxmlformats.org/officeDocument/2006/customXml" ds:itemID="{42D603BF-B513-4201-A599-21BA0F4FFC40}">
  <ds:schemaRefs>
    <ds:schemaRef ds:uri="http://schemas.microsoft.com/VisualStudio/2011/storyboarding/control"/>
  </ds:schemaRefs>
</ds:datastoreItem>
</file>

<file path=customXml/itemProps15.xml><?xml version="1.0" encoding="utf-8"?>
<ds:datastoreItem xmlns:ds="http://schemas.openxmlformats.org/officeDocument/2006/customXml" ds:itemID="{4E8278DB-3CDD-48A7-992E-A7596AD335B9}">
  <ds:schemaRefs>
    <ds:schemaRef ds:uri="http://schemas.microsoft.com/VisualStudio/2011/storyboarding/control"/>
  </ds:schemaRefs>
</ds:datastoreItem>
</file>

<file path=customXml/itemProps16.xml><?xml version="1.0" encoding="utf-8"?>
<ds:datastoreItem xmlns:ds="http://schemas.openxmlformats.org/officeDocument/2006/customXml" ds:itemID="{B5105A87-47B6-44F6-97FD-4619C0556604}">
  <ds:schemaRefs>
    <ds:schemaRef ds:uri="http://schemas.microsoft.com/VisualStudio/2011/storyboarding/control"/>
  </ds:schemaRefs>
</ds:datastoreItem>
</file>

<file path=customXml/itemProps17.xml><?xml version="1.0" encoding="utf-8"?>
<ds:datastoreItem xmlns:ds="http://schemas.openxmlformats.org/officeDocument/2006/customXml" ds:itemID="{D4B5F268-5930-44CD-BDF1-D0A04D4BBC1C}">
  <ds:schemaRefs>
    <ds:schemaRef ds:uri="http://schemas.microsoft.com/VisualStudio/2011/storyboarding/control"/>
  </ds:schemaRefs>
</ds:datastoreItem>
</file>

<file path=customXml/itemProps18.xml><?xml version="1.0" encoding="utf-8"?>
<ds:datastoreItem xmlns:ds="http://schemas.openxmlformats.org/officeDocument/2006/customXml" ds:itemID="{3DC6CABD-46E1-4C27-A0B3-616DC56F8E5C}">
  <ds:schemaRefs>
    <ds:schemaRef ds:uri="http://schemas.microsoft.com/VisualStudio/2011/storyboarding/control"/>
  </ds:schemaRefs>
</ds:datastoreItem>
</file>

<file path=customXml/itemProps19.xml><?xml version="1.0" encoding="utf-8"?>
<ds:datastoreItem xmlns:ds="http://schemas.openxmlformats.org/officeDocument/2006/customXml" ds:itemID="{08C4EE12-DF69-4FFC-9E40-C7991F3490A6}">
  <ds:schemaRefs>
    <ds:schemaRef ds:uri="http://schemas.microsoft.com/VisualStudio/2011/storyboarding/control"/>
  </ds:schemaRefs>
</ds:datastoreItem>
</file>

<file path=customXml/itemProps2.xml><?xml version="1.0" encoding="utf-8"?>
<ds:datastoreItem xmlns:ds="http://schemas.openxmlformats.org/officeDocument/2006/customXml" ds:itemID="{0B54C583-7BAB-4080-8093-C5F84F5A225A}">
  <ds:schemaRefs>
    <ds:schemaRef ds:uri="http://schemas.microsoft.com/VisualStudio/2011/storyboarding/control"/>
  </ds:schemaRefs>
</ds:datastoreItem>
</file>

<file path=customXml/itemProps20.xml><?xml version="1.0" encoding="utf-8"?>
<ds:datastoreItem xmlns:ds="http://schemas.openxmlformats.org/officeDocument/2006/customXml" ds:itemID="{8893E80D-6D0C-4E0F-AA22-E5615BB87E5B}">
  <ds:schemaRefs>
    <ds:schemaRef ds:uri="http://schemas.microsoft.com/VisualStudio/2011/storyboarding/control"/>
  </ds:schemaRefs>
</ds:datastoreItem>
</file>

<file path=customXml/itemProps21.xml><?xml version="1.0" encoding="utf-8"?>
<ds:datastoreItem xmlns:ds="http://schemas.openxmlformats.org/officeDocument/2006/customXml" ds:itemID="{7959CC6A-F423-4783-B968-3BCC86A7394E}">
  <ds:schemaRefs>
    <ds:schemaRef ds:uri="http://schemas.microsoft.com/VisualStudio/2011/storyboarding/control"/>
  </ds:schemaRefs>
</ds:datastoreItem>
</file>

<file path=customXml/itemProps22.xml><?xml version="1.0" encoding="utf-8"?>
<ds:datastoreItem xmlns:ds="http://schemas.openxmlformats.org/officeDocument/2006/customXml" ds:itemID="{3C954CC5-1CAC-4EC3-9791-8630483065B9}">
  <ds:schemaRefs>
    <ds:schemaRef ds:uri="http://schemas.microsoft.com/VisualStudio/2011/storyboarding/control"/>
  </ds:schemaRefs>
</ds:datastoreItem>
</file>

<file path=customXml/itemProps23.xml><?xml version="1.0" encoding="utf-8"?>
<ds:datastoreItem xmlns:ds="http://schemas.openxmlformats.org/officeDocument/2006/customXml" ds:itemID="{4C1B3C27-4803-4D72-A3F8-6668A3F0A24B}">
  <ds:schemaRefs>
    <ds:schemaRef ds:uri="http://schemas.microsoft.com/VisualStudio/2011/storyboarding/control"/>
  </ds:schemaRefs>
</ds:datastoreItem>
</file>

<file path=customXml/itemProps24.xml><?xml version="1.0" encoding="utf-8"?>
<ds:datastoreItem xmlns:ds="http://schemas.openxmlformats.org/officeDocument/2006/customXml" ds:itemID="{11F98F69-7518-4AE2-AE7B-E037DC9DD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cd2334-221a-48c3-9034-bfd1542dfe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5.xml><?xml version="1.0" encoding="utf-8"?>
<ds:datastoreItem xmlns:ds="http://schemas.openxmlformats.org/officeDocument/2006/customXml" ds:itemID="{432851C6-BC05-4673-B853-6D08AB80CDC4}">
  <ds:schemaRefs>
    <ds:schemaRef ds:uri="http://schemas.microsoft.com/VisualStudio/2011/storyboarding/control"/>
  </ds:schemaRefs>
</ds:datastoreItem>
</file>

<file path=customXml/itemProps26.xml><?xml version="1.0" encoding="utf-8"?>
<ds:datastoreItem xmlns:ds="http://schemas.openxmlformats.org/officeDocument/2006/customXml" ds:itemID="{D6FEE829-2115-45B4-8110-670FD454542B}">
  <ds:schemaRefs>
    <ds:schemaRef ds:uri="http://schemas.microsoft.com/VisualStudio/2011/storyboarding/control"/>
  </ds:schemaRefs>
</ds:datastoreItem>
</file>

<file path=customXml/itemProps27.xml><?xml version="1.0" encoding="utf-8"?>
<ds:datastoreItem xmlns:ds="http://schemas.openxmlformats.org/officeDocument/2006/customXml" ds:itemID="{21F6B647-976A-41D0-B760-9DF9DFC6AE3C}">
  <ds:schemaRefs>
    <ds:schemaRef ds:uri="http://schemas.microsoft.com/VisualStudio/2011/storyboarding/control"/>
  </ds:schemaRefs>
</ds:datastoreItem>
</file>

<file path=customXml/itemProps28.xml><?xml version="1.0" encoding="utf-8"?>
<ds:datastoreItem xmlns:ds="http://schemas.openxmlformats.org/officeDocument/2006/customXml" ds:itemID="{4E805D65-1532-4BB0-8F41-8013167C0009}">
  <ds:schemaRefs>
    <ds:schemaRef ds:uri="http://schemas.microsoft.com/VisualStudio/2011/storyboarding/control"/>
  </ds:schemaRefs>
</ds:datastoreItem>
</file>

<file path=customXml/itemProps29.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67213E6F-7B96-4222-888B-63710B06D885}">
  <ds:schemaRefs>
    <ds:schemaRef ds:uri="http://schemas.microsoft.com/VisualStudio/2011/storyboarding/control"/>
  </ds:schemaRefs>
</ds:datastoreItem>
</file>

<file path=customXml/itemProps30.xml><?xml version="1.0" encoding="utf-8"?>
<ds:datastoreItem xmlns:ds="http://schemas.openxmlformats.org/officeDocument/2006/customXml" ds:itemID="{6FB9D450-4C47-4A44-8C0D-C78D8A54C46F}">
  <ds:schemaRefs>
    <ds:schemaRef ds:uri="http://schemas.microsoft.com/VisualStudio/2011/storyboarding/control"/>
  </ds:schemaRefs>
</ds:datastoreItem>
</file>

<file path=customXml/itemProps31.xml><?xml version="1.0" encoding="utf-8"?>
<ds:datastoreItem xmlns:ds="http://schemas.openxmlformats.org/officeDocument/2006/customXml" ds:itemID="{82DB428A-B8F8-483F-8276-095629A8ECDB}">
  <ds:schemaRefs>
    <ds:schemaRef ds:uri="http://schemas.microsoft.com/VisualStudio/2011/storyboarding/control"/>
  </ds:schemaRefs>
</ds:datastoreItem>
</file>

<file path=customXml/itemProps32.xml><?xml version="1.0" encoding="utf-8"?>
<ds:datastoreItem xmlns:ds="http://schemas.openxmlformats.org/officeDocument/2006/customXml" ds:itemID="{C63AC2F0-1DEB-4E91-A88A-7A014A172F4F}">
  <ds:schemaRefs>
    <ds:schemaRef ds:uri="http://schemas.microsoft.com/VisualStudio/2011/storyboarding/control"/>
  </ds:schemaRefs>
</ds:datastoreItem>
</file>

<file path=customXml/itemProps33.xml><?xml version="1.0" encoding="utf-8"?>
<ds:datastoreItem xmlns:ds="http://schemas.openxmlformats.org/officeDocument/2006/customXml" ds:itemID="{376216F9-AF6B-4844-AE8C-B9F953F916AB}">
  <ds:schemaRefs>
    <ds:schemaRef ds:uri="http://schemas.microsoft.com/VisualStudio/2011/storyboarding/control"/>
  </ds:schemaRefs>
</ds:datastoreItem>
</file>

<file path=customXml/itemProps4.xml><?xml version="1.0" encoding="utf-8"?>
<ds:datastoreItem xmlns:ds="http://schemas.openxmlformats.org/officeDocument/2006/customXml" ds:itemID="{8BD595CA-AC5E-43B9-B966-E468A16E8322}">
  <ds:schemaRefs>
    <ds:schemaRef ds:uri="http://schemas.microsoft.com/VisualStudio/2011/storyboarding/control"/>
  </ds:schemaRefs>
</ds:datastoreItem>
</file>

<file path=customXml/itemProps5.xml><?xml version="1.0" encoding="utf-8"?>
<ds:datastoreItem xmlns:ds="http://schemas.openxmlformats.org/officeDocument/2006/customXml" ds:itemID="{F990F116-B58F-4255-B05B-DA3808E0E5C6}">
  <ds:schemaRefs>
    <ds:schemaRef ds:uri="83cd2334-221a-48c3-9034-bfd1542dfe28"/>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6.xml><?xml version="1.0" encoding="utf-8"?>
<ds:datastoreItem xmlns:ds="http://schemas.openxmlformats.org/officeDocument/2006/customXml" ds:itemID="{F68D8396-E21C-4AFF-8FDD-70D00673D0EE}">
  <ds:schemaRefs>
    <ds:schemaRef ds:uri="http://schemas.microsoft.com/VisualStudio/2011/storyboarding/control"/>
  </ds:schemaRefs>
</ds:datastoreItem>
</file>

<file path=customXml/itemProps7.xml><?xml version="1.0" encoding="utf-8"?>
<ds:datastoreItem xmlns:ds="http://schemas.openxmlformats.org/officeDocument/2006/customXml" ds:itemID="{366CA990-F93D-4100-9654-65D9E30F4E1C}">
  <ds:schemaRefs>
    <ds:schemaRef ds:uri="http://schemas.microsoft.com/VisualStudio/2011/storyboarding/control"/>
  </ds:schemaRefs>
</ds:datastoreItem>
</file>

<file path=customXml/itemProps8.xml><?xml version="1.0" encoding="utf-8"?>
<ds:datastoreItem xmlns:ds="http://schemas.openxmlformats.org/officeDocument/2006/customXml" ds:itemID="{8257D6BC-B71E-4D95-81E4-A1D4A8174168}">
  <ds:schemaRefs>
    <ds:schemaRef ds:uri="http://schemas.microsoft.com/VisualStudio/2011/storyboarding/control"/>
  </ds:schemaRefs>
</ds:datastoreItem>
</file>

<file path=customXml/itemProps9.xml><?xml version="1.0" encoding="utf-8"?>
<ds:datastoreItem xmlns:ds="http://schemas.openxmlformats.org/officeDocument/2006/customXml" ds:itemID="{0282FB20-2D4C-459D-8468-77D1D3C6925D}">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Brand_template_16-9_Consumer_GREEN_1</Template>
  <TotalTime>4159</TotalTime>
  <Words>1166</Words>
  <Application>Microsoft Office PowerPoint</Application>
  <PresentationFormat>Custom</PresentationFormat>
  <Paragraphs>291</Paragraphs>
  <Slides>31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Arial</vt:lpstr>
      <vt:lpstr>Consolas</vt:lpstr>
      <vt:lpstr>Segoe UI</vt:lpstr>
      <vt:lpstr>Segoe UI Light</vt:lpstr>
      <vt:lpstr>Segoe UI Semilight</vt:lpstr>
      <vt:lpstr>Wingdings</vt:lpstr>
      <vt:lpstr>WHITE TEMPLATE</vt:lpstr>
      <vt:lpstr>Data Driven Bots</vt:lpstr>
      <vt:lpstr>Knowledge Base Bots and QnA Maker</vt:lpstr>
      <vt:lpstr>QnA Maker</vt:lpstr>
      <vt:lpstr>AdventureWorks</vt:lpstr>
      <vt:lpstr>Commands</vt:lpstr>
      <vt:lpstr>Contoso Travel</vt:lpstr>
      <vt:lpstr>Queries</vt:lpstr>
      <vt:lpstr>Why not just use LUIS?</vt:lpstr>
      <vt:lpstr>Azure Search</vt:lpstr>
      <vt:lpstr>Controlling results</vt:lpstr>
      <vt:lpstr>Azure Search</vt:lpstr>
      <vt:lpstr>Contoso Travel</vt:lpstr>
      <vt:lpstr>Azure Search</vt:lpstr>
      <vt:lpstr>AdventureWorks</vt:lpstr>
      <vt:lpstr>Azure Search and LUIS</vt:lpstr>
      <vt:lpstr>AdventureWorks</vt:lpstr>
      <vt:lpstr>Azure Search and LUIS</vt:lpstr>
      <vt:lpstr>Capabilities for Rich Search Experiences</vt:lpstr>
      <vt:lpstr>PowerPoint Presentation</vt:lpstr>
      <vt:lpstr>PowerPoint Presentation</vt:lpstr>
      <vt:lpstr>PowerPoint Presentation</vt:lpstr>
      <vt:lpstr>PowerPoint Presentation</vt:lpstr>
      <vt:lpstr>Geospatial</vt:lpstr>
      <vt:lpstr>Custom relevance</vt:lpstr>
      <vt:lpstr>Search  Traffic  Analytics</vt:lpstr>
      <vt:lpstr>Importing data into Azure Search</vt:lpstr>
      <vt:lpstr>Accessing Azure Search</vt:lpstr>
      <vt:lpstr>Query types</vt:lpstr>
      <vt:lpstr>Querying Azure Search and improving results</vt:lpstr>
      <vt:lpstr>Your turn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&lt;Speech title here&gt;</dc:subject>
  <dc:creator>Microsoft Office User</dc:creator>
  <cp:keywords>MSVID, Brand Guidelines, Branding, Visual Identity, grid</cp:keywords>
  <dc:description>Template: Maryfj_x000d_
Formatting: _x000d_
Audience Type:</dc:description>
  <cp:lastModifiedBy>Christopher Harrison</cp:lastModifiedBy>
  <cp:revision>240</cp:revision>
  <dcterms:created xsi:type="dcterms:W3CDTF">2015-06-04T21:40:17Z</dcterms:created>
  <dcterms:modified xsi:type="dcterms:W3CDTF">2017-06-21T04:40:37Z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0x010100674EDBEC711BD14FBA6FF5C10FEFEAC7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ies>
</file>