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5" r:id="rId3"/>
  </p:sldMasterIdLst>
  <p:notesMasterIdLst>
    <p:notesMasterId r:id="rId22"/>
  </p:notesMasterIdLst>
  <p:handoutMasterIdLst>
    <p:handoutMasterId r:id="rId23"/>
  </p:handoutMasterIdLst>
  <p:sldIdLst>
    <p:sldId id="265" r:id="rId4"/>
    <p:sldId id="264" r:id="rId5"/>
    <p:sldId id="279" r:id="rId6"/>
    <p:sldId id="280" r:id="rId7"/>
    <p:sldId id="271" r:id="rId8"/>
    <p:sldId id="263" r:id="rId9"/>
    <p:sldId id="272" r:id="rId10"/>
    <p:sldId id="267" r:id="rId11"/>
    <p:sldId id="273" r:id="rId12"/>
    <p:sldId id="268" r:id="rId13"/>
    <p:sldId id="274" r:id="rId14"/>
    <p:sldId id="269" r:id="rId15"/>
    <p:sldId id="270" r:id="rId16"/>
    <p:sldId id="275" r:id="rId17"/>
    <p:sldId id="276" r:id="rId18"/>
    <p:sldId id="277" r:id="rId19"/>
    <p:sldId id="266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orient="horz" pos="432">
          <p15:clr>
            <a:srgbClr val="A4A3A4"/>
          </p15:clr>
        </p15:guide>
        <p15:guide id="3" orient="horz" pos="3600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pos="5328">
          <p15:clr>
            <a:srgbClr val="A4A3A4"/>
          </p15:clr>
        </p15:guide>
        <p15:guide id="6" pos="2880">
          <p15:clr>
            <a:srgbClr val="A4A3A4"/>
          </p15:clr>
        </p15:guide>
        <p15:guide id="7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B34"/>
    <a:srgbClr val="141313"/>
    <a:srgbClr val="008EC8"/>
    <a:srgbClr val="AFC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0" autoAdjust="0"/>
    <p:restoredTop sz="94694"/>
  </p:normalViewPr>
  <p:slideViewPr>
    <p:cSldViewPr snapToGrid="0" snapToObjects="1" showGuides="1">
      <p:cViewPr varScale="1">
        <p:scale>
          <a:sx n="70" d="100"/>
          <a:sy n="70" d="100"/>
        </p:scale>
        <p:origin x="328" y="56"/>
      </p:cViewPr>
      <p:guideLst>
        <p:guide orient="horz" pos="3888"/>
        <p:guide orient="horz" pos="432"/>
        <p:guide orient="horz" pos="3600"/>
        <p:guide orient="horz" pos="2160"/>
        <p:guide pos="5328"/>
        <p:guide pos="2880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C81C5-AE7A-1044-93C2-6BFF0DD7BC2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6EB44-35E4-0D4D-B375-5AD65073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612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B8FA7-5BDC-BF4F-AE27-E2122A3D7D4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D953D-192A-4F4A-A51F-DC3C7E58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293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baseline="0" dirty="0"/>
              <a:t>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54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14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44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Slide with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1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Sign</a:t>
            </a:r>
            <a:r>
              <a:rPr lang="en-US" baseline="0"/>
              <a:t> Off </a:t>
            </a:r>
            <a:r>
              <a:rPr lang="en-US" baseline="0" dirty="0"/>
              <a:t>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9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Start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00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19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31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60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99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01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6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3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98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76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83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1B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968" y="5875020"/>
            <a:ext cx="2377440" cy="594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BE4C7-EE2C-E940-9C2B-53779B1E58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48850" y="4114799"/>
            <a:ext cx="1295150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4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58200" y="5405437"/>
            <a:ext cx="685800" cy="1452563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685800" y="6172200"/>
            <a:ext cx="1828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88C0C721-AEEC-4745-A24D-5BC52D0B46FB}" type="slidenum">
              <a:rPr lang="en-US" sz="1400" b="0" i="0" smtClean="0">
                <a:latin typeface="ITC Franklin Gothic Std MedCd"/>
                <a:cs typeface="ITC Franklin Gothic Std MedCd"/>
              </a:rPr>
              <a:pPr algn="l"/>
              <a:t>‹#›</a:t>
            </a:fld>
            <a:endParaRPr lang="en-US" sz="1400" b="0" i="0" dirty="0">
              <a:latin typeface="ITC Franklin Gothic Std MedCd"/>
              <a:cs typeface="ITC Franklin Gothic Std MedCd"/>
            </a:endParaRPr>
          </a:p>
        </p:txBody>
      </p:sp>
    </p:spTree>
    <p:extLst>
      <p:ext uri="{BB962C8B-B14F-4D97-AF65-F5344CB8AC3E}">
        <p14:creationId xmlns:p14="http://schemas.microsoft.com/office/powerpoint/2010/main" val="383292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8E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9144000" cy="6858000"/>
          </a:xfrm>
          <a:prstGeom prst="rect">
            <a:avLst/>
          </a:prstGeom>
          <a:solidFill>
            <a:srgbClr val="001B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685800" y="6172200"/>
            <a:ext cx="1828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88C0C721-AEEC-4745-A24D-5BC52D0B46FB}" type="slidenum">
              <a:rPr lang="en-US" sz="1400" b="0" i="0" smtClean="0">
                <a:solidFill>
                  <a:srgbClr val="FFFFFF"/>
                </a:solidFill>
                <a:latin typeface="ITC Franklin Gothic Std MedCd"/>
                <a:cs typeface="ITC Franklin Gothic Std MedCd"/>
              </a:rPr>
              <a:pPr algn="l"/>
              <a:t>‹#›</a:t>
            </a:fld>
            <a:endParaRPr lang="en-US" sz="1400" b="0" i="0" dirty="0">
              <a:solidFill>
                <a:srgbClr val="FFFFFF"/>
              </a:solidFill>
              <a:latin typeface="ITC Franklin Gothic Std MedCd"/>
              <a:cs typeface="ITC Franklin Gothic Std MedC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F6D44-1D78-D84A-8FFD-F8B914FB69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58200" y="5405438"/>
            <a:ext cx="685800" cy="14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8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360" y="685800"/>
            <a:ext cx="7763256" cy="4194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US" sz="8000" spc="100" dirty="0">
                <a:solidFill>
                  <a:schemeClr val="bg1"/>
                </a:solidFill>
                <a:latin typeface="ITC Franklin Gothic Std Dm Cd"/>
                <a:cs typeface="ITC Franklin Gothic Std Dm Cd"/>
              </a:rPr>
              <a:t>Admission360 Application</a:t>
            </a:r>
          </a:p>
          <a:p>
            <a:pPr>
              <a:lnSpc>
                <a:spcPts val="7500"/>
              </a:lnSpc>
            </a:pPr>
            <a:endParaRPr lang="en-US" sz="3500" spc="100" dirty="0">
              <a:solidFill>
                <a:schemeClr val="bg1"/>
              </a:solidFill>
              <a:latin typeface="ITC Franklin Gothic Std Bk Cd"/>
              <a:cs typeface="ITC Franklin Gothic Std Bk Cd"/>
            </a:endParaRPr>
          </a:p>
          <a:p>
            <a:pPr>
              <a:lnSpc>
                <a:spcPts val="3500"/>
              </a:lnSpc>
            </a:pPr>
            <a:r>
              <a:rPr lang="en-US" sz="3500" spc="1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Admission Department of Humber College</a:t>
            </a:r>
          </a:p>
          <a:p>
            <a:pPr>
              <a:lnSpc>
                <a:spcPts val="3500"/>
              </a:lnSpc>
            </a:pPr>
            <a:r>
              <a:rPr lang="en-US" sz="2200" cap="all" spc="1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01</a:t>
            </a:r>
            <a:r>
              <a:rPr lang="en-US" sz="2200" cap="all" spc="100" baseline="300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st</a:t>
            </a:r>
            <a:r>
              <a:rPr lang="en-US" sz="2200" cap="all" spc="100" dirty="0">
                <a:solidFill>
                  <a:schemeClr val="bg1"/>
                </a:solidFill>
                <a:latin typeface="ITC Franklin Gothic Std Bk Cd"/>
                <a:cs typeface="ITC Franklin Gothic Std Bk Cd"/>
              </a:rPr>
              <a:t> APRIL 2024</a:t>
            </a:r>
          </a:p>
        </p:txBody>
      </p:sp>
    </p:spTree>
    <p:extLst>
      <p:ext uri="{BB962C8B-B14F-4D97-AF65-F5344CB8AC3E}">
        <p14:creationId xmlns:p14="http://schemas.microsoft.com/office/powerpoint/2010/main" val="285335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616" y="685800"/>
            <a:ext cx="8101584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Test Plan</a:t>
            </a:r>
          </a:p>
          <a:p>
            <a:endParaRPr lang="en-US" sz="2200" dirty="0">
              <a:latin typeface="ITC Franklin Gothic Std Bk Cd"/>
              <a:cs typeface="ITC Franklin Gothic Std Bk Cd"/>
            </a:endParaRPr>
          </a:p>
          <a:p>
            <a:r>
              <a:rPr lang="en-US" sz="2200" dirty="0">
                <a:latin typeface="ITC Franklin Gothic Std Bk Cd"/>
                <a:cs typeface="ITC Franklin Gothic Std Bk Cd"/>
              </a:rPr>
              <a:t>Insert body copy here.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Lorem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ipsum</a:t>
            </a:r>
            <a:r>
              <a:rPr lang="en-US" sz="2200" dirty="0">
                <a:latin typeface="ITC Franklin Gothic Std Bk Cd"/>
                <a:cs typeface="ITC Franklin Gothic Std Bk Cd"/>
              </a:rPr>
              <a:t> dolor sit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amet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consectetur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adipiscing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elit</a:t>
            </a:r>
            <a:r>
              <a:rPr lang="en-US" sz="2200" dirty="0">
                <a:latin typeface="ITC Franklin Gothic Std Bk Cd"/>
                <a:cs typeface="ITC Franklin Gothic Std Bk Cd"/>
              </a:rPr>
              <a:t>. Integer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enim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sapien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placerat</a:t>
            </a:r>
            <a:r>
              <a:rPr lang="en-US" sz="2200" dirty="0">
                <a:latin typeface="ITC Franklin Gothic Std Bk Cd"/>
                <a:cs typeface="ITC Franklin Gothic Std Bk Cd"/>
              </a:rPr>
              <a:t> ac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vulputate</a:t>
            </a:r>
            <a:r>
              <a:rPr lang="en-US" sz="2200" dirty="0">
                <a:latin typeface="ITC Franklin Gothic Std Bk Cd"/>
                <a:cs typeface="ITC Franklin Gothic Std Bk Cd"/>
              </a:rPr>
              <a:t> ac,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luctus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vehicula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lectus</a:t>
            </a:r>
            <a:r>
              <a:rPr lang="en-US" sz="2200" dirty="0">
                <a:latin typeface="ITC Franklin Gothic Std Bk Cd"/>
                <a:cs typeface="ITC Franklin Gothic Std Bk Cd"/>
              </a:rPr>
              <a:t>.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Quisque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purus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purus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volutpat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quis</a:t>
            </a:r>
            <a:r>
              <a:rPr lang="en-US" sz="2200" dirty="0">
                <a:latin typeface="ITC Franklin Gothic Std Bk Cd"/>
                <a:cs typeface="ITC Franklin Gothic Std Bk Cd"/>
              </a:rPr>
              <a:t> tempus vitae,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vehicula</a:t>
            </a:r>
            <a:r>
              <a:rPr lang="en-US" sz="2200" dirty="0">
                <a:latin typeface="ITC Franklin Gothic Std Bk Cd"/>
                <a:cs typeface="ITC Franklin Gothic Std Bk Cd"/>
              </a:rPr>
              <a:t> id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eros</a:t>
            </a:r>
            <a:r>
              <a:rPr lang="en-US" sz="2200" dirty="0">
                <a:latin typeface="ITC Franklin Gothic Std Bk Cd"/>
                <a:cs typeface="ITC Franklin Gothic Std Bk Cd"/>
              </a:rPr>
              <a:t>.</a:t>
            </a:r>
          </a:p>
          <a:p>
            <a:endParaRPr lang="en-US" sz="2200" dirty="0">
              <a:latin typeface="ITC Franklin Gothic Std Bk Cd"/>
              <a:cs typeface="ITC Franklin Gothic Std Bk Cd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first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second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third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fourth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12717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0340B-38F2-B4AC-28CB-F364A9F2B10D}"/>
              </a:ext>
            </a:extLst>
          </p:cNvPr>
          <p:cNvSpPr txBox="1"/>
          <p:nvPr/>
        </p:nvSpPr>
        <p:spPr>
          <a:xfrm>
            <a:off x="2551176" y="2432304"/>
            <a:ext cx="1243584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6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5.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DD7022-1B3A-9DDA-5119-233E294B18CF}"/>
              </a:ext>
            </a:extLst>
          </p:cNvPr>
          <p:cNvCxnSpPr/>
          <p:nvPr/>
        </p:nvCxnSpPr>
        <p:spPr>
          <a:xfrm flipH="1">
            <a:off x="4334256" y="1709928"/>
            <a:ext cx="0" cy="288036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3F90794-A8CA-D03D-C067-535E1E86943C}"/>
              </a:ext>
            </a:extLst>
          </p:cNvPr>
          <p:cNvSpPr txBox="1"/>
          <p:nvPr/>
        </p:nvSpPr>
        <p:spPr>
          <a:xfrm>
            <a:off x="4599433" y="2780776"/>
            <a:ext cx="346557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>
                <a:solidFill>
                  <a:srgbClr val="008EC8"/>
                </a:solidFill>
                <a:latin typeface="ITC Franklin Gothic Std Bk Cd"/>
              </a:rPr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361032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616" y="685800"/>
            <a:ext cx="8101584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Test Case 1</a:t>
            </a:r>
          </a:p>
          <a:p>
            <a:endParaRPr lang="en-US" sz="2200" dirty="0">
              <a:latin typeface="ITC Franklin Gothic Std Bk Cd"/>
              <a:cs typeface="ITC Franklin Gothic Std Bk Cd"/>
            </a:endParaRPr>
          </a:p>
          <a:p>
            <a:r>
              <a:rPr lang="en-US" sz="2200" dirty="0">
                <a:latin typeface="ITC Franklin Gothic Std Bk Cd"/>
                <a:cs typeface="ITC Franklin Gothic Std Bk Cd"/>
              </a:rPr>
              <a:t>Insert body copy here.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Lorem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ipsum</a:t>
            </a:r>
            <a:r>
              <a:rPr lang="en-US" sz="2200" dirty="0">
                <a:latin typeface="ITC Franklin Gothic Std Bk Cd"/>
                <a:cs typeface="ITC Franklin Gothic Std Bk Cd"/>
              </a:rPr>
              <a:t> dolor sit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amet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consectetur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adipiscing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elit</a:t>
            </a:r>
            <a:r>
              <a:rPr lang="en-US" sz="2200" dirty="0">
                <a:latin typeface="ITC Franklin Gothic Std Bk Cd"/>
                <a:cs typeface="ITC Franklin Gothic Std Bk Cd"/>
              </a:rPr>
              <a:t>. Integer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enim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sapien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placerat</a:t>
            </a:r>
            <a:r>
              <a:rPr lang="en-US" sz="2200" dirty="0">
                <a:latin typeface="ITC Franklin Gothic Std Bk Cd"/>
                <a:cs typeface="ITC Franklin Gothic Std Bk Cd"/>
              </a:rPr>
              <a:t> ac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vulputate</a:t>
            </a:r>
            <a:r>
              <a:rPr lang="en-US" sz="2200" dirty="0">
                <a:latin typeface="ITC Franklin Gothic Std Bk Cd"/>
                <a:cs typeface="ITC Franklin Gothic Std Bk Cd"/>
              </a:rPr>
              <a:t> ac,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luctus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vehicula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lectus</a:t>
            </a:r>
            <a:r>
              <a:rPr lang="en-US" sz="2200" dirty="0">
                <a:latin typeface="ITC Franklin Gothic Std Bk Cd"/>
                <a:cs typeface="ITC Franklin Gothic Std Bk Cd"/>
              </a:rPr>
              <a:t>.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Quisque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purus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purus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volutpat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quis</a:t>
            </a:r>
            <a:r>
              <a:rPr lang="en-US" sz="2200" dirty="0">
                <a:latin typeface="ITC Franklin Gothic Std Bk Cd"/>
                <a:cs typeface="ITC Franklin Gothic Std Bk Cd"/>
              </a:rPr>
              <a:t> tempus vitae,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vehicula</a:t>
            </a:r>
            <a:r>
              <a:rPr lang="en-US" sz="2200" dirty="0">
                <a:latin typeface="ITC Franklin Gothic Std Bk Cd"/>
                <a:cs typeface="ITC Franklin Gothic Std Bk Cd"/>
              </a:rPr>
              <a:t> id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eros</a:t>
            </a:r>
            <a:r>
              <a:rPr lang="en-US" sz="2200" dirty="0">
                <a:latin typeface="ITC Franklin Gothic Std Bk Cd"/>
                <a:cs typeface="ITC Franklin Gothic Std Bk Cd"/>
              </a:rPr>
              <a:t>.</a:t>
            </a:r>
          </a:p>
          <a:p>
            <a:endParaRPr lang="en-US" sz="2200" dirty="0">
              <a:latin typeface="ITC Franklin Gothic Std Bk Cd"/>
              <a:cs typeface="ITC Franklin Gothic Std Bk Cd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first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second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third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fourth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600150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616" y="685800"/>
            <a:ext cx="8101584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Test Case 2</a:t>
            </a:r>
          </a:p>
          <a:p>
            <a:endParaRPr lang="en-US" sz="2200" dirty="0">
              <a:latin typeface="ITC Franklin Gothic Std Bk Cd"/>
              <a:cs typeface="ITC Franklin Gothic Std Bk Cd"/>
            </a:endParaRPr>
          </a:p>
          <a:p>
            <a:r>
              <a:rPr lang="en-US" sz="2200" dirty="0">
                <a:latin typeface="ITC Franklin Gothic Std Bk Cd"/>
                <a:cs typeface="ITC Franklin Gothic Std Bk Cd"/>
              </a:rPr>
              <a:t>Insert body copy here.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Lorem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ipsum</a:t>
            </a:r>
            <a:r>
              <a:rPr lang="en-US" sz="2200" dirty="0">
                <a:latin typeface="ITC Franklin Gothic Std Bk Cd"/>
                <a:cs typeface="ITC Franklin Gothic Std Bk Cd"/>
              </a:rPr>
              <a:t> dolor sit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amet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consectetur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adipiscing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elit</a:t>
            </a:r>
            <a:r>
              <a:rPr lang="en-US" sz="2200" dirty="0">
                <a:latin typeface="ITC Franklin Gothic Std Bk Cd"/>
                <a:cs typeface="ITC Franklin Gothic Std Bk Cd"/>
              </a:rPr>
              <a:t>. Integer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enim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sapien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placerat</a:t>
            </a:r>
            <a:r>
              <a:rPr lang="en-US" sz="2200" dirty="0">
                <a:latin typeface="ITC Franklin Gothic Std Bk Cd"/>
                <a:cs typeface="ITC Franklin Gothic Std Bk Cd"/>
              </a:rPr>
              <a:t> ac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vulputate</a:t>
            </a:r>
            <a:r>
              <a:rPr lang="en-US" sz="2200" dirty="0">
                <a:latin typeface="ITC Franklin Gothic Std Bk Cd"/>
                <a:cs typeface="ITC Franklin Gothic Std Bk Cd"/>
              </a:rPr>
              <a:t> ac,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luctus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vehicula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lectus</a:t>
            </a:r>
            <a:r>
              <a:rPr lang="en-US" sz="2200" dirty="0">
                <a:latin typeface="ITC Franklin Gothic Std Bk Cd"/>
                <a:cs typeface="ITC Franklin Gothic Std Bk Cd"/>
              </a:rPr>
              <a:t>.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Quisque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purus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purus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volutpat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quis</a:t>
            </a:r>
            <a:r>
              <a:rPr lang="en-US" sz="2200" dirty="0">
                <a:latin typeface="ITC Franklin Gothic Std Bk Cd"/>
                <a:cs typeface="ITC Franklin Gothic Std Bk Cd"/>
              </a:rPr>
              <a:t> tempus vitae,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vehicula</a:t>
            </a:r>
            <a:r>
              <a:rPr lang="en-US" sz="2200" dirty="0">
                <a:latin typeface="ITC Franklin Gothic Std Bk Cd"/>
                <a:cs typeface="ITC Franklin Gothic Std Bk Cd"/>
              </a:rPr>
              <a:t> id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eros</a:t>
            </a:r>
            <a:r>
              <a:rPr lang="en-US" sz="2200" dirty="0">
                <a:latin typeface="ITC Franklin Gothic Std Bk Cd"/>
                <a:cs typeface="ITC Franklin Gothic Std Bk Cd"/>
              </a:rPr>
              <a:t>.</a:t>
            </a:r>
          </a:p>
          <a:p>
            <a:endParaRPr lang="en-US" sz="2200" dirty="0">
              <a:latin typeface="ITC Franklin Gothic Std Bk Cd"/>
              <a:cs typeface="ITC Franklin Gothic Std Bk Cd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first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second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third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fourth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404310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616" y="685800"/>
            <a:ext cx="8101584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Test Case 3</a:t>
            </a:r>
          </a:p>
          <a:p>
            <a:endParaRPr lang="en-US" sz="2200" dirty="0">
              <a:latin typeface="ITC Franklin Gothic Std Bk Cd"/>
              <a:cs typeface="ITC Franklin Gothic Std Bk Cd"/>
            </a:endParaRPr>
          </a:p>
          <a:p>
            <a:r>
              <a:rPr lang="en-US" sz="2200" dirty="0">
                <a:latin typeface="ITC Franklin Gothic Std Bk Cd"/>
                <a:cs typeface="ITC Franklin Gothic Std Bk Cd"/>
              </a:rPr>
              <a:t>Insert body copy here.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Lorem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ipsum</a:t>
            </a:r>
            <a:r>
              <a:rPr lang="en-US" sz="2200" dirty="0">
                <a:latin typeface="ITC Franklin Gothic Std Bk Cd"/>
                <a:cs typeface="ITC Franklin Gothic Std Bk Cd"/>
              </a:rPr>
              <a:t> dolor sit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amet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consectetur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adipiscing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elit</a:t>
            </a:r>
            <a:r>
              <a:rPr lang="en-US" sz="2200" dirty="0">
                <a:latin typeface="ITC Franklin Gothic Std Bk Cd"/>
                <a:cs typeface="ITC Franklin Gothic Std Bk Cd"/>
              </a:rPr>
              <a:t>. Integer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enim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sapien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placerat</a:t>
            </a:r>
            <a:r>
              <a:rPr lang="en-US" sz="2200" dirty="0">
                <a:latin typeface="ITC Franklin Gothic Std Bk Cd"/>
                <a:cs typeface="ITC Franklin Gothic Std Bk Cd"/>
              </a:rPr>
              <a:t> ac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vulputate</a:t>
            </a:r>
            <a:r>
              <a:rPr lang="en-US" sz="2200" dirty="0">
                <a:latin typeface="ITC Franklin Gothic Std Bk Cd"/>
                <a:cs typeface="ITC Franklin Gothic Std Bk Cd"/>
              </a:rPr>
              <a:t> ac,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luctus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vehicula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lectus</a:t>
            </a:r>
            <a:r>
              <a:rPr lang="en-US" sz="2200" dirty="0">
                <a:latin typeface="ITC Franklin Gothic Std Bk Cd"/>
                <a:cs typeface="ITC Franklin Gothic Std Bk Cd"/>
              </a:rPr>
              <a:t>.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Quisque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purus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purus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volutpat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quis</a:t>
            </a:r>
            <a:r>
              <a:rPr lang="en-US" sz="2200" dirty="0">
                <a:latin typeface="ITC Franklin Gothic Std Bk Cd"/>
                <a:cs typeface="ITC Franklin Gothic Std Bk Cd"/>
              </a:rPr>
              <a:t> tempus vitae,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vehicula</a:t>
            </a:r>
            <a:r>
              <a:rPr lang="en-US" sz="2200" dirty="0">
                <a:latin typeface="ITC Franklin Gothic Std Bk Cd"/>
                <a:cs typeface="ITC Franklin Gothic Std Bk Cd"/>
              </a:rPr>
              <a:t> id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eros</a:t>
            </a:r>
            <a:r>
              <a:rPr lang="en-US" sz="2200" dirty="0">
                <a:latin typeface="ITC Franklin Gothic Std Bk Cd"/>
                <a:cs typeface="ITC Franklin Gothic Std Bk Cd"/>
              </a:rPr>
              <a:t>.</a:t>
            </a:r>
          </a:p>
          <a:p>
            <a:endParaRPr lang="en-US" sz="2200" dirty="0">
              <a:latin typeface="ITC Franklin Gothic Std Bk Cd"/>
              <a:cs typeface="ITC Franklin Gothic Std Bk Cd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first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second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third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fourth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662819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616" y="685800"/>
            <a:ext cx="8101584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Test Case 4</a:t>
            </a:r>
          </a:p>
          <a:p>
            <a:endParaRPr lang="en-US" sz="2200" dirty="0">
              <a:latin typeface="ITC Franklin Gothic Std Bk Cd"/>
              <a:cs typeface="ITC Franklin Gothic Std Bk Cd"/>
            </a:endParaRPr>
          </a:p>
          <a:p>
            <a:r>
              <a:rPr lang="en-US" sz="2200" dirty="0">
                <a:latin typeface="ITC Franklin Gothic Std Bk Cd"/>
                <a:cs typeface="ITC Franklin Gothic Std Bk Cd"/>
              </a:rPr>
              <a:t>Insert body copy here.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Lorem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ipsum</a:t>
            </a:r>
            <a:r>
              <a:rPr lang="en-US" sz="2200" dirty="0">
                <a:latin typeface="ITC Franklin Gothic Std Bk Cd"/>
                <a:cs typeface="ITC Franklin Gothic Std Bk Cd"/>
              </a:rPr>
              <a:t> dolor sit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amet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consectetur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adipiscing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elit</a:t>
            </a:r>
            <a:r>
              <a:rPr lang="en-US" sz="2200" dirty="0">
                <a:latin typeface="ITC Franklin Gothic Std Bk Cd"/>
                <a:cs typeface="ITC Franklin Gothic Std Bk Cd"/>
              </a:rPr>
              <a:t>. Integer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enim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sapien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placerat</a:t>
            </a:r>
            <a:r>
              <a:rPr lang="en-US" sz="2200" dirty="0">
                <a:latin typeface="ITC Franklin Gothic Std Bk Cd"/>
                <a:cs typeface="ITC Franklin Gothic Std Bk Cd"/>
              </a:rPr>
              <a:t> ac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vulputate</a:t>
            </a:r>
            <a:r>
              <a:rPr lang="en-US" sz="2200" dirty="0">
                <a:latin typeface="ITC Franklin Gothic Std Bk Cd"/>
                <a:cs typeface="ITC Franklin Gothic Std Bk Cd"/>
              </a:rPr>
              <a:t> ac,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luctus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vehicula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lectus</a:t>
            </a:r>
            <a:r>
              <a:rPr lang="en-US" sz="2200" dirty="0">
                <a:latin typeface="ITC Franklin Gothic Std Bk Cd"/>
                <a:cs typeface="ITC Franklin Gothic Std Bk Cd"/>
              </a:rPr>
              <a:t>.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Quisque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purus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purus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volutpat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quis</a:t>
            </a:r>
            <a:r>
              <a:rPr lang="en-US" sz="2200" dirty="0">
                <a:latin typeface="ITC Franklin Gothic Std Bk Cd"/>
                <a:cs typeface="ITC Franklin Gothic Std Bk Cd"/>
              </a:rPr>
              <a:t> tempus vitae,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vehicula</a:t>
            </a:r>
            <a:r>
              <a:rPr lang="en-US" sz="2200" dirty="0">
                <a:latin typeface="ITC Franklin Gothic Std Bk Cd"/>
                <a:cs typeface="ITC Franklin Gothic Std Bk Cd"/>
              </a:rPr>
              <a:t> id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eros</a:t>
            </a:r>
            <a:r>
              <a:rPr lang="en-US" sz="2200" dirty="0">
                <a:latin typeface="ITC Franklin Gothic Std Bk Cd"/>
                <a:cs typeface="ITC Franklin Gothic Std Bk Cd"/>
              </a:rPr>
              <a:t>.</a:t>
            </a:r>
          </a:p>
          <a:p>
            <a:endParaRPr lang="en-US" sz="2200" dirty="0">
              <a:latin typeface="ITC Franklin Gothic Std Bk Cd"/>
              <a:cs typeface="ITC Franklin Gothic Std Bk Cd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first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second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third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fourth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73969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616" y="685800"/>
            <a:ext cx="8101584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Test Case 5</a:t>
            </a:r>
          </a:p>
          <a:p>
            <a:endParaRPr lang="en-US" sz="2200" dirty="0">
              <a:latin typeface="ITC Franklin Gothic Std Bk Cd"/>
              <a:cs typeface="ITC Franklin Gothic Std Bk Cd"/>
            </a:endParaRPr>
          </a:p>
          <a:p>
            <a:r>
              <a:rPr lang="en-US" sz="2200" dirty="0">
                <a:latin typeface="ITC Franklin Gothic Std Bk Cd"/>
                <a:cs typeface="ITC Franklin Gothic Std Bk Cd"/>
              </a:rPr>
              <a:t>Insert body copy here.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Lorem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ipsum</a:t>
            </a:r>
            <a:r>
              <a:rPr lang="en-US" sz="2200" dirty="0">
                <a:latin typeface="ITC Franklin Gothic Std Bk Cd"/>
                <a:cs typeface="ITC Franklin Gothic Std Bk Cd"/>
              </a:rPr>
              <a:t> dolor sit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amet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consectetur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adipiscing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elit</a:t>
            </a:r>
            <a:r>
              <a:rPr lang="en-US" sz="2200" dirty="0">
                <a:latin typeface="ITC Franklin Gothic Std Bk Cd"/>
                <a:cs typeface="ITC Franklin Gothic Std Bk Cd"/>
              </a:rPr>
              <a:t>. Integer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enim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sapien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placerat</a:t>
            </a:r>
            <a:r>
              <a:rPr lang="en-US" sz="2200" dirty="0">
                <a:latin typeface="ITC Franklin Gothic Std Bk Cd"/>
                <a:cs typeface="ITC Franklin Gothic Std Bk Cd"/>
              </a:rPr>
              <a:t> ac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vulputate</a:t>
            </a:r>
            <a:r>
              <a:rPr lang="en-US" sz="2200" dirty="0">
                <a:latin typeface="ITC Franklin Gothic Std Bk Cd"/>
                <a:cs typeface="ITC Franklin Gothic Std Bk Cd"/>
              </a:rPr>
              <a:t> ac,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luctus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vehicula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lectus</a:t>
            </a:r>
            <a:r>
              <a:rPr lang="en-US" sz="2200" dirty="0">
                <a:latin typeface="ITC Franklin Gothic Std Bk Cd"/>
                <a:cs typeface="ITC Franklin Gothic Std Bk Cd"/>
              </a:rPr>
              <a:t>.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Quisque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purus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purus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volutpat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quis</a:t>
            </a:r>
            <a:r>
              <a:rPr lang="en-US" sz="2200" dirty="0">
                <a:latin typeface="ITC Franklin Gothic Std Bk Cd"/>
                <a:cs typeface="ITC Franklin Gothic Std Bk Cd"/>
              </a:rPr>
              <a:t> tempus vitae,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vehicula</a:t>
            </a:r>
            <a:r>
              <a:rPr lang="en-US" sz="2200" dirty="0">
                <a:latin typeface="ITC Franklin Gothic Std Bk Cd"/>
                <a:cs typeface="ITC Franklin Gothic Std Bk Cd"/>
              </a:rPr>
              <a:t> id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eros</a:t>
            </a:r>
            <a:r>
              <a:rPr lang="en-US" sz="2200" dirty="0">
                <a:latin typeface="ITC Franklin Gothic Std Bk Cd"/>
                <a:cs typeface="ITC Franklin Gothic Std Bk Cd"/>
              </a:rPr>
              <a:t>.</a:t>
            </a:r>
          </a:p>
          <a:p>
            <a:endParaRPr lang="en-US" sz="2200" dirty="0">
              <a:latin typeface="ITC Franklin Gothic Std Bk Cd"/>
              <a:cs typeface="ITC Franklin Gothic Std Bk Cd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first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second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third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fourth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15188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85800"/>
            <a:ext cx="769924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Team 4: Developers &amp; Testers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9DADBB-2184-204A-8D01-BCBF55CE8F22}"/>
              </a:ext>
            </a:extLst>
          </p:cNvPr>
          <p:cNvSpPr txBox="1"/>
          <p:nvPr/>
        </p:nvSpPr>
        <p:spPr>
          <a:xfrm>
            <a:off x="685800" y="1670684"/>
            <a:ext cx="4407408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Asha Thaiparambil Devassy (N01650149)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Chakshu Madan (N01649164)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Devika Pradeep (N01649286)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Kavin Ravi (N01649313)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Sandeep Sree Kumar (N01649378)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040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7772400" cy="741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6000" spc="100" dirty="0">
                <a:solidFill>
                  <a:schemeClr val="bg1"/>
                </a:solidFill>
                <a:latin typeface="ITC Franklin Gothic Std Dm Cd"/>
                <a:cs typeface="ITC Franklin Gothic Std Dm Cd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17570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3232" y="676656"/>
            <a:ext cx="8101584" cy="35650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6000" spc="100" dirty="0">
                <a:solidFill>
                  <a:schemeClr val="bg1"/>
                </a:solidFill>
                <a:latin typeface="ITC Franklin Gothic Std Dm Cd"/>
                <a:cs typeface="ITC Franklin Gothic Std Dm Cd"/>
              </a:rPr>
              <a:t>Content</a:t>
            </a:r>
          </a:p>
          <a:p>
            <a:pPr>
              <a:lnSpc>
                <a:spcPts val="5500"/>
              </a:lnSpc>
            </a:pPr>
            <a:endParaRPr lang="en-US" sz="2600" dirty="0">
              <a:solidFill>
                <a:schemeClr val="bg1"/>
              </a:solidFill>
              <a:latin typeface="ITC Franklin Gothic Std Bk Cd"/>
              <a:cs typeface="ITC Franklin Gothic Std Bk Cd"/>
            </a:endParaRPr>
          </a:p>
          <a:p>
            <a:pPr marL="514350" indent="-514350">
              <a:buAutoNum type="arabicPeriod"/>
            </a:pPr>
            <a:r>
              <a:rPr lang="en-US" sz="2800" spc="100" dirty="0">
                <a:solidFill>
                  <a:schemeClr val="bg1"/>
                </a:solidFill>
                <a:latin typeface="ITC Franklin Gothic Std Dm Cd"/>
                <a:cs typeface="ITC Franklin Gothic Std Dm Cd"/>
              </a:rPr>
              <a:t>Overview of Application</a:t>
            </a:r>
          </a:p>
          <a:p>
            <a:pPr marL="514350" indent="-514350">
              <a:buAutoNum type="arabicPeriod"/>
            </a:pPr>
            <a:r>
              <a:rPr lang="en-US" sz="2800" spc="100" dirty="0">
                <a:solidFill>
                  <a:schemeClr val="bg1"/>
                </a:solidFill>
                <a:latin typeface="ITC Franklin Gothic Std Dm Cd"/>
                <a:cs typeface="ITC Franklin Gothic Std Dm Cd"/>
              </a:rPr>
              <a:t>Team’s Approach</a:t>
            </a:r>
          </a:p>
          <a:p>
            <a:pPr marL="514350" indent="-514350">
              <a:buAutoNum type="arabicPeriod"/>
            </a:pPr>
            <a:r>
              <a:rPr lang="en-US" sz="2800" spc="100" dirty="0">
                <a:solidFill>
                  <a:schemeClr val="bg1"/>
                </a:solidFill>
                <a:latin typeface="ITC Franklin Gothic Std Dm Cd"/>
                <a:cs typeface="ITC Franklin Gothic Std Bk Cd"/>
              </a:rPr>
              <a:t>IPO Methodology</a:t>
            </a:r>
          </a:p>
          <a:p>
            <a:pPr marL="514350" indent="-514350">
              <a:buAutoNum type="arabicPeriod"/>
            </a:pPr>
            <a:r>
              <a:rPr lang="en-US" sz="2800" spc="100" dirty="0">
                <a:solidFill>
                  <a:schemeClr val="bg1"/>
                </a:solidFill>
                <a:latin typeface="ITC Franklin Gothic Std Dm Cd"/>
                <a:cs typeface="ITC Franklin Gothic Std Bk Cd"/>
              </a:rPr>
              <a:t>Test Plan</a:t>
            </a:r>
          </a:p>
          <a:p>
            <a:pPr marL="514350" indent="-514350">
              <a:buAutoNum type="arabicPeriod"/>
            </a:pPr>
            <a:r>
              <a:rPr lang="en-US" sz="2800" spc="100" dirty="0">
                <a:solidFill>
                  <a:schemeClr val="bg1"/>
                </a:solidFill>
                <a:latin typeface="ITC Franklin Gothic Std Dm Cd"/>
                <a:cs typeface="ITC Franklin Gothic Std Bk Cd"/>
              </a:rPr>
              <a:t>Test Cases &amp; Evidence</a:t>
            </a:r>
          </a:p>
        </p:txBody>
      </p:sp>
    </p:spTree>
    <p:extLst>
      <p:ext uri="{BB962C8B-B14F-4D97-AF65-F5344CB8AC3E}">
        <p14:creationId xmlns:p14="http://schemas.microsoft.com/office/powerpoint/2010/main" val="208111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0340B-38F2-B4AC-28CB-F364A9F2B10D}"/>
              </a:ext>
            </a:extLst>
          </p:cNvPr>
          <p:cNvSpPr txBox="1"/>
          <p:nvPr/>
        </p:nvSpPr>
        <p:spPr>
          <a:xfrm>
            <a:off x="2551176" y="2432304"/>
            <a:ext cx="1243584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6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1.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DD7022-1B3A-9DDA-5119-233E294B18CF}"/>
              </a:ext>
            </a:extLst>
          </p:cNvPr>
          <p:cNvCxnSpPr/>
          <p:nvPr/>
        </p:nvCxnSpPr>
        <p:spPr>
          <a:xfrm flipH="1">
            <a:off x="4334256" y="1709928"/>
            <a:ext cx="0" cy="288036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3F90794-A8CA-D03D-C067-535E1E86943C}"/>
              </a:ext>
            </a:extLst>
          </p:cNvPr>
          <p:cNvSpPr txBox="1"/>
          <p:nvPr/>
        </p:nvSpPr>
        <p:spPr>
          <a:xfrm>
            <a:off x="4572000" y="1837944"/>
            <a:ext cx="2971797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>
                <a:solidFill>
                  <a:srgbClr val="008EC8"/>
                </a:solidFill>
                <a:latin typeface="ITC Franklin Gothic Std Bk Cd"/>
              </a:rPr>
              <a:t>Overview of Application</a:t>
            </a:r>
          </a:p>
          <a:p>
            <a:pPr algn="ctr"/>
            <a:endParaRPr lang="en-US" sz="4800" dirty="0">
              <a:solidFill>
                <a:srgbClr val="008EC8"/>
              </a:solidFill>
              <a:latin typeface="ITC Franklin Gothic Std Bk Cd"/>
            </a:endParaRPr>
          </a:p>
        </p:txBody>
      </p:sp>
    </p:spTree>
    <p:extLst>
      <p:ext uri="{BB962C8B-B14F-4D97-AF65-F5344CB8AC3E}">
        <p14:creationId xmlns:p14="http://schemas.microsoft.com/office/powerpoint/2010/main" val="116056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8096" y="542401"/>
            <a:ext cx="64465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Overview of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40BFF-2716-7D31-916E-335AA217F654}"/>
              </a:ext>
            </a:extLst>
          </p:cNvPr>
          <p:cNvSpPr txBox="1"/>
          <p:nvPr/>
        </p:nvSpPr>
        <p:spPr>
          <a:xfrm>
            <a:off x="841248" y="1532238"/>
            <a:ext cx="590702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dirty="0">
                <a:latin typeface="ITC Franklin Gothic Std Bk Cd"/>
                <a:cs typeface="ITC Franklin Gothic Std Bk Cd"/>
              </a:rPr>
              <a:t>Application 360</a:t>
            </a:r>
          </a:p>
        </p:txBody>
      </p:sp>
    </p:spTree>
    <p:extLst>
      <p:ext uri="{BB962C8B-B14F-4D97-AF65-F5344CB8AC3E}">
        <p14:creationId xmlns:p14="http://schemas.microsoft.com/office/powerpoint/2010/main" val="301754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0340B-38F2-B4AC-28CB-F364A9F2B10D}"/>
              </a:ext>
            </a:extLst>
          </p:cNvPr>
          <p:cNvSpPr txBox="1"/>
          <p:nvPr/>
        </p:nvSpPr>
        <p:spPr>
          <a:xfrm>
            <a:off x="2551176" y="2432304"/>
            <a:ext cx="1243584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6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2.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DD7022-1B3A-9DDA-5119-233E294B18CF}"/>
              </a:ext>
            </a:extLst>
          </p:cNvPr>
          <p:cNvCxnSpPr/>
          <p:nvPr/>
        </p:nvCxnSpPr>
        <p:spPr>
          <a:xfrm flipH="1">
            <a:off x="4334256" y="1709928"/>
            <a:ext cx="0" cy="288036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3F90794-A8CA-D03D-C067-535E1E86943C}"/>
              </a:ext>
            </a:extLst>
          </p:cNvPr>
          <p:cNvSpPr txBox="1"/>
          <p:nvPr/>
        </p:nvSpPr>
        <p:spPr>
          <a:xfrm>
            <a:off x="4873753" y="2474976"/>
            <a:ext cx="251764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>
                <a:solidFill>
                  <a:srgbClr val="008EC8"/>
                </a:solidFill>
                <a:latin typeface="ITC Franklin Gothic Std Bk Cd"/>
              </a:rPr>
              <a:t>Team’s</a:t>
            </a:r>
            <a:r>
              <a:rPr lang="en-US" sz="4800" dirty="0">
                <a:latin typeface="ITC Franklin Gothic Std Bk Cd"/>
                <a:cs typeface="ITC Franklin Gothic Std Bk Cd"/>
              </a:rPr>
              <a:t> </a:t>
            </a:r>
            <a:r>
              <a:rPr lang="en-US" sz="4800" dirty="0">
                <a:solidFill>
                  <a:srgbClr val="008EC8"/>
                </a:solidFill>
                <a:latin typeface="ITC Franklin Gothic Std Bk Cd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32133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616" y="685800"/>
            <a:ext cx="8101584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Team’s Approach</a:t>
            </a:r>
          </a:p>
          <a:p>
            <a:endParaRPr lang="en-US" sz="2200" dirty="0">
              <a:latin typeface="ITC Franklin Gothic Std Bk Cd"/>
              <a:cs typeface="ITC Franklin Gothic Std Bk Cd"/>
            </a:endParaRPr>
          </a:p>
          <a:p>
            <a:r>
              <a:rPr lang="en-US" sz="2200" dirty="0">
                <a:latin typeface="ITC Franklin Gothic Std Bk Cd"/>
                <a:cs typeface="ITC Franklin Gothic Std Bk Cd"/>
              </a:rPr>
              <a:t>Insert body copy here.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Lorem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ipsum</a:t>
            </a:r>
            <a:r>
              <a:rPr lang="en-US" sz="2200" dirty="0">
                <a:latin typeface="ITC Franklin Gothic Std Bk Cd"/>
                <a:cs typeface="ITC Franklin Gothic Std Bk Cd"/>
              </a:rPr>
              <a:t> dolor sit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amet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consectetur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adipiscing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elit</a:t>
            </a:r>
            <a:r>
              <a:rPr lang="en-US" sz="2200" dirty="0">
                <a:latin typeface="ITC Franklin Gothic Std Bk Cd"/>
                <a:cs typeface="ITC Franklin Gothic Std Bk Cd"/>
              </a:rPr>
              <a:t>. Integer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enim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sapien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placerat</a:t>
            </a:r>
            <a:r>
              <a:rPr lang="en-US" sz="2200" dirty="0">
                <a:latin typeface="ITC Franklin Gothic Std Bk Cd"/>
                <a:cs typeface="ITC Franklin Gothic Std Bk Cd"/>
              </a:rPr>
              <a:t> ac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vulputate</a:t>
            </a:r>
            <a:r>
              <a:rPr lang="en-US" sz="2200" dirty="0">
                <a:latin typeface="ITC Franklin Gothic Std Bk Cd"/>
                <a:cs typeface="ITC Franklin Gothic Std Bk Cd"/>
              </a:rPr>
              <a:t> ac,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luctus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vehicula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lectus</a:t>
            </a:r>
            <a:r>
              <a:rPr lang="en-US" sz="2200" dirty="0">
                <a:latin typeface="ITC Franklin Gothic Std Bk Cd"/>
                <a:cs typeface="ITC Franklin Gothic Std Bk Cd"/>
              </a:rPr>
              <a:t>.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Quisque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purus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purus</a:t>
            </a:r>
            <a:r>
              <a:rPr lang="en-US" sz="2200" dirty="0">
                <a:latin typeface="ITC Franklin Gothic Std Bk Cd"/>
                <a:cs typeface="ITC Franklin Gothic Std Bk Cd"/>
              </a:rPr>
              <a:t>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volutpat</a:t>
            </a:r>
            <a:r>
              <a:rPr lang="en-US" sz="2200" dirty="0">
                <a:latin typeface="ITC Franklin Gothic Std Bk Cd"/>
                <a:cs typeface="ITC Franklin Gothic Std Bk Cd"/>
              </a:rPr>
              <a:t>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quis</a:t>
            </a:r>
            <a:r>
              <a:rPr lang="en-US" sz="2200" dirty="0">
                <a:latin typeface="ITC Franklin Gothic Std Bk Cd"/>
                <a:cs typeface="ITC Franklin Gothic Std Bk Cd"/>
              </a:rPr>
              <a:t> tempus vitae,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vehicula</a:t>
            </a:r>
            <a:r>
              <a:rPr lang="en-US" sz="2200" dirty="0">
                <a:latin typeface="ITC Franklin Gothic Std Bk Cd"/>
                <a:cs typeface="ITC Franklin Gothic Std Bk Cd"/>
              </a:rPr>
              <a:t> id </a:t>
            </a:r>
            <a:r>
              <a:rPr lang="en-US" sz="2200" dirty="0" err="1">
                <a:latin typeface="ITC Franklin Gothic Std Bk Cd"/>
                <a:cs typeface="ITC Franklin Gothic Std Bk Cd"/>
              </a:rPr>
              <a:t>eros</a:t>
            </a:r>
            <a:r>
              <a:rPr lang="en-US" sz="2200" dirty="0">
                <a:latin typeface="ITC Franklin Gothic Std Bk Cd"/>
                <a:cs typeface="ITC Franklin Gothic Std Bk Cd"/>
              </a:rPr>
              <a:t>.</a:t>
            </a:r>
          </a:p>
          <a:p>
            <a:endParaRPr lang="en-US" sz="2200" dirty="0">
              <a:latin typeface="ITC Franklin Gothic Std Bk Cd"/>
              <a:cs typeface="ITC Franklin Gothic Std Bk Cd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first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second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third bullet point here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ITC Franklin Gothic Std Bk Cd"/>
                <a:cs typeface="ITC Franklin Gothic Std Bk Cd"/>
              </a:rPr>
              <a:t>Insert fourth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71920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0340B-38F2-B4AC-28CB-F364A9F2B10D}"/>
              </a:ext>
            </a:extLst>
          </p:cNvPr>
          <p:cNvSpPr txBox="1"/>
          <p:nvPr/>
        </p:nvSpPr>
        <p:spPr>
          <a:xfrm>
            <a:off x="2551176" y="2432304"/>
            <a:ext cx="1243584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6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3.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DD7022-1B3A-9DDA-5119-233E294B18CF}"/>
              </a:ext>
            </a:extLst>
          </p:cNvPr>
          <p:cNvCxnSpPr/>
          <p:nvPr/>
        </p:nvCxnSpPr>
        <p:spPr>
          <a:xfrm flipH="1">
            <a:off x="4334256" y="1709928"/>
            <a:ext cx="0" cy="288036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3F90794-A8CA-D03D-C067-535E1E86943C}"/>
              </a:ext>
            </a:extLst>
          </p:cNvPr>
          <p:cNvSpPr txBox="1"/>
          <p:nvPr/>
        </p:nvSpPr>
        <p:spPr>
          <a:xfrm>
            <a:off x="4873753" y="2474976"/>
            <a:ext cx="346557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>
                <a:solidFill>
                  <a:srgbClr val="008EC8"/>
                </a:solidFill>
                <a:latin typeface="ITC Franklin Gothic Std Bk Cd"/>
              </a:rPr>
              <a:t>IPO Methodology</a:t>
            </a:r>
          </a:p>
        </p:txBody>
      </p:sp>
    </p:spTree>
    <p:extLst>
      <p:ext uri="{BB962C8B-B14F-4D97-AF65-F5344CB8AC3E}">
        <p14:creationId xmlns:p14="http://schemas.microsoft.com/office/powerpoint/2010/main" val="362636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8FB879-4159-D0B9-0E31-2D28AEE0E08F}"/>
              </a:ext>
            </a:extLst>
          </p:cNvPr>
          <p:cNvSpPr/>
          <p:nvPr/>
        </p:nvSpPr>
        <p:spPr>
          <a:xfrm>
            <a:off x="1252728" y="1554480"/>
            <a:ext cx="3822192" cy="2033099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6616" y="109728"/>
            <a:ext cx="810158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IPO 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86212C-4AE1-DD3E-0F63-814ABD862CF0}"/>
              </a:ext>
            </a:extLst>
          </p:cNvPr>
          <p:cNvSpPr txBox="1"/>
          <p:nvPr/>
        </p:nvSpPr>
        <p:spPr>
          <a:xfrm>
            <a:off x="448056" y="1024128"/>
            <a:ext cx="1289304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Requirement Specification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C223F-1022-6953-F81D-1528000BD777}"/>
              </a:ext>
            </a:extLst>
          </p:cNvPr>
          <p:cNvSpPr txBox="1"/>
          <p:nvPr/>
        </p:nvSpPr>
        <p:spPr>
          <a:xfrm>
            <a:off x="1350264" y="1688592"/>
            <a:ext cx="1289304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System Analysis</a:t>
            </a:r>
          </a:p>
          <a:p>
            <a:pPr algn="ctr"/>
            <a:endParaRPr 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8DBBA-23B0-20FC-8271-6A4D4ACC2D01}"/>
              </a:ext>
            </a:extLst>
          </p:cNvPr>
          <p:cNvSpPr txBox="1"/>
          <p:nvPr/>
        </p:nvSpPr>
        <p:spPr>
          <a:xfrm>
            <a:off x="2270760" y="2307336"/>
            <a:ext cx="1289304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System Design</a:t>
            </a:r>
          </a:p>
          <a:p>
            <a:pPr algn="ctr"/>
            <a:endParaRPr 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E4773-AA64-E590-3B3A-51A0F09F31CD}"/>
              </a:ext>
            </a:extLst>
          </p:cNvPr>
          <p:cNvSpPr txBox="1"/>
          <p:nvPr/>
        </p:nvSpPr>
        <p:spPr>
          <a:xfrm>
            <a:off x="3502152" y="2999232"/>
            <a:ext cx="1289304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Implementation</a:t>
            </a:r>
          </a:p>
          <a:p>
            <a:pPr algn="ctr"/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83B41-39EE-CF68-73D9-C5E36C5055BA}"/>
              </a:ext>
            </a:extLst>
          </p:cNvPr>
          <p:cNvSpPr txBox="1"/>
          <p:nvPr/>
        </p:nvSpPr>
        <p:spPr>
          <a:xfrm>
            <a:off x="4800600" y="3685032"/>
            <a:ext cx="1289304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Testing</a:t>
            </a:r>
          </a:p>
          <a:p>
            <a:pPr algn="ctr"/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2EE38-F84F-089B-2B05-7A34E93DD9DC}"/>
              </a:ext>
            </a:extLst>
          </p:cNvPr>
          <p:cNvSpPr txBox="1"/>
          <p:nvPr/>
        </p:nvSpPr>
        <p:spPr>
          <a:xfrm>
            <a:off x="5967984" y="4386072"/>
            <a:ext cx="1289304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Deployment</a:t>
            </a:r>
          </a:p>
          <a:p>
            <a:pPr algn="ctr"/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F9F884-CE01-E68A-CC90-ABAB760E421B}"/>
              </a:ext>
            </a:extLst>
          </p:cNvPr>
          <p:cNvSpPr txBox="1"/>
          <p:nvPr/>
        </p:nvSpPr>
        <p:spPr>
          <a:xfrm>
            <a:off x="7053072" y="5169408"/>
            <a:ext cx="1289304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Maintenance</a:t>
            </a:r>
          </a:p>
          <a:p>
            <a:pPr algn="ctr"/>
            <a:endParaRPr lang="en-US" sz="1200" dirty="0"/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D74DA09F-3832-B5E1-D857-568B56F03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160" y="4700016"/>
            <a:ext cx="359664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spcBef>
                <a:spcPct val="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1600">
                <a:solidFill>
                  <a:schemeClr val="tx2"/>
                </a:solidFill>
              </a:rPr>
              <a:t>Input:</a:t>
            </a:r>
            <a:endParaRPr lang="en-US" altLang="en-US" sz="16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ct val="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2"/>
                </a:solidFill>
              </a:rPr>
              <a:t>Process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ct val="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2"/>
                </a:solidFill>
              </a:rPr>
              <a:t>Output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03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0340B-38F2-B4AC-28CB-F364A9F2B10D}"/>
              </a:ext>
            </a:extLst>
          </p:cNvPr>
          <p:cNvSpPr txBox="1"/>
          <p:nvPr/>
        </p:nvSpPr>
        <p:spPr>
          <a:xfrm>
            <a:off x="2551176" y="2432304"/>
            <a:ext cx="1243584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600" dirty="0">
                <a:solidFill>
                  <a:srgbClr val="008EC8"/>
                </a:solidFill>
                <a:latin typeface="ITC Franklin Gothic Std Bk Cd"/>
                <a:cs typeface="ITC Franklin Gothic Std Bk Cd"/>
              </a:rPr>
              <a:t>4.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DD7022-1B3A-9DDA-5119-233E294B18CF}"/>
              </a:ext>
            </a:extLst>
          </p:cNvPr>
          <p:cNvCxnSpPr/>
          <p:nvPr/>
        </p:nvCxnSpPr>
        <p:spPr>
          <a:xfrm flipH="1">
            <a:off x="4334256" y="1709928"/>
            <a:ext cx="0" cy="288036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3F90794-A8CA-D03D-C067-535E1E86943C}"/>
              </a:ext>
            </a:extLst>
          </p:cNvPr>
          <p:cNvSpPr txBox="1"/>
          <p:nvPr/>
        </p:nvSpPr>
        <p:spPr>
          <a:xfrm>
            <a:off x="4416553" y="2849880"/>
            <a:ext cx="346557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>
                <a:solidFill>
                  <a:srgbClr val="008EC8"/>
                </a:solidFill>
                <a:latin typeface="ITC Franklin Gothic Std Bk Cd"/>
              </a:rPr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584649201"/>
      </p:ext>
    </p:extLst>
  </p:cSld>
  <p:clrMapOvr>
    <a:masterClrMapping/>
  </p:clrMapOvr>
</p:sld>
</file>

<file path=ppt/theme/theme1.xml><?xml version="1.0" encoding="utf-8"?>
<a:theme xmlns:a="http://schemas.openxmlformats.org/drawingml/2006/main" name="Humber Title Slide">
  <a:themeElements>
    <a:clrScheme name="Humber">
      <a:dk1>
        <a:srgbClr val="141313"/>
      </a:dk1>
      <a:lt1>
        <a:srgbClr val="FFFFFE"/>
      </a:lt1>
      <a:dk2>
        <a:srgbClr val="141313"/>
      </a:dk2>
      <a:lt2>
        <a:srgbClr val="EFEEED"/>
      </a:lt2>
      <a:accent1>
        <a:srgbClr val="008EC8"/>
      </a:accent1>
      <a:accent2>
        <a:srgbClr val="AFC828"/>
      </a:accent2>
      <a:accent3>
        <a:srgbClr val="D53958"/>
      </a:accent3>
      <a:accent4>
        <a:srgbClr val="FFE319"/>
      </a:accent4>
      <a:accent5>
        <a:srgbClr val="3C1C66"/>
      </a:accent5>
      <a:accent6>
        <a:srgbClr val="008C99"/>
      </a:accent6>
      <a:hlink>
        <a:srgbClr val="0000FF"/>
      </a:hlink>
      <a:folHlink>
        <a:srgbClr val="EFEEE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umber Conten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umber Section Star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592</Words>
  <Application>Microsoft Office PowerPoint</Application>
  <PresentationFormat>On-screen Show (4:3)</PresentationFormat>
  <Paragraphs>134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ITC Franklin Gothic Std Bk Cd</vt:lpstr>
      <vt:lpstr>ITC Franklin Gothic Std Dm Cd</vt:lpstr>
      <vt:lpstr>ITC Franklin Gothic Std MedCd</vt:lpstr>
      <vt:lpstr>Wingdings</vt:lpstr>
      <vt:lpstr>Humber Title Slide</vt:lpstr>
      <vt:lpstr>Humber Content Slide</vt:lpstr>
      <vt:lpstr>Humber Section Start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SOS Incorporated</dc:creator>
  <cp:lastModifiedBy>Chakshu Madan</cp:lastModifiedBy>
  <cp:revision>66</cp:revision>
  <dcterms:created xsi:type="dcterms:W3CDTF">2013-11-05T15:35:21Z</dcterms:created>
  <dcterms:modified xsi:type="dcterms:W3CDTF">2024-04-01T21:09:44Z</dcterms:modified>
</cp:coreProperties>
</file>