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0692"/>
    <a:srgbClr val="006090"/>
    <a:srgbClr val="33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7" d="100"/>
          <a:sy n="57" d="100"/>
        </p:scale>
        <p:origin x="3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3A1930-1F1C-B788-883A-A639E7B18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E2F0A0-2979-CAB9-9CAA-F6045FC43E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42B87-A6E8-34CC-74DB-CA372F44F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80F-042F-4004-B509-6A5E215198F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08A07-FDE0-B59C-81E4-67DE73FAF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68C1FE-F79A-42E4-3CD2-D39184A5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0C12-539D-43CE-9739-6E697302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249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7674-9BF8-AD30-6A02-7FADC0408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2FBA55-04B0-270C-B86A-6C1E0E2BBE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B6C9D-4055-8856-13E1-19A87865C7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80F-042F-4004-B509-6A5E215198F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B1F124-486B-DC69-615D-880E85C06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234D36-64CE-0A4B-39F7-647C66610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0C12-539D-43CE-9739-6E697302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591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EB1B58-09D5-DC15-F3BE-7C5B58F79C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AC629C-0201-8A71-828D-6FA40E2646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E256DD-1E5D-B89A-FA90-CFC84302E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80F-042F-4004-B509-6A5E215198F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CDA006-74C7-6923-B2E3-D27C97167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F5AB09-C3F4-1E21-64FD-DD580D297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0C12-539D-43CE-9739-6E697302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694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A22F4-20DB-A0A4-BB2B-FA0449C87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54D24-21F1-0881-D117-3E23D608D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7DBFA3-5EE8-C4FE-D514-C661BA040F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80F-042F-4004-B509-6A5E215198F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D2B5F9-069C-DA69-E4F3-E7EA5DD7B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36055-180C-B1AF-B200-E739DC2E3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0C12-539D-43CE-9739-6E697302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331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E05D7-ADC8-B8BA-CC67-5D3850DB7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DF14A-D9BE-6129-7283-DB86C55103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A17178-DDA4-C177-4B75-192C4F1C2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80F-042F-4004-B509-6A5E215198F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01E2EE-F2DE-7211-AB38-A9B3DBFA7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3A07E7-FB43-BC33-7C08-B2819C982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0C12-539D-43CE-9739-6E697302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945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8D9C6-5176-37FB-AD5D-8CC62D65BE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D9D766-C30A-6187-CFB1-AC1B7F0C22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AC7EF-1901-6FA4-365A-288E62CEF8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68FB3B-0C49-8ECB-2FCF-FF1F739B7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80F-042F-4004-B509-6A5E215198F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F86BC7-0C1F-835A-68A0-EE8ED867C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A5DC0-1F68-EE74-78BC-0DFB1C730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0C12-539D-43CE-9739-6E697302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6097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A39F8-2996-EE11-698C-D99AF91CA0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8F63A-A603-DB88-8E9D-D1B2836EB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5EB107-5063-97BF-4695-A89D5038A7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E338FF-161C-7454-2AC6-4527A655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296F91-E18F-DC82-466F-EBC11B951D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3228AA-0461-0C58-0EA0-D9BF900FC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80F-042F-4004-B509-6A5E215198F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1E9A2-D3AD-4208-F246-733E84D49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D6DFD9-1DAB-1F2A-33EB-EDF601211E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0C12-539D-43CE-9739-6E697302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664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150CC-5BB5-EF7A-7359-3345104EF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09BB92-C932-1C67-B18A-04D8C4884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80F-042F-4004-B509-6A5E215198F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D986F4-2BEA-F3B9-CC55-497624140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3D9B48-EDC6-7481-AF86-2444D669D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0C12-539D-43CE-9739-6E697302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704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6F48D5-55E6-1454-9CCE-A7E7254D3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80F-042F-4004-B509-6A5E215198F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2A0DF4-5F69-09A0-8C40-C92AF2726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BC7182-B802-5BE8-6030-D315AD17A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0C12-539D-43CE-9739-6E697302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165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FE8B-D3AC-2084-634F-DEC0F0D673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DB64B-B256-8493-97DE-8A368DE9A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02601-E8E4-E05F-8B23-754B2705E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CBE5BE-8A6A-296E-3A6D-E5FE51015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80F-042F-4004-B509-6A5E215198F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A62CE1-2D89-F9FB-B68C-9257638D1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3BE22D-3AC6-B41D-6801-B2D64570B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0C12-539D-43CE-9739-6E697302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994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2FAD-D193-A0E5-A8E4-2C2FA5AE6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641EA80-C8A6-D97D-3572-26206948A1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63E5AA-368C-D9CB-9231-2201362237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617B71-CA34-F4C2-B92A-CE29B8B64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99380F-042F-4004-B509-6A5E215198F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6A02F-FC61-8F1D-C141-4A564F785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E75D6-3374-A6F0-5570-3C2611DDA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740C12-539D-43CE-9739-6E697302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848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36E95E-AE80-0383-D838-320AC0475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DF9FE0-7B0F-60E0-7E87-BD05ECC8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A70B07-4009-BC6D-5E4B-ECCF7B7242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99380F-042F-4004-B509-6A5E215198F5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EF963D-E42D-6DCE-2E09-D467A0C59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773426-05F3-5DC6-EBF0-7E195DC8B1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740C12-539D-43CE-9739-6E69730210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859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omputerhoy.20minutos.es/tecnologia/machine-learning-gran-base-todo-conoces-inteligencia-artificial-1403798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ecteezy.com/png/27392250-thank-you-lettering-on-a-transparent-background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628D7CB-D882-98FC-2609-5633550ABC57}"/>
              </a:ext>
            </a:extLst>
          </p:cNvPr>
          <p:cNvSpPr/>
          <p:nvPr/>
        </p:nvSpPr>
        <p:spPr>
          <a:xfrm>
            <a:off x="0" y="0"/>
            <a:ext cx="12431486" cy="6858000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3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blipFill dpi="0"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  <a:ext uri="{837473B0-CC2E-450A-ABE3-18F120FF3D39}">
                      <a1611:picAttrSrcUrl xmlns:a1611="http://schemas.microsoft.com/office/drawing/2016/11/main" r:id="rId3"/>
                    </a:ext>
                  </a:extLst>
                </a:blip>
                <a:srcRect/>
                <a:stretch>
                  <a:fillRect/>
                </a:stretch>
              </a:blip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A89EFC-E7E2-69D3-9AD0-BF27ACF49ADA}"/>
              </a:ext>
            </a:extLst>
          </p:cNvPr>
          <p:cNvSpPr/>
          <p:nvPr/>
        </p:nvSpPr>
        <p:spPr>
          <a:xfrm>
            <a:off x="0" y="-54428"/>
            <a:ext cx="12431486" cy="6858000"/>
          </a:xfrm>
          <a:prstGeom prst="rect">
            <a:avLst/>
          </a:prstGeom>
          <a:solidFill>
            <a:schemeClr val="tx1">
              <a:lumMod val="85000"/>
              <a:lumOff val="15000"/>
              <a:alpha val="4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65CCC21-96C5-EF49-EB34-C89FBB23D5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63486" y="1122363"/>
            <a:ext cx="9144000" cy="2387600"/>
          </a:xfrm>
        </p:spPr>
        <p:txBody>
          <a:bodyPr/>
          <a:lstStyle/>
          <a:p>
            <a:r>
              <a:rPr lang="en-US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139700">
                    <a:srgbClr val="00B0F0">
                      <a:alpha val="31000"/>
                    </a:srgbClr>
                  </a:glow>
                  <a:outerShdw blurRad="50800" dist="50800" dir="5400000" algn="ctr" rotWithShape="0">
                    <a:srgbClr val="000000">
                      <a:alpha val="61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Vision AI: Image Recognition in 5 Days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DA869-95D6-483E-5C32-D6E0ED51C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63486" y="3602038"/>
            <a:ext cx="9144000" cy="1655762"/>
          </a:xfrm>
        </p:spPr>
        <p:txBody>
          <a:bodyPr/>
          <a:lstStyle/>
          <a:p>
            <a:r>
              <a:rPr lang="en-US" dirty="0">
                <a:ln w="0"/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Build an image classification system from scratch and optimize it using transfer learning</a:t>
            </a:r>
          </a:p>
        </p:txBody>
      </p:sp>
    </p:spTree>
    <p:extLst>
      <p:ext uri="{BB962C8B-B14F-4D97-AF65-F5344CB8AC3E}">
        <p14:creationId xmlns:p14="http://schemas.microsoft.com/office/powerpoint/2010/main" val="13781801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6B46B0"/>
            </a:gs>
            <a:gs pos="28000">
              <a:srgbClr val="810692"/>
            </a:gs>
            <a:gs pos="74000">
              <a:schemeClr val="accent1">
                <a:lumMod val="60000"/>
                <a:lumOff val="40000"/>
              </a:schemeClr>
            </a:gs>
            <a:gs pos="51000">
              <a:schemeClr val="accent1">
                <a:lumMod val="45000"/>
                <a:lumOff val="55000"/>
              </a:schemeClr>
            </a:gs>
            <a:gs pos="17000">
              <a:srgbClr val="99D4EE"/>
            </a:gs>
            <a:gs pos="100000">
              <a:schemeClr val="bg1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26FC4A-34A2-3F09-2031-5C88EEA45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67" y="1525723"/>
            <a:ext cx="3932237" cy="800100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4E7F-03CF-081E-D771-8EB8ABED19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2702" y="2325823"/>
            <a:ext cx="3932237" cy="3811588"/>
          </a:xfrm>
        </p:spPr>
        <p:txBody>
          <a:bodyPr/>
          <a:lstStyle/>
          <a:p>
            <a:pPr>
              <a:lnSpc>
                <a:spcPct val="100000"/>
              </a:lnSpc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1 – Dataset Preprocessing &amp; Visualization (MNIST)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2 – Baseline CNN Model (MNIST)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3 – Data Augmentation &amp; Evaluation (CIFAR-10)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4 – Transfer Learning with MobileNetV2 (Cats vs Dogs)</a:t>
            </a:r>
          </a:p>
          <a:p>
            <a:pPr marL="285750" indent="-285750">
              <a:lnSpc>
                <a:spcPct val="100000"/>
              </a:lnSpc>
              <a:buFont typeface="Wingdings" panose="05000000000000000000" pitchFamily="2" charset="2"/>
              <a:buChar char="Ø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Day 5 – Deployment with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UI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05BEAA5-950A-0529-E2C2-AB6C4A8ED434}"/>
              </a:ext>
            </a:extLst>
          </p:cNvPr>
          <p:cNvSpPr txBox="1">
            <a:spLocks/>
          </p:cNvSpPr>
          <p:nvPr/>
        </p:nvSpPr>
        <p:spPr>
          <a:xfrm>
            <a:off x="7316788" y="332921"/>
            <a:ext cx="3932237" cy="8001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FE088E2-A7DA-1849-0F93-999658DA8FFA}"/>
              </a:ext>
            </a:extLst>
          </p:cNvPr>
          <p:cNvSpPr txBox="1">
            <a:spLocks/>
          </p:cNvSpPr>
          <p:nvPr/>
        </p:nvSpPr>
        <p:spPr>
          <a:xfrm>
            <a:off x="7894142" y="1265413"/>
            <a:ext cx="2839954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</a:t>
            </a: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FD2C9D-A7EC-8509-030B-C3E528A0659C}"/>
              </a:ext>
            </a:extLst>
          </p:cNvPr>
          <p:cNvSpPr txBox="1"/>
          <p:nvPr/>
        </p:nvSpPr>
        <p:spPr>
          <a:xfrm>
            <a:off x="7467743" y="2587023"/>
            <a:ext cx="4179971" cy="21200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End-to-end ML pipeline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Real-time classification web UI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for performance boost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Multi-dataset exposure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Clean, reproducible code</a:t>
            </a:r>
          </a:p>
        </p:txBody>
      </p:sp>
    </p:spTree>
    <p:extLst>
      <p:ext uri="{BB962C8B-B14F-4D97-AF65-F5344CB8AC3E}">
        <p14:creationId xmlns:p14="http://schemas.microsoft.com/office/powerpoint/2010/main" val="2250047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3F9CD0-4915-B484-F238-FC4594FB9911}"/>
              </a:ext>
            </a:extLst>
          </p:cNvPr>
          <p:cNvSpPr txBox="1"/>
          <p:nvPr/>
        </p:nvSpPr>
        <p:spPr>
          <a:xfrm>
            <a:off x="630936" y="639520"/>
            <a:ext cx="3429000" cy="171907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400" kern="1200" dirty="0">
                <a:solidFill>
                  <a:schemeClr val="tx1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4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915569-8FC0-E44C-67EC-D308D4C7A266}"/>
              </a:ext>
            </a:extLst>
          </p:cNvPr>
          <p:cNvSpPr txBox="1"/>
          <p:nvPr/>
        </p:nvSpPr>
        <p:spPr>
          <a:xfrm>
            <a:off x="630936" y="2807208"/>
            <a:ext cx="3429000" cy="341071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MNIST Baseline CNN: ~98% accuracy.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CIFAR-10 CNN: ~68% accuracy.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Cats vs. Dogs MobileNetV2: ~78% accuracy after fine-tuning.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4" name="Picture 3" descr="A graph of a bar chart&#10;&#10;AI-generated content may be incorrect.">
            <a:extLst>
              <a:ext uri="{FF2B5EF4-FFF2-40B4-BE49-F238E27FC236}">
                <a16:creationId xmlns:a16="http://schemas.microsoft.com/office/drawing/2014/main" id="{17F2B7AE-A935-0693-5295-14A0978674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4296" y="796957"/>
            <a:ext cx="6903720" cy="526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107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6FC42E6-6C25-4922-95D2-B97B1E123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0295F874-A8A5-4A14-8CFC-828968DE64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8754" y="0"/>
            <a:ext cx="4731782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A92FC89-9B29-36F4-D226-8BC356FBDBEA}"/>
              </a:ext>
            </a:extLst>
          </p:cNvPr>
          <p:cNvSpPr txBox="1"/>
          <p:nvPr/>
        </p:nvSpPr>
        <p:spPr>
          <a:xfrm>
            <a:off x="884715" y="955669"/>
            <a:ext cx="2924843" cy="126794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kern="1200" dirty="0">
                <a:solidFill>
                  <a:srgbClr val="595959"/>
                </a:solidFill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Evaluation &amp; Insights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90F7861-BD81-B218-3D94-9F1E17AF2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410716" y="955669"/>
            <a:ext cx="6106987" cy="49466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0AE12F8-2BC0-B9DF-F5EC-4E73C44ABA01}"/>
              </a:ext>
            </a:extLst>
          </p:cNvPr>
          <p:cNvSpPr txBox="1"/>
          <p:nvPr/>
        </p:nvSpPr>
        <p:spPr>
          <a:xfrm>
            <a:off x="7478974" y="601083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11764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D25767-45CE-D929-10A3-94ED1D0263C3}"/>
              </a:ext>
            </a:extLst>
          </p:cNvPr>
          <p:cNvSpPr txBox="1">
            <a:spLocks/>
          </p:cNvSpPr>
          <p:nvPr/>
        </p:nvSpPr>
        <p:spPr>
          <a:xfrm>
            <a:off x="5894962" y="479493"/>
            <a:ext cx="545883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kern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Acknowledgments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Orange and white text on a black background&#10;&#10;AI-generated content may be incorrect.">
            <a:extLst>
              <a:ext uri="{FF2B5EF4-FFF2-40B4-BE49-F238E27FC236}">
                <a16:creationId xmlns:a16="http://schemas.microsoft.com/office/drawing/2014/main" id="{BAADFBE4-FFDB-9A89-75B1-253DD790A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3182" y="955437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AB8A6B-6596-AF9E-6661-B2E24E4617C3}"/>
              </a:ext>
            </a:extLst>
          </p:cNvPr>
          <p:cNvSpPr txBox="1">
            <a:spLocks/>
          </p:cNvSpPr>
          <p:nvPr/>
        </p:nvSpPr>
        <p:spPr>
          <a:xfrm>
            <a:off x="5894962" y="1984443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Special thanks to: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DevTown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Community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MSIT Student Chapter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Google Developer Groups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Mentors and participants</a:t>
            </a:r>
          </a:p>
        </p:txBody>
      </p:sp>
    </p:spTree>
    <p:extLst>
      <p:ext uri="{BB962C8B-B14F-4D97-AF65-F5344CB8AC3E}">
        <p14:creationId xmlns:p14="http://schemas.microsoft.com/office/powerpoint/2010/main" val="3578272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1119</TotalTime>
  <Words>146</Words>
  <Application>Microsoft Office PowerPoint</Application>
  <PresentationFormat>Widescreen</PresentationFormat>
  <Paragraphs>27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Times New Roman</vt:lpstr>
      <vt:lpstr>Wingdings</vt:lpstr>
      <vt:lpstr>Office Theme</vt:lpstr>
      <vt:lpstr>Vision AI: Image Recognition in 5 Days</vt:lpstr>
      <vt:lpstr>Methodology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Chalaka Chamikara</dc:creator>
  <cp:lastModifiedBy>BANDARA K M C C</cp:lastModifiedBy>
  <cp:revision>1</cp:revision>
  <dcterms:created xsi:type="dcterms:W3CDTF">2025-08-12T15:14:45Z</dcterms:created>
  <dcterms:modified xsi:type="dcterms:W3CDTF">2025-08-13T09:54:31Z</dcterms:modified>
</cp:coreProperties>
</file>