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A1E0-23CE-4993-B708-6FE9D0CACCC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1383" y="5198060"/>
            <a:ext cx="1459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Disabled/Enabled</a:t>
            </a:r>
            <a:br>
              <a:rPr lang="de-DE" sz="1200" dirty="0" smtClean="0"/>
            </a:br>
            <a:r>
              <a:rPr lang="de-DE" sz="1200" dirty="0" smtClean="0"/>
              <a:t> by using  the global </a:t>
            </a:r>
            <a:br>
              <a:rPr lang="de-DE" sz="1200" dirty="0" smtClean="0"/>
            </a:br>
            <a:r>
              <a:rPr lang="de-DE" sz="1200" dirty="0" smtClean="0"/>
              <a:t>flag ID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V="1">
            <a:off x="4610100" y="1067831"/>
            <a:ext cx="0" cy="37338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83429" y="2788210"/>
            <a:ext cx="134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High Prio Interrupt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96476" y="2796185"/>
            <a:ext cx="1321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Low Prio Interrupt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581400" y="30109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200400" y="3163331"/>
            <a:ext cx="381000" cy="1295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105400" y="2635080"/>
            <a:ext cx="381000" cy="23622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8341" y="4102958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Interrupt Category 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100" y="4102957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Interrupt Category 2</a:t>
            </a:r>
            <a:endParaRPr lang="en-US" sz="12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81500" y="3009900"/>
            <a:ext cx="457200" cy="3733800"/>
          </a:xfrm>
          <a:prstGeom prst="rightBrace">
            <a:avLst>
              <a:gd name="adj1" fmla="val 8333"/>
              <a:gd name="adj2" fmla="val 4977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105400" y="877331"/>
            <a:ext cx="304800" cy="243840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4272" y="1324593"/>
            <a:ext cx="228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Could be masked by the OS using </a:t>
            </a:r>
            <a:br>
              <a:rPr lang="de-DE" sz="1200" dirty="0" smtClean="0"/>
            </a:br>
            <a:r>
              <a:rPr lang="de-DE" sz="1200" dirty="0" smtClean="0"/>
              <a:t>SuspendOsInterrupt API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5758888" y="27500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299420" y="27500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 rot="5400000">
            <a:off x="5494512" y="1522752"/>
            <a:ext cx="1676308" cy="84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7000" y="722652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Nested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0" idx="1"/>
          </p:cNvCxnSpPr>
          <p:nvPr/>
        </p:nvCxnSpPr>
        <p:spPr>
          <a:xfrm rot="5400000" flipV="1">
            <a:off x="3007029" y="1337402"/>
            <a:ext cx="1828708" cy="106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3073" y="573438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Not Nested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36617" y="2667000"/>
            <a:ext cx="1071085" cy="533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38400" y="1975117"/>
            <a:ext cx="674103" cy="829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804" y="1600200"/>
            <a:ext cx="338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 smtClean="0">
                <a:solidFill>
                  <a:schemeClr val="accent3">
                    <a:lumMod val="50000"/>
                  </a:schemeClr>
                </a:solidFill>
              </a:rPr>
              <a:t>Cat1 Interrupts must be kept enabled when Cat2 interrupts is Not Nested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3745178" y="2793039"/>
            <a:ext cx="1025783" cy="3875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248" y="621268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 smtClean="0"/>
              <a:t>Typical Interrupt Cat2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7017" y="1143000"/>
            <a:ext cx="1907183" cy="4191000"/>
            <a:chOff x="1293217" y="1143000"/>
            <a:chExt cx="1907183" cy="4191000"/>
          </a:xfrm>
        </p:grpSpPr>
        <p:sp>
          <p:nvSpPr>
            <p:cNvPr id="4" name="Rectangle 3"/>
            <p:cNvSpPr/>
            <p:nvPr/>
          </p:nvSpPr>
          <p:spPr>
            <a:xfrm>
              <a:off x="1295400" y="1143000"/>
              <a:ext cx="1905000" cy="4191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1143000"/>
              <a:ext cx="1905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Disabled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4876800"/>
              <a:ext cx="19050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Enabled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222" y="1600200"/>
              <a:ext cx="1907177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Context Saving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221" y="4419600"/>
              <a:ext cx="1907177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Context Restoring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3220" y="2057400"/>
              <a:ext cx="1907177" cy="2362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ISR Cat2 Wrapper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3217" y="3962400"/>
              <a:ext cx="1905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Disabled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3217" y="2057400"/>
              <a:ext cx="19050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Enabled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17617" y="1143000"/>
            <a:ext cx="1907183" cy="4191000"/>
            <a:chOff x="1293217" y="1143000"/>
            <a:chExt cx="1907183" cy="4191000"/>
          </a:xfrm>
        </p:grpSpPr>
        <p:sp>
          <p:nvSpPr>
            <p:cNvPr id="17" name="Rectangle 16"/>
            <p:cNvSpPr/>
            <p:nvPr/>
          </p:nvSpPr>
          <p:spPr>
            <a:xfrm>
              <a:off x="1295400" y="1143000"/>
              <a:ext cx="1905000" cy="4191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143000"/>
              <a:ext cx="1905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Disabled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5400" y="4876800"/>
              <a:ext cx="19050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Enabled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3222" y="1600200"/>
              <a:ext cx="1907177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Context Saving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3221" y="4419600"/>
              <a:ext cx="1907177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Context Restoring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220" y="2057400"/>
              <a:ext cx="1907177" cy="2362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ISR Cat2 Wrapper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3217" y="3962400"/>
              <a:ext cx="1905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Disabled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3217" y="2057400"/>
              <a:ext cx="19050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 smtClean="0"/>
                <a:t>Interrupt Enabled</a:t>
              </a:r>
              <a:endParaRPr lang="en-US" dirty="0"/>
            </a:p>
          </p:txBody>
        </p:sp>
      </p:grpSp>
      <p:cxnSp>
        <p:nvCxnSpPr>
          <p:cNvPr id="28" name="Elbow Connector 27"/>
          <p:cNvCxnSpPr/>
          <p:nvPr/>
        </p:nvCxnSpPr>
        <p:spPr>
          <a:xfrm flipV="1">
            <a:off x="3122017" y="1219200"/>
            <a:ext cx="2895600" cy="152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3800" y="1688068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 smtClean="0"/>
              <a:t>Nesting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FIATGROUP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Amine CHALANDI</dc:creator>
  <cp:lastModifiedBy>Amine Chalandi</cp:lastModifiedBy>
  <cp:revision>8</cp:revision>
  <dcterms:created xsi:type="dcterms:W3CDTF">2019-03-28T09:42:42Z</dcterms:created>
  <dcterms:modified xsi:type="dcterms:W3CDTF">2024-10-04T02:48:54Z</dcterms:modified>
</cp:coreProperties>
</file>