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0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75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01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7DC55F-43BB-FB49-985D-1CA2736A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3304A2-70B6-DF4D-80BD-AD524CA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5EBE7F-1BF7-4741-937F-BD93F139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8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16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31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20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11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0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78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69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EB6C-330A-4556-AC8C-E5A501B46336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BCE69C-0E9C-5945-8C5B-51CD63616B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Google Shape;42;p1"/>
          <p:cNvSpPr txBox="1">
            <a:spLocks noGrp="1"/>
          </p:cNvSpPr>
          <p:nvPr/>
        </p:nvSpPr>
        <p:spPr>
          <a:xfrm>
            <a:off x="1409037" y="1313895"/>
            <a:ext cx="9373925" cy="451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3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lt1"/>
              </a:buClr>
              <a:buSzPts val="5400"/>
            </a:pPr>
            <a:r>
              <a:rPr lang="es-MX" sz="5400" dirty="0">
                <a:solidFill>
                  <a:schemeClr val="lt1"/>
                </a:solidFill>
              </a:rPr>
              <a:t>Introducción a Python con énfasis en el manejo de datos y el uso de Inteligencia artificial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02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42;p1"/>
          <p:cNvSpPr txBox="1">
            <a:spLocks noGrp="1"/>
          </p:cNvSpPr>
          <p:nvPr/>
        </p:nvSpPr>
        <p:spPr>
          <a:xfrm>
            <a:off x="1409037" y="2248175"/>
            <a:ext cx="9373925" cy="84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3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CO" sz="5400" dirty="0">
                <a:solidFill>
                  <a:schemeClr val="lt1"/>
                </a:solidFill>
              </a:rPr>
              <a:t>Condicionales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746BEF4-60BE-4583-AF7B-65FF3CD9C3CB}"/>
              </a:ext>
            </a:extLst>
          </p:cNvPr>
          <p:cNvSpPr/>
          <p:nvPr/>
        </p:nvSpPr>
        <p:spPr>
          <a:xfrm>
            <a:off x="3602592" y="3443187"/>
            <a:ext cx="4986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buClr>
                <a:srgbClr val="595959"/>
              </a:buClr>
              <a:buSzPts val="4800"/>
            </a:pPr>
            <a:r>
              <a:rPr lang="en-US" sz="4000" b="1" dirty="0">
                <a:solidFill>
                  <a:schemeClr val="bg1"/>
                </a:solidFill>
              </a:rPr>
              <a:t>Estructura if, elif y else</a:t>
            </a:r>
          </a:p>
        </p:txBody>
      </p:sp>
    </p:spTree>
    <p:extLst>
      <p:ext uri="{BB962C8B-B14F-4D97-AF65-F5344CB8AC3E}">
        <p14:creationId xmlns:p14="http://schemas.microsoft.com/office/powerpoint/2010/main" val="197298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195526" y="1559203"/>
            <a:ext cx="9144000" cy="390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s-MX" b="1" dirty="0"/>
              <a:t>If</a:t>
            </a:r>
            <a:r>
              <a:rPr lang="es-MX" dirty="0"/>
              <a:t> para Python es un condicional. </a:t>
            </a:r>
            <a:r>
              <a:rPr lang="es-MX" dirty="0">
                <a:highlight>
                  <a:srgbClr val="FFFF00"/>
                </a:highlight>
              </a:rPr>
              <a:t>Algunos autores lo llamarán una estructura de control, con lo cual solo quieren ilustrar lo que se ha querido decir en la definición de condicional. </a:t>
            </a:r>
          </a:p>
          <a:p>
            <a:pPr algn="just"/>
            <a:r>
              <a:rPr lang="es-MX" dirty="0"/>
              <a:t>Esta estructura permite que un programa ejecute unas instrucciones cuando se cumplan una condición. Es importante notar la palabra "</a:t>
            </a:r>
            <a:r>
              <a:rPr lang="es-MX" b="1" dirty="0"/>
              <a:t>if</a:t>
            </a:r>
            <a:r>
              <a:rPr lang="es-MX" dirty="0"/>
              <a:t>" en inglés traduce </a:t>
            </a:r>
            <a:r>
              <a:rPr lang="es-MX" b="1" dirty="0"/>
              <a:t>"si" como condición</a:t>
            </a:r>
            <a:r>
              <a:rPr lang="es-MX" dirty="0"/>
              <a:t>, no "sí" como afirmación.</a:t>
            </a:r>
          </a:p>
          <a:p>
            <a:pPr algn="just"/>
            <a:r>
              <a:rPr lang="es-MX" dirty="0"/>
              <a:t>La sintaxis es la siguiente</a:t>
            </a:r>
          </a:p>
          <a:p>
            <a:pPr algn="just"/>
            <a:r>
              <a:rPr lang="es-MX" b="1" dirty="0"/>
              <a:t>if “condición”:</a:t>
            </a:r>
          </a:p>
          <a:p>
            <a:pPr algn="just"/>
            <a:r>
              <a:rPr lang="es-MX" b="1" dirty="0"/>
              <a:t>	“acción a ejecutar”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593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195526" y="1559203"/>
            <a:ext cx="9144000" cy="416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sz="2600" b="1" dirty="0"/>
              <a:t>else</a:t>
            </a:r>
            <a:endParaRPr lang="es-MX" b="1" dirty="0"/>
          </a:p>
          <a:p>
            <a:pPr algn="just"/>
            <a:r>
              <a:rPr lang="es-MX" dirty="0"/>
              <a:t>Suponga ahora que se desea ejecutar un bloque de código dado que la condición inicial sea falsa, para esto se usa el comando `</a:t>
            </a:r>
            <a:r>
              <a:rPr lang="es-MX" b="1" dirty="0"/>
              <a:t>else</a:t>
            </a:r>
            <a:r>
              <a:rPr lang="es-MX" dirty="0"/>
              <a:t>`, el cual se ejecuta siempre y cuando la condición del `</a:t>
            </a:r>
            <a:r>
              <a:rPr lang="es-MX" b="1" dirty="0"/>
              <a:t>if</a:t>
            </a:r>
            <a:r>
              <a:rPr lang="es-MX" dirty="0"/>
              <a:t>` no se cumpla.</a:t>
            </a:r>
          </a:p>
          <a:p>
            <a:pPr algn="just"/>
            <a:br>
              <a:rPr lang="es-MX" dirty="0"/>
            </a:br>
            <a:r>
              <a:rPr lang="es-MX" b="1" dirty="0"/>
              <a:t>if “condición” :</a:t>
            </a:r>
          </a:p>
          <a:p>
            <a:pPr algn="just"/>
            <a:r>
              <a:rPr lang="es-MX" b="1" dirty="0"/>
              <a:t>    	“Acción a ejecutar si se cumple”</a:t>
            </a:r>
          </a:p>
          <a:p>
            <a:pPr algn="just"/>
            <a:r>
              <a:rPr lang="es-MX" b="1" dirty="0"/>
              <a:t>	else :</a:t>
            </a:r>
          </a:p>
          <a:p>
            <a:pPr algn="just"/>
            <a:r>
              <a:rPr lang="es-MX" b="1" dirty="0"/>
              <a:t>    	“Acción a ejecutar si no se cumple”</a:t>
            </a:r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591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195526" y="1559203"/>
            <a:ext cx="9144000" cy="416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b="1" dirty="0"/>
              <a:t>elif</a:t>
            </a:r>
            <a:endParaRPr lang="es-MX" dirty="0"/>
          </a:p>
          <a:p>
            <a:pPr algn="just"/>
            <a:r>
              <a:rPr lang="es-MX" dirty="0"/>
              <a:t>Suponga que desea ahora imponer una condición ante la negación de la primera afirmación. Es decir, si la primera </a:t>
            </a:r>
            <a:r>
              <a:rPr lang="es-MX" dirty="0" err="1"/>
              <a:t>primera</a:t>
            </a:r>
            <a:r>
              <a:rPr lang="es-MX" dirty="0"/>
              <a:t> condición resultó falsa necesito formular otra condición. En este caso usamos el condicional `elif`. Este nace de la conjunción de `else` y `if`. Veamos su sintaxis.</a:t>
            </a:r>
          </a:p>
          <a:p>
            <a:pPr algn="just"/>
            <a:br>
              <a:rPr lang="es-MX" dirty="0"/>
            </a:br>
            <a:r>
              <a:rPr lang="es-MX" b="1" dirty="0"/>
              <a:t>if cond1 :</a:t>
            </a:r>
          </a:p>
          <a:p>
            <a:pPr algn="just"/>
            <a:r>
              <a:rPr lang="es-MX" b="1" dirty="0"/>
              <a:t>   		“primera acción a realizarse”</a:t>
            </a:r>
          </a:p>
          <a:p>
            <a:pPr algn="just"/>
            <a:r>
              <a:rPr lang="es-MX" b="1" dirty="0"/>
              <a:t>    </a:t>
            </a:r>
          </a:p>
          <a:p>
            <a:pPr algn="just"/>
            <a:r>
              <a:rPr lang="es-MX" b="1" dirty="0"/>
              <a:t>	elif cond2:</a:t>
            </a:r>
          </a:p>
          <a:p>
            <a:pPr algn="just"/>
            <a:r>
              <a:rPr lang="es-MX" b="1" dirty="0"/>
              <a:t>    	“segunda acción a realizarse en caso de que la primera no se cumpla”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435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3;p3"/>
          <p:cNvSpPr txBox="1">
            <a:spLocks noGrp="1"/>
          </p:cNvSpPr>
          <p:nvPr/>
        </p:nvSpPr>
        <p:spPr>
          <a:xfrm>
            <a:off x="1524000" y="2494625"/>
            <a:ext cx="9144000" cy="20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r>
              <a:rPr lang="es-CO" sz="5400" dirty="0">
                <a:solidFill>
                  <a:schemeClr val="bg1"/>
                </a:solidFill>
              </a:rPr>
              <a:t>Ciclos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Bucles </a:t>
            </a:r>
            <a:r>
              <a:rPr lang="es-MX" dirty="0" err="1">
                <a:solidFill>
                  <a:schemeClr val="bg1"/>
                </a:solidFill>
              </a:rPr>
              <a:t>for</a:t>
            </a:r>
            <a:r>
              <a:rPr lang="es-MX" dirty="0">
                <a:solidFill>
                  <a:schemeClr val="bg1"/>
                </a:solidFill>
              </a:rPr>
              <a:t> y </a:t>
            </a:r>
            <a:r>
              <a:rPr lang="es-MX" dirty="0" err="1">
                <a:solidFill>
                  <a:schemeClr val="bg1"/>
                </a:solidFill>
              </a:rPr>
              <a:t>while</a:t>
            </a:r>
            <a:endParaRPr lang="es-MX" sz="60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4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195526" y="949911"/>
            <a:ext cx="9144000" cy="525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s-MX" dirty="0"/>
              <a:t>Los Ciclos son bloques que se ejecutan constantemente mientras se cumpla una condición indicada</a:t>
            </a:r>
          </a:p>
          <a:p>
            <a:pPr algn="just"/>
            <a:br>
              <a:rPr lang="es-MX" dirty="0"/>
            </a:br>
            <a:r>
              <a:rPr lang="es-MX" dirty="0"/>
              <a:t>El ciclo “</a:t>
            </a:r>
            <a:r>
              <a:rPr lang="es-MX" sz="2600" b="1" dirty="0" err="1"/>
              <a:t>for</a:t>
            </a:r>
            <a:r>
              <a:rPr lang="es-MX" sz="2600" b="1" dirty="0"/>
              <a:t>”</a:t>
            </a:r>
            <a:r>
              <a:rPr lang="es-MX" dirty="0"/>
              <a:t> es el más usual de todos. se llama una variable y se itera en un bloque de código mientras se cumpla dicha condición sumándole cada vez un valor llamado “</a:t>
            </a:r>
            <a:r>
              <a:rPr lang="es-MX" b="1" dirty="0"/>
              <a:t>step”</a:t>
            </a:r>
            <a:r>
              <a:rPr lang="es-MX" dirty="0"/>
              <a:t>. </a:t>
            </a:r>
          </a:p>
          <a:p>
            <a:pPr algn="just"/>
            <a:r>
              <a:rPr lang="es-MX" dirty="0"/>
              <a:t>Es válido notar que el bloque no debe depender de dicha variable o contador.</a:t>
            </a:r>
          </a:p>
          <a:p>
            <a:pPr algn="just"/>
            <a:br>
              <a:rPr lang="es-MX" dirty="0"/>
            </a:br>
            <a:r>
              <a:rPr lang="es-MX" dirty="0"/>
              <a:t>La sintaxis en Python es la siguiente:</a:t>
            </a:r>
          </a:p>
          <a:p>
            <a:pPr algn="just"/>
            <a:br>
              <a:rPr lang="es-MX" dirty="0"/>
            </a:br>
            <a:r>
              <a:rPr lang="es-MX" b="1" dirty="0" err="1"/>
              <a:t>for</a:t>
            </a:r>
            <a:r>
              <a:rPr lang="es-MX" b="1" dirty="0"/>
              <a:t> contador in </a:t>
            </a:r>
            <a:r>
              <a:rPr lang="es-MX" b="1" dirty="0" err="1"/>
              <a:t>range</a:t>
            </a:r>
            <a:r>
              <a:rPr lang="es-MX" b="1" dirty="0"/>
              <a:t> (inicio, fin, step):</a:t>
            </a:r>
          </a:p>
          <a:p>
            <a:pPr algn="just"/>
            <a:r>
              <a:rPr lang="es-MX" b="1" dirty="0"/>
              <a:t>    	“acción a ejecutar”</a:t>
            </a:r>
          </a:p>
        </p:txBody>
      </p:sp>
    </p:spTree>
    <p:extLst>
      <p:ext uri="{BB962C8B-B14F-4D97-AF65-F5344CB8AC3E}">
        <p14:creationId xmlns:p14="http://schemas.microsoft.com/office/powerpoint/2010/main" val="199982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239915" y="1331650"/>
            <a:ext cx="9144000" cy="48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s-MX" dirty="0"/>
              <a:t>El ciclo </a:t>
            </a:r>
            <a:r>
              <a:rPr lang="es-MX" b="1" dirty="0" err="1"/>
              <a:t>while</a:t>
            </a:r>
            <a:r>
              <a:rPr lang="es-MX" dirty="0"/>
              <a:t> nos permite realizar múltiples iteraciones basándonos en el resultado de una expresión lógica que puede tener como resultado un valor True o False.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puede manipular de múltiples maneras ya sea por conteo, por condicionales y </a:t>
            </a:r>
            <a:r>
              <a:rPr lang="es-MX" dirty="0" err="1"/>
              <a:t>breaks</a:t>
            </a:r>
            <a:r>
              <a:rPr lang="es-MX" dirty="0"/>
              <a:t> o continúes. Se declaran de la siguiente forma</a:t>
            </a:r>
          </a:p>
          <a:p>
            <a:pPr algn="just"/>
            <a:endParaRPr lang="es-MX" dirty="0"/>
          </a:p>
          <a:p>
            <a:pPr algn="just"/>
            <a:r>
              <a:rPr lang="es-MX" b="1" dirty="0" err="1"/>
              <a:t>While</a:t>
            </a:r>
            <a:r>
              <a:rPr lang="es-MX" b="1" dirty="0"/>
              <a:t> condición:</a:t>
            </a:r>
          </a:p>
          <a:p>
            <a:pPr algn="just"/>
            <a:r>
              <a:rPr lang="es-MX" b="1" dirty="0"/>
              <a:t>		if condición2:</a:t>
            </a:r>
          </a:p>
          <a:p>
            <a:pPr algn="just"/>
            <a:r>
              <a:rPr lang="es-MX" b="1" dirty="0"/>
              <a:t>			break</a:t>
            </a:r>
          </a:p>
          <a:p>
            <a:pPr algn="just"/>
            <a:r>
              <a:rPr lang="es-MX" dirty="0"/>
              <a:t>Ejecutara el código hasta que la primera condición deje de cumplirse o la segunda condición rompa el ciclo</a:t>
            </a:r>
          </a:p>
          <a:p>
            <a:pPr algn="just"/>
            <a:endParaRPr lang="es-MX" b="1" dirty="0"/>
          </a:p>
          <a:p>
            <a:pPr algn="just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4532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11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280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Arteaga Hernández</dc:creator>
  <cp:lastModifiedBy>manuel botero</cp:lastModifiedBy>
  <cp:revision>17</cp:revision>
  <dcterms:created xsi:type="dcterms:W3CDTF">2022-02-01T21:22:47Z</dcterms:created>
  <dcterms:modified xsi:type="dcterms:W3CDTF">2022-07-25T21:29:52Z</dcterms:modified>
</cp:coreProperties>
</file>