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openxmlformats.org/officeDocument/2006/relationships/custom-properties" Target="docProps/custom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59FF5-477B-4BB0-AEAF-71AF3A965B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B94B91-E05E-462E-91CA-0D401F5DA9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C54AE-491E-4E2B-84EE-B263A80F2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F519A-42F3-4B28-B6AF-D6CF448CB81A}" type="datetimeFigureOut">
              <a:rPr lang="es-MX" smtClean="0"/>
              <a:t>17/08/2021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DEF1D-EF80-466B-9FC4-347D49F81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CEB44-6397-4D04-8AC8-73ED44856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E9F3-7E18-45B1-8723-218911F396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8622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E49B-4C88-4B72-8034-36D99A033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96F385-86AB-4FFA-A7AD-8145E0946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B7A53-0DC0-49B6-BF1E-48ED7B09D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F519A-42F3-4B28-B6AF-D6CF448CB81A}" type="datetimeFigureOut">
              <a:rPr lang="es-MX" smtClean="0"/>
              <a:t>17/08/2021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7A44B-E349-432F-B5B0-B312F5763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C00D3-9E2C-4E60-B88F-A2175D272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E9F3-7E18-45B1-8723-218911F396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5588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7B1D64-BCB1-41BA-A49A-DDD9EC4B29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D11968-D713-47B7-B095-44C87AA20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A9DC6-AFDF-4A0D-BAF5-243EFA85C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F519A-42F3-4B28-B6AF-D6CF448CB81A}" type="datetimeFigureOut">
              <a:rPr lang="es-MX" smtClean="0"/>
              <a:t>17/08/2021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68572-38CB-4C97-B83C-14F9B16BE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3D252-9E14-47BB-B16E-B1B414EB6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E9F3-7E18-45B1-8723-218911F396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9954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9A12F-E458-45DB-854A-93419856B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E59D1-74E9-469F-9D2A-F777A8FEB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967EA-CCBB-4942-8A1E-EFC61D529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F519A-42F3-4B28-B6AF-D6CF448CB81A}" type="datetimeFigureOut">
              <a:rPr lang="es-MX" smtClean="0"/>
              <a:t>17/08/2021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2E082-0CC4-484D-AAE7-C32A5D26E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29746-5331-4573-B9E0-6A2A13B67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E9F3-7E18-45B1-8723-218911F396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8578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F1B2B-3D5A-45DA-818B-543CE7164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55FD7-9CA9-4413-8AAA-6E2781FB1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A9691-4D93-4A8A-B324-01286B08B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F519A-42F3-4B28-B6AF-D6CF448CB81A}" type="datetimeFigureOut">
              <a:rPr lang="es-MX" smtClean="0"/>
              <a:t>17/08/2021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AB2C0-6723-42A0-ACB8-D9233CFDA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8170C-CCA4-4A38-8F0E-43DD38E57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E9F3-7E18-45B1-8723-218911F396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2409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BF4C0-44FA-42A1-B7BD-3E20678DE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43FEF-04CA-45AB-A05A-526B50098E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046CDE-82E2-4B86-9B10-5524F9A365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11FE48-9E7D-4BDB-8714-B4B1C12AF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F519A-42F3-4B28-B6AF-D6CF448CB81A}" type="datetimeFigureOut">
              <a:rPr lang="es-MX" smtClean="0"/>
              <a:t>17/08/2021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0412C-6508-4893-9836-408903022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3F94D0-FE02-4825-B2BE-54DFF6F8E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E9F3-7E18-45B1-8723-218911F396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4495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4B005-7906-4F32-BB3A-A7E5AFA63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170A3-CE32-4706-BD45-7EDAF43E1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1A6CB7-217D-4D21-926C-F8D509396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0E7013-5326-49FE-83F6-D22C96D1B5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00C6CD-6094-410D-B26C-89FF56AE51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5B3303-EE42-496C-8EA1-6C9FD447E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F519A-42F3-4B28-B6AF-D6CF448CB81A}" type="datetimeFigureOut">
              <a:rPr lang="es-MX" smtClean="0"/>
              <a:t>17/08/2021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5973FF-74CD-4A6B-B0F2-D904A98FF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B68BE5-B9A6-4205-A2CA-049C26E7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E9F3-7E18-45B1-8723-218911F396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46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D4CEA-7B8A-4247-980E-6CCEB4B5C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708109-47AB-428C-82B5-771087A9C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F519A-42F3-4B28-B6AF-D6CF448CB81A}" type="datetimeFigureOut">
              <a:rPr lang="es-MX" smtClean="0"/>
              <a:t>17/08/2021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5446A1-D637-49C4-923B-452D675BB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7A0CF2-74AB-4E81-A47B-8E845B17A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E9F3-7E18-45B1-8723-218911F396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4531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CF1CA0-BD69-4CF0-8BFB-1C8BC2A96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F519A-42F3-4B28-B6AF-D6CF448CB81A}" type="datetimeFigureOut">
              <a:rPr lang="es-MX" smtClean="0"/>
              <a:t>17/08/2021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3A85AC-6867-4702-9145-AF13E48F5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887A01-0D83-464C-B376-59AC689C1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E9F3-7E18-45B1-8723-218911F396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2620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22BCD-5BB3-4E6C-B37B-F5125704B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23E0B-3991-4DCB-985F-5559B3E19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5F291-E63B-426D-8B23-1F671700AD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796FCF-E550-422C-AA62-7ADFA65E8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F519A-42F3-4B28-B6AF-D6CF448CB81A}" type="datetimeFigureOut">
              <a:rPr lang="es-MX" smtClean="0"/>
              <a:t>17/08/2021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95F38-6F64-44C1-A9CC-5A89FDCDF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87F9A9-1D38-4B62-B68F-57074070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E9F3-7E18-45B1-8723-218911F396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8585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AC2F8-850E-48A4-8DEE-0FC1D303B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637769-31D1-448B-81D9-4227FA0D68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4BD28E-4DCD-40A9-92D0-697CD189C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36714-E7C0-48C2-BC88-284D6E78A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F519A-42F3-4B28-B6AF-D6CF448CB81A}" type="datetimeFigureOut">
              <a:rPr lang="es-MX" smtClean="0"/>
              <a:t>17/08/2021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D6306E-0C56-4619-B35F-2AD415B31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528B59-FF90-4D5C-8E5A-654F7278D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DE9F3-7E18-45B1-8723-218911F396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9980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D0EC24-DB94-4885-A060-BB87D8E5B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6FCE4-6847-4935-9AD2-39FD2CF2B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D19DF-717D-465B-8ACA-8FBA1AE057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F519A-42F3-4B28-B6AF-D6CF448CB81A}" type="datetimeFigureOut">
              <a:rPr lang="es-MX" smtClean="0"/>
              <a:t>17/08/2021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71235-52D4-4A08-922C-EC25D79E8C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4CAB8-E0BD-4961-8688-330E226A7D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DE9F3-7E18-45B1-8723-218911F396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3168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usuario@eafit.edu.co" TargetMode="External"/><Relationship Id="rId2" Type="http://schemas.openxmlformats.org/officeDocument/2006/relationships/hyperlink" Target="https://azure.microsoft.com/es-es/free/student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icrosoftazuresponsorships.com/Balance" TargetMode="External"/><Relationship Id="rId4" Type="http://schemas.openxmlformats.org/officeDocument/2006/relationships/hyperlink" Target="https://onedrive.live.com/?authkey=%21ACHDBzwNVXpOH2M&amp;cid=1A5DAEAFB602DD20&amp;id=1A5DAEAFB602DD20%21179&amp;parId=1A5DAEAFB602DD20%21173&amp;o=OneUp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F096A-97FE-49F0-8320-6D16CD9FC0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for students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43478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23A7A-0656-4EC5-9F4D-0D6A19EFC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 de referencia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D4D70-80D5-4250-99DE-B8B0255FE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Activa</a:t>
            </a:r>
            <a:r>
              <a:rPr lang="en-US" b="1" dirty="0"/>
              <a:t> </a:t>
            </a:r>
            <a:r>
              <a:rPr lang="en-US" b="1" dirty="0" err="1"/>
              <a:t>el</a:t>
            </a:r>
            <a:r>
              <a:rPr lang="en-US" b="1" dirty="0"/>
              <a:t> </a:t>
            </a:r>
            <a:r>
              <a:rPr lang="en-US" b="1" dirty="0" err="1"/>
              <a:t>beneficio</a:t>
            </a:r>
            <a:r>
              <a:rPr lang="en-US" b="1" dirty="0"/>
              <a:t> 100 USD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Azure for Students – Free Account Credit | Microsoft Azure</a:t>
            </a:r>
            <a:endParaRPr lang="en-US" dirty="0"/>
          </a:p>
          <a:p>
            <a:r>
              <a:rPr lang="es-MX" dirty="0"/>
              <a:t>Debes tener tu sesión institucional iniciada (accede con tu correo </a:t>
            </a:r>
            <a:r>
              <a:rPr lang="es-MX" i="1" dirty="0">
                <a:hlinkClick r:id="rId3"/>
              </a:rPr>
              <a:t>usuario</a:t>
            </a:r>
            <a:r>
              <a:rPr lang="es-MX" dirty="0">
                <a:hlinkClick r:id="rId3"/>
              </a:rPr>
              <a:t>@eafit.edu.co</a:t>
            </a:r>
            <a:r>
              <a:rPr lang="es-MX" dirty="0"/>
              <a:t>)</a:t>
            </a:r>
          </a:p>
          <a:p>
            <a:r>
              <a:rPr lang="es-MX" b="0" i="0" dirty="0">
                <a:effectLst/>
              </a:rPr>
              <a:t>Puedes seguir los pasos descriptos en el siguiente video: </a:t>
            </a:r>
            <a:r>
              <a:rPr lang="es-MX" b="0" i="0" dirty="0">
                <a:effectLst/>
                <a:hlinkClick r:id="rId4"/>
              </a:rPr>
              <a:t>Video activación Azure </a:t>
            </a:r>
            <a:r>
              <a:rPr lang="es-MX" b="0" i="0" dirty="0" err="1">
                <a:effectLst/>
                <a:hlinkClick r:id="rId4"/>
              </a:rPr>
              <a:t>for</a:t>
            </a:r>
            <a:r>
              <a:rPr lang="es-MX" b="0" i="0" dirty="0">
                <a:effectLst/>
                <a:hlinkClick r:id="rId4"/>
              </a:rPr>
              <a:t> </a:t>
            </a:r>
            <a:r>
              <a:rPr lang="es-MX" b="0" i="0" dirty="0" err="1">
                <a:effectLst/>
                <a:hlinkClick r:id="rId4"/>
              </a:rPr>
              <a:t>Students</a:t>
            </a:r>
            <a:r>
              <a:rPr lang="es-MX" b="0" i="0" dirty="0">
                <a:effectLst/>
              </a:rPr>
              <a:t> </a:t>
            </a:r>
            <a:endParaRPr lang="es-MX" b="0" i="0" dirty="0">
              <a:effectLst/>
              <a:hlinkClick r:id="rId5" tooltip="https://www.microsoftazuresponsorships.com/balance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endParaRPr lang="es-MX" b="1" dirty="0"/>
          </a:p>
          <a:p>
            <a:pPr marL="0" indent="0">
              <a:buNone/>
            </a:pPr>
            <a:r>
              <a:rPr lang="es-MX" b="1" dirty="0"/>
              <a:t>Valida tus créditos en tu portal de Azure</a:t>
            </a:r>
            <a:endParaRPr lang="es-MX" b="1" dirty="0">
              <a:hlinkClick r:id="rId5" tooltip="https://www.microsoftazuresponsorships.com/balance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2571103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740F3F-C032-4759-848C-8D1F0C0B6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Inicio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2B84F88F-3573-42F3-9D8F-215D1710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9" r="1" b="1"/>
          <a:stretch/>
        </p:blipFill>
        <p:spPr>
          <a:xfrm>
            <a:off x="545238" y="858525"/>
            <a:ext cx="7608304" cy="5211906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101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F4A2B-9F1F-4169-8D6A-08EA175DB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Usa</a:t>
            </a:r>
            <a:r>
              <a:rPr lang="en-US" dirty="0"/>
              <a:t> de la </a:t>
            </a:r>
            <a:r>
              <a:rPr lang="en-US" dirty="0" err="1"/>
              <a:t>cuenta</a:t>
            </a:r>
            <a:r>
              <a:rPr lang="en-US" dirty="0"/>
              <a:t> de Office365</a:t>
            </a:r>
            <a:endParaRPr lang="es-MX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C61975-824B-4BB1-B92F-E6100D6F97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3862"/>
            <a:ext cx="8512971" cy="4351338"/>
          </a:xfrm>
        </p:spPr>
      </p:pic>
    </p:spTree>
    <p:extLst>
      <p:ext uri="{BB962C8B-B14F-4D97-AF65-F5344CB8AC3E}">
        <p14:creationId xmlns:p14="http://schemas.microsoft.com/office/powerpoint/2010/main" val="1784401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2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A4E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3DEB41-7C4B-403D-89BF-8CFE74151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6508" y="618681"/>
            <a:ext cx="2230859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err="1">
                <a:solidFill>
                  <a:srgbClr val="FFFFFF"/>
                </a:solidFill>
              </a:rPr>
              <a:t>Valida</a:t>
            </a:r>
            <a:r>
              <a:rPr lang="en-US" sz="3600" dirty="0">
                <a:solidFill>
                  <a:srgbClr val="FFFFFF"/>
                </a:solidFill>
              </a:rPr>
              <a:t> los </a:t>
            </a:r>
            <a:r>
              <a:rPr lang="en-US" sz="3600" dirty="0" err="1">
                <a:solidFill>
                  <a:srgbClr val="FFFFFF"/>
                </a:solidFill>
              </a:rPr>
              <a:t>creditos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34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5DFA68F-0C2D-41CB-A849-E9A4491790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520" b="2"/>
          <a:stretch/>
        </p:blipFill>
        <p:spPr>
          <a:xfrm>
            <a:off x="493354" y="714348"/>
            <a:ext cx="8088314" cy="5429303"/>
          </a:xfrm>
          <a:prstGeom prst="rect">
            <a:avLst/>
          </a:prstGeom>
          <a:effectLst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9DEEE2B-6F96-4366-AAFA-C8638E537FDA}"/>
              </a:ext>
            </a:extLst>
          </p:cNvPr>
          <p:cNvSpPr/>
          <p:nvPr/>
        </p:nvSpPr>
        <p:spPr>
          <a:xfrm>
            <a:off x="5349484" y="2562276"/>
            <a:ext cx="3310422" cy="4938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6297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2542EEC-4F7C-4AE2-933E-EAC8EB3FA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61D06E-8F29-4586-92B2-559883FC8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1856" y="3113415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Validación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A40830B3-F055-4CD2-8E9C-255A3203EE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6954" b="1"/>
          <a:stretch/>
        </p:blipFill>
        <p:spPr>
          <a:xfrm>
            <a:off x="733507" y="666728"/>
            <a:ext cx="5536001" cy="5465791"/>
          </a:xfrm>
          <a:prstGeom prst="rect">
            <a:avLst/>
          </a:prstGeom>
          <a:ln>
            <a:solidFill>
              <a:srgbClr val="00B050"/>
            </a:solidFill>
          </a:ln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8904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EFC2FABA41E0E4F9715B8F02FECA1A9" ma:contentTypeVersion="7" ma:contentTypeDescription="Crear nuevo documento." ma:contentTypeScope="" ma:versionID="32d8cba2ba52b8cf7cd9879ec66ccf2f">
  <xsd:schema xmlns:xsd="http://www.w3.org/2001/XMLSchema" xmlns:xs="http://www.w3.org/2001/XMLSchema" xmlns:p="http://schemas.microsoft.com/office/2006/metadata/properties" xmlns:ns2="081a6fff-a2fa-4278-9000-b2ad14ce31a5" targetNamespace="http://schemas.microsoft.com/office/2006/metadata/properties" ma:root="true" ma:fieldsID="845d0bd3fd8deac78cc3f6dd2b4c0c68" ns2:_="">
    <xsd:import namespace="081a6fff-a2fa-4278-9000-b2ad14ce31a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1a6fff-a2fa-4278-9000-b2ad14ce31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24C2325-B162-4D39-855B-603AF67A80A9}"/>
</file>

<file path=customXml/itemProps2.xml><?xml version="1.0" encoding="utf-8"?>
<ds:datastoreItem xmlns:ds="http://schemas.openxmlformats.org/officeDocument/2006/customXml" ds:itemID="{E1B44035-A0C0-4F4E-A5C5-E01B4BE2AE3F}"/>
</file>

<file path=customXml/itemProps3.xml><?xml version="1.0" encoding="utf-8"?>
<ds:datastoreItem xmlns:ds="http://schemas.openxmlformats.org/officeDocument/2006/customXml" ds:itemID="{D342089C-8E7B-4A02-BE81-1DBA2212907F}"/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74</Words>
  <Application>Microsoft Office PowerPoint</Application>
  <PresentationFormat>Panorámica</PresentationFormat>
  <Paragraphs>12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Azure for students </vt:lpstr>
      <vt:lpstr>Links de referencia</vt:lpstr>
      <vt:lpstr>Inicio</vt:lpstr>
      <vt:lpstr>Usa de la cuenta de Office365</vt:lpstr>
      <vt:lpstr>Valida los creditos</vt:lpstr>
      <vt:lpstr>Validación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for students </dc:title>
  <dc:creator>Kareninna Gomez Ramirez</dc:creator>
  <cp:lastModifiedBy>Referee</cp:lastModifiedBy>
  <cp:revision>4</cp:revision>
  <dcterms:created xsi:type="dcterms:W3CDTF">2020-12-01T17:26:22Z</dcterms:created>
  <dcterms:modified xsi:type="dcterms:W3CDTF">2021-08-18T00:42:41Z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0x0101009EFC2FABA41E0E4F9715B8F02FECA1A9</vt:lpwstr>
  </property>
</Properties>
</file>