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EBBB-0EA1-451C-93BC-CA3FBA97B5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308D-E8F3-4460-A7BF-BDC5358E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4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Mo</cp:lastModifiedBy>
  <cp:revision>1</cp:revision>
  <dcterms:created xsi:type="dcterms:W3CDTF">2025-08-29T19:49:19Z</dcterms:created>
  <dcterms:modified xsi:type="dcterms:W3CDTF">2025-08-29T19:49:42Z</dcterms:modified>
</cp:coreProperties>
</file>