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6503DF-A67A-4BCB-BA33-A18AFDFB4C1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3042742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503DF-A67A-4BCB-BA33-A18AFDFB4C1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236261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503DF-A67A-4BCB-BA33-A18AFDFB4C1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239411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503DF-A67A-4BCB-BA33-A18AFDFB4C1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427555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6503DF-A67A-4BCB-BA33-A18AFDFB4C16}" type="datetimeFigureOut">
              <a:rPr lang="en-US" smtClean="0"/>
              <a:t>10/19/2018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91119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6503DF-A67A-4BCB-BA33-A18AFDFB4C16}"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231604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6503DF-A67A-4BCB-BA33-A18AFDFB4C16}" type="datetimeFigureOut">
              <a:rPr lang="en-US" smtClean="0"/>
              <a:t>10/19/2018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298007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6503DF-A67A-4BCB-BA33-A18AFDFB4C16}" type="datetimeFigureOut">
              <a:rPr lang="en-US" smtClean="0"/>
              <a:t>10/19/2018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35335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503DF-A67A-4BCB-BA33-A18AFDFB4C16}" type="datetimeFigureOut">
              <a:rPr lang="en-US" smtClean="0"/>
              <a:t>10/19/2018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38352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503DF-A67A-4BCB-BA33-A18AFDFB4C16}"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154921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6503DF-A67A-4BCB-BA33-A18AFDFB4C16}" type="datetimeFigureOut">
              <a:rPr lang="en-US" smtClean="0"/>
              <a:t>10/19/2018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69195-7D9D-4FCC-812F-8C4F904A51A6}" type="slidenum">
              <a:rPr lang="en-US" smtClean="0"/>
              <a:t>‹#›</a:t>
            </a:fld>
            <a:endParaRPr lang="en-US"/>
          </a:p>
        </p:txBody>
      </p:sp>
    </p:spTree>
    <p:extLst>
      <p:ext uri="{BB962C8B-B14F-4D97-AF65-F5344CB8AC3E}">
        <p14:creationId xmlns:p14="http://schemas.microsoft.com/office/powerpoint/2010/main" val="16985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503DF-A67A-4BCB-BA33-A18AFDFB4C16}" type="datetimeFigureOut">
              <a:rPr lang="en-US" smtClean="0"/>
              <a:t>10/19/2018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69195-7D9D-4FCC-812F-8C4F904A51A6}" type="slidenum">
              <a:rPr lang="en-US" smtClean="0"/>
              <a:t>‹#›</a:t>
            </a:fld>
            <a:endParaRPr lang="en-US"/>
          </a:p>
        </p:txBody>
      </p:sp>
    </p:spTree>
    <p:extLst>
      <p:ext uri="{BB962C8B-B14F-4D97-AF65-F5344CB8AC3E}">
        <p14:creationId xmlns:p14="http://schemas.microsoft.com/office/powerpoint/2010/main" val="1673159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4600038"/>
            <a:ext cx="812698" cy="5587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1830049"/>
            <a:ext cx="507936" cy="66031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825" y="530521"/>
            <a:ext cx="812698" cy="6095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825" y="3285186"/>
            <a:ext cx="1268297" cy="317074"/>
          </a:xfrm>
          <a:prstGeom prst="rect">
            <a:avLst/>
          </a:prstGeom>
        </p:spPr>
      </p:pic>
      <p:sp>
        <p:nvSpPr>
          <p:cNvPr id="7" name="TextBox 6"/>
          <p:cNvSpPr txBox="1"/>
          <p:nvPr/>
        </p:nvSpPr>
        <p:spPr>
          <a:xfrm>
            <a:off x="746061" y="1481614"/>
            <a:ext cx="4587939" cy="2954655"/>
          </a:xfrm>
          <a:prstGeom prst="rect">
            <a:avLst/>
          </a:prstGeom>
          <a:noFill/>
        </p:spPr>
        <p:txBody>
          <a:bodyPr wrap="square" rtlCol="0">
            <a:spAutoFit/>
          </a:bodyPr>
          <a:lstStyle/>
          <a:p>
            <a:r>
              <a:rPr lang="en-US" dirty="0" smtClean="0"/>
              <a:t>Dragon(player):</a:t>
            </a:r>
          </a:p>
          <a:p>
            <a:pPr marL="171450" indent="-171450">
              <a:buFont typeface="Arial" panose="020B0604020202020204" pitchFamily="34" charset="0"/>
              <a:buChar char="•"/>
            </a:pPr>
            <a:r>
              <a:rPr lang="en-US" sz="1200" dirty="0" smtClean="0"/>
              <a:t>Dragon can move left, right and up using arrow keys on keyboard and touchable buttons on mobile. The up arrow will cause the player to jump. Player has limited number of jumps.</a:t>
            </a:r>
          </a:p>
          <a:p>
            <a:pPr marL="171450" indent="-171450">
              <a:buFont typeface="Arial" panose="020B0604020202020204" pitchFamily="34" charset="0"/>
              <a:buChar char="•"/>
            </a:pPr>
            <a:r>
              <a:rPr lang="en-US" sz="1200" dirty="0" smtClean="0"/>
              <a:t>The player has two types of jumps: a main jump that is triggered when the player is already on the ground and a few double jumps after the main jump. The secondary jumps will be less powerful.</a:t>
            </a:r>
          </a:p>
          <a:p>
            <a:pPr marL="171450" indent="-171450">
              <a:buFont typeface="Arial" panose="020B0604020202020204" pitchFamily="34" charset="0"/>
              <a:buChar char="•"/>
            </a:pPr>
            <a:r>
              <a:rPr lang="en-US" sz="1200" dirty="0" smtClean="0"/>
              <a:t>The player will also be able to fire multiple fireballs using the space key on keyboard and a touchable button on mobile.</a:t>
            </a:r>
          </a:p>
          <a:p>
            <a:pPr marL="171450" indent="-171450">
              <a:buFont typeface="Arial" panose="020B0604020202020204" pitchFamily="34" charset="0"/>
              <a:buChar char="•"/>
            </a:pPr>
            <a:r>
              <a:rPr lang="en-US" sz="1200" dirty="0" smtClean="0"/>
              <a:t>The player will be effected by gravity upon jumping into the air or when not on a platform. </a:t>
            </a:r>
          </a:p>
          <a:p>
            <a:pPr marL="171450" indent="-171450">
              <a:buFont typeface="Arial" panose="020B0604020202020204" pitchFamily="34" charset="0"/>
              <a:buChar char="•"/>
            </a:pPr>
            <a:r>
              <a:rPr lang="en-US" sz="1200" dirty="0" smtClean="0"/>
              <a:t>The player will have a health bar that will decrease if an enemy hits or collides with the dragon. </a:t>
            </a:r>
          </a:p>
          <a:p>
            <a:pPr marL="171450" indent="-171450">
              <a:buFont typeface="Arial" panose="020B0604020202020204" pitchFamily="34" charset="0"/>
              <a:buChar char="•"/>
            </a:pPr>
            <a:r>
              <a:rPr lang="en-US" sz="1200" dirty="0" smtClean="0"/>
              <a:t>The player will wrap if in contact with side boundaries. </a:t>
            </a:r>
          </a:p>
          <a:p>
            <a:pPr marL="171450" indent="-171450">
              <a:buFont typeface="Arial" panose="020B0604020202020204" pitchFamily="34" charset="0"/>
              <a:buChar char="•"/>
            </a:pPr>
            <a:endParaRPr lang="en-US" sz="1200" dirty="0" smtClean="0"/>
          </a:p>
        </p:txBody>
      </p:sp>
      <p:sp>
        <p:nvSpPr>
          <p:cNvPr id="8" name="TextBox 7"/>
          <p:cNvSpPr txBox="1"/>
          <p:nvPr/>
        </p:nvSpPr>
        <p:spPr>
          <a:xfrm>
            <a:off x="6651523" y="188952"/>
            <a:ext cx="5149952" cy="2585323"/>
          </a:xfrm>
          <a:prstGeom prst="rect">
            <a:avLst/>
          </a:prstGeom>
          <a:noFill/>
        </p:spPr>
        <p:txBody>
          <a:bodyPr wrap="square" rtlCol="0">
            <a:spAutoFit/>
          </a:bodyPr>
          <a:lstStyle/>
          <a:p>
            <a:r>
              <a:rPr lang="en-US" dirty="0" smtClean="0"/>
              <a:t>Knight(enemy):</a:t>
            </a:r>
          </a:p>
          <a:p>
            <a:pPr marL="171450" indent="-171450">
              <a:buFont typeface="Arial" panose="020B0604020202020204" pitchFamily="34" charset="0"/>
              <a:buChar char="•"/>
            </a:pPr>
            <a:r>
              <a:rPr lang="en-US" sz="1200" dirty="0" smtClean="0"/>
              <a:t>The knight will chase after the player tying to collide with them to kill or hurt the player. If successful the knight will be killed but player will not be rewarded with a point and the player’s health will be reduced.</a:t>
            </a:r>
          </a:p>
          <a:p>
            <a:pPr marL="171450" indent="-171450">
              <a:buFont typeface="Arial" panose="020B0604020202020204" pitchFamily="34" charset="0"/>
              <a:buChar char="•"/>
            </a:pPr>
            <a:r>
              <a:rPr lang="en-US" sz="1200" dirty="0" smtClean="0"/>
              <a:t>The knight should be able to attempt to traverse the map in order to chase the player.</a:t>
            </a:r>
          </a:p>
          <a:p>
            <a:pPr marL="171450" indent="-171450">
              <a:buFont typeface="Arial" panose="020B0604020202020204" pitchFamily="34" charset="0"/>
              <a:buChar char="•"/>
            </a:pPr>
            <a:r>
              <a:rPr lang="en-US" sz="1200" dirty="0" smtClean="0"/>
              <a:t>The knight will always try to face the player.</a:t>
            </a:r>
          </a:p>
          <a:p>
            <a:pPr marL="171450" indent="-171450">
              <a:buFont typeface="Arial" panose="020B0604020202020204" pitchFamily="34" charset="0"/>
              <a:buChar char="•"/>
            </a:pPr>
            <a:r>
              <a:rPr lang="en-US" sz="1200" dirty="0" smtClean="0"/>
              <a:t>Upon being hit with the player’s attack, the player will be granted a point, the knight will be killed and a sound will be played.</a:t>
            </a:r>
          </a:p>
          <a:p>
            <a:pPr marL="171450" indent="-171450">
              <a:buFont typeface="Arial" panose="020B0604020202020204" pitchFamily="34" charset="0"/>
              <a:buChar char="•"/>
            </a:pPr>
            <a:r>
              <a:rPr lang="en-US" sz="1200" dirty="0" smtClean="0"/>
              <a:t>Knights only spawn at the beginning of the game and spawn on floating platforms. No more than one knight can spawn per platform. </a:t>
            </a:r>
          </a:p>
          <a:p>
            <a:pPr marL="171450" indent="-171450">
              <a:buFont typeface="Arial" panose="020B0604020202020204" pitchFamily="34" charset="0"/>
              <a:buChar char="•"/>
            </a:pPr>
            <a:r>
              <a:rPr lang="en-US" sz="1200" dirty="0" smtClean="0"/>
              <a:t>The knight should be effected by gravity when not on a platform.</a:t>
            </a:r>
          </a:p>
          <a:p>
            <a:pPr marL="171450" indent="-171450">
              <a:buFont typeface="Arial" panose="020B0604020202020204" pitchFamily="34" charset="0"/>
              <a:buChar char="•"/>
            </a:pPr>
            <a:r>
              <a:rPr lang="en-US" sz="1200" dirty="0" smtClean="0"/>
              <a:t>The knight can wrap if in contact with side boundaries.</a:t>
            </a:r>
          </a:p>
        </p:txBody>
      </p:sp>
      <p:sp>
        <p:nvSpPr>
          <p:cNvPr id="9" name="TextBox 8"/>
          <p:cNvSpPr txBox="1"/>
          <p:nvPr/>
        </p:nvSpPr>
        <p:spPr>
          <a:xfrm>
            <a:off x="1050822" y="4600038"/>
            <a:ext cx="4788003" cy="2031325"/>
          </a:xfrm>
          <a:prstGeom prst="rect">
            <a:avLst/>
          </a:prstGeom>
          <a:noFill/>
        </p:spPr>
        <p:txBody>
          <a:bodyPr wrap="square" rtlCol="0">
            <a:spAutoFit/>
          </a:bodyPr>
          <a:lstStyle/>
          <a:p>
            <a:r>
              <a:rPr lang="en-US" dirty="0" err="1" smtClean="0"/>
              <a:t>FireBall</a:t>
            </a:r>
            <a:r>
              <a:rPr lang="en-US" dirty="0" smtClean="0"/>
              <a:t>:</a:t>
            </a:r>
          </a:p>
          <a:p>
            <a:pPr marL="171450" indent="-171450">
              <a:buFont typeface="Arial" panose="020B0604020202020204" pitchFamily="34" charset="0"/>
              <a:buChar char="•"/>
            </a:pPr>
            <a:r>
              <a:rPr lang="en-US" sz="1200" dirty="0" smtClean="0"/>
              <a:t>The fireball will be the players primary attack.</a:t>
            </a:r>
          </a:p>
          <a:p>
            <a:pPr marL="171450" indent="-171450">
              <a:buFont typeface="Arial" panose="020B0604020202020204" pitchFamily="34" charset="0"/>
              <a:buChar char="•"/>
            </a:pPr>
            <a:r>
              <a:rPr lang="en-US" sz="1200" dirty="0" smtClean="0"/>
              <a:t>The fireball will travel a straight line in the direction that the player is facing.</a:t>
            </a:r>
          </a:p>
          <a:p>
            <a:pPr marL="171450" indent="-171450">
              <a:buFont typeface="Arial" panose="020B0604020202020204" pitchFamily="34" charset="0"/>
              <a:buChar char="•"/>
            </a:pPr>
            <a:r>
              <a:rPr lang="en-US" sz="1200" dirty="0"/>
              <a:t>The fireball should play a sound upon being fired</a:t>
            </a:r>
            <a:r>
              <a:rPr lang="en-US" sz="1200" dirty="0" smtClean="0"/>
              <a:t>.</a:t>
            </a:r>
          </a:p>
          <a:p>
            <a:pPr marL="171450" indent="-171450">
              <a:buFont typeface="Arial" panose="020B0604020202020204" pitchFamily="34" charset="0"/>
              <a:buChar char="•"/>
            </a:pPr>
            <a:r>
              <a:rPr lang="en-US" sz="1200" dirty="0" smtClean="0"/>
              <a:t>The player may have access to more than one fireball but only one fireball will be shot from the player at a time and if the player shoots all the fireballs they can’t shoot any more until they reset.</a:t>
            </a:r>
          </a:p>
          <a:p>
            <a:pPr marL="171450" indent="-171450">
              <a:buFont typeface="Arial" panose="020B0604020202020204" pitchFamily="34" charset="0"/>
              <a:buChar char="•"/>
            </a:pPr>
            <a:r>
              <a:rPr lang="en-US" sz="1200" dirty="0" smtClean="0"/>
              <a:t>A fireball will reset upon colliding with an enemy or after it has left the screen.</a:t>
            </a:r>
          </a:p>
        </p:txBody>
      </p:sp>
      <p:sp>
        <p:nvSpPr>
          <p:cNvPr id="10" name="TextBox 9"/>
          <p:cNvSpPr txBox="1"/>
          <p:nvPr/>
        </p:nvSpPr>
        <p:spPr>
          <a:xfrm>
            <a:off x="7107122" y="2910622"/>
            <a:ext cx="4694353" cy="2031325"/>
          </a:xfrm>
          <a:prstGeom prst="rect">
            <a:avLst/>
          </a:prstGeom>
          <a:noFill/>
        </p:spPr>
        <p:txBody>
          <a:bodyPr wrap="square" rtlCol="0">
            <a:spAutoFit/>
          </a:bodyPr>
          <a:lstStyle/>
          <a:p>
            <a:r>
              <a:rPr lang="en-US" dirty="0" smtClean="0"/>
              <a:t>Platform:</a:t>
            </a:r>
          </a:p>
          <a:p>
            <a:pPr marL="285750" indent="-285750">
              <a:buFont typeface="Arial" panose="020B0604020202020204" pitchFamily="34" charset="0"/>
              <a:buChar char="•"/>
            </a:pPr>
            <a:r>
              <a:rPr lang="en-US" sz="1200" dirty="0" smtClean="0"/>
              <a:t>The platform will act as a stationary position for all character in the game to stand on.</a:t>
            </a:r>
          </a:p>
          <a:p>
            <a:pPr marL="285750" indent="-285750">
              <a:buFont typeface="Arial" panose="020B0604020202020204" pitchFamily="34" charset="0"/>
              <a:buChar char="•"/>
            </a:pPr>
            <a:r>
              <a:rPr lang="en-US" sz="1200" dirty="0" smtClean="0"/>
              <a:t>Knights can spawn on the platforms. </a:t>
            </a:r>
          </a:p>
          <a:p>
            <a:pPr marL="285750" indent="-285750">
              <a:buFont typeface="Arial" panose="020B0604020202020204" pitchFamily="34" charset="0"/>
              <a:buChar char="•"/>
            </a:pPr>
            <a:r>
              <a:rPr lang="en-US" sz="1200" dirty="0" smtClean="0"/>
              <a:t>The player will have their available jumps refreshed upon landing on a platform. </a:t>
            </a:r>
          </a:p>
          <a:p>
            <a:pPr marL="285750" indent="-285750">
              <a:buFont typeface="Arial" panose="020B0604020202020204" pitchFamily="34" charset="0"/>
              <a:buChar char="•"/>
            </a:pPr>
            <a:r>
              <a:rPr lang="en-US" sz="1200" dirty="0" smtClean="0"/>
              <a:t>Gravity will not be tracked when the player or enemy is standing on a platform.</a:t>
            </a:r>
          </a:p>
          <a:p>
            <a:pPr marL="285750" indent="-285750">
              <a:buFont typeface="Arial" panose="020B0604020202020204" pitchFamily="34" charset="0"/>
              <a:buChar char="•"/>
            </a:pPr>
            <a:r>
              <a:rPr lang="en-US" sz="1200" dirty="0" smtClean="0"/>
              <a:t>The player should be able to pass through platforms when they have an upward trajectory, usually after jumping. </a:t>
            </a:r>
          </a:p>
        </p:txBody>
      </p:sp>
      <p:sp>
        <p:nvSpPr>
          <p:cNvPr id="11" name="TextBox 10"/>
          <p:cNvSpPr txBox="1"/>
          <p:nvPr/>
        </p:nvSpPr>
        <p:spPr>
          <a:xfrm>
            <a:off x="238125" y="188952"/>
            <a:ext cx="5600700" cy="1292662"/>
          </a:xfrm>
          <a:prstGeom prst="rect">
            <a:avLst/>
          </a:prstGeom>
          <a:noFill/>
        </p:spPr>
        <p:txBody>
          <a:bodyPr wrap="square" rtlCol="0">
            <a:spAutoFit/>
          </a:bodyPr>
          <a:lstStyle/>
          <a:p>
            <a:r>
              <a:rPr lang="en-US" dirty="0" smtClean="0"/>
              <a:t>Game: Raiding Party</a:t>
            </a:r>
          </a:p>
          <a:p>
            <a:r>
              <a:rPr lang="en-US" sz="1200" dirty="0" smtClean="0"/>
              <a:t>This will be a 2D </a:t>
            </a:r>
            <a:r>
              <a:rPr lang="en-US" sz="1200" dirty="0"/>
              <a:t>side scrolling and platforming </a:t>
            </a:r>
            <a:r>
              <a:rPr lang="en-US" sz="1200" dirty="0" smtClean="0"/>
              <a:t>game. In this game the player plays as dragon. The players goal will be to defend his dungeon from invading knights. The player will be able to traverse platforms to evade and kill the knights.  The player will be able to kill the knights with a fireball attack. The enemies only objective is to kill the player. </a:t>
            </a:r>
            <a:endParaRPr lang="en-US" sz="1200" dirty="0"/>
          </a:p>
        </p:txBody>
      </p:sp>
      <p:sp>
        <p:nvSpPr>
          <p:cNvPr id="12" name="TextBox 11"/>
          <p:cNvSpPr txBox="1"/>
          <p:nvPr/>
        </p:nvSpPr>
        <p:spPr>
          <a:xfrm>
            <a:off x="4857014" y="1269185"/>
            <a:ext cx="1868372" cy="1107996"/>
          </a:xfrm>
          <a:prstGeom prst="rect">
            <a:avLst/>
          </a:prstGeom>
          <a:noFill/>
        </p:spPr>
        <p:txBody>
          <a:bodyPr wrap="square" rtlCol="0">
            <a:spAutoFit/>
          </a:bodyPr>
          <a:lstStyle/>
          <a:p>
            <a:r>
              <a:rPr lang="en-US" dirty="0" smtClean="0"/>
              <a:t>Score: </a:t>
            </a:r>
            <a:endParaRPr lang="en-US" sz="1200" dirty="0" smtClean="0"/>
          </a:p>
          <a:p>
            <a:pPr marL="285750" indent="-285750">
              <a:buFont typeface="Arial" panose="020B0604020202020204" pitchFamily="34" charset="0"/>
              <a:buChar char="•"/>
            </a:pPr>
            <a:r>
              <a:rPr lang="en-US" sz="1200" dirty="0" smtClean="0"/>
              <a:t>The score is generated from the number of enemies that the player can kill.</a:t>
            </a:r>
            <a:endParaRPr lang="en-US" sz="1200" dirty="0"/>
          </a:p>
        </p:txBody>
      </p:sp>
      <p:sp>
        <p:nvSpPr>
          <p:cNvPr id="13" name="TextBox 12"/>
          <p:cNvSpPr txBox="1"/>
          <p:nvPr/>
        </p:nvSpPr>
        <p:spPr>
          <a:xfrm>
            <a:off x="6245174" y="4941947"/>
            <a:ext cx="1898701" cy="923330"/>
          </a:xfrm>
          <a:prstGeom prst="rect">
            <a:avLst/>
          </a:prstGeom>
          <a:noFill/>
        </p:spPr>
        <p:txBody>
          <a:bodyPr wrap="square" rtlCol="0">
            <a:spAutoFit/>
          </a:bodyPr>
          <a:lstStyle/>
          <a:p>
            <a:r>
              <a:rPr lang="en-US" dirty="0" smtClean="0"/>
              <a:t>Start:</a:t>
            </a:r>
          </a:p>
          <a:p>
            <a:pPr marL="171450" indent="-171450">
              <a:buFont typeface="Arial" panose="020B0604020202020204" pitchFamily="34" charset="0"/>
              <a:buChar char="•"/>
            </a:pPr>
            <a:r>
              <a:rPr lang="en-US" sz="1200" dirty="0" smtClean="0"/>
              <a:t>Should explain to the player controls and goal of the game.</a:t>
            </a:r>
          </a:p>
        </p:txBody>
      </p:sp>
      <p:sp>
        <p:nvSpPr>
          <p:cNvPr id="14" name="TextBox 13"/>
          <p:cNvSpPr txBox="1"/>
          <p:nvPr/>
        </p:nvSpPr>
        <p:spPr>
          <a:xfrm>
            <a:off x="8345372" y="4941947"/>
            <a:ext cx="3143250" cy="1292662"/>
          </a:xfrm>
          <a:prstGeom prst="rect">
            <a:avLst/>
          </a:prstGeom>
          <a:noFill/>
        </p:spPr>
        <p:txBody>
          <a:bodyPr wrap="square" rtlCol="0">
            <a:spAutoFit/>
          </a:bodyPr>
          <a:lstStyle/>
          <a:p>
            <a:r>
              <a:rPr lang="en-US" dirty="0" smtClean="0"/>
              <a:t>End:</a:t>
            </a:r>
          </a:p>
          <a:p>
            <a:pPr marL="171450" indent="-171450">
              <a:buFont typeface="Arial" panose="020B0604020202020204" pitchFamily="34" charset="0"/>
              <a:buChar char="•"/>
            </a:pPr>
            <a:r>
              <a:rPr lang="en-US" sz="1200" dirty="0" smtClean="0"/>
              <a:t>Game should end upon the player killing all the enemies or upon dying and display the players score.</a:t>
            </a:r>
          </a:p>
          <a:p>
            <a:pPr marL="171450" indent="-171450">
              <a:buFont typeface="Arial" panose="020B0604020202020204" pitchFamily="34" charset="0"/>
              <a:buChar char="•"/>
            </a:pPr>
            <a:r>
              <a:rPr lang="en-US" sz="1200" dirty="0" smtClean="0"/>
              <a:t>Should also give the play the option to restart the game.</a:t>
            </a:r>
          </a:p>
        </p:txBody>
      </p:sp>
      <p:sp>
        <p:nvSpPr>
          <p:cNvPr id="15" name="TextBox 14"/>
          <p:cNvSpPr txBox="1"/>
          <p:nvPr/>
        </p:nvSpPr>
        <p:spPr>
          <a:xfrm>
            <a:off x="161925" y="19257"/>
            <a:ext cx="11106150" cy="276999"/>
          </a:xfrm>
          <a:prstGeom prst="rect">
            <a:avLst/>
          </a:prstGeom>
          <a:noFill/>
        </p:spPr>
        <p:txBody>
          <a:bodyPr wrap="square" rtlCol="0">
            <a:spAutoFit/>
          </a:bodyPr>
          <a:lstStyle/>
          <a:p>
            <a:r>
              <a:rPr lang="en-US" sz="1200" dirty="0" smtClean="0"/>
              <a:t>Christian Aldrich	ECE 43700		HTML5/Mobile Game	</a:t>
            </a:r>
            <a:r>
              <a:rPr lang="en-US" sz="1200" smtClean="0"/>
              <a:t>	October 19, 2018</a:t>
            </a:r>
            <a:endParaRPr lang="en-US" sz="1200" dirty="0"/>
          </a:p>
        </p:txBody>
      </p:sp>
    </p:spTree>
    <p:extLst>
      <p:ext uri="{BB962C8B-B14F-4D97-AF65-F5344CB8AC3E}">
        <p14:creationId xmlns:p14="http://schemas.microsoft.com/office/powerpoint/2010/main" val="3211130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614</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Zizx</dc:creator>
  <cp:lastModifiedBy>Zizx</cp:lastModifiedBy>
  <cp:revision>11</cp:revision>
  <dcterms:created xsi:type="dcterms:W3CDTF">2018-10-20T01:06:48Z</dcterms:created>
  <dcterms:modified xsi:type="dcterms:W3CDTF">2018-10-20T03:41:02Z</dcterms:modified>
</cp:coreProperties>
</file>