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Monitoring Dark Web Marketplaces Using NLP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</a:t>
            </a:r>
            <a:r>
              <a:rPr/>
              <a:t>by </a:t>
            </a:r>
            <a:endParaRPr lang="en-US" dirty="0" smtClean="0"/>
          </a:p>
          <a:p>
            <a:r>
              <a:rPr lang="en-US" dirty="0" smtClean="0"/>
              <a:t>Charles Jeremiah Chomba</a:t>
            </a:r>
            <a:endParaRPr/>
          </a:p>
          <a:p>
            <a:r>
              <a:rPr lang="en-US" dirty="0" smtClean="0"/>
              <a:t>8/8/2015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Defense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Use NIST CSF to propose mitigations based on MITRE findings</a:t>
            </a:r>
          </a:p>
          <a:p>
            <a:r>
              <a:t>Examples: improved monitoring, access control, threat hunting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Limitations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Access speed and reliability of onion sites</a:t>
            </a:r>
          </a:p>
          <a:p>
            <a:r>
              <a:t>Data completeness and noise</a:t>
            </a:r>
          </a:p>
          <a:p>
            <a:r>
              <a:t>Ethical and legal considerations in dark web monitoring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Successfully built a tool for dark web threat intelligence gathering</a:t>
            </a:r>
          </a:p>
          <a:p>
            <a:r>
              <a:t>Combined Tor crawling, NLP, and cybersecurity frameworks for insights</a:t>
            </a:r>
          </a:p>
          <a:p>
            <a:r>
              <a:t>Potential for further automation and real-time alerts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A: Python Scripts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Onion link crawler with Tor proxy configuration</a:t>
            </a:r>
          </a:p>
          <a:p>
            <a:r>
              <a:t>Text extraction and CSV data logging</a:t>
            </a:r>
          </a:p>
          <a:p>
            <a:r>
              <a:t>NLP processing and MITRE ATT&amp;CK mapping scripts</a:t>
            </a:r>
          </a:p>
          <a:p>
            <a:r>
              <a:t>Visualization scripts for word clouds and bar charts</a:t>
            </a:r>
          </a:p>
          <a:p>
            <a:r>
              <a:t>Full code available upon request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B: Sample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Extracted raw text CSV samples</a:t>
            </a:r>
          </a:p>
          <a:p>
            <a:r>
              <a:t>Mapped MITRE ATT&amp;CK JSON results</a:t>
            </a:r>
          </a:p>
          <a:p>
            <a:r>
              <a:t>Screenshots or excerpts to be added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Data Screenshot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800" b="1"/>
            </a:pPr>
            <a:r>
              <a:t>Insert Sample Data Screenshot Here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 for your attention.</a:t>
            </a:r>
          </a:p>
          <a:p>
            <a:r>
              <a:t>Feel free to ask questions or provide feedback.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Objective: Use NLP to monitor dark web marketplaces for threat intelligence</a:t>
            </a:r>
          </a:p>
          <a:p>
            <a:r>
              <a:t>Key techniques: Web crawling via Tor, text extraction, NLP analysis</a:t>
            </a:r>
          </a:p>
          <a:p>
            <a:r>
              <a:t>Mapping to MITRE ATT&amp;CK framework</a:t>
            </a:r>
          </a:p>
          <a:p>
            <a:r>
              <a:t>Defense recommendations using NIST Cybersecurity Framework (CSF)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Python</a:t>
            </a:r>
          </a:p>
          <a:p>
            <a:r>
              <a:t>Requests &amp; BeautifulSoup for web scraping</a:t>
            </a:r>
          </a:p>
          <a:p>
            <a:r>
              <a:t>Tor Proxy for accessing onion sites</a:t>
            </a:r>
          </a:p>
          <a:p>
            <a:r>
              <a:t>spaCy for NLP processing</a:t>
            </a:r>
          </a:p>
          <a:p>
            <a:r>
              <a:t>Matplotlib &amp; WordCloud for data visualization</a:t>
            </a:r>
          </a:p>
          <a:p>
            <a:r>
              <a:t>MITRE ATT&amp;CK &amp; NIST CSF frameworks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Access dark web marketplaces via Tor proxy</a:t>
            </a:r>
          </a:p>
          <a:p>
            <a:r>
              <a:t>Crawl targeted onion sites and Ahmia search engine</a:t>
            </a:r>
          </a:p>
          <a:p>
            <a:r>
              <a:t>Extract raw HTML data and discover new </a:t>
            </a:r>
            <a:r>
              <a:rPr/>
              <a:t>onion </a:t>
            </a:r>
            <a:r>
              <a:rPr smtClean="0"/>
              <a:t>links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 Screenshot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50498" y="1983548"/>
            <a:ext cx="64148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b="1"/>
            </a:pPr>
            <a:r>
              <a:rPr lang="en-US" dirty="0" smtClean="0"/>
              <a:t>Terminal output showing visited URLs and discovered onion links</a:t>
            </a:r>
            <a:endParaRPr/>
          </a:p>
        </p:txBody>
      </p:sp>
      <p:pic>
        <p:nvPicPr>
          <p:cNvPr id="6" name="Picture 5" descr="E:\Screenshot_2025-08-09_20_59_5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26942" y="2466974"/>
            <a:ext cx="7005710" cy="294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2: Data Processing &amp; NLP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Clean and tokenize extracted text data</a:t>
            </a:r>
          </a:p>
          <a:p>
            <a:r>
              <a:t>Use spaCy for named entity recognition &amp; keyword extraction</a:t>
            </a:r>
          </a:p>
          <a:p>
            <a:r>
              <a:t>Map findings to MITRE ATT&amp;CK techniques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/>
              <a:t>Step </a:t>
            </a:r>
            <a:r>
              <a:rPr smtClean="0"/>
              <a:t>2 Screenshot</a:t>
            </a:r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226788" y="1561508"/>
            <a:ext cx="83756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/>
          </a:p>
          <a:p>
            <a:pPr algn="ctr">
              <a:defRPr sz="1800" b="1"/>
            </a:pPr>
            <a:r>
              <a:rPr lang="en-US" b="1" dirty="0" smtClean="0"/>
              <a:t>Screenshot 2: recognized </a:t>
            </a:r>
            <a:r>
              <a:rPr lang="en-US" b="1" dirty="0" smtClean="0"/>
              <a:t>entities with highlighted text and labels. </a:t>
            </a:r>
            <a:endParaRPr/>
          </a:p>
        </p:txBody>
      </p:sp>
      <p:pic>
        <p:nvPicPr>
          <p:cNvPr id="4" name="Picture 3" descr="E:\Screenshot_2025-08-10_21_05_33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475131"/>
            <a:ext cx="8229599" cy="34473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Visualization &amp;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Generate word clouds from keywords</a:t>
            </a:r>
          </a:p>
          <a:p>
            <a:r>
              <a:t>Create bar charts for frequent MITRE </a:t>
            </a:r>
            <a:r>
              <a:rPr/>
              <a:t>tactics </a:t>
            </a:r>
            <a:r>
              <a:rPr smtClean="0"/>
              <a:t>detected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 Screenshot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5400" y="1505634"/>
            <a:ext cx="5472588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 algn="ctr">
              <a:defRPr sz="1800" b="1"/>
            </a:pPr>
            <a:r>
              <a:rPr lang="en-US" b="1" i="1" dirty="0" smtClean="0"/>
              <a:t>Word cloud image showing top cyber threat keywords.</a:t>
            </a:r>
            <a:r>
              <a:rPr lang="en-US" b="1" dirty="0" smtClean="0"/>
              <a:t> </a:t>
            </a:r>
            <a:endParaRPr/>
          </a:p>
        </p:txBody>
      </p:sp>
      <p:pic>
        <p:nvPicPr>
          <p:cNvPr id="4" name="Picture 3" descr="E:\Figure_1.png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28788" y="2151965"/>
            <a:ext cx="5943600" cy="31479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360</Words>
  <Application>Microsoft Macintosh PowerPoint</Application>
  <PresentationFormat>On-screen Show (4:3)</PresentationFormat>
  <Paragraphs>72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Monitoring Dark Web Marketplaces Using NLP</vt:lpstr>
      <vt:lpstr>Project Overview</vt:lpstr>
      <vt:lpstr>Tools &amp; Technologies Used</vt:lpstr>
      <vt:lpstr>Step 1: Data Collection</vt:lpstr>
      <vt:lpstr>Step 1 Screenshot</vt:lpstr>
      <vt:lpstr>Step 2: Data Processing &amp; NLP</vt:lpstr>
      <vt:lpstr>Step 2 Screenshot</vt:lpstr>
      <vt:lpstr>Step 3: Visualization &amp; Analysis</vt:lpstr>
      <vt:lpstr>Step 3 Screenshot</vt:lpstr>
      <vt:lpstr>Step 4: Defense Recommendations</vt:lpstr>
      <vt:lpstr>Challenges &amp; Limitations</vt:lpstr>
      <vt:lpstr>Conclusion</vt:lpstr>
      <vt:lpstr>Appendix A: Python Scripts</vt:lpstr>
      <vt:lpstr>Appendix B: Sample Data</vt:lpstr>
      <vt:lpstr>Sample Data Screenshot</vt:lpstr>
      <vt:lpstr>Questions?</vt:lpstr>
    </vt:vector>
  </TitlesOfParts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Monitoring Dark Web Marketplaces Using NLP</dc:title>
  <dc:creator>HP</dc:creator>
  <dc:description>generated using python-pptx</dc:description>
  <cp:lastModifiedBy>HP</cp:lastModifiedBy>
  <cp:revision>5</cp:revision>
  <dcterms:created xsi:type="dcterms:W3CDTF">2013-01-27T09:14:16Z</dcterms:created>
  <dcterms:modified xsi:type="dcterms:W3CDTF">2025-08-11T16:00:49Z</dcterms:modified>
</cp:coreProperties>
</file>