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2640" r:id="rId3"/>
    <p:sldId id="2641" r:id="rId4"/>
    <p:sldId id="2642" r:id="rId5"/>
    <p:sldId id="2643" r:id="rId7"/>
    <p:sldId id="2648" r:id="rId8"/>
    <p:sldId id="2644" r:id="rId9"/>
    <p:sldId id="2659" r:id="rId10"/>
    <p:sldId id="2660" r:id="rId11"/>
    <p:sldId id="2661" r:id="rId12"/>
    <p:sldId id="2662" r:id="rId13"/>
    <p:sldId id="2663" r:id="rId14"/>
    <p:sldId id="2664" r:id="rId15"/>
    <p:sldId id="2665" r:id="rId16"/>
    <p:sldId id="2666" r:id="rId17"/>
    <p:sldId id="2645" r:id="rId18"/>
    <p:sldId id="2649" r:id="rId19"/>
    <p:sldId id="2634" r:id="rId20"/>
    <p:sldId id="2650" r:id="rId21"/>
    <p:sldId id="2646" r:id="rId22"/>
    <p:sldId id="2647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003366"/>
    <a:srgbClr val="2DDE45"/>
    <a:srgbClr val="FFFFFF"/>
    <a:srgbClr val="66CCFF"/>
    <a:srgbClr val="125B26"/>
    <a:srgbClr val="27B23C"/>
    <a:srgbClr val="134B28"/>
    <a:srgbClr val="63B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84324" autoAdjust="0"/>
  </p:normalViewPr>
  <p:slideViewPr>
    <p:cSldViewPr>
      <p:cViewPr varScale="1">
        <p:scale>
          <a:sx n="59" d="100"/>
          <a:sy n="59" d="100"/>
        </p:scale>
        <p:origin x="504" y="78"/>
      </p:cViewPr>
      <p:guideLst>
        <p:guide orient="horz" pos="312"/>
        <p:guide orient="horz" pos="4100"/>
        <p:guide pos="4015"/>
        <p:guide pos="517"/>
        <p:guide pos="7497"/>
        <p:guide pos="6926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这次活动是三个区，浙江，安徽，江苏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活动时间本来是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号到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号，实际上我们是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号开始，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号服务器就删除了。</a:t>
            </a:r>
            <a:endParaRPr lang="zh-CN" altLang="en-US"/>
          </a:p>
          <a:p>
            <a:r>
              <a:rPr lang="zh-CN" altLang="en-US">
                <a:sym typeface="+mn-ea"/>
              </a:rPr>
              <a:t>活动的服务器的配置情况是，每个区有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台服务器，服务器的配置是每台服务器</a:t>
            </a:r>
            <a:r>
              <a:rPr lang="en-US" altLang="zh-CN">
                <a:sym typeface="+mn-ea"/>
              </a:rPr>
              <a:t>2CPU4G</a:t>
            </a:r>
            <a:r>
              <a:rPr lang="zh-CN" altLang="en-US">
                <a:sym typeface="+mn-ea"/>
              </a:rPr>
              <a:t>内存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tcp</a:t>
            </a:r>
            <a:r>
              <a:rPr lang="zh-CN" altLang="en-US"/>
              <a:t>的连接数，活动的开始时间是</a:t>
            </a:r>
            <a:r>
              <a:rPr lang="en-US" altLang="zh-CN"/>
              <a:t>4</a:t>
            </a:r>
            <a:r>
              <a:rPr lang="zh-CN" altLang="en-US"/>
              <a:t>点，差不多</a:t>
            </a:r>
            <a:r>
              <a:rPr lang="en-US" altLang="zh-CN"/>
              <a:t>4</a:t>
            </a:r>
            <a:r>
              <a:rPr lang="zh-CN" altLang="en-US"/>
              <a:t>点</a:t>
            </a:r>
            <a:r>
              <a:rPr lang="en-US" altLang="zh-CN"/>
              <a:t>10</a:t>
            </a:r>
            <a:r>
              <a:rPr lang="zh-CN" altLang="en-US"/>
              <a:t>多分的活动人数就是最多的，这时候的服务器的压力也是最大的。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这是活动人数最多时的</a:t>
            </a:r>
            <a:r>
              <a:rPr lang="en-US" altLang="zh-CN"/>
              <a:t>CPU</a:t>
            </a:r>
            <a:r>
              <a:rPr lang="zh-CN" altLang="en-US"/>
              <a:t>使用率。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次活动服务器还是比较稳定的，通过前面的数据我们也看到了，即使在活动高潮的时候，服务器的压力也不是特别大，整个活动过程中，浙江的服务器CPU没有超过50%，内存就在50%左右。江苏的就更少了，CPU在30%以下，内存在50%左右。安徽的也是，CPU在30%以下，内存在也是50%左右。因为报警规则设置的也挺高的，CPU达到85%报警，内存达到80%报警，还远远没有达到这个值，所以也没有出现报警的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容器监控用到的是凯哥给的那套方案，采用的是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cAdvisor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采集数据，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influxDB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存储数据，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展示数据。因为在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CoreOS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系统里无法安装云监控插件，所以得用自己的这套监控方案，我们把所有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CoreOS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系统的数据，包括主机和容器的数据都统一传到本地的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1.200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那台机器上，然后再将数据展示出来，并通过凯哥的穿墙打洞可以实现外网访问。这还是挺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6B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dirty="0" smtClean="0">
                <a:effectLst/>
                <a:sym typeface="+mn-ea"/>
              </a:rPr>
              <a:t>，可以通过http://bdcn.link:11003访问，用户名和密码是：</a:t>
            </a:r>
            <a:r>
              <a:rPr lang="en-US" altLang="zh-CN" dirty="0" smtClean="0">
                <a:effectLst/>
                <a:sym typeface="+mn-ea"/>
              </a:rPr>
              <a:t>admin / datapower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。这样就实现了对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的监控。但是现在这个东西有点问题，就是本地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1.200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那台机器老升级，升级后它不重启，就导致之前的数据都没了。昨天是这样，今天也是，得想个办法给解决了。</a:t>
            </a:r>
            <a:endParaRPr lang="zh-CN" altLang="en-US" sz="13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92058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496729"/>
            <a:ext cx="12858045" cy="4528457"/>
          </a:xfrm>
          <a:prstGeom prst="rect">
            <a:avLst/>
          </a:prstGeom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078990" y="4616450"/>
            <a:ext cx="870140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dirty="0">
                <a:solidFill>
                  <a:schemeClr val="accent1"/>
                </a:solidFill>
                <a:cs typeface="Arial" panose="020B0604020202020204" pitchFamily="34" charset="0"/>
              </a:rPr>
              <a:t>春节活动总结</a:t>
            </a:r>
            <a:endParaRPr lang="zh-CN" altLang="en-US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53264" y="879457"/>
            <a:ext cx="2352222" cy="23522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485765" y="1224915"/>
            <a:ext cx="1887855" cy="166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春节活动</a:t>
            </a:r>
            <a:endParaRPr lang="zh-CN" altLang="en-US" sz="54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江苏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峰值时的CPU使用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810" y="1828165"/>
            <a:ext cx="8977630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江苏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峰值时的内存使用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1828165"/>
            <a:ext cx="9020810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浙江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峰值时的端口连接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1828165"/>
            <a:ext cx="9015730" cy="439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浙江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峰值时的CPU使用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1828165"/>
            <a:ext cx="9065895" cy="439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浙江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端口连接峰值时的内存使用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685" y="1828165"/>
            <a:ext cx="9015095" cy="436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报警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673225"/>
            <a:ext cx="9486900" cy="470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容器监控</a:t>
            </a:r>
            <a:endParaRPr lang="zh-CN" altLang="en-US" sz="4800" dirty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40071" y="553329"/>
            <a:ext cx="271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总体概览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598930"/>
            <a:ext cx="10333355" cy="516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56083"/>
            <a:ext cx="12858045" cy="45284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后续工作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871" y="2783974"/>
            <a:ext cx="11090275" cy="388843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写脚本定时检测服务端口是否开启</a:t>
            </a:r>
            <a:b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</a:b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写脚本当</a:t>
            </a: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portainer</a:t>
            </a:r>
            <a:r>
              <a:rPr lang="zh-CN" altLang="en-US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升级后自动重启服务</a:t>
            </a:r>
            <a:br>
              <a:rPr lang="zh-CN" altLang="zh-CN" sz="40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</a:br>
            <a:r>
              <a:rPr lang="en-US" altLang="zh-CN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4000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</a:rPr>
              <a:t>后续的其他的运维工作重点</a:t>
            </a:r>
            <a:br>
              <a:rPr lang="zh-CN" altLang="zh-CN" sz="3600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496729"/>
            <a:ext cx="12858045" cy="4528457"/>
          </a:xfrm>
          <a:prstGeom prst="rect">
            <a:avLst/>
          </a:prstGeom>
        </p:spPr>
      </p:pic>
      <p:sp>
        <p:nvSpPr>
          <p:cNvPr id="4" name="MH_Others_1"/>
          <p:cNvSpPr txBox="1"/>
          <p:nvPr>
            <p:custDataLst>
              <p:tags r:id="rId2"/>
            </p:custDataLst>
          </p:nvPr>
        </p:nvSpPr>
        <p:spPr>
          <a:xfrm>
            <a:off x="2212653" y="2480864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3"/>
            </p:custDataLst>
          </p:nvPr>
        </p:nvSpPr>
        <p:spPr>
          <a:xfrm>
            <a:off x="7483999" y="2637232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活动回顾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2"/>
          <p:cNvSpPr/>
          <p:nvPr>
            <p:custDataLst>
              <p:tags r:id="rId4"/>
            </p:custDataLst>
          </p:nvPr>
        </p:nvSpPr>
        <p:spPr>
          <a:xfrm>
            <a:off x="7483999" y="3506748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监控数据</a:t>
            </a:r>
            <a:endParaRPr lang="zh-CN" altLang="en-US" sz="1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Entry_3"/>
          <p:cNvSpPr/>
          <p:nvPr>
            <p:custDataLst>
              <p:tags r:id="rId5"/>
            </p:custDataLst>
          </p:nvPr>
        </p:nvSpPr>
        <p:spPr>
          <a:xfrm>
            <a:off x="7483999" y="4376264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容器监控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Entry_4"/>
          <p:cNvSpPr/>
          <p:nvPr>
            <p:custDataLst>
              <p:tags r:id="rId6"/>
            </p:custDataLst>
          </p:nvPr>
        </p:nvSpPr>
        <p:spPr>
          <a:xfrm>
            <a:off x="7483999" y="5245780"/>
            <a:ext cx="2466542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后续工作</a:t>
            </a:r>
            <a:endParaRPr lang="zh-CN" altLang="en-US" sz="11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496729"/>
            <a:ext cx="12858045" cy="452845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53264" y="879457"/>
            <a:ext cx="2352222" cy="23522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800352" y="4293082"/>
            <a:ext cx="725804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6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322256" y="5667959"/>
            <a:ext cx="42992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5603240" y="1264920"/>
            <a:ext cx="173736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+mn-ea"/>
              </a:rPr>
              <a:t>春节</a:t>
            </a:r>
            <a:r>
              <a:rPr lang="zh-CN" altLang="en-US" sz="54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  <a:sym typeface="+mn-ea"/>
              </a:rPr>
              <a:t>活动</a:t>
            </a: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zh-CN" altLang="en-US" sz="72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活动回顾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2018665" y="1546225"/>
            <a:ext cx="1887220" cy="2386965"/>
            <a:chOff x="3228" y="2435"/>
            <a:chExt cx="2972" cy="3759"/>
          </a:xfrm>
        </p:grpSpPr>
        <p:pic>
          <p:nvPicPr>
            <p:cNvPr id="2" name="图片 1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" y="4478"/>
              <a:ext cx="1391" cy="1716"/>
            </a:xfrm>
            <a:prstGeom prst="rect">
              <a:avLst/>
            </a:prstGeom>
          </p:spPr>
        </p:pic>
        <p:pic>
          <p:nvPicPr>
            <p:cNvPr id="33" name="图片 32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7" y="2435"/>
              <a:ext cx="1391" cy="1716"/>
            </a:xfrm>
            <a:prstGeom prst="rect">
              <a:avLst/>
            </a:prstGeom>
          </p:spPr>
        </p:pic>
        <p:pic>
          <p:nvPicPr>
            <p:cNvPr id="34" name="图片 33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" y="4478"/>
              <a:ext cx="1391" cy="1716"/>
            </a:xfrm>
            <a:prstGeom prst="rect">
              <a:avLst/>
            </a:prstGeom>
          </p:spPr>
        </p:pic>
        <p:pic>
          <p:nvPicPr>
            <p:cNvPr id="35" name="图片 34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" y="2436"/>
              <a:ext cx="1391" cy="1716"/>
            </a:xfrm>
            <a:prstGeom prst="rect">
              <a:avLst/>
            </a:prstGeom>
          </p:spPr>
        </p:pic>
      </p:grpSp>
      <p:sp>
        <p:nvSpPr>
          <p:cNvPr id="36" name="文本框 35"/>
          <p:cNvSpPr txBox="1"/>
          <p:nvPr/>
        </p:nvSpPr>
        <p:spPr>
          <a:xfrm>
            <a:off x="2327910" y="3933190"/>
            <a:ext cx="118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2CPU / 4G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269230" y="1546225"/>
            <a:ext cx="1887220" cy="2386965"/>
            <a:chOff x="3228" y="2435"/>
            <a:chExt cx="2972" cy="3759"/>
          </a:xfrm>
        </p:grpSpPr>
        <p:pic>
          <p:nvPicPr>
            <p:cNvPr id="40" name="图片 39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" y="4478"/>
              <a:ext cx="1391" cy="1716"/>
            </a:xfrm>
            <a:prstGeom prst="rect">
              <a:avLst/>
            </a:prstGeom>
          </p:spPr>
        </p:pic>
        <p:pic>
          <p:nvPicPr>
            <p:cNvPr id="41" name="图片 40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7" y="2435"/>
              <a:ext cx="1391" cy="1716"/>
            </a:xfrm>
            <a:prstGeom prst="rect">
              <a:avLst/>
            </a:prstGeom>
          </p:spPr>
        </p:pic>
        <p:pic>
          <p:nvPicPr>
            <p:cNvPr id="42" name="图片 41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" y="4478"/>
              <a:ext cx="1391" cy="1716"/>
            </a:xfrm>
            <a:prstGeom prst="rect">
              <a:avLst/>
            </a:prstGeom>
          </p:spPr>
        </p:pic>
        <p:pic>
          <p:nvPicPr>
            <p:cNvPr id="43" name="图片 42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" y="2436"/>
              <a:ext cx="1391" cy="1716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8519795" y="1546225"/>
            <a:ext cx="1887220" cy="2386965"/>
            <a:chOff x="3228" y="2435"/>
            <a:chExt cx="2972" cy="3759"/>
          </a:xfrm>
        </p:grpSpPr>
        <p:pic>
          <p:nvPicPr>
            <p:cNvPr id="45" name="图片 44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" y="4478"/>
              <a:ext cx="1391" cy="1716"/>
            </a:xfrm>
            <a:prstGeom prst="rect">
              <a:avLst/>
            </a:prstGeom>
          </p:spPr>
        </p:pic>
        <p:pic>
          <p:nvPicPr>
            <p:cNvPr id="46" name="图片 45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7" y="2435"/>
              <a:ext cx="1391" cy="1716"/>
            </a:xfrm>
            <a:prstGeom prst="rect">
              <a:avLst/>
            </a:prstGeom>
          </p:spPr>
        </p:pic>
        <p:pic>
          <p:nvPicPr>
            <p:cNvPr id="47" name="图片 46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" y="4478"/>
              <a:ext cx="1391" cy="1716"/>
            </a:xfrm>
            <a:prstGeom prst="rect">
              <a:avLst/>
            </a:prstGeom>
          </p:spPr>
        </p:pic>
        <p:pic>
          <p:nvPicPr>
            <p:cNvPr id="48" name="图片 47" descr="服务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" y="2436"/>
              <a:ext cx="1391" cy="1716"/>
            </a:xfrm>
            <a:prstGeom prst="rect">
              <a:avLst/>
            </a:prstGeom>
          </p:spPr>
        </p:pic>
      </p:grpSp>
      <p:sp>
        <p:nvSpPr>
          <p:cNvPr id="49" name="文本框 48"/>
          <p:cNvSpPr txBox="1"/>
          <p:nvPr/>
        </p:nvSpPr>
        <p:spPr>
          <a:xfrm>
            <a:off x="5554345" y="3933190"/>
            <a:ext cx="118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2CPU / 4G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781415" y="3933190"/>
            <a:ext cx="118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2CPU / 4G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391410" y="4523740"/>
            <a:ext cx="105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浙江</a:t>
            </a:r>
            <a:endParaRPr lang="zh-CN" altLang="en-US" sz="2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554345" y="4523740"/>
            <a:ext cx="105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安徽</a:t>
            </a:r>
            <a:endParaRPr lang="zh-CN" altLang="en-US" sz="2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81415" y="4523740"/>
            <a:ext cx="105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江苏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b="37389"/>
          <a:stretch>
            <a:fillRect/>
          </a:stretch>
        </p:blipFill>
        <p:spPr>
          <a:xfrm>
            <a:off x="352" y="-4358"/>
            <a:ext cx="12858045" cy="4528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45199" y="3421633"/>
            <a:ext cx="4392488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lt"/>
              </a:rPr>
              <a:t>监控数据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安徽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端口达到峰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0560" y="1847215"/>
            <a:ext cx="8977630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安徽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端口达到峰值时的CPU情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1847850"/>
            <a:ext cx="9129395" cy="435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安徽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端口达到峰值时内存的使用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1847215"/>
            <a:ext cx="9020810" cy="435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1690" y="1541145"/>
            <a:ext cx="11161395" cy="4968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7850" y="553720"/>
            <a:ext cx="1543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</a:rPr>
              <a:t>江</a:t>
            </a:r>
            <a:r>
              <a:rPr lang="zh-CN" altLang="en-US" sz="4800" dirty="0" smtClean="0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+mn-ea"/>
              </a:rPr>
              <a:t>苏</a:t>
            </a:r>
            <a:endParaRPr lang="zh-CN" altLang="en-US" sz="4800" dirty="0" smtClean="0">
              <a:solidFill>
                <a:schemeClr val="accent1"/>
              </a:solidFill>
              <a:ea typeface="微软雅黑" panose="020B0503020204020204" pitchFamily="34" charset="-122"/>
              <a:cs typeface="+mn-ea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21690" y="1383665"/>
            <a:ext cx="111525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峰值时的端口连接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847215"/>
            <a:ext cx="8989695" cy="4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自定义</PresentationFormat>
  <Paragraphs>65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</vt:lpstr>
      <vt:lpstr>微软雅黑</vt:lpstr>
      <vt:lpstr>Impact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1.事件监控 2.容器监控 3.对API的调用，写一些自动化脚本等 4.针对不同的需求进行大盘的设计与报警规则的设计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/>
  <cp:keywords>www.1ppt.com</cp:keywords>
  <cp:lastModifiedBy>Chaliive</cp:lastModifiedBy>
  <cp:revision>10</cp:revision>
  <dcterms:created xsi:type="dcterms:W3CDTF">2016-10-21T18:18:00Z</dcterms:created>
  <dcterms:modified xsi:type="dcterms:W3CDTF">2019-02-13T06:49:39Z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