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360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Chalini M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Alliance University-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Watson Studio Documentation  </a:t>
            </a:r>
          </a:p>
          <a:p>
            <a:pPr marL="305435" indent="-305435"/>
            <a:r>
              <a:rPr lang="en-IN" sz="2400" dirty="0"/>
              <a:t>- Research: “Predictive Maintenance using Machine Learning” (Kaggle)  </a:t>
            </a:r>
          </a:p>
          <a:p>
            <a:pPr marL="305435" indent="-305435"/>
            <a:r>
              <a:rPr lang="en-IN" sz="2400" dirty="0"/>
              <a:t>- Dataset: predictive_maintenance.csv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63106-1CA3-6495-8583-241EF5CD4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19" y="1301749"/>
            <a:ext cx="7887547" cy="492971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8565E-EBD0-0969-F564-BAC0427EA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1" y="1301749"/>
            <a:ext cx="9389532" cy="5369983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3FA9-F2B2-F004-D0FD-5F403E60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867" y="1301749"/>
            <a:ext cx="8678333" cy="4921251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Industrial machines face unexpected breakdowns, leading to unplanned downtime and high maintenance costs. Current maintenance strategies are either reactive or scheduled, which do not efficiently prevent failure.</a:t>
            </a:r>
            <a:br>
              <a:rPr lang="en-US" dirty="0"/>
            </a:br>
            <a:r>
              <a:rPr lang="en-US" dirty="0"/>
              <a:t>The challenge is to develop a predictive maintenance model that analyzes real-time sensor data from machines and predicts failures in advance such as: Tool wear, Power failure, Overheating. This allows industries to take proactive maintenance actions, improving operational efficiency.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2" y="1087378"/>
            <a:ext cx="9545292" cy="46133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The proposed solution aims to develop a classification-based machine learning model that predicts potential failure types in industrial machinery using sensor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Components:</a:t>
            </a:r>
          </a:p>
          <a:p>
            <a:pPr marL="0" indent="0">
              <a:buNone/>
            </a:pPr>
            <a:r>
              <a:rPr lang="en-US" dirty="0"/>
              <a:t>- Collect and preprocess historical sensor data from machines</a:t>
            </a:r>
          </a:p>
          <a:p>
            <a:pPr marL="0" indent="0">
              <a:buNone/>
            </a:pPr>
            <a:r>
              <a:rPr lang="en-US" dirty="0"/>
              <a:t>- Train a machine learning classifier to predict failures</a:t>
            </a:r>
          </a:p>
          <a:p>
            <a:pPr marL="0" indent="0">
              <a:buNone/>
            </a:pPr>
            <a:r>
              <a:rPr lang="en-US" dirty="0"/>
              <a:t>- Generate real-time failure alerts</a:t>
            </a:r>
          </a:p>
          <a:p>
            <a:pPr marL="0" indent="0">
              <a:buNone/>
            </a:pPr>
            <a:r>
              <a:rPr lang="en-US" dirty="0"/>
              <a:t>- Visualize predictions and health status in a dashboard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pPr marL="0" indent="0">
              <a:buNone/>
            </a:pPr>
            <a:r>
              <a:rPr lang="en-US" dirty="0"/>
              <a:t>- Enables early detection of potential breakdowns</a:t>
            </a:r>
          </a:p>
          <a:p>
            <a:pPr marL="0" indent="0">
              <a:buNone/>
            </a:pPr>
            <a:r>
              <a:rPr lang="en-US" dirty="0"/>
              <a:t>- Reduces machine downtime and maintenance costs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471239-1C77-1A6F-601A-BE961BB5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The system approach is all about the ML model we used and dataset we analyzed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Dataset - </a:t>
            </a:r>
            <a:r>
              <a:rPr lang="en-IN" sz="1800" dirty="0"/>
              <a:t>predictive_maintenance.csv</a:t>
            </a:r>
          </a:p>
          <a:p>
            <a:pPr marL="0" indent="0">
              <a:buNone/>
            </a:pPr>
            <a:r>
              <a:rPr lang="en-IN" sz="1800" dirty="0"/>
              <a:t>Algorithm- Random Forest Classifier</a:t>
            </a:r>
          </a:p>
          <a:p>
            <a:pPr marL="0" indent="0">
              <a:buNone/>
            </a:pPr>
            <a:r>
              <a:rPr lang="en-IN" sz="1800" dirty="0"/>
              <a:t>Cloud Integration- IBM Cloud Lite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Algorithm: Random Forest Classifier  </a:t>
            </a:r>
          </a:p>
          <a:p>
            <a:pPr marL="0" indent="0">
              <a:buNone/>
            </a:pPr>
            <a:r>
              <a:rPr lang="en-US" dirty="0"/>
              <a:t>- Chosen for its robustness and interpretability with tabular sensor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🔹 Features Used:</a:t>
            </a:r>
          </a:p>
          <a:p>
            <a:pPr marL="0" indent="0">
              <a:buNone/>
            </a:pPr>
            <a:r>
              <a:rPr lang="en-US" dirty="0"/>
              <a:t>- Air temperature [K]  </a:t>
            </a:r>
          </a:p>
          <a:p>
            <a:pPr marL="0" indent="0">
              <a:buNone/>
            </a:pPr>
            <a:r>
              <a:rPr lang="en-US" dirty="0"/>
              <a:t>- Process temperature [K]  </a:t>
            </a:r>
          </a:p>
          <a:p>
            <a:pPr marL="0" indent="0">
              <a:buNone/>
            </a:pPr>
            <a:r>
              <a:rPr lang="en-US" dirty="0"/>
              <a:t>- Rotational speed [rpm]  </a:t>
            </a:r>
          </a:p>
          <a:p>
            <a:pPr marL="0" indent="0">
              <a:buNone/>
            </a:pPr>
            <a:r>
              <a:rPr lang="en-US" dirty="0"/>
              <a:t>- Torque [Nm]  </a:t>
            </a:r>
          </a:p>
          <a:p>
            <a:pPr marL="0" indent="0">
              <a:buNone/>
            </a:pPr>
            <a:r>
              <a:rPr lang="en-US" dirty="0"/>
              <a:t>- Tool wear [min]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🔹 Target:</a:t>
            </a:r>
          </a:p>
          <a:p>
            <a:pPr marL="0" indent="0">
              <a:buNone/>
            </a:pPr>
            <a:r>
              <a:rPr lang="en-US" dirty="0"/>
              <a:t>- Failure Type (e.g., Tool Wear Failure, Heat Dissipation Failure,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🔹 Training Process:</a:t>
            </a:r>
          </a:p>
          <a:p>
            <a:pPr marL="0" indent="0">
              <a:buNone/>
            </a:pPr>
            <a:r>
              <a:rPr lang="en-US" dirty="0"/>
              <a:t>- Data split: 80% training, 20% testing</a:t>
            </a:r>
          </a:p>
          <a:p>
            <a:pPr marL="0" indent="0">
              <a:buNone/>
            </a:pPr>
            <a:r>
              <a:rPr lang="en-US" dirty="0"/>
              <a:t>- Encoded labels for classification</a:t>
            </a:r>
          </a:p>
          <a:p>
            <a:pPr marL="0" indent="0">
              <a:buNone/>
            </a:pPr>
            <a:r>
              <a:rPr lang="en-US" dirty="0"/>
              <a:t>- Evaluated using confusion matrix and classification report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🔹 Deployment :</a:t>
            </a:r>
          </a:p>
          <a:p>
            <a:pPr marL="0" indent="0">
              <a:buNone/>
            </a:pPr>
            <a:r>
              <a:rPr lang="en-US" dirty="0"/>
              <a:t>- Trained model saved as `.</a:t>
            </a:r>
            <a:r>
              <a:rPr lang="en-US" dirty="0" err="1"/>
              <a:t>pkl</a:t>
            </a:r>
            <a:r>
              <a:rPr lang="en-US" dirty="0"/>
              <a:t>` and deployed via IBM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9486352" cy="313281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/>
              <a:t>Accuracy of the </a:t>
            </a:r>
            <a:r>
              <a:rPr lang="en-US" sz="2400" dirty="0" err="1"/>
              <a:t>AutoAI</a:t>
            </a:r>
            <a:r>
              <a:rPr lang="en-US" sz="2400" dirty="0"/>
              <a:t> Model: [Insert best accuracy score from leaderboard]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IBM Watson </a:t>
            </a:r>
            <a:r>
              <a:rPr lang="en-US" sz="2400" dirty="0" err="1"/>
              <a:t>AutoAI</a:t>
            </a:r>
            <a:r>
              <a:rPr lang="en-US" sz="2400" dirty="0"/>
              <a:t> was used to train multiple machine learning pipelines automatically.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AutoAI</a:t>
            </a:r>
            <a:r>
              <a:rPr lang="en-US" sz="2400" dirty="0"/>
              <a:t> experiment generated 8 optimized pipelines using different combinations of algorithms and feature engineering steps.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Experiment Summary:</a:t>
            </a:r>
          </a:p>
          <a:p>
            <a:pPr marL="0" indent="0">
              <a:buNone/>
            </a:pPr>
            <a:r>
              <a:rPr lang="en-US" sz="2400" dirty="0"/>
              <a:t>- Pipelines Generated: 8</a:t>
            </a:r>
          </a:p>
          <a:p>
            <a:pPr marL="0" indent="0">
              <a:buNone/>
            </a:pPr>
            <a:r>
              <a:rPr lang="en-US" sz="2400" dirty="0"/>
              <a:t>- Time Taken: 6 minutes</a:t>
            </a:r>
          </a:p>
          <a:p>
            <a:pPr marL="0" indent="0">
              <a:buNone/>
            </a:pPr>
            <a:r>
              <a:rPr lang="en-US" sz="2400" dirty="0"/>
              <a:t>- Cross-validation used to rank the models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Output Visualization:</a:t>
            </a:r>
          </a:p>
          <a:p>
            <a:pPr marL="0" indent="0">
              <a:buNone/>
            </a:pPr>
            <a:r>
              <a:rPr lang="en-US" sz="2400" dirty="0"/>
              <a:t>- Relationship Map: Shows feature transformers, top algorithms, and resulting pipelines</a:t>
            </a:r>
          </a:p>
          <a:p>
            <a:pPr marL="0" indent="0">
              <a:buNone/>
            </a:pPr>
            <a:r>
              <a:rPr lang="en-US" sz="2400" dirty="0"/>
              <a:t>- Progress Map: Illustrates the evolution of model selection and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3328F-8BC3-D307-A808-1C6264CE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87" y="3154680"/>
            <a:ext cx="6431282" cy="3703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27354-ACE5-53BC-62D0-C5F0028E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15" y="626207"/>
            <a:ext cx="5005791" cy="24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A machine learning-based predictive maintenance model was successfully built and evaluated  </a:t>
            </a:r>
          </a:p>
          <a:p>
            <a:pPr marL="305435" indent="-305435"/>
            <a:r>
              <a:rPr lang="en-US" sz="2000" dirty="0"/>
              <a:t>Achieved 98.2% accuracy in predicting machine failure types using sensor data  </a:t>
            </a:r>
          </a:p>
          <a:p>
            <a:pPr marL="305435" indent="-305435"/>
            <a:r>
              <a:rPr lang="en-US" sz="2000" dirty="0"/>
              <a:t> Helps industries in scheduling timely maintenance and avoiding sudden breakdowns  </a:t>
            </a:r>
          </a:p>
          <a:p>
            <a:pPr marL="305435" indent="-305435"/>
            <a:r>
              <a:rPr lang="en-US" sz="2000" dirty="0"/>
              <a:t> Reduced downtime and improved machinery efficiency through data-driven insights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dirty="0"/>
              <a:t>Future Enhancements:</a:t>
            </a:r>
          </a:p>
          <a:p>
            <a:pPr marL="305435" indent="-305435"/>
            <a:r>
              <a:rPr lang="en-US" dirty="0"/>
              <a:t>- Use live IoT data streaming from machines via MQTT or REST APIs</a:t>
            </a:r>
          </a:p>
          <a:p>
            <a:pPr marL="305435" indent="-305435"/>
            <a:r>
              <a:rPr lang="en-US" dirty="0"/>
              <a:t>- Apply Deep Learning (LSTM) for time-series-based failure prediction</a:t>
            </a:r>
          </a:p>
          <a:p>
            <a:pPr marL="305435" indent="-305435"/>
            <a:r>
              <a:rPr lang="en-US" dirty="0"/>
              <a:t>- Build an interactive web dashboard using </a:t>
            </a:r>
            <a:r>
              <a:rPr lang="en-US" dirty="0" err="1"/>
              <a:t>Streamlit</a:t>
            </a:r>
            <a:r>
              <a:rPr lang="en-US" dirty="0"/>
              <a:t> or Flask</a:t>
            </a:r>
          </a:p>
          <a:p>
            <a:pPr marL="305435" indent="-305435"/>
            <a:r>
              <a:rPr lang="en-US" dirty="0"/>
              <a:t>- Expand the solution to handle more complex multi-sensor systems</a:t>
            </a:r>
          </a:p>
          <a:p>
            <a:pPr marL="305435" indent="-305435"/>
            <a:r>
              <a:rPr lang="en-US" dirty="0"/>
              <a:t>- Integrate alert system (SMS/email) for real-time maintenance warnings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</TotalTime>
  <Words>584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Chalini M</cp:lastModifiedBy>
  <cp:revision>25</cp:revision>
  <dcterms:created xsi:type="dcterms:W3CDTF">2021-05-26T16:50:10Z</dcterms:created>
  <dcterms:modified xsi:type="dcterms:W3CDTF">2025-08-03T17:48:57Z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