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DC-9394-4D6B-B2F2-2613EF90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1D81-7574-498D-B0E4-D17F3B1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3DA6-4A12-4630-89C3-912398F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3B6-BF0B-4B46-B9D2-7F8390E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76D9-5FA9-41F2-B4CA-E8A4182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B4D-EBD7-4328-8F27-52EB53E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E927-A79A-4976-BFC5-9744A6C2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1F06-4E8D-4EED-A225-F9B3F3E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770E-1EC3-47AF-B943-EFD7897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279-B4C1-4656-A036-445A0AC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E773-ABAD-4CC4-8B09-8AEF5837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79CD-E34C-4914-9234-1E53185B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0EE-A591-4986-92A4-42AFC2D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CFB-7046-4276-BAEF-69A81A9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7641-28D4-4CBE-B214-A4BC3DF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8A2-9925-4866-AC51-64CB325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623-D1F1-4344-B5B8-0DA0022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D7B2-5881-4084-9338-FD696F2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F3-9A94-49A5-AB52-6A0AB99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6C84-5235-41AA-A4CD-46CB7AE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F3-F370-41B9-93CA-530EDB1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C1AD-A6C2-4201-AC41-8815F79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AA1-4B71-4DDA-B91E-48992ED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B77-3BBB-4314-88FA-C4B66F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37DC-DF88-43B3-86DA-8420873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4BC-A60A-401C-A0B0-18B6AD9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D08-85B0-4A7C-A147-91337FD3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D797-C787-4D0F-A186-AAE096DB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D2C-E369-452C-85B8-432C037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B8B9-5C4D-453A-8C36-149BF4D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DE5-016F-4F20-A4CF-201A809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2A0-9F4B-444F-A100-E25F75CD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6D9-FAB9-47CC-B366-F65821E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9D84-34E9-4337-8186-37166401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CE12-D407-4D54-8B34-A494A08E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505-ECD4-4FB9-BE85-DECAFA61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EC04-7C05-4804-B3F8-22A6786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B80F-273E-4546-8CA8-CBA3399D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173A2-DEAD-40C6-A572-C71B9B1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4A0-5B4A-4278-814F-E3D8A4A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F461-5AA2-4B46-999A-34F8933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C3D9-1966-4CC2-BD6E-47DE1CE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2BE2-0CC5-45DF-84BF-70838DC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4278-7D12-4013-A33F-4665F74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70A7C-0119-446A-9A40-52AE5EF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8844-8F75-45DA-AE72-3072B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6CE-A0E3-4BF3-A73F-A00D646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1B6-C8AA-45B0-B5B9-AD03EF1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D201-4D9B-4E14-B5AF-BF80AABB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6A5A-5BAA-439C-B4D9-417B296A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67A-8B6B-4361-9F0E-2891634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5000-31C0-425E-8290-1535D37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111-2349-4889-B47D-7F95C28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A2EF2-95FE-4C06-9A45-4E554506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4CDB-95B7-4F4D-9DB6-B7BD686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C894-F690-47B5-8B0F-552BAA75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B449-A910-4A03-91E5-3D2DC7C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AD2B-9F61-4C35-B4FC-D8AF4C2D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E4F4-0C47-4F01-94E8-4D532BE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1B93-705B-4339-8D23-46B61E32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117-03F8-4CBF-9A49-D95E8724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1969-C0C8-4C80-A975-7941D9A7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FD76-1AEB-4CC8-B628-D5D5122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09FD6-120B-4C01-809F-03BFBC190CC6}"/>
              </a:ext>
            </a:extLst>
          </p:cNvPr>
          <p:cNvSpPr txBox="1"/>
          <p:nvPr/>
        </p:nvSpPr>
        <p:spPr>
          <a:xfrm>
            <a:off x="3444240" y="3028891"/>
            <a:ext cx="5303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i="0" dirty="0">
                <a:latin typeface="Arial Rounded MT Bold" panose="020F0704030504030204" pitchFamily="34" charset="0"/>
              </a:rPr>
              <a:t>(0</a:t>
            </a:r>
            <a:r>
              <a:rPr lang="en-US" sz="4600" b="1" dirty="0">
                <a:latin typeface="Arial Rounded MT Bold" panose="020F0704030504030204" pitchFamily="34" charset="0"/>
              </a:rPr>
              <a:t>, – 4) and (– 4, 5</a:t>
            </a:r>
            <a:r>
              <a:rPr lang="en-US" sz="4600" b="1" i="0" dirty="0">
                <a:latin typeface="Arial Rounded MT Bold" panose="020F0704030504030204" pitchFamily="34" charset="0"/>
              </a:rPr>
              <a:t>)</a:t>
            </a:r>
            <a:endParaRPr lang="en-US" sz="4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9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5129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142690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881" y="1148693"/>
            <a:ext cx="1600974" cy="159494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0602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621" y="1142690"/>
            <a:ext cx="2998641" cy="297280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81" y="2514523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/>
              <p:nvPr/>
            </p:nvSpPr>
            <p:spPr>
              <a:xfrm>
                <a:off x="3627892" y="2644425"/>
                <a:ext cx="5120640" cy="1508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9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9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9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900" b="1" i="1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49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49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9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9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4900" b="1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92" y="2644425"/>
                <a:ext cx="5120640" cy="1508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EEE7BCA-A65D-4D1C-9071-E2A57E92B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79920"/>
                  </p:ext>
                </p:extLst>
              </p:nvPr>
            </p:nvGraphicFramePr>
            <p:xfrm>
              <a:off x="3611217" y="914400"/>
              <a:ext cx="4969566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4783">
                      <a:extLst>
                        <a:ext uri="{9D8B030D-6E8A-4147-A177-3AD203B41FA5}">
                          <a16:colId xmlns:a16="http://schemas.microsoft.com/office/drawing/2014/main" val="29475505"/>
                        </a:ext>
                      </a:extLst>
                    </a:gridCol>
                    <a:gridCol w="2484783">
                      <a:extLst>
                        <a:ext uri="{9D8B030D-6E8A-4147-A177-3AD203B41FA5}">
                          <a16:colId xmlns:a16="http://schemas.microsoft.com/office/drawing/2014/main" val="2242455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90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8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390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9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71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553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EEE7BCA-A65D-4D1C-9071-E2A57E92B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79920"/>
                  </p:ext>
                </p:extLst>
              </p:nvPr>
            </p:nvGraphicFramePr>
            <p:xfrm>
              <a:off x="3611217" y="914400"/>
              <a:ext cx="4969566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4783">
                      <a:extLst>
                        <a:ext uri="{9D8B030D-6E8A-4147-A177-3AD203B41FA5}">
                          <a16:colId xmlns:a16="http://schemas.microsoft.com/office/drawing/2014/main" val="29475505"/>
                        </a:ext>
                      </a:extLst>
                    </a:gridCol>
                    <a:gridCol w="2484783">
                      <a:extLst>
                        <a:ext uri="{9D8B030D-6E8A-4147-A177-3AD203B41FA5}">
                          <a16:colId xmlns:a16="http://schemas.microsoft.com/office/drawing/2014/main" val="224245574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1333" r="-100980" b="-4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5" t="-1333" r="-980" b="-48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9025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853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39086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9543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71033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55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5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827927"/>
            <a:ext cx="1382306" cy="138325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190003" y="1142690"/>
            <a:ext cx="2054188" cy="206752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499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26230" y="4344802"/>
            <a:ext cx="1380430" cy="136450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957524" y="4344802"/>
            <a:ext cx="1369025" cy="136450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500403" y="3205443"/>
            <a:ext cx="2514452" cy="250386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7017543" y="3210118"/>
            <a:ext cx="1394719" cy="136275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/>
              <p:nvPr/>
            </p:nvSpPr>
            <p:spPr>
              <a:xfrm>
                <a:off x="3631479" y="2921169"/>
                <a:ext cx="512064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5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5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9" y="2921169"/>
                <a:ext cx="5120640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1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2302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600</Words>
  <Application>Microsoft Office PowerPoint</Application>
  <PresentationFormat>Widescreen</PresentationFormat>
  <Paragraphs>415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Witty Chang</dc:creator>
  <cp:lastModifiedBy>Witty Chang</cp:lastModifiedBy>
  <cp:revision>32</cp:revision>
  <dcterms:created xsi:type="dcterms:W3CDTF">2017-11-20T17:56:05Z</dcterms:created>
  <dcterms:modified xsi:type="dcterms:W3CDTF">2017-11-20T23:24:58Z</dcterms:modified>
</cp:coreProperties>
</file>