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  <p:sldId id="267" r:id="rId4"/>
    <p:sldId id="268" r:id="rId5"/>
    <p:sldId id="257" r:id="rId6"/>
    <p:sldId id="258" r:id="rId7"/>
    <p:sldId id="259" r:id="rId8"/>
    <p:sldId id="264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23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0" y="8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563DC-9394-4D6B-B2F2-2613EF902E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8D1D81-7574-498D-B0E4-D17F3B1350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E3DA6-4A12-4630-89C3-912398F95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F590-8529-4A87-BC50-CEAF75C17FE0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A73B6-BF0B-4B46-B9D2-7F8390EC9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3776D9-5FA9-41F2-B4CA-E8A41820A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F160F-7871-4EB4-B319-2EC3EFE4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742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3BB4D-EBD7-4328-8F27-52EB53E56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EE927-A79A-4976-BFC5-9744A6C252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381F06-4E8D-4EED-A225-F9B3F3E13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F590-8529-4A87-BC50-CEAF75C17FE0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4770E-1EC3-47AF-B943-EFD7897C8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35279-B4C1-4656-A036-445A0ACC3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F160F-7871-4EB4-B319-2EC3EFE4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670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F4E773-ABAD-4CC4-8B09-8AEF5837DB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3E79CD-E34C-4914-9234-1E53185B21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170EE-A591-4986-92A4-42AFC2D34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F590-8529-4A87-BC50-CEAF75C17FE0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98CCFB-7046-4276-BAEF-69A81A9A6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07641-28D4-4CBE-B214-A4BC3DFA8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F160F-7871-4EB4-B319-2EC3EFE4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488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278A2-9925-4866-AC51-64CB32529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7C623-D1F1-4344-B5B8-0DA002201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58D7B2-5881-4084-9338-FD696F273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F590-8529-4A87-BC50-CEAF75C17FE0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0D7F3-9A94-49A5-AB52-6A0AB9949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A6C84-5235-41AA-A4CD-46CB7AEBF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F160F-7871-4EB4-B319-2EC3EFE4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571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BC3F3-F370-41B9-93CA-530EDB168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E3C1AD-A6C2-4201-AC41-8815F79098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B16AA1-4B71-4DDA-B91E-48992ED9A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F590-8529-4A87-BC50-CEAF75C17FE0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C5B77-3BBB-4314-88FA-C4B66FE80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A337DC-DF88-43B3-86DA-842087330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F160F-7871-4EB4-B319-2EC3EFE4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798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A34BC-A60A-401C-A0B0-18B6AD974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71D08-85B0-4A7C-A147-91337FD33A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EFD797-C787-4D0F-A186-AAE096DB79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EA9D2C-E369-452C-85B8-432C037B2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F590-8529-4A87-BC50-CEAF75C17FE0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46B8B9-5C4D-453A-8C36-149BF4D0D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65DDE5-016F-4F20-A4CF-201A80906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F160F-7871-4EB4-B319-2EC3EFE4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183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B52A0-9F4B-444F-A100-E25F75CD0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5A06D9-FAB9-47CC-B366-F65821EBE4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2A9D84-34E9-4337-8186-371664019F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0FCE12-D407-4D54-8B34-A494A08E43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187505-ECD4-4FB9-BE85-DECAFA6195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1FEC04-7C05-4804-B3F8-22A67863A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F590-8529-4A87-BC50-CEAF75C17FE0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69B80F-273E-4546-8CA8-CBA3399D4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8173A2-DEAD-40C6-A572-C71B9B15E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F160F-7871-4EB4-B319-2EC3EFE4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219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9A4A0-5B4A-4278-814F-E3D8A4A37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3AF461-5AA2-4B46-999A-34F893367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F590-8529-4A87-BC50-CEAF75C17FE0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38C3D9-1966-4CC2-BD6E-47DE1CE90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6D2BE2-0CC5-45DF-84BF-70838DC7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F160F-7871-4EB4-B319-2EC3EFE4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141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1F4278-7D12-4013-A33F-4665F74FC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F590-8529-4A87-BC50-CEAF75C17FE0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070A7C-0119-446A-9A40-52AE5EFED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6C8844-8F75-45DA-AE72-3072B7505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F160F-7871-4EB4-B319-2EC3EFE4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481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6C6CE-A0E3-4BF3-A73F-A00D646C3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A11B6-C8AA-45B0-B5B9-AD03EF19F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59D201-4D9B-4E14-B5AF-BF80AABBB8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C16A5A-5BAA-439C-B4D9-417B296AE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F590-8529-4A87-BC50-CEAF75C17FE0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F4B67A-8B6B-4361-9F0E-289163404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5C5000-31C0-425E-8290-1535D37A8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F160F-7871-4EB4-B319-2EC3EFE4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925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26111-2349-4889-B47D-7F95C286A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9A2EF2-95FE-4C06-9A45-4E554506FF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954CDB-95B7-4F4D-9DB6-B7BD686317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99C894-F690-47B5-8B0F-552BAA751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F590-8529-4A87-BC50-CEAF75C17FE0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2B449-A910-4A03-91E5-3D2DC7C38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43AD2B-9F61-4C35-B4FC-D8AF4C2DF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F160F-7871-4EB4-B319-2EC3EFE4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384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B1E4F4-0C47-4F01-94E8-4D532BEA3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FE1B93-705B-4339-8D23-46B61E326C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E2117-03F8-4CBF-9A49-D95E8724ED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7F590-8529-4A87-BC50-CEAF75C17FE0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01969-C0C8-4C80-A975-7941D9A743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6FD76-1AEB-4CC8-B628-D5D5122E9B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F160F-7871-4EB4-B319-2EC3EFE49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231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5C82B591-58AE-4AD7-BDA9-A52E1B8F0E50}"/>
              </a:ext>
            </a:extLst>
          </p:cNvPr>
          <p:cNvSpPr/>
          <p:nvPr/>
        </p:nvSpPr>
        <p:spPr>
          <a:xfrm>
            <a:off x="3444240" y="2514600"/>
            <a:ext cx="5303520" cy="1828800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009FD6-120B-4C01-809F-03BFBC190CC6}"/>
              </a:ext>
            </a:extLst>
          </p:cNvPr>
          <p:cNvSpPr txBox="1"/>
          <p:nvPr/>
        </p:nvSpPr>
        <p:spPr>
          <a:xfrm>
            <a:off x="3444240" y="2998113"/>
            <a:ext cx="530352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i="0" dirty="0">
                <a:latin typeface="Arial Rounded MT Bold" panose="020F0704030504030204" pitchFamily="34" charset="0"/>
              </a:rPr>
              <a:t>(4</a:t>
            </a:r>
            <a:r>
              <a:rPr lang="en-US" sz="5000" b="1" dirty="0">
                <a:latin typeface="Arial Rounded MT Bold" panose="020F0704030504030204" pitchFamily="34" charset="0"/>
              </a:rPr>
              <a:t>, – 5) and (0, 0</a:t>
            </a:r>
            <a:r>
              <a:rPr lang="en-US" sz="5000" b="1" i="0" dirty="0">
                <a:latin typeface="Arial Rounded MT Bold" panose="020F0704030504030204" pitchFamily="34" charset="0"/>
              </a:rPr>
              <a:t>)</a:t>
            </a:r>
            <a:endParaRPr lang="en-US" sz="5000" b="1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7490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68BE988-1429-443A-9394-D59046254527}"/>
              </a:ext>
            </a:extLst>
          </p:cNvPr>
          <p:cNvCxnSpPr/>
          <p:nvPr/>
        </p:nvCxnSpPr>
        <p:spPr>
          <a:xfrm>
            <a:off x="6096000" y="914400"/>
            <a:ext cx="0" cy="502920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CCA6FA9-C348-4817-A7B6-DDCF525D64F0}"/>
              </a:ext>
            </a:extLst>
          </p:cNvPr>
          <p:cNvCxnSpPr>
            <a:cxnSpLocks/>
          </p:cNvCxnSpPr>
          <p:nvPr/>
        </p:nvCxnSpPr>
        <p:spPr>
          <a:xfrm rot="5400000">
            <a:off x="6096000" y="914400"/>
            <a:ext cx="0" cy="502920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5C1C1C2-15B9-49BE-B3B9-F91CF86B7D33}"/>
              </a:ext>
            </a:extLst>
          </p:cNvPr>
          <p:cNvCxnSpPr/>
          <p:nvPr/>
        </p:nvCxnSpPr>
        <p:spPr>
          <a:xfrm>
            <a:off x="4269461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4028A24-B7B4-42B5-84D6-0A5CAEBFDA41}"/>
              </a:ext>
            </a:extLst>
          </p:cNvPr>
          <p:cNvCxnSpPr/>
          <p:nvPr/>
        </p:nvCxnSpPr>
        <p:spPr>
          <a:xfrm>
            <a:off x="8412262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12E077-FCD2-4113-A596-4BFE6727F9B9}"/>
              </a:ext>
            </a:extLst>
          </p:cNvPr>
          <p:cNvCxnSpPr/>
          <p:nvPr/>
        </p:nvCxnSpPr>
        <p:spPr>
          <a:xfrm>
            <a:off x="7936933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5C82B591-58AE-4AD7-BDA9-A52E1B8F0E50}"/>
              </a:ext>
            </a:extLst>
          </p:cNvPr>
          <p:cNvSpPr/>
          <p:nvPr/>
        </p:nvSpPr>
        <p:spPr>
          <a:xfrm>
            <a:off x="3444240" y="777240"/>
            <a:ext cx="5303520" cy="530352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DEEC18F-6129-42C4-94AB-29606547A968}"/>
              </a:ext>
            </a:extLst>
          </p:cNvPr>
          <p:cNvCxnSpPr/>
          <p:nvPr/>
        </p:nvCxnSpPr>
        <p:spPr>
          <a:xfrm>
            <a:off x="7475894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B54D93-4CF3-4945-8EE1-48918FB345BE}"/>
              </a:ext>
            </a:extLst>
          </p:cNvPr>
          <p:cNvCxnSpPr/>
          <p:nvPr/>
        </p:nvCxnSpPr>
        <p:spPr>
          <a:xfrm>
            <a:off x="4731345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57E0C05-1E64-480A-9D58-025D83256F9B}"/>
              </a:ext>
            </a:extLst>
          </p:cNvPr>
          <p:cNvCxnSpPr/>
          <p:nvPr/>
        </p:nvCxnSpPr>
        <p:spPr>
          <a:xfrm>
            <a:off x="3807577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EE3EF59-6515-47DF-979D-F74D6A9F58C1}"/>
              </a:ext>
            </a:extLst>
          </p:cNvPr>
          <p:cNvCxnSpPr/>
          <p:nvPr/>
        </p:nvCxnSpPr>
        <p:spPr>
          <a:xfrm>
            <a:off x="5183703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4F5088C-0309-4F11-AB21-BB4AC5DD9F95}"/>
              </a:ext>
            </a:extLst>
          </p:cNvPr>
          <p:cNvCxnSpPr/>
          <p:nvPr/>
        </p:nvCxnSpPr>
        <p:spPr>
          <a:xfrm>
            <a:off x="5645587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DCB1D22-785C-4721-9686-5CCA2BA33073}"/>
              </a:ext>
            </a:extLst>
          </p:cNvPr>
          <p:cNvCxnSpPr/>
          <p:nvPr/>
        </p:nvCxnSpPr>
        <p:spPr>
          <a:xfrm>
            <a:off x="6558579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CBA1917-F2DD-4806-A601-B46B215580FC}"/>
              </a:ext>
            </a:extLst>
          </p:cNvPr>
          <p:cNvCxnSpPr/>
          <p:nvPr/>
        </p:nvCxnSpPr>
        <p:spPr>
          <a:xfrm>
            <a:off x="7014855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FC8B1FE-E058-48D3-9133-134D52C8F8B2}"/>
              </a:ext>
            </a:extLst>
          </p:cNvPr>
          <p:cNvCxnSpPr>
            <a:cxnSpLocks/>
          </p:cNvCxnSpPr>
          <p:nvPr/>
        </p:nvCxnSpPr>
        <p:spPr>
          <a:xfrm rot="5400000">
            <a:off x="6096000" y="-1365907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BC7CD20-FF6D-4162-8937-6BCA8FDCEA07}"/>
              </a:ext>
            </a:extLst>
          </p:cNvPr>
          <p:cNvCxnSpPr>
            <a:cxnSpLocks/>
          </p:cNvCxnSpPr>
          <p:nvPr/>
        </p:nvCxnSpPr>
        <p:spPr>
          <a:xfrm rot="5400000">
            <a:off x="6096000" y="-919435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8B2C14E-45EE-4462-ACE2-26C83A2D1933}"/>
              </a:ext>
            </a:extLst>
          </p:cNvPr>
          <p:cNvCxnSpPr>
            <a:cxnSpLocks/>
          </p:cNvCxnSpPr>
          <p:nvPr/>
        </p:nvCxnSpPr>
        <p:spPr>
          <a:xfrm rot="5400000">
            <a:off x="6096000" y="-458674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5A4C882-FDE4-4F63-AA5F-95B82DC58951}"/>
              </a:ext>
            </a:extLst>
          </p:cNvPr>
          <p:cNvCxnSpPr>
            <a:cxnSpLocks/>
          </p:cNvCxnSpPr>
          <p:nvPr/>
        </p:nvCxnSpPr>
        <p:spPr>
          <a:xfrm rot="5400000">
            <a:off x="6096000" y="458085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4B6A80F-73F9-4F56-BB36-5DBA5F55772C}"/>
              </a:ext>
            </a:extLst>
          </p:cNvPr>
          <p:cNvCxnSpPr>
            <a:cxnSpLocks/>
          </p:cNvCxnSpPr>
          <p:nvPr/>
        </p:nvCxnSpPr>
        <p:spPr>
          <a:xfrm rot="5400000">
            <a:off x="6096000" y="918187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5C57C78-DACE-43F0-A663-F25CD25AF49D}"/>
              </a:ext>
            </a:extLst>
          </p:cNvPr>
          <p:cNvCxnSpPr>
            <a:cxnSpLocks/>
          </p:cNvCxnSpPr>
          <p:nvPr/>
        </p:nvCxnSpPr>
        <p:spPr>
          <a:xfrm rot="5400000">
            <a:off x="6096000" y="3200709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0DEF1F2-5540-4633-856D-988C6AC3B344}"/>
              </a:ext>
            </a:extLst>
          </p:cNvPr>
          <p:cNvCxnSpPr>
            <a:cxnSpLocks/>
          </p:cNvCxnSpPr>
          <p:nvPr/>
        </p:nvCxnSpPr>
        <p:spPr>
          <a:xfrm rot="5400000">
            <a:off x="6096000" y="2737524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70B375D-E0BA-4616-ACF1-8D2C1BC66AFA}"/>
              </a:ext>
            </a:extLst>
          </p:cNvPr>
          <p:cNvCxnSpPr>
            <a:cxnSpLocks/>
          </p:cNvCxnSpPr>
          <p:nvPr/>
        </p:nvCxnSpPr>
        <p:spPr>
          <a:xfrm rot="5400000">
            <a:off x="6096000" y="2285249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8622E48-59D0-4B2C-9F91-F2A80C21CA4E}"/>
              </a:ext>
            </a:extLst>
          </p:cNvPr>
          <p:cNvCxnSpPr>
            <a:cxnSpLocks/>
          </p:cNvCxnSpPr>
          <p:nvPr/>
        </p:nvCxnSpPr>
        <p:spPr>
          <a:xfrm rot="5400000">
            <a:off x="6096000" y="1830202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1F44DAD-C8F5-47A9-9A12-1ACE1CED8CA7}"/>
              </a:ext>
            </a:extLst>
          </p:cNvPr>
          <p:cNvCxnSpPr>
            <a:cxnSpLocks/>
          </p:cNvCxnSpPr>
          <p:nvPr/>
        </p:nvCxnSpPr>
        <p:spPr>
          <a:xfrm rot="5400000">
            <a:off x="6096000" y="1371778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393CC34-DDA5-4086-BA81-761A26E3CDCA}"/>
              </a:ext>
            </a:extLst>
          </p:cNvPr>
          <p:cNvCxnSpPr>
            <a:cxnSpLocks/>
          </p:cNvCxnSpPr>
          <p:nvPr/>
        </p:nvCxnSpPr>
        <p:spPr>
          <a:xfrm rot="5400000">
            <a:off x="6096000" y="-2676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AC67783-164C-4592-B3F2-DE2269ECD6B5}"/>
              </a:ext>
            </a:extLst>
          </p:cNvPr>
          <p:cNvSpPr txBox="1"/>
          <p:nvPr/>
        </p:nvSpPr>
        <p:spPr>
          <a:xfrm>
            <a:off x="5522715" y="5490164"/>
            <a:ext cx="731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-10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FC536BD-C5B0-49C3-B319-4AFBA2563C4C}"/>
              </a:ext>
            </a:extLst>
          </p:cNvPr>
          <p:cNvCxnSpPr>
            <a:cxnSpLocks/>
          </p:cNvCxnSpPr>
          <p:nvPr/>
        </p:nvCxnSpPr>
        <p:spPr>
          <a:xfrm rot="5400000">
            <a:off x="6096000" y="690843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1493EA2-543D-47B4-9CD3-EA0DF5FDAE05}"/>
              </a:ext>
            </a:extLst>
          </p:cNvPr>
          <p:cNvCxnSpPr>
            <a:cxnSpLocks/>
          </p:cNvCxnSpPr>
          <p:nvPr/>
        </p:nvCxnSpPr>
        <p:spPr>
          <a:xfrm rot="5400000">
            <a:off x="6096000" y="230086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ECDC60F-9E37-4C04-ADC3-1B78C5212223}"/>
              </a:ext>
            </a:extLst>
          </p:cNvPr>
          <p:cNvCxnSpPr>
            <a:cxnSpLocks/>
          </p:cNvCxnSpPr>
          <p:nvPr/>
        </p:nvCxnSpPr>
        <p:spPr>
          <a:xfrm rot="5400000">
            <a:off x="6096000" y="-230675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B391FF0-78C4-4A52-AE04-1834F6B2C62B}"/>
              </a:ext>
            </a:extLst>
          </p:cNvPr>
          <p:cNvCxnSpPr>
            <a:cxnSpLocks/>
          </p:cNvCxnSpPr>
          <p:nvPr/>
        </p:nvCxnSpPr>
        <p:spPr>
          <a:xfrm rot="5400000">
            <a:off x="6096000" y="-686673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3051F9A-B719-4524-87C2-C1E82C3D658E}"/>
              </a:ext>
            </a:extLst>
          </p:cNvPr>
          <p:cNvCxnSpPr>
            <a:cxnSpLocks/>
          </p:cNvCxnSpPr>
          <p:nvPr/>
        </p:nvCxnSpPr>
        <p:spPr>
          <a:xfrm rot="5400000">
            <a:off x="6096000" y="-1142671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2C98F88-3F77-4936-9234-B856E50515AC}"/>
              </a:ext>
            </a:extLst>
          </p:cNvPr>
          <p:cNvCxnSpPr>
            <a:cxnSpLocks/>
          </p:cNvCxnSpPr>
          <p:nvPr/>
        </p:nvCxnSpPr>
        <p:spPr>
          <a:xfrm rot="5400000">
            <a:off x="6096000" y="1142566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E5C76BA-99A0-4629-830D-6EE6357898E5}"/>
              </a:ext>
            </a:extLst>
          </p:cNvPr>
          <p:cNvCxnSpPr>
            <a:cxnSpLocks/>
          </p:cNvCxnSpPr>
          <p:nvPr/>
        </p:nvCxnSpPr>
        <p:spPr>
          <a:xfrm rot="5400000">
            <a:off x="6096000" y="160099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3CD25A3-C007-4649-82C0-5D8971E96AFA}"/>
              </a:ext>
            </a:extLst>
          </p:cNvPr>
          <p:cNvCxnSpPr>
            <a:cxnSpLocks/>
          </p:cNvCxnSpPr>
          <p:nvPr/>
        </p:nvCxnSpPr>
        <p:spPr>
          <a:xfrm rot="5400000">
            <a:off x="6096000" y="2059414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5928636-4E5C-4443-8206-0D420F31ADF8}"/>
              </a:ext>
            </a:extLst>
          </p:cNvPr>
          <p:cNvCxnSpPr>
            <a:cxnSpLocks/>
          </p:cNvCxnSpPr>
          <p:nvPr/>
        </p:nvCxnSpPr>
        <p:spPr>
          <a:xfrm rot="5400000">
            <a:off x="6096000" y="2513075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CC5A98E-2849-4A6C-8F2F-D8767195EEA4}"/>
              </a:ext>
            </a:extLst>
          </p:cNvPr>
          <p:cNvCxnSpPr>
            <a:cxnSpLocks/>
          </p:cNvCxnSpPr>
          <p:nvPr/>
        </p:nvCxnSpPr>
        <p:spPr>
          <a:xfrm rot="5400000">
            <a:off x="6096000" y="2971499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B7A0CA3-E72F-4EE2-A494-9527B269DA74}"/>
              </a:ext>
            </a:extLst>
          </p:cNvPr>
          <p:cNvCxnSpPr/>
          <p:nvPr/>
        </p:nvCxnSpPr>
        <p:spPr>
          <a:xfrm>
            <a:off x="5871763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F1E474F-B68F-4509-8256-3D0CF18DD99A}"/>
              </a:ext>
            </a:extLst>
          </p:cNvPr>
          <p:cNvCxnSpPr/>
          <p:nvPr/>
        </p:nvCxnSpPr>
        <p:spPr>
          <a:xfrm>
            <a:off x="5414645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D834725-B679-4DAB-9293-6EDC0306EDA0}"/>
              </a:ext>
            </a:extLst>
          </p:cNvPr>
          <p:cNvCxnSpPr/>
          <p:nvPr/>
        </p:nvCxnSpPr>
        <p:spPr>
          <a:xfrm>
            <a:off x="4957524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17479C4-1A71-45B6-9E71-BC7EFEB905C7}"/>
              </a:ext>
            </a:extLst>
          </p:cNvPr>
          <p:cNvCxnSpPr/>
          <p:nvPr/>
        </p:nvCxnSpPr>
        <p:spPr>
          <a:xfrm>
            <a:off x="4500403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5DDBA214-863C-43C6-86ED-691BE340558E}"/>
              </a:ext>
            </a:extLst>
          </p:cNvPr>
          <p:cNvCxnSpPr/>
          <p:nvPr/>
        </p:nvCxnSpPr>
        <p:spPr>
          <a:xfrm>
            <a:off x="4038519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077182B-29F5-4975-92F2-58DD10AED5E1}"/>
              </a:ext>
            </a:extLst>
          </p:cNvPr>
          <p:cNvCxnSpPr/>
          <p:nvPr/>
        </p:nvCxnSpPr>
        <p:spPr>
          <a:xfrm>
            <a:off x="6331512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FF3B262D-698D-4101-A1F8-98B2D4CA5EF5}"/>
              </a:ext>
            </a:extLst>
          </p:cNvPr>
          <p:cNvCxnSpPr/>
          <p:nvPr/>
        </p:nvCxnSpPr>
        <p:spPr>
          <a:xfrm>
            <a:off x="6786717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FDB276FE-80AA-4F6E-9990-34BFEE455507}"/>
              </a:ext>
            </a:extLst>
          </p:cNvPr>
          <p:cNvCxnSpPr/>
          <p:nvPr/>
        </p:nvCxnSpPr>
        <p:spPr>
          <a:xfrm>
            <a:off x="7247756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2DB4837-8780-4486-8FAB-7E6790D2C21F}"/>
              </a:ext>
            </a:extLst>
          </p:cNvPr>
          <p:cNvCxnSpPr/>
          <p:nvPr/>
        </p:nvCxnSpPr>
        <p:spPr>
          <a:xfrm>
            <a:off x="7699269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086E7EE9-DC59-4DDA-AD86-A865B6CA2128}"/>
              </a:ext>
            </a:extLst>
          </p:cNvPr>
          <p:cNvCxnSpPr/>
          <p:nvPr/>
        </p:nvCxnSpPr>
        <p:spPr>
          <a:xfrm>
            <a:off x="8174597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475222D2-35EF-49FD-B218-7FD6FB32BC19}"/>
              </a:ext>
            </a:extLst>
          </p:cNvPr>
          <p:cNvCxnSpPr>
            <a:cxnSpLocks/>
          </p:cNvCxnSpPr>
          <p:nvPr/>
        </p:nvCxnSpPr>
        <p:spPr>
          <a:xfrm flipH="1" flipV="1">
            <a:off x="5179405" y="1159525"/>
            <a:ext cx="1604344" cy="1582877"/>
          </a:xfrm>
          <a:prstGeom prst="line">
            <a:avLst/>
          </a:prstGeom>
          <a:ln w="381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4EBAF052-BB9A-45E9-8304-0B52D356EAA0}"/>
              </a:ext>
            </a:extLst>
          </p:cNvPr>
          <p:cNvSpPr txBox="1"/>
          <p:nvPr/>
        </p:nvSpPr>
        <p:spPr>
          <a:xfrm>
            <a:off x="5958840" y="2514164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790D200-B69C-4A88-8740-258AB7AC600B}"/>
              </a:ext>
            </a:extLst>
          </p:cNvPr>
          <p:cNvSpPr txBox="1"/>
          <p:nvPr/>
        </p:nvSpPr>
        <p:spPr>
          <a:xfrm>
            <a:off x="5958840" y="2061197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2A3F1B3-6F7B-4C1B-AED2-F6C91FEC3B6B}"/>
              </a:ext>
            </a:extLst>
          </p:cNvPr>
          <p:cNvSpPr txBox="1"/>
          <p:nvPr/>
        </p:nvSpPr>
        <p:spPr>
          <a:xfrm>
            <a:off x="5958840" y="1603263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3E0F629-118C-4144-A219-450C2FE48C28}"/>
              </a:ext>
            </a:extLst>
          </p:cNvPr>
          <p:cNvSpPr txBox="1"/>
          <p:nvPr/>
        </p:nvSpPr>
        <p:spPr>
          <a:xfrm>
            <a:off x="5958840" y="1144305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56C331D-FABC-4AA6-BE4F-BE2E56CC2503}"/>
              </a:ext>
            </a:extLst>
          </p:cNvPr>
          <p:cNvSpPr txBox="1"/>
          <p:nvPr/>
        </p:nvSpPr>
        <p:spPr>
          <a:xfrm>
            <a:off x="5958840" y="3430845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41A30FB-EAFD-4884-B262-0EDD8C7C5F61}"/>
              </a:ext>
            </a:extLst>
          </p:cNvPr>
          <p:cNvSpPr txBox="1"/>
          <p:nvPr/>
        </p:nvSpPr>
        <p:spPr>
          <a:xfrm>
            <a:off x="5958840" y="3886378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0066115-7578-4C73-B22B-6CD554647B7C}"/>
              </a:ext>
            </a:extLst>
          </p:cNvPr>
          <p:cNvSpPr txBox="1"/>
          <p:nvPr/>
        </p:nvSpPr>
        <p:spPr>
          <a:xfrm>
            <a:off x="5958840" y="4346121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4701B56-E9D1-4D41-BEE9-9B99C86859FE}"/>
              </a:ext>
            </a:extLst>
          </p:cNvPr>
          <p:cNvSpPr txBox="1"/>
          <p:nvPr/>
        </p:nvSpPr>
        <p:spPr>
          <a:xfrm>
            <a:off x="5954077" y="4804612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71F6211-5FAD-4419-B6D1-B803C9C49155}"/>
              </a:ext>
            </a:extLst>
          </p:cNvPr>
          <p:cNvSpPr txBox="1"/>
          <p:nvPr/>
        </p:nvSpPr>
        <p:spPr>
          <a:xfrm>
            <a:off x="5610773" y="922344"/>
            <a:ext cx="640080" cy="402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10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33E556D-FFC1-4187-B945-5793D6958BD7}"/>
              </a:ext>
            </a:extLst>
          </p:cNvPr>
          <p:cNvSpPr txBox="1"/>
          <p:nvPr/>
        </p:nvSpPr>
        <p:spPr>
          <a:xfrm>
            <a:off x="5725073" y="1369923"/>
            <a:ext cx="548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8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D6B7015-35CA-4C5F-9BE8-FCD341E1BD6F}"/>
              </a:ext>
            </a:extLst>
          </p:cNvPr>
          <p:cNvSpPr txBox="1"/>
          <p:nvPr/>
        </p:nvSpPr>
        <p:spPr>
          <a:xfrm>
            <a:off x="5724645" y="1831791"/>
            <a:ext cx="548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6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19FA407-BE1A-4F68-86E2-B8C472193E11}"/>
              </a:ext>
            </a:extLst>
          </p:cNvPr>
          <p:cNvSpPr txBox="1"/>
          <p:nvPr/>
        </p:nvSpPr>
        <p:spPr>
          <a:xfrm>
            <a:off x="5725073" y="2284375"/>
            <a:ext cx="548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4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0EB34C83-7BAD-4BFE-BCD6-B5FD28525650}"/>
              </a:ext>
            </a:extLst>
          </p:cNvPr>
          <p:cNvCxnSpPr>
            <a:cxnSpLocks/>
          </p:cNvCxnSpPr>
          <p:nvPr/>
        </p:nvCxnSpPr>
        <p:spPr>
          <a:xfrm flipV="1">
            <a:off x="6788170" y="1142690"/>
            <a:ext cx="1624092" cy="1599712"/>
          </a:xfrm>
          <a:prstGeom prst="line">
            <a:avLst/>
          </a:prstGeom>
          <a:ln w="381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C7206992-39D2-4E05-925B-446E33F298BD}"/>
              </a:ext>
            </a:extLst>
          </p:cNvPr>
          <p:cNvSpPr txBox="1"/>
          <p:nvPr/>
        </p:nvSpPr>
        <p:spPr>
          <a:xfrm>
            <a:off x="5724645" y="2746242"/>
            <a:ext cx="548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2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042FCD8-3569-4CF1-B28B-69B258910CC8}"/>
              </a:ext>
            </a:extLst>
          </p:cNvPr>
          <p:cNvSpPr txBox="1"/>
          <p:nvPr/>
        </p:nvSpPr>
        <p:spPr>
          <a:xfrm>
            <a:off x="5957447" y="2980463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C41920E-AFF4-4558-AE1B-4573319AA45B}"/>
              </a:ext>
            </a:extLst>
          </p:cNvPr>
          <p:cNvSpPr txBox="1"/>
          <p:nvPr/>
        </p:nvSpPr>
        <p:spPr>
          <a:xfrm>
            <a:off x="5636880" y="3661001"/>
            <a:ext cx="64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-2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0562555-2D53-4F98-8B21-E80442AB99BC}"/>
              </a:ext>
            </a:extLst>
          </p:cNvPr>
          <p:cNvSpPr txBox="1"/>
          <p:nvPr/>
        </p:nvSpPr>
        <p:spPr>
          <a:xfrm>
            <a:off x="5639411" y="4116534"/>
            <a:ext cx="64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-4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7D00E47-D589-450F-93BC-092A4A1161B6}"/>
              </a:ext>
            </a:extLst>
          </p:cNvPr>
          <p:cNvSpPr txBox="1"/>
          <p:nvPr/>
        </p:nvSpPr>
        <p:spPr>
          <a:xfrm>
            <a:off x="5639396" y="4580722"/>
            <a:ext cx="64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-6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6AFC334-BA37-490C-B407-C18C0BA6E7FF}"/>
              </a:ext>
            </a:extLst>
          </p:cNvPr>
          <p:cNvSpPr txBox="1"/>
          <p:nvPr/>
        </p:nvSpPr>
        <p:spPr>
          <a:xfrm>
            <a:off x="5637720" y="5028301"/>
            <a:ext cx="64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-8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2E4ED03-372B-4D0E-9B21-4A300CFAD2ED}"/>
              </a:ext>
            </a:extLst>
          </p:cNvPr>
          <p:cNvSpPr txBox="1"/>
          <p:nvPr/>
        </p:nvSpPr>
        <p:spPr>
          <a:xfrm>
            <a:off x="5958840" y="5261820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DDFA7C7-F3F0-4392-A645-6E9DFC5BD030}"/>
              </a:ext>
            </a:extLst>
          </p:cNvPr>
          <p:cNvSpPr txBox="1"/>
          <p:nvPr/>
        </p:nvSpPr>
        <p:spPr>
          <a:xfrm>
            <a:off x="6326549" y="3270403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F78E1A7-766F-433F-888D-E4639AF438C3}"/>
              </a:ext>
            </a:extLst>
          </p:cNvPr>
          <p:cNvSpPr txBox="1"/>
          <p:nvPr/>
        </p:nvSpPr>
        <p:spPr>
          <a:xfrm>
            <a:off x="6786991" y="3270403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4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1781288-2119-4A29-816D-A78CF3C9708B}"/>
              </a:ext>
            </a:extLst>
          </p:cNvPr>
          <p:cNvSpPr txBox="1"/>
          <p:nvPr/>
        </p:nvSpPr>
        <p:spPr>
          <a:xfrm>
            <a:off x="6235453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482C8D6-282F-4D9E-8D6C-156BA5C6DED9}"/>
              </a:ext>
            </a:extLst>
          </p:cNvPr>
          <p:cNvSpPr txBox="1"/>
          <p:nvPr/>
        </p:nvSpPr>
        <p:spPr>
          <a:xfrm>
            <a:off x="7249459" y="3270403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6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DB16C56-ABDC-4966-8204-34B84351C19C}"/>
              </a:ext>
            </a:extLst>
          </p:cNvPr>
          <p:cNvSpPr txBox="1"/>
          <p:nvPr/>
        </p:nvSpPr>
        <p:spPr>
          <a:xfrm>
            <a:off x="7711966" y="3270403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8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2BD9875-6133-4D79-95B1-255843E596C2}"/>
              </a:ext>
            </a:extLst>
          </p:cNvPr>
          <p:cNvSpPr txBox="1"/>
          <p:nvPr/>
        </p:nvSpPr>
        <p:spPr>
          <a:xfrm>
            <a:off x="8183662" y="3270403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10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68D9F29-3E03-491C-BB9A-291C626A786E}"/>
              </a:ext>
            </a:extLst>
          </p:cNvPr>
          <p:cNvSpPr txBox="1"/>
          <p:nvPr/>
        </p:nvSpPr>
        <p:spPr>
          <a:xfrm>
            <a:off x="6697430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2DC80D86-3BA3-4DB7-8276-AA74CB1CDF6E}"/>
              </a:ext>
            </a:extLst>
          </p:cNvPr>
          <p:cNvSpPr txBox="1"/>
          <p:nvPr/>
        </p:nvSpPr>
        <p:spPr>
          <a:xfrm>
            <a:off x="7155716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B7EC315-CD2E-4F48-BEF6-E5FF5AB1C641}"/>
              </a:ext>
            </a:extLst>
          </p:cNvPr>
          <p:cNvSpPr txBox="1"/>
          <p:nvPr/>
        </p:nvSpPr>
        <p:spPr>
          <a:xfrm>
            <a:off x="7607829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4621BB5-D088-4023-97CD-DAC42E9F18FD}"/>
              </a:ext>
            </a:extLst>
          </p:cNvPr>
          <p:cNvSpPr txBox="1"/>
          <p:nvPr/>
        </p:nvSpPr>
        <p:spPr>
          <a:xfrm>
            <a:off x="8081527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791D89F4-AA09-4E94-8865-29426401AA78}"/>
              </a:ext>
            </a:extLst>
          </p:cNvPr>
          <p:cNvSpPr txBox="1"/>
          <p:nvPr/>
        </p:nvSpPr>
        <p:spPr>
          <a:xfrm>
            <a:off x="5782285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1E1473A-3443-4218-8980-A4A032A46E27}"/>
              </a:ext>
            </a:extLst>
          </p:cNvPr>
          <p:cNvSpPr txBox="1"/>
          <p:nvPr/>
        </p:nvSpPr>
        <p:spPr>
          <a:xfrm>
            <a:off x="5414933" y="3270403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-2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6809BB3-AA0F-4AAF-9AD9-3A5E7BBB9A8E}"/>
              </a:ext>
            </a:extLst>
          </p:cNvPr>
          <p:cNvSpPr txBox="1"/>
          <p:nvPr/>
        </p:nvSpPr>
        <p:spPr>
          <a:xfrm>
            <a:off x="4950805" y="3270403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-4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9AB481C-C67A-4B55-B89E-B7CF9B03C0E5}"/>
              </a:ext>
            </a:extLst>
          </p:cNvPr>
          <p:cNvSpPr txBox="1"/>
          <p:nvPr/>
        </p:nvSpPr>
        <p:spPr>
          <a:xfrm>
            <a:off x="4497828" y="3270403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-6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021C30E-3A8C-4DC0-A700-AF21FCA65BA2}"/>
              </a:ext>
            </a:extLst>
          </p:cNvPr>
          <p:cNvSpPr txBox="1"/>
          <p:nvPr/>
        </p:nvSpPr>
        <p:spPr>
          <a:xfrm>
            <a:off x="4035854" y="3270403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-8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F380627-FC4F-42B7-AB5F-4D14EB400404}"/>
              </a:ext>
            </a:extLst>
          </p:cNvPr>
          <p:cNvSpPr txBox="1"/>
          <p:nvPr/>
        </p:nvSpPr>
        <p:spPr>
          <a:xfrm>
            <a:off x="3531453" y="3270403"/>
            <a:ext cx="548640" cy="557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-10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CC977CA-36C2-4C89-9617-BEEA5B5C7A48}"/>
              </a:ext>
            </a:extLst>
          </p:cNvPr>
          <p:cNvSpPr txBox="1"/>
          <p:nvPr/>
        </p:nvSpPr>
        <p:spPr>
          <a:xfrm>
            <a:off x="5324916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4EC6E9A-2208-43A4-A4DD-D18A653A3739}"/>
              </a:ext>
            </a:extLst>
          </p:cNvPr>
          <p:cNvSpPr txBox="1"/>
          <p:nvPr/>
        </p:nvSpPr>
        <p:spPr>
          <a:xfrm>
            <a:off x="4867081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84CDBBF-5AB9-4443-AE3F-380DA7B78202}"/>
              </a:ext>
            </a:extLst>
          </p:cNvPr>
          <p:cNvSpPr txBox="1"/>
          <p:nvPr/>
        </p:nvSpPr>
        <p:spPr>
          <a:xfrm>
            <a:off x="4410561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CBD66F1-0DFF-4E86-805E-8F7FD589958D}"/>
              </a:ext>
            </a:extLst>
          </p:cNvPr>
          <p:cNvSpPr txBox="1"/>
          <p:nvPr/>
        </p:nvSpPr>
        <p:spPr>
          <a:xfrm>
            <a:off x="3947061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4251291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68BE988-1429-443A-9394-D59046254527}"/>
              </a:ext>
            </a:extLst>
          </p:cNvPr>
          <p:cNvCxnSpPr/>
          <p:nvPr/>
        </p:nvCxnSpPr>
        <p:spPr>
          <a:xfrm>
            <a:off x="6096000" y="914400"/>
            <a:ext cx="0" cy="502920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CCA6FA9-C348-4817-A7B6-DDCF525D64F0}"/>
              </a:ext>
            </a:extLst>
          </p:cNvPr>
          <p:cNvCxnSpPr>
            <a:cxnSpLocks/>
          </p:cNvCxnSpPr>
          <p:nvPr/>
        </p:nvCxnSpPr>
        <p:spPr>
          <a:xfrm rot="5400000">
            <a:off x="6096000" y="914400"/>
            <a:ext cx="0" cy="502920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5C1C1C2-15B9-49BE-B3B9-F91CF86B7D33}"/>
              </a:ext>
            </a:extLst>
          </p:cNvPr>
          <p:cNvCxnSpPr/>
          <p:nvPr/>
        </p:nvCxnSpPr>
        <p:spPr>
          <a:xfrm>
            <a:off x="4269461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4028A24-B7B4-42B5-84D6-0A5CAEBFDA41}"/>
              </a:ext>
            </a:extLst>
          </p:cNvPr>
          <p:cNvCxnSpPr/>
          <p:nvPr/>
        </p:nvCxnSpPr>
        <p:spPr>
          <a:xfrm>
            <a:off x="8412262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12E077-FCD2-4113-A596-4BFE6727F9B9}"/>
              </a:ext>
            </a:extLst>
          </p:cNvPr>
          <p:cNvCxnSpPr/>
          <p:nvPr/>
        </p:nvCxnSpPr>
        <p:spPr>
          <a:xfrm>
            <a:off x="7936933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5C82B591-58AE-4AD7-BDA9-A52E1B8F0E50}"/>
              </a:ext>
            </a:extLst>
          </p:cNvPr>
          <p:cNvSpPr/>
          <p:nvPr/>
        </p:nvSpPr>
        <p:spPr>
          <a:xfrm>
            <a:off x="3444240" y="777240"/>
            <a:ext cx="5303520" cy="530352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DEEC18F-6129-42C4-94AB-29606547A968}"/>
              </a:ext>
            </a:extLst>
          </p:cNvPr>
          <p:cNvCxnSpPr/>
          <p:nvPr/>
        </p:nvCxnSpPr>
        <p:spPr>
          <a:xfrm>
            <a:off x="7475894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B54D93-4CF3-4945-8EE1-48918FB345BE}"/>
              </a:ext>
            </a:extLst>
          </p:cNvPr>
          <p:cNvCxnSpPr/>
          <p:nvPr/>
        </p:nvCxnSpPr>
        <p:spPr>
          <a:xfrm>
            <a:off x="4731345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57E0C05-1E64-480A-9D58-025D83256F9B}"/>
              </a:ext>
            </a:extLst>
          </p:cNvPr>
          <p:cNvCxnSpPr/>
          <p:nvPr/>
        </p:nvCxnSpPr>
        <p:spPr>
          <a:xfrm>
            <a:off x="3807577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EE3EF59-6515-47DF-979D-F74D6A9F58C1}"/>
              </a:ext>
            </a:extLst>
          </p:cNvPr>
          <p:cNvCxnSpPr/>
          <p:nvPr/>
        </p:nvCxnSpPr>
        <p:spPr>
          <a:xfrm>
            <a:off x="5183703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4F5088C-0309-4F11-AB21-BB4AC5DD9F95}"/>
              </a:ext>
            </a:extLst>
          </p:cNvPr>
          <p:cNvCxnSpPr/>
          <p:nvPr/>
        </p:nvCxnSpPr>
        <p:spPr>
          <a:xfrm>
            <a:off x="5645587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DCB1D22-785C-4721-9686-5CCA2BA33073}"/>
              </a:ext>
            </a:extLst>
          </p:cNvPr>
          <p:cNvCxnSpPr/>
          <p:nvPr/>
        </p:nvCxnSpPr>
        <p:spPr>
          <a:xfrm>
            <a:off x="6558579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CBA1917-F2DD-4806-A601-B46B215580FC}"/>
              </a:ext>
            </a:extLst>
          </p:cNvPr>
          <p:cNvCxnSpPr/>
          <p:nvPr/>
        </p:nvCxnSpPr>
        <p:spPr>
          <a:xfrm>
            <a:off x="7014855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FC8B1FE-E058-48D3-9133-134D52C8F8B2}"/>
              </a:ext>
            </a:extLst>
          </p:cNvPr>
          <p:cNvCxnSpPr>
            <a:cxnSpLocks/>
          </p:cNvCxnSpPr>
          <p:nvPr/>
        </p:nvCxnSpPr>
        <p:spPr>
          <a:xfrm rot="5400000">
            <a:off x="6096000" y="-1365907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BC7CD20-FF6D-4162-8937-6BCA8FDCEA07}"/>
              </a:ext>
            </a:extLst>
          </p:cNvPr>
          <p:cNvCxnSpPr>
            <a:cxnSpLocks/>
          </p:cNvCxnSpPr>
          <p:nvPr/>
        </p:nvCxnSpPr>
        <p:spPr>
          <a:xfrm rot="5400000">
            <a:off x="6096000" y="-919435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8B2C14E-45EE-4462-ACE2-26C83A2D1933}"/>
              </a:ext>
            </a:extLst>
          </p:cNvPr>
          <p:cNvCxnSpPr>
            <a:cxnSpLocks/>
          </p:cNvCxnSpPr>
          <p:nvPr/>
        </p:nvCxnSpPr>
        <p:spPr>
          <a:xfrm rot="5400000">
            <a:off x="6096000" y="-458674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5A4C882-FDE4-4F63-AA5F-95B82DC58951}"/>
              </a:ext>
            </a:extLst>
          </p:cNvPr>
          <p:cNvCxnSpPr>
            <a:cxnSpLocks/>
          </p:cNvCxnSpPr>
          <p:nvPr/>
        </p:nvCxnSpPr>
        <p:spPr>
          <a:xfrm rot="5400000">
            <a:off x="6096000" y="458085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4B6A80F-73F9-4F56-BB36-5DBA5F55772C}"/>
              </a:ext>
            </a:extLst>
          </p:cNvPr>
          <p:cNvCxnSpPr>
            <a:cxnSpLocks/>
          </p:cNvCxnSpPr>
          <p:nvPr/>
        </p:nvCxnSpPr>
        <p:spPr>
          <a:xfrm rot="5400000">
            <a:off x="6096000" y="918187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5C57C78-DACE-43F0-A663-F25CD25AF49D}"/>
              </a:ext>
            </a:extLst>
          </p:cNvPr>
          <p:cNvCxnSpPr>
            <a:cxnSpLocks/>
          </p:cNvCxnSpPr>
          <p:nvPr/>
        </p:nvCxnSpPr>
        <p:spPr>
          <a:xfrm rot="5400000">
            <a:off x="6096000" y="3200709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0DEF1F2-5540-4633-856D-988C6AC3B344}"/>
              </a:ext>
            </a:extLst>
          </p:cNvPr>
          <p:cNvCxnSpPr>
            <a:cxnSpLocks/>
          </p:cNvCxnSpPr>
          <p:nvPr/>
        </p:nvCxnSpPr>
        <p:spPr>
          <a:xfrm rot="5400000">
            <a:off x="6096000" y="2737524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70B375D-E0BA-4616-ACF1-8D2C1BC66AFA}"/>
              </a:ext>
            </a:extLst>
          </p:cNvPr>
          <p:cNvCxnSpPr>
            <a:cxnSpLocks/>
          </p:cNvCxnSpPr>
          <p:nvPr/>
        </p:nvCxnSpPr>
        <p:spPr>
          <a:xfrm rot="5400000">
            <a:off x="6096000" y="2285249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8622E48-59D0-4B2C-9F91-F2A80C21CA4E}"/>
              </a:ext>
            </a:extLst>
          </p:cNvPr>
          <p:cNvCxnSpPr>
            <a:cxnSpLocks/>
          </p:cNvCxnSpPr>
          <p:nvPr/>
        </p:nvCxnSpPr>
        <p:spPr>
          <a:xfrm rot="5400000">
            <a:off x="6096000" y="1830202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1F44DAD-C8F5-47A9-9A12-1ACE1CED8CA7}"/>
              </a:ext>
            </a:extLst>
          </p:cNvPr>
          <p:cNvCxnSpPr>
            <a:cxnSpLocks/>
          </p:cNvCxnSpPr>
          <p:nvPr/>
        </p:nvCxnSpPr>
        <p:spPr>
          <a:xfrm rot="5400000">
            <a:off x="6096000" y="1371778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393CC34-DDA5-4086-BA81-761A26E3CDCA}"/>
              </a:ext>
            </a:extLst>
          </p:cNvPr>
          <p:cNvCxnSpPr>
            <a:cxnSpLocks/>
          </p:cNvCxnSpPr>
          <p:nvPr/>
        </p:nvCxnSpPr>
        <p:spPr>
          <a:xfrm rot="5400000">
            <a:off x="6096000" y="-2676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AC67783-164C-4592-B3F2-DE2269ECD6B5}"/>
              </a:ext>
            </a:extLst>
          </p:cNvPr>
          <p:cNvSpPr txBox="1"/>
          <p:nvPr/>
        </p:nvSpPr>
        <p:spPr>
          <a:xfrm>
            <a:off x="5522715" y="5490164"/>
            <a:ext cx="731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-10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FC536BD-C5B0-49C3-B319-4AFBA2563C4C}"/>
              </a:ext>
            </a:extLst>
          </p:cNvPr>
          <p:cNvCxnSpPr>
            <a:cxnSpLocks/>
          </p:cNvCxnSpPr>
          <p:nvPr/>
        </p:nvCxnSpPr>
        <p:spPr>
          <a:xfrm rot="5400000">
            <a:off x="6096000" y="690843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1493EA2-543D-47B4-9CD3-EA0DF5FDAE05}"/>
              </a:ext>
            </a:extLst>
          </p:cNvPr>
          <p:cNvCxnSpPr>
            <a:cxnSpLocks/>
          </p:cNvCxnSpPr>
          <p:nvPr/>
        </p:nvCxnSpPr>
        <p:spPr>
          <a:xfrm rot="5400000">
            <a:off x="6096000" y="230086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ECDC60F-9E37-4C04-ADC3-1B78C5212223}"/>
              </a:ext>
            </a:extLst>
          </p:cNvPr>
          <p:cNvCxnSpPr>
            <a:cxnSpLocks/>
          </p:cNvCxnSpPr>
          <p:nvPr/>
        </p:nvCxnSpPr>
        <p:spPr>
          <a:xfrm rot="5400000">
            <a:off x="6096000" y="-230675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B391FF0-78C4-4A52-AE04-1834F6B2C62B}"/>
              </a:ext>
            </a:extLst>
          </p:cNvPr>
          <p:cNvCxnSpPr>
            <a:cxnSpLocks/>
          </p:cNvCxnSpPr>
          <p:nvPr/>
        </p:nvCxnSpPr>
        <p:spPr>
          <a:xfrm rot="5400000">
            <a:off x="6096000" y="-686673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3051F9A-B719-4524-87C2-C1E82C3D658E}"/>
              </a:ext>
            </a:extLst>
          </p:cNvPr>
          <p:cNvCxnSpPr>
            <a:cxnSpLocks/>
          </p:cNvCxnSpPr>
          <p:nvPr/>
        </p:nvCxnSpPr>
        <p:spPr>
          <a:xfrm rot="5400000">
            <a:off x="6096000" y="-1142671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2C98F88-3F77-4936-9234-B856E50515AC}"/>
              </a:ext>
            </a:extLst>
          </p:cNvPr>
          <p:cNvCxnSpPr>
            <a:cxnSpLocks/>
          </p:cNvCxnSpPr>
          <p:nvPr/>
        </p:nvCxnSpPr>
        <p:spPr>
          <a:xfrm rot="5400000">
            <a:off x="6096000" y="1142566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E5C76BA-99A0-4629-830D-6EE6357898E5}"/>
              </a:ext>
            </a:extLst>
          </p:cNvPr>
          <p:cNvCxnSpPr>
            <a:cxnSpLocks/>
          </p:cNvCxnSpPr>
          <p:nvPr/>
        </p:nvCxnSpPr>
        <p:spPr>
          <a:xfrm rot="5400000">
            <a:off x="6096000" y="160099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3CD25A3-C007-4649-82C0-5D8971E96AFA}"/>
              </a:ext>
            </a:extLst>
          </p:cNvPr>
          <p:cNvCxnSpPr>
            <a:cxnSpLocks/>
          </p:cNvCxnSpPr>
          <p:nvPr/>
        </p:nvCxnSpPr>
        <p:spPr>
          <a:xfrm rot="5400000">
            <a:off x="6096000" y="2059414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5928636-4E5C-4443-8206-0D420F31ADF8}"/>
              </a:ext>
            </a:extLst>
          </p:cNvPr>
          <p:cNvCxnSpPr>
            <a:cxnSpLocks/>
          </p:cNvCxnSpPr>
          <p:nvPr/>
        </p:nvCxnSpPr>
        <p:spPr>
          <a:xfrm rot="5400000">
            <a:off x="6096000" y="2513075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CC5A98E-2849-4A6C-8F2F-D8767195EEA4}"/>
              </a:ext>
            </a:extLst>
          </p:cNvPr>
          <p:cNvCxnSpPr>
            <a:cxnSpLocks/>
          </p:cNvCxnSpPr>
          <p:nvPr/>
        </p:nvCxnSpPr>
        <p:spPr>
          <a:xfrm rot="5400000">
            <a:off x="6096000" y="2971499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B7A0CA3-E72F-4EE2-A494-9527B269DA74}"/>
              </a:ext>
            </a:extLst>
          </p:cNvPr>
          <p:cNvCxnSpPr/>
          <p:nvPr/>
        </p:nvCxnSpPr>
        <p:spPr>
          <a:xfrm>
            <a:off x="5871763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F1E474F-B68F-4509-8256-3D0CF18DD99A}"/>
              </a:ext>
            </a:extLst>
          </p:cNvPr>
          <p:cNvCxnSpPr/>
          <p:nvPr/>
        </p:nvCxnSpPr>
        <p:spPr>
          <a:xfrm>
            <a:off x="5414645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D834725-B679-4DAB-9293-6EDC0306EDA0}"/>
              </a:ext>
            </a:extLst>
          </p:cNvPr>
          <p:cNvCxnSpPr/>
          <p:nvPr/>
        </p:nvCxnSpPr>
        <p:spPr>
          <a:xfrm>
            <a:off x="4957524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17479C4-1A71-45B6-9E71-BC7EFEB905C7}"/>
              </a:ext>
            </a:extLst>
          </p:cNvPr>
          <p:cNvCxnSpPr/>
          <p:nvPr/>
        </p:nvCxnSpPr>
        <p:spPr>
          <a:xfrm>
            <a:off x="4500403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5DDBA214-863C-43C6-86ED-691BE340558E}"/>
              </a:ext>
            </a:extLst>
          </p:cNvPr>
          <p:cNvCxnSpPr/>
          <p:nvPr/>
        </p:nvCxnSpPr>
        <p:spPr>
          <a:xfrm>
            <a:off x="4038519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077182B-29F5-4975-92F2-58DD10AED5E1}"/>
              </a:ext>
            </a:extLst>
          </p:cNvPr>
          <p:cNvCxnSpPr/>
          <p:nvPr/>
        </p:nvCxnSpPr>
        <p:spPr>
          <a:xfrm>
            <a:off x="6331512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FF3B262D-698D-4101-A1F8-98B2D4CA5EF5}"/>
              </a:ext>
            </a:extLst>
          </p:cNvPr>
          <p:cNvCxnSpPr/>
          <p:nvPr/>
        </p:nvCxnSpPr>
        <p:spPr>
          <a:xfrm>
            <a:off x="6786717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FDB276FE-80AA-4F6E-9990-34BFEE455507}"/>
              </a:ext>
            </a:extLst>
          </p:cNvPr>
          <p:cNvCxnSpPr/>
          <p:nvPr/>
        </p:nvCxnSpPr>
        <p:spPr>
          <a:xfrm>
            <a:off x="7247756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2DB4837-8780-4486-8FAB-7E6790D2C21F}"/>
              </a:ext>
            </a:extLst>
          </p:cNvPr>
          <p:cNvCxnSpPr/>
          <p:nvPr/>
        </p:nvCxnSpPr>
        <p:spPr>
          <a:xfrm>
            <a:off x="7699269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086E7EE9-DC59-4DDA-AD86-A865B6CA2128}"/>
              </a:ext>
            </a:extLst>
          </p:cNvPr>
          <p:cNvCxnSpPr/>
          <p:nvPr/>
        </p:nvCxnSpPr>
        <p:spPr>
          <a:xfrm>
            <a:off x="8174597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475222D2-35EF-49FD-B218-7FD6FB32BC19}"/>
              </a:ext>
            </a:extLst>
          </p:cNvPr>
          <p:cNvCxnSpPr>
            <a:cxnSpLocks/>
          </p:cNvCxnSpPr>
          <p:nvPr/>
        </p:nvCxnSpPr>
        <p:spPr>
          <a:xfrm flipH="1" flipV="1">
            <a:off x="3807577" y="1142690"/>
            <a:ext cx="1607068" cy="1599712"/>
          </a:xfrm>
          <a:prstGeom prst="line">
            <a:avLst/>
          </a:prstGeom>
          <a:ln w="381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4EBAF052-BB9A-45E9-8304-0B52D356EAA0}"/>
              </a:ext>
            </a:extLst>
          </p:cNvPr>
          <p:cNvSpPr txBox="1"/>
          <p:nvPr/>
        </p:nvSpPr>
        <p:spPr>
          <a:xfrm>
            <a:off x="5958840" y="2514164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790D200-B69C-4A88-8740-258AB7AC600B}"/>
              </a:ext>
            </a:extLst>
          </p:cNvPr>
          <p:cNvSpPr txBox="1"/>
          <p:nvPr/>
        </p:nvSpPr>
        <p:spPr>
          <a:xfrm>
            <a:off x="5958840" y="2061197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2A3F1B3-6F7B-4C1B-AED2-F6C91FEC3B6B}"/>
              </a:ext>
            </a:extLst>
          </p:cNvPr>
          <p:cNvSpPr txBox="1"/>
          <p:nvPr/>
        </p:nvSpPr>
        <p:spPr>
          <a:xfrm>
            <a:off x="5958840" y="1603263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3E0F629-118C-4144-A219-450C2FE48C28}"/>
              </a:ext>
            </a:extLst>
          </p:cNvPr>
          <p:cNvSpPr txBox="1"/>
          <p:nvPr/>
        </p:nvSpPr>
        <p:spPr>
          <a:xfrm>
            <a:off x="5958840" y="1144305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56C331D-FABC-4AA6-BE4F-BE2E56CC2503}"/>
              </a:ext>
            </a:extLst>
          </p:cNvPr>
          <p:cNvSpPr txBox="1"/>
          <p:nvPr/>
        </p:nvSpPr>
        <p:spPr>
          <a:xfrm>
            <a:off x="5958840" y="3430845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41A30FB-EAFD-4884-B262-0EDD8C7C5F61}"/>
              </a:ext>
            </a:extLst>
          </p:cNvPr>
          <p:cNvSpPr txBox="1"/>
          <p:nvPr/>
        </p:nvSpPr>
        <p:spPr>
          <a:xfrm>
            <a:off x="5958840" y="3886378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0066115-7578-4C73-B22B-6CD554647B7C}"/>
              </a:ext>
            </a:extLst>
          </p:cNvPr>
          <p:cNvSpPr txBox="1"/>
          <p:nvPr/>
        </p:nvSpPr>
        <p:spPr>
          <a:xfrm>
            <a:off x="5958840" y="4346121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4701B56-E9D1-4D41-BEE9-9B99C86859FE}"/>
              </a:ext>
            </a:extLst>
          </p:cNvPr>
          <p:cNvSpPr txBox="1"/>
          <p:nvPr/>
        </p:nvSpPr>
        <p:spPr>
          <a:xfrm>
            <a:off x="5954077" y="4804612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71F6211-5FAD-4419-B6D1-B803C9C49155}"/>
              </a:ext>
            </a:extLst>
          </p:cNvPr>
          <p:cNvSpPr txBox="1"/>
          <p:nvPr/>
        </p:nvSpPr>
        <p:spPr>
          <a:xfrm>
            <a:off x="5610773" y="922344"/>
            <a:ext cx="640080" cy="402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10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33E556D-FFC1-4187-B945-5793D6958BD7}"/>
              </a:ext>
            </a:extLst>
          </p:cNvPr>
          <p:cNvSpPr txBox="1"/>
          <p:nvPr/>
        </p:nvSpPr>
        <p:spPr>
          <a:xfrm>
            <a:off x="5725073" y="1369923"/>
            <a:ext cx="548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8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D6B7015-35CA-4C5F-9BE8-FCD341E1BD6F}"/>
              </a:ext>
            </a:extLst>
          </p:cNvPr>
          <p:cNvSpPr txBox="1"/>
          <p:nvPr/>
        </p:nvSpPr>
        <p:spPr>
          <a:xfrm>
            <a:off x="5724645" y="1831791"/>
            <a:ext cx="548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6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19FA407-BE1A-4F68-86E2-B8C472193E11}"/>
              </a:ext>
            </a:extLst>
          </p:cNvPr>
          <p:cNvSpPr txBox="1"/>
          <p:nvPr/>
        </p:nvSpPr>
        <p:spPr>
          <a:xfrm>
            <a:off x="5725073" y="2284375"/>
            <a:ext cx="548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4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0EB34C83-7BAD-4BFE-BCD6-B5FD28525650}"/>
              </a:ext>
            </a:extLst>
          </p:cNvPr>
          <p:cNvCxnSpPr>
            <a:cxnSpLocks/>
          </p:cNvCxnSpPr>
          <p:nvPr/>
        </p:nvCxnSpPr>
        <p:spPr>
          <a:xfrm flipV="1">
            <a:off x="5413881" y="1148693"/>
            <a:ext cx="1600974" cy="1594949"/>
          </a:xfrm>
          <a:prstGeom prst="line">
            <a:avLst/>
          </a:prstGeom>
          <a:ln w="381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C7206992-39D2-4E05-925B-446E33F298BD}"/>
              </a:ext>
            </a:extLst>
          </p:cNvPr>
          <p:cNvSpPr txBox="1"/>
          <p:nvPr/>
        </p:nvSpPr>
        <p:spPr>
          <a:xfrm>
            <a:off x="5724645" y="2746242"/>
            <a:ext cx="548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2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042FCD8-3569-4CF1-B28B-69B258910CC8}"/>
              </a:ext>
            </a:extLst>
          </p:cNvPr>
          <p:cNvSpPr txBox="1"/>
          <p:nvPr/>
        </p:nvSpPr>
        <p:spPr>
          <a:xfrm>
            <a:off x="5957447" y="2980463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C41920E-AFF4-4558-AE1B-4573319AA45B}"/>
              </a:ext>
            </a:extLst>
          </p:cNvPr>
          <p:cNvSpPr txBox="1"/>
          <p:nvPr/>
        </p:nvSpPr>
        <p:spPr>
          <a:xfrm>
            <a:off x="5636880" y="3661001"/>
            <a:ext cx="64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-2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0562555-2D53-4F98-8B21-E80442AB99BC}"/>
              </a:ext>
            </a:extLst>
          </p:cNvPr>
          <p:cNvSpPr txBox="1"/>
          <p:nvPr/>
        </p:nvSpPr>
        <p:spPr>
          <a:xfrm>
            <a:off x="5639411" y="4116534"/>
            <a:ext cx="64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-4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7D00E47-D589-450F-93BC-092A4A1161B6}"/>
              </a:ext>
            </a:extLst>
          </p:cNvPr>
          <p:cNvSpPr txBox="1"/>
          <p:nvPr/>
        </p:nvSpPr>
        <p:spPr>
          <a:xfrm>
            <a:off x="5639396" y="4580722"/>
            <a:ext cx="64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-6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6AFC334-BA37-490C-B407-C18C0BA6E7FF}"/>
              </a:ext>
            </a:extLst>
          </p:cNvPr>
          <p:cNvSpPr txBox="1"/>
          <p:nvPr/>
        </p:nvSpPr>
        <p:spPr>
          <a:xfrm>
            <a:off x="5637720" y="5028301"/>
            <a:ext cx="64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-8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2E4ED03-372B-4D0E-9B21-4A300CFAD2ED}"/>
              </a:ext>
            </a:extLst>
          </p:cNvPr>
          <p:cNvSpPr txBox="1"/>
          <p:nvPr/>
        </p:nvSpPr>
        <p:spPr>
          <a:xfrm>
            <a:off x="5958840" y="5261820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DDFA7C7-F3F0-4392-A645-6E9DFC5BD030}"/>
              </a:ext>
            </a:extLst>
          </p:cNvPr>
          <p:cNvSpPr txBox="1"/>
          <p:nvPr/>
        </p:nvSpPr>
        <p:spPr>
          <a:xfrm>
            <a:off x="6326549" y="3270403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F78E1A7-766F-433F-888D-E4639AF438C3}"/>
              </a:ext>
            </a:extLst>
          </p:cNvPr>
          <p:cNvSpPr txBox="1"/>
          <p:nvPr/>
        </p:nvSpPr>
        <p:spPr>
          <a:xfrm>
            <a:off x="6786991" y="3270403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4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1781288-2119-4A29-816D-A78CF3C9708B}"/>
              </a:ext>
            </a:extLst>
          </p:cNvPr>
          <p:cNvSpPr txBox="1"/>
          <p:nvPr/>
        </p:nvSpPr>
        <p:spPr>
          <a:xfrm>
            <a:off x="6235453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482C8D6-282F-4D9E-8D6C-156BA5C6DED9}"/>
              </a:ext>
            </a:extLst>
          </p:cNvPr>
          <p:cNvSpPr txBox="1"/>
          <p:nvPr/>
        </p:nvSpPr>
        <p:spPr>
          <a:xfrm>
            <a:off x="7249459" y="3270403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6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DB16C56-ABDC-4966-8204-34B84351C19C}"/>
              </a:ext>
            </a:extLst>
          </p:cNvPr>
          <p:cNvSpPr txBox="1"/>
          <p:nvPr/>
        </p:nvSpPr>
        <p:spPr>
          <a:xfrm>
            <a:off x="7711966" y="3270403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8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2BD9875-6133-4D79-95B1-255843E596C2}"/>
              </a:ext>
            </a:extLst>
          </p:cNvPr>
          <p:cNvSpPr txBox="1"/>
          <p:nvPr/>
        </p:nvSpPr>
        <p:spPr>
          <a:xfrm>
            <a:off x="8183662" y="3270403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10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68D9F29-3E03-491C-BB9A-291C626A786E}"/>
              </a:ext>
            </a:extLst>
          </p:cNvPr>
          <p:cNvSpPr txBox="1"/>
          <p:nvPr/>
        </p:nvSpPr>
        <p:spPr>
          <a:xfrm>
            <a:off x="6697430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2DC80D86-3BA3-4DB7-8276-AA74CB1CDF6E}"/>
              </a:ext>
            </a:extLst>
          </p:cNvPr>
          <p:cNvSpPr txBox="1"/>
          <p:nvPr/>
        </p:nvSpPr>
        <p:spPr>
          <a:xfrm>
            <a:off x="7155716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B7EC315-CD2E-4F48-BEF6-E5FF5AB1C641}"/>
              </a:ext>
            </a:extLst>
          </p:cNvPr>
          <p:cNvSpPr txBox="1"/>
          <p:nvPr/>
        </p:nvSpPr>
        <p:spPr>
          <a:xfrm>
            <a:off x="7607829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4621BB5-D088-4023-97CD-DAC42E9F18FD}"/>
              </a:ext>
            </a:extLst>
          </p:cNvPr>
          <p:cNvSpPr txBox="1"/>
          <p:nvPr/>
        </p:nvSpPr>
        <p:spPr>
          <a:xfrm>
            <a:off x="8081527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791D89F4-AA09-4E94-8865-29426401AA78}"/>
              </a:ext>
            </a:extLst>
          </p:cNvPr>
          <p:cNvSpPr txBox="1"/>
          <p:nvPr/>
        </p:nvSpPr>
        <p:spPr>
          <a:xfrm>
            <a:off x="5782285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1E1473A-3443-4218-8980-A4A032A46E27}"/>
              </a:ext>
            </a:extLst>
          </p:cNvPr>
          <p:cNvSpPr txBox="1"/>
          <p:nvPr/>
        </p:nvSpPr>
        <p:spPr>
          <a:xfrm>
            <a:off x="5414933" y="3270403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-2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6809BB3-AA0F-4AAF-9AD9-3A5E7BBB9A8E}"/>
              </a:ext>
            </a:extLst>
          </p:cNvPr>
          <p:cNvSpPr txBox="1"/>
          <p:nvPr/>
        </p:nvSpPr>
        <p:spPr>
          <a:xfrm>
            <a:off x="4950805" y="3270403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-4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9AB481C-C67A-4B55-B89E-B7CF9B03C0E5}"/>
              </a:ext>
            </a:extLst>
          </p:cNvPr>
          <p:cNvSpPr txBox="1"/>
          <p:nvPr/>
        </p:nvSpPr>
        <p:spPr>
          <a:xfrm>
            <a:off x="4497828" y="3270403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-6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021C30E-3A8C-4DC0-A700-AF21FCA65BA2}"/>
              </a:ext>
            </a:extLst>
          </p:cNvPr>
          <p:cNvSpPr txBox="1"/>
          <p:nvPr/>
        </p:nvSpPr>
        <p:spPr>
          <a:xfrm>
            <a:off x="4035854" y="3270403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-8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F380627-FC4F-42B7-AB5F-4D14EB400404}"/>
              </a:ext>
            </a:extLst>
          </p:cNvPr>
          <p:cNvSpPr txBox="1"/>
          <p:nvPr/>
        </p:nvSpPr>
        <p:spPr>
          <a:xfrm>
            <a:off x="3531453" y="3270403"/>
            <a:ext cx="548640" cy="557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-10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CC977CA-36C2-4C89-9617-BEEA5B5C7A48}"/>
              </a:ext>
            </a:extLst>
          </p:cNvPr>
          <p:cNvSpPr txBox="1"/>
          <p:nvPr/>
        </p:nvSpPr>
        <p:spPr>
          <a:xfrm>
            <a:off x="5324916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4EC6E9A-2208-43A4-A4DD-D18A653A3739}"/>
              </a:ext>
            </a:extLst>
          </p:cNvPr>
          <p:cNvSpPr txBox="1"/>
          <p:nvPr/>
        </p:nvSpPr>
        <p:spPr>
          <a:xfrm>
            <a:off x="4867081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84CDBBF-5AB9-4443-AE3F-380DA7B78202}"/>
              </a:ext>
            </a:extLst>
          </p:cNvPr>
          <p:cNvSpPr txBox="1"/>
          <p:nvPr/>
        </p:nvSpPr>
        <p:spPr>
          <a:xfrm>
            <a:off x="4410561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CBD66F1-0DFF-4E86-805E-8F7FD589958D}"/>
              </a:ext>
            </a:extLst>
          </p:cNvPr>
          <p:cNvSpPr txBox="1"/>
          <p:nvPr/>
        </p:nvSpPr>
        <p:spPr>
          <a:xfrm>
            <a:off x="3947061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2906025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68BE988-1429-443A-9394-D59046254527}"/>
              </a:ext>
            </a:extLst>
          </p:cNvPr>
          <p:cNvCxnSpPr/>
          <p:nvPr/>
        </p:nvCxnSpPr>
        <p:spPr>
          <a:xfrm>
            <a:off x="6096000" y="914400"/>
            <a:ext cx="0" cy="502920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CCA6FA9-C348-4817-A7B6-DDCF525D64F0}"/>
              </a:ext>
            </a:extLst>
          </p:cNvPr>
          <p:cNvCxnSpPr>
            <a:cxnSpLocks/>
          </p:cNvCxnSpPr>
          <p:nvPr/>
        </p:nvCxnSpPr>
        <p:spPr>
          <a:xfrm rot="5400000">
            <a:off x="6096000" y="914400"/>
            <a:ext cx="0" cy="502920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5C1C1C2-15B9-49BE-B3B9-F91CF86B7D33}"/>
              </a:ext>
            </a:extLst>
          </p:cNvPr>
          <p:cNvCxnSpPr/>
          <p:nvPr/>
        </p:nvCxnSpPr>
        <p:spPr>
          <a:xfrm>
            <a:off x="4269461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4028A24-B7B4-42B5-84D6-0A5CAEBFDA41}"/>
              </a:ext>
            </a:extLst>
          </p:cNvPr>
          <p:cNvCxnSpPr/>
          <p:nvPr/>
        </p:nvCxnSpPr>
        <p:spPr>
          <a:xfrm>
            <a:off x="8412262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12E077-FCD2-4113-A596-4BFE6727F9B9}"/>
              </a:ext>
            </a:extLst>
          </p:cNvPr>
          <p:cNvCxnSpPr/>
          <p:nvPr/>
        </p:nvCxnSpPr>
        <p:spPr>
          <a:xfrm>
            <a:off x="7936933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5C82B591-58AE-4AD7-BDA9-A52E1B8F0E50}"/>
              </a:ext>
            </a:extLst>
          </p:cNvPr>
          <p:cNvSpPr/>
          <p:nvPr/>
        </p:nvSpPr>
        <p:spPr>
          <a:xfrm>
            <a:off x="3444240" y="777240"/>
            <a:ext cx="5303520" cy="530352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DEEC18F-6129-42C4-94AB-29606547A968}"/>
              </a:ext>
            </a:extLst>
          </p:cNvPr>
          <p:cNvCxnSpPr/>
          <p:nvPr/>
        </p:nvCxnSpPr>
        <p:spPr>
          <a:xfrm>
            <a:off x="7475894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B54D93-4CF3-4945-8EE1-48918FB345BE}"/>
              </a:ext>
            </a:extLst>
          </p:cNvPr>
          <p:cNvCxnSpPr/>
          <p:nvPr/>
        </p:nvCxnSpPr>
        <p:spPr>
          <a:xfrm>
            <a:off x="4731345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57E0C05-1E64-480A-9D58-025D83256F9B}"/>
              </a:ext>
            </a:extLst>
          </p:cNvPr>
          <p:cNvCxnSpPr/>
          <p:nvPr/>
        </p:nvCxnSpPr>
        <p:spPr>
          <a:xfrm>
            <a:off x="3807577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EE3EF59-6515-47DF-979D-F74D6A9F58C1}"/>
              </a:ext>
            </a:extLst>
          </p:cNvPr>
          <p:cNvCxnSpPr/>
          <p:nvPr/>
        </p:nvCxnSpPr>
        <p:spPr>
          <a:xfrm>
            <a:off x="5183703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4F5088C-0309-4F11-AB21-BB4AC5DD9F95}"/>
              </a:ext>
            </a:extLst>
          </p:cNvPr>
          <p:cNvCxnSpPr/>
          <p:nvPr/>
        </p:nvCxnSpPr>
        <p:spPr>
          <a:xfrm>
            <a:off x="5645587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DCB1D22-785C-4721-9686-5CCA2BA33073}"/>
              </a:ext>
            </a:extLst>
          </p:cNvPr>
          <p:cNvCxnSpPr/>
          <p:nvPr/>
        </p:nvCxnSpPr>
        <p:spPr>
          <a:xfrm>
            <a:off x="6558579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CBA1917-F2DD-4806-A601-B46B215580FC}"/>
              </a:ext>
            </a:extLst>
          </p:cNvPr>
          <p:cNvCxnSpPr/>
          <p:nvPr/>
        </p:nvCxnSpPr>
        <p:spPr>
          <a:xfrm>
            <a:off x="7014855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FC8B1FE-E058-48D3-9133-134D52C8F8B2}"/>
              </a:ext>
            </a:extLst>
          </p:cNvPr>
          <p:cNvCxnSpPr>
            <a:cxnSpLocks/>
          </p:cNvCxnSpPr>
          <p:nvPr/>
        </p:nvCxnSpPr>
        <p:spPr>
          <a:xfrm rot="5400000">
            <a:off x="6096000" y="-1365907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BC7CD20-FF6D-4162-8937-6BCA8FDCEA07}"/>
              </a:ext>
            </a:extLst>
          </p:cNvPr>
          <p:cNvCxnSpPr>
            <a:cxnSpLocks/>
          </p:cNvCxnSpPr>
          <p:nvPr/>
        </p:nvCxnSpPr>
        <p:spPr>
          <a:xfrm rot="5400000">
            <a:off x="6096000" y="-919435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8B2C14E-45EE-4462-ACE2-26C83A2D1933}"/>
              </a:ext>
            </a:extLst>
          </p:cNvPr>
          <p:cNvCxnSpPr>
            <a:cxnSpLocks/>
          </p:cNvCxnSpPr>
          <p:nvPr/>
        </p:nvCxnSpPr>
        <p:spPr>
          <a:xfrm rot="5400000">
            <a:off x="6096000" y="-458674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5A4C882-FDE4-4F63-AA5F-95B82DC58951}"/>
              </a:ext>
            </a:extLst>
          </p:cNvPr>
          <p:cNvCxnSpPr>
            <a:cxnSpLocks/>
          </p:cNvCxnSpPr>
          <p:nvPr/>
        </p:nvCxnSpPr>
        <p:spPr>
          <a:xfrm rot="5400000">
            <a:off x="6096000" y="458085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4B6A80F-73F9-4F56-BB36-5DBA5F55772C}"/>
              </a:ext>
            </a:extLst>
          </p:cNvPr>
          <p:cNvCxnSpPr>
            <a:cxnSpLocks/>
          </p:cNvCxnSpPr>
          <p:nvPr/>
        </p:nvCxnSpPr>
        <p:spPr>
          <a:xfrm rot="5400000">
            <a:off x="6096000" y="918187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5C57C78-DACE-43F0-A663-F25CD25AF49D}"/>
              </a:ext>
            </a:extLst>
          </p:cNvPr>
          <p:cNvCxnSpPr>
            <a:cxnSpLocks/>
          </p:cNvCxnSpPr>
          <p:nvPr/>
        </p:nvCxnSpPr>
        <p:spPr>
          <a:xfrm rot="5400000">
            <a:off x="6096000" y="3200709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0DEF1F2-5540-4633-856D-988C6AC3B344}"/>
              </a:ext>
            </a:extLst>
          </p:cNvPr>
          <p:cNvCxnSpPr>
            <a:cxnSpLocks/>
          </p:cNvCxnSpPr>
          <p:nvPr/>
        </p:nvCxnSpPr>
        <p:spPr>
          <a:xfrm rot="5400000">
            <a:off x="6096000" y="2737524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70B375D-E0BA-4616-ACF1-8D2C1BC66AFA}"/>
              </a:ext>
            </a:extLst>
          </p:cNvPr>
          <p:cNvCxnSpPr>
            <a:cxnSpLocks/>
          </p:cNvCxnSpPr>
          <p:nvPr/>
        </p:nvCxnSpPr>
        <p:spPr>
          <a:xfrm rot="5400000">
            <a:off x="6096000" y="2285249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8622E48-59D0-4B2C-9F91-F2A80C21CA4E}"/>
              </a:ext>
            </a:extLst>
          </p:cNvPr>
          <p:cNvCxnSpPr>
            <a:cxnSpLocks/>
          </p:cNvCxnSpPr>
          <p:nvPr/>
        </p:nvCxnSpPr>
        <p:spPr>
          <a:xfrm rot="5400000">
            <a:off x="6096000" y="1830202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1F44DAD-C8F5-47A9-9A12-1ACE1CED8CA7}"/>
              </a:ext>
            </a:extLst>
          </p:cNvPr>
          <p:cNvCxnSpPr>
            <a:cxnSpLocks/>
          </p:cNvCxnSpPr>
          <p:nvPr/>
        </p:nvCxnSpPr>
        <p:spPr>
          <a:xfrm rot="5400000">
            <a:off x="6096000" y="1371778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393CC34-DDA5-4086-BA81-761A26E3CDCA}"/>
              </a:ext>
            </a:extLst>
          </p:cNvPr>
          <p:cNvCxnSpPr>
            <a:cxnSpLocks/>
          </p:cNvCxnSpPr>
          <p:nvPr/>
        </p:nvCxnSpPr>
        <p:spPr>
          <a:xfrm rot="5400000">
            <a:off x="6096000" y="-2676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AC67783-164C-4592-B3F2-DE2269ECD6B5}"/>
              </a:ext>
            </a:extLst>
          </p:cNvPr>
          <p:cNvSpPr txBox="1"/>
          <p:nvPr/>
        </p:nvSpPr>
        <p:spPr>
          <a:xfrm>
            <a:off x="5522715" y="5490164"/>
            <a:ext cx="731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-10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FC536BD-C5B0-49C3-B319-4AFBA2563C4C}"/>
              </a:ext>
            </a:extLst>
          </p:cNvPr>
          <p:cNvCxnSpPr>
            <a:cxnSpLocks/>
          </p:cNvCxnSpPr>
          <p:nvPr/>
        </p:nvCxnSpPr>
        <p:spPr>
          <a:xfrm rot="5400000">
            <a:off x="6096000" y="690843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1493EA2-543D-47B4-9CD3-EA0DF5FDAE05}"/>
              </a:ext>
            </a:extLst>
          </p:cNvPr>
          <p:cNvCxnSpPr>
            <a:cxnSpLocks/>
          </p:cNvCxnSpPr>
          <p:nvPr/>
        </p:nvCxnSpPr>
        <p:spPr>
          <a:xfrm rot="5400000">
            <a:off x="6096000" y="230086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ECDC60F-9E37-4C04-ADC3-1B78C5212223}"/>
              </a:ext>
            </a:extLst>
          </p:cNvPr>
          <p:cNvCxnSpPr>
            <a:cxnSpLocks/>
          </p:cNvCxnSpPr>
          <p:nvPr/>
        </p:nvCxnSpPr>
        <p:spPr>
          <a:xfrm rot="5400000">
            <a:off x="6096000" y="-230675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B391FF0-78C4-4A52-AE04-1834F6B2C62B}"/>
              </a:ext>
            </a:extLst>
          </p:cNvPr>
          <p:cNvCxnSpPr>
            <a:cxnSpLocks/>
          </p:cNvCxnSpPr>
          <p:nvPr/>
        </p:nvCxnSpPr>
        <p:spPr>
          <a:xfrm rot="5400000">
            <a:off x="6096000" y="-686673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3051F9A-B719-4524-87C2-C1E82C3D658E}"/>
              </a:ext>
            </a:extLst>
          </p:cNvPr>
          <p:cNvCxnSpPr>
            <a:cxnSpLocks/>
          </p:cNvCxnSpPr>
          <p:nvPr/>
        </p:nvCxnSpPr>
        <p:spPr>
          <a:xfrm rot="5400000">
            <a:off x="6096000" y="-1142671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2C98F88-3F77-4936-9234-B856E50515AC}"/>
              </a:ext>
            </a:extLst>
          </p:cNvPr>
          <p:cNvCxnSpPr>
            <a:cxnSpLocks/>
          </p:cNvCxnSpPr>
          <p:nvPr/>
        </p:nvCxnSpPr>
        <p:spPr>
          <a:xfrm rot="5400000">
            <a:off x="6096000" y="1142566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E5C76BA-99A0-4629-830D-6EE6357898E5}"/>
              </a:ext>
            </a:extLst>
          </p:cNvPr>
          <p:cNvCxnSpPr>
            <a:cxnSpLocks/>
          </p:cNvCxnSpPr>
          <p:nvPr/>
        </p:nvCxnSpPr>
        <p:spPr>
          <a:xfrm rot="5400000">
            <a:off x="6096000" y="160099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3CD25A3-C007-4649-82C0-5D8971E96AFA}"/>
              </a:ext>
            </a:extLst>
          </p:cNvPr>
          <p:cNvCxnSpPr>
            <a:cxnSpLocks/>
          </p:cNvCxnSpPr>
          <p:nvPr/>
        </p:nvCxnSpPr>
        <p:spPr>
          <a:xfrm rot="5400000">
            <a:off x="6096000" y="2059414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5928636-4E5C-4443-8206-0D420F31ADF8}"/>
              </a:ext>
            </a:extLst>
          </p:cNvPr>
          <p:cNvCxnSpPr>
            <a:cxnSpLocks/>
          </p:cNvCxnSpPr>
          <p:nvPr/>
        </p:nvCxnSpPr>
        <p:spPr>
          <a:xfrm rot="5400000">
            <a:off x="6096000" y="2513075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CC5A98E-2849-4A6C-8F2F-D8767195EEA4}"/>
              </a:ext>
            </a:extLst>
          </p:cNvPr>
          <p:cNvCxnSpPr>
            <a:cxnSpLocks/>
          </p:cNvCxnSpPr>
          <p:nvPr/>
        </p:nvCxnSpPr>
        <p:spPr>
          <a:xfrm rot="5400000">
            <a:off x="6096000" y="2971499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B7A0CA3-E72F-4EE2-A494-9527B269DA74}"/>
              </a:ext>
            </a:extLst>
          </p:cNvPr>
          <p:cNvCxnSpPr/>
          <p:nvPr/>
        </p:nvCxnSpPr>
        <p:spPr>
          <a:xfrm>
            <a:off x="5871763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F1E474F-B68F-4509-8256-3D0CF18DD99A}"/>
              </a:ext>
            </a:extLst>
          </p:cNvPr>
          <p:cNvCxnSpPr/>
          <p:nvPr/>
        </p:nvCxnSpPr>
        <p:spPr>
          <a:xfrm>
            <a:off x="5414645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D834725-B679-4DAB-9293-6EDC0306EDA0}"/>
              </a:ext>
            </a:extLst>
          </p:cNvPr>
          <p:cNvCxnSpPr/>
          <p:nvPr/>
        </p:nvCxnSpPr>
        <p:spPr>
          <a:xfrm>
            <a:off x="4957524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17479C4-1A71-45B6-9E71-BC7EFEB905C7}"/>
              </a:ext>
            </a:extLst>
          </p:cNvPr>
          <p:cNvCxnSpPr/>
          <p:nvPr/>
        </p:nvCxnSpPr>
        <p:spPr>
          <a:xfrm>
            <a:off x="4500403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5DDBA214-863C-43C6-86ED-691BE340558E}"/>
              </a:ext>
            </a:extLst>
          </p:cNvPr>
          <p:cNvCxnSpPr/>
          <p:nvPr/>
        </p:nvCxnSpPr>
        <p:spPr>
          <a:xfrm>
            <a:off x="4038519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077182B-29F5-4975-92F2-58DD10AED5E1}"/>
              </a:ext>
            </a:extLst>
          </p:cNvPr>
          <p:cNvCxnSpPr/>
          <p:nvPr/>
        </p:nvCxnSpPr>
        <p:spPr>
          <a:xfrm>
            <a:off x="6331512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FF3B262D-698D-4101-A1F8-98B2D4CA5EF5}"/>
              </a:ext>
            </a:extLst>
          </p:cNvPr>
          <p:cNvCxnSpPr/>
          <p:nvPr/>
        </p:nvCxnSpPr>
        <p:spPr>
          <a:xfrm>
            <a:off x="6786717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FDB276FE-80AA-4F6E-9990-34BFEE455507}"/>
              </a:ext>
            </a:extLst>
          </p:cNvPr>
          <p:cNvCxnSpPr/>
          <p:nvPr/>
        </p:nvCxnSpPr>
        <p:spPr>
          <a:xfrm>
            <a:off x="7247756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2DB4837-8780-4486-8FAB-7E6790D2C21F}"/>
              </a:ext>
            </a:extLst>
          </p:cNvPr>
          <p:cNvCxnSpPr/>
          <p:nvPr/>
        </p:nvCxnSpPr>
        <p:spPr>
          <a:xfrm>
            <a:off x="7699269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086E7EE9-DC59-4DDA-AD86-A865B6CA2128}"/>
              </a:ext>
            </a:extLst>
          </p:cNvPr>
          <p:cNvCxnSpPr/>
          <p:nvPr/>
        </p:nvCxnSpPr>
        <p:spPr>
          <a:xfrm>
            <a:off x="8174597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4EBAF052-BB9A-45E9-8304-0B52D356EAA0}"/>
              </a:ext>
            </a:extLst>
          </p:cNvPr>
          <p:cNvSpPr txBox="1"/>
          <p:nvPr/>
        </p:nvSpPr>
        <p:spPr>
          <a:xfrm>
            <a:off x="5958840" y="2514164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790D200-B69C-4A88-8740-258AB7AC600B}"/>
              </a:ext>
            </a:extLst>
          </p:cNvPr>
          <p:cNvSpPr txBox="1"/>
          <p:nvPr/>
        </p:nvSpPr>
        <p:spPr>
          <a:xfrm>
            <a:off x="5958840" y="2061197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2A3F1B3-6F7B-4C1B-AED2-F6C91FEC3B6B}"/>
              </a:ext>
            </a:extLst>
          </p:cNvPr>
          <p:cNvSpPr txBox="1"/>
          <p:nvPr/>
        </p:nvSpPr>
        <p:spPr>
          <a:xfrm>
            <a:off x="5958840" y="1603263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3E0F629-118C-4144-A219-450C2FE48C28}"/>
              </a:ext>
            </a:extLst>
          </p:cNvPr>
          <p:cNvSpPr txBox="1"/>
          <p:nvPr/>
        </p:nvSpPr>
        <p:spPr>
          <a:xfrm>
            <a:off x="5958840" y="1144305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56C331D-FABC-4AA6-BE4F-BE2E56CC2503}"/>
              </a:ext>
            </a:extLst>
          </p:cNvPr>
          <p:cNvSpPr txBox="1"/>
          <p:nvPr/>
        </p:nvSpPr>
        <p:spPr>
          <a:xfrm>
            <a:off x="5958840" y="3430845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41A30FB-EAFD-4884-B262-0EDD8C7C5F61}"/>
              </a:ext>
            </a:extLst>
          </p:cNvPr>
          <p:cNvSpPr txBox="1"/>
          <p:nvPr/>
        </p:nvSpPr>
        <p:spPr>
          <a:xfrm>
            <a:off x="5958840" y="3886378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0066115-7578-4C73-B22B-6CD554647B7C}"/>
              </a:ext>
            </a:extLst>
          </p:cNvPr>
          <p:cNvSpPr txBox="1"/>
          <p:nvPr/>
        </p:nvSpPr>
        <p:spPr>
          <a:xfrm>
            <a:off x="5958840" y="4346121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4701B56-E9D1-4D41-BEE9-9B99C86859FE}"/>
              </a:ext>
            </a:extLst>
          </p:cNvPr>
          <p:cNvSpPr txBox="1"/>
          <p:nvPr/>
        </p:nvSpPr>
        <p:spPr>
          <a:xfrm>
            <a:off x="5954077" y="4804612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71F6211-5FAD-4419-B6D1-B803C9C49155}"/>
              </a:ext>
            </a:extLst>
          </p:cNvPr>
          <p:cNvSpPr txBox="1"/>
          <p:nvPr/>
        </p:nvSpPr>
        <p:spPr>
          <a:xfrm>
            <a:off x="5610773" y="922344"/>
            <a:ext cx="640080" cy="402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10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33E556D-FFC1-4187-B945-5793D6958BD7}"/>
              </a:ext>
            </a:extLst>
          </p:cNvPr>
          <p:cNvSpPr txBox="1"/>
          <p:nvPr/>
        </p:nvSpPr>
        <p:spPr>
          <a:xfrm>
            <a:off x="5725073" y="1369923"/>
            <a:ext cx="548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8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D6B7015-35CA-4C5F-9BE8-FCD341E1BD6F}"/>
              </a:ext>
            </a:extLst>
          </p:cNvPr>
          <p:cNvSpPr txBox="1"/>
          <p:nvPr/>
        </p:nvSpPr>
        <p:spPr>
          <a:xfrm>
            <a:off x="5724645" y="1831791"/>
            <a:ext cx="548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6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19FA407-BE1A-4F68-86E2-B8C472193E11}"/>
              </a:ext>
            </a:extLst>
          </p:cNvPr>
          <p:cNvSpPr txBox="1"/>
          <p:nvPr/>
        </p:nvSpPr>
        <p:spPr>
          <a:xfrm>
            <a:off x="5725073" y="2284375"/>
            <a:ext cx="548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4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0EB34C83-7BAD-4BFE-BCD6-B5FD28525650}"/>
              </a:ext>
            </a:extLst>
          </p:cNvPr>
          <p:cNvCxnSpPr>
            <a:cxnSpLocks/>
          </p:cNvCxnSpPr>
          <p:nvPr/>
        </p:nvCxnSpPr>
        <p:spPr>
          <a:xfrm flipV="1">
            <a:off x="5413621" y="1142690"/>
            <a:ext cx="2998641" cy="2972809"/>
          </a:xfrm>
          <a:prstGeom prst="line">
            <a:avLst/>
          </a:prstGeom>
          <a:ln w="381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C7206992-39D2-4E05-925B-446E33F298BD}"/>
              </a:ext>
            </a:extLst>
          </p:cNvPr>
          <p:cNvSpPr txBox="1"/>
          <p:nvPr/>
        </p:nvSpPr>
        <p:spPr>
          <a:xfrm>
            <a:off x="5724645" y="2746242"/>
            <a:ext cx="548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2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042FCD8-3569-4CF1-B28B-69B258910CC8}"/>
              </a:ext>
            </a:extLst>
          </p:cNvPr>
          <p:cNvSpPr txBox="1"/>
          <p:nvPr/>
        </p:nvSpPr>
        <p:spPr>
          <a:xfrm>
            <a:off x="5957447" y="2980463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C41920E-AFF4-4558-AE1B-4573319AA45B}"/>
              </a:ext>
            </a:extLst>
          </p:cNvPr>
          <p:cNvSpPr txBox="1"/>
          <p:nvPr/>
        </p:nvSpPr>
        <p:spPr>
          <a:xfrm>
            <a:off x="5636880" y="3661001"/>
            <a:ext cx="64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-2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0562555-2D53-4F98-8B21-E80442AB99BC}"/>
              </a:ext>
            </a:extLst>
          </p:cNvPr>
          <p:cNvSpPr txBox="1"/>
          <p:nvPr/>
        </p:nvSpPr>
        <p:spPr>
          <a:xfrm>
            <a:off x="5639411" y="4116534"/>
            <a:ext cx="64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-4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7D00E47-D589-450F-93BC-092A4A1161B6}"/>
              </a:ext>
            </a:extLst>
          </p:cNvPr>
          <p:cNvSpPr txBox="1"/>
          <p:nvPr/>
        </p:nvSpPr>
        <p:spPr>
          <a:xfrm>
            <a:off x="5639396" y="4580722"/>
            <a:ext cx="64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-6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6AFC334-BA37-490C-B407-C18C0BA6E7FF}"/>
              </a:ext>
            </a:extLst>
          </p:cNvPr>
          <p:cNvSpPr txBox="1"/>
          <p:nvPr/>
        </p:nvSpPr>
        <p:spPr>
          <a:xfrm>
            <a:off x="5637720" y="5028301"/>
            <a:ext cx="64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-8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2E4ED03-372B-4D0E-9B21-4A300CFAD2ED}"/>
              </a:ext>
            </a:extLst>
          </p:cNvPr>
          <p:cNvSpPr txBox="1"/>
          <p:nvPr/>
        </p:nvSpPr>
        <p:spPr>
          <a:xfrm>
            <a:off x="5958840" y="5261820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DDFA7C7-F3F0-4392-A645-6E9DFC5BD030}"/>
              </a:ext>
            </a:extLst>
          </p:cNvPr>
          <p:cNvSpPr txBox="1"/>
          <p:nvPr/>
        </p:nvSpPr>
        <p:spPr>
          <a:xfrm>
            <a:off x="6326549" y="3270403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F78E1A7-766F-433F-888D-E4639AF438C3}"/>
              </a:ext>
            </a:extLst>
          </p:cNvPr>
          <p:cNvSpPr txBox="1"/>
          <p:nvPr/>
        </p:nvSpPr>
        <p:spPr>
          <a:xfrm>
            <a:off x="6786991" y="3270403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4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1781288-2119-4A29-816D-A78CF3C9708B}"/>
              </a:ext>
            </a:extLst>
          </p:cNvPr>
          <p:cNvSpPr txBox="1"/>
          <p:nvPr/>
        </p:nvSpPr>
        <p:spPr>
          <a:xfrm>
            <a:off x="6235453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482C8D6-282F-4D9E-8D6C-156BA5C6DED9}"/>
              </a:ext>
            </a:extLst>
          </p:cNvPr>
          <p:cNvSpPr txBox="1"/>
          <p:nvPr/>
        </p:nvSpPr>
        <p:spPr>
          <a:xfrm>
            <a:off x="7249459" y="3270403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6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DB16C56-ABDC-4966-8204-34B84351C19C}"/>
              </a:ext>
            </a:extLst>
          </p:cNvPr>
          <p:cNvSpPr txBox="1"/>
          <p:nvPr/>
        </p:nvSpPr>
        <p:spPr>
          <a:xfrm>
            <a:off x="7711966" y="3270403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8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2BD9875-6133-4D79-95B1-255843E596C2}"/>
              </a:ext>
            </a:extLst>
          </p:cNvPr>
          <p:cNvSpPr txBox="1"/>
          <p:nvPr/>
        </p:nvSpPr>
        <p:spPr>
          <a:xfrm>
            <a:off x="8183662" y="3270403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10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68D9F29-3E03-491C-BB9A-291C626A786E}"/>
              </a:ext>
            </a:extLst>
          </p:cNvPr>
          <p:cNvSpPr txBox="1"/>
          <p:nvPr/>
        </p:nvSpPr>
        <p:spPr>
          <a:xfrm>
            <a:off x="6697430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2DC80D86-3BA3-4DB7-8276-AA74CB1CDF6E}"/>
              </a:ext>
            </a:extLst>
          </p:cNvPr>
          <p:cNvSpPr txBox="1"/>
          <p:nvPr/>
        </p:nvSpPr>
        <p:spPr>
          <a:xfrm>
            <a:off x="7155716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B7EC315-CD2E-4F48-BEF6-E5FF5AB1C641}"/>
              </a:ext>
            </a:extLst>
          </p:cNvPr>
          <p:cNvSpPr txBox="1"/>
          <p:nvPr/>
        </p:nvSpPr>
        <p:spPr>
          <a:xfrm>
            <a:off x="7607829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4621BB5-D088-4023-97CD-DAC42E9F18FD}"/>
              </a:ext>
            </a:extLst>
          </p:cNvPr>
          <p:cNvSpPr txBox="1"/>
          <p:nvPr/>
        </p:nvSpPr>
        <p:spPr>
          <a:xfrm>
            <a:off x="8081527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791D89F4-AA09-4E94-8865-29426401AA78}"/>
              </a:ext>
            </a:extLst>
          </p:cNvPr>
          <p:cNvSpPr txBox="1"/>
          <p:nvPr/>
        </p:nvSpPr>
        <p:spPr>
          <a:xfrm>
            <a:off x="5782285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1E1473A-3443-4218-8980-A4A032A46E27}"/>
              </a:ext>
            </a:extLst>
          </p:cNvPr>
          <p:cNvSpPr txBox="1"/>
          <p:nvPr/>
        </p:nvSpPr>
        <p:spPr>
          <a:xfrm>
            <a:off x="5414933" y="3270403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-2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6809BB3-AA0F-4AAF-9AD9-3A5E7BBB9A8E}"/>
              </a:ext>
            </a:extLst>
          </p:cNvPr>
          <p:cNvSpPr txBox="1"/>
          <p:nvPr/>
        </p:nvSpPr>
        <p:spPr>
          <a:xfrm>
            <a:off x="4950805" y="3270403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-4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9AB481C-C67A-4B55-B89E-B7CF9B03C0E5}"/>
              </a:ext>
            </a:extLst>
          </p:cNvPr>
          <p:cNvSpPr txBox="1"/>
          <p:nvPr/>
        </p:nvSpPr>
        <p:spPr>
          <a:xfrm>
            <a:off x="4497828" y="3270403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-6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021C30E-3A8C-4DC0-A700-AF21FCA65BA2}"/>
              </a:ext>
            </a:extLst>
          </p:cNvPr>
          <p:cNvSpPr txBox="1"/>
          <p:nvPr/>
        </p:nvSpPr>
        <p:spPr>
          <a:xfrm>
            <a:off x="4035854" y="3270403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-8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F380627-FC4F-42B7-AB5F-4D14EB400404}"/>
              </a:ext>
            </a:extLst>
          </p:cNvPr>
          <p:cNvSpPr txBox="1"/>
          <p:nvPr/>
        </p:nvSpPr>
        <p:spPr>
          <a:xfrm>
            <a:off x="3531453" y="3270403"/>
            <a:ext cx="548640" cy="557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-10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CC977CA-36C2-4C89-9617-BEEA5B5C7A48}"/>
              </a:ext>
            </a:extLst>
          </p:cNvPr>
          <p:cNvSpPr txBox="1"/>
          <p:nvPr/>
        </p:nvSpPr>
        <p:spPr>
          <a:xfrm>
            <a:off x="5324916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4EC6E9A-2208-43A4-A4DD-D18A653A3739}"/>
              </a:ext>
            </a:extLst>
          </p:cNvPr>
          <p:cNvSpPr txBox="1"/>
          <p:nvPr/>
        </p:nvSpPr>
        <p:spPr>
          <a:xfrm>
            <a:off x="4867081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84CDBBF-5AB9-4443-AE3F-380DA7B78202}"/>
              </a:ext>
            </a:extLst>
          </p:cNvPr>
          <p:cNvSpPr txBox="1"/>
          <p:nvPr/>
        </p:nvSpPr>
        <p:spPr>
          <a:xfrm>
            <a:off x="4410561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CBD66F1-0DFF-4E86-805E-8F7FD589958D}"/>
              </a:ext>
            </a:extLst>
          </p:cNvPr>
          <p:cNvSpPr txBox="1"/>
          <p:nvPr/>
        </p:nvSpPr>
        <p:spPr>
          <a:xfrm>
            <a:off x="3947061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475222D2-35EF-49FD-B218-7FD6FB32BC19}"/>
              </a:ext>
            </a:extLst>
          </p:cNvPr>
          <p:cNvCxnSpPr>
            <a:cxnSpLocks/>
          </p:cNvCxnSpPr>
          <p:nvPr/>
        </p:nvCxnSpPr>
        <p:spPr>
          <a:xfrm flipH="1" flipV="1">
            <a:off x="3807581" y="2514523"/>
            <a:ext cx="1607068" cy="1599712"/>
          </a:xfrm>
          <a:prstGeom prst="line">
            <a:avLst/>
          </a:prstGeom>
          <a:ln w="381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2445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5C82B591-58AE-4AD7-BDA9-A52E1B8F0E50}"/>
              </a:ext>
            </a:extLst>
          </p:cNvPr>
          <p:cNvSpPr/>
          <p:nvPr/>
        </p:nvSpPr>
        <p:spPr>
          <a:xfrm>
            <a:off x="3444240" y="2514600"/>
            <a:ext cx="5303520" cy="1828800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B009FD6-120B-4C01-809F-03BFBC190CC6}"/>
                  </a:ext>
                </a:extLst>
              </p:cNvPr>
              <p:cNvSpPr txBox="1"/>
              <p:nvPr/>
            </p:nvSpPr>
            <p:spPr>
              <a:xfrm>
                <a:off x="3545840" y="2998113"/>
                <a:ext cx="5303520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5000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50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5000" b="1" i="1" smtClean="0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sz="50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50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000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sz="5000" b="1" i="1" smtClean="0"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US" sz="50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50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000" b="1" i="1" smtClean="0">
                          <a:latin typeface="Cambria Math" panose="02040503050406030204" pitchFamily="18" charset="0"/>
                        </a:rPr>
                        <m:t>𝟖</m:t>
                      </m:r>
                      <m:r>
                        <a:rPr lang="en-US" sz="50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5000" b="1" dirty="0">
                  <a:latin typeface="Arial Rounded MT Bold" panose="020F0704030504030204" pitchFamily="34" charset="0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B009FD6-120B-4C01-809F-03BFBC190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5840" y="2998113"/>
                <a:ext cx="5303520" cy="86177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8455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5C82B591-58AE-4AD7-BDA9-A52E1B8F0E50}"/>
              </a:ext>
            </a:extLst>
          </p:cNvPr>
          <p:cNvSpPr/>
          <p:nvPr/>
        </p:nvSpPr>
        <p:spPr>
          <a:xfrm>
            <a:off x="3444240" y="777240"/>
            <a:ext cx="5303520" cy="5303520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BEEE7BCA-A65D-4D1C-9071-E2A57E92B91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96979920"/>
                  </p:ext>
                </p:extLst>
              </p:nvPr>
            </p:nvGraphicFramePr>
            <p:xfrm>
              <a:off x="3611217" y="914400"/>
              <a:ext cx="4969566" cy="5029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84783">
                      <a:extLst>
                        <a:ext uri="{9D8B030D-6E8A-4147-A177-3AD203B41FA5}">
                          <a16:colId xmlns:a16="http://schemas.microsoft.com/office/drawing/2014/main" val="29475505"/>
                        </a:ext>
                      </a:extLst>
                    </a:gridCol>
                    <a:gridCol w="2484783">
                      <a:extLst>
                        <a:ext uri="{9D8B030D-6E8A-4147-A177-3AD203B41FA5}">
                          <a16:colId xmlns:a16="http://schemas.microsoft.com/office/drawing/2014/main" val="224245574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54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en-US" sz="5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5400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en-US" sz="5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09025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dirty="0">
                              <a:latin typeface="Arial Rounded MT Bold" panose="020F0704030504030204" pitchFamily="34" charset="0"/>
                            </a:rPr>
                            <a:t>– 4.0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dirty="0">
                              <a:latin typeface="Arial Rounded MT Bold" panose="020F0704030504030204" pitchFamily="34" charset="0"/>
                            </a:rPr>
                            <a:t>– 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909853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dirty="0">
                              <a:latin typeface="Arial Rounded MT Bold" panose="020F0704030504030204" pitchFamily="34" charset="0"/>
                            </a:rPr>
                            <a:t>– 2.0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dirty="0">
                              <a:latin typeface="Arial Rounded MT Bold" panose="020F0704030504030204" pitchFamily="34" charset="0"/>
                            </a:rPr>
                            <a:t>– 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63908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dirty="0">
                              <a:latin typeface="Arial Rounded MT Bold" panose="020F0704030504030204" pitchFamily="34" charset="0"/>
                            </a:rPr>
                            <a:t>0.0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dirty="0">
                              <a:latin typeface="Arial Rounded MT Bold" panose="020F0704030504030204" pitchFamily="34" charset="0"/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1995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dirty="0">
                              <a:latin typeface="Arial Rounded MT Bold" panose="020F0704030504030204" pitchFamily="34" charset="0"/>
                            </a:rPr>
                            <a:t>2.0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dirty="0">
                              <a:latin typeface="Arial Rounded MT Bold" panose="020F0704030504030204" pitchFamily="34" charset="0"/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967103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dirty="0">
                              <a:latin typeface="Arial Rounded MT Bold" panose="020F0704030504030204" pitchFamily="34" charset="0"/>
                            </a:rPr>
                            <a:t>4.0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dirty="0">
                              <a:latin typeface="Arial Rounded MT Bold" panose="020F0704030504030204" pitchFamily="34" charset="0"/>
                            </a:rPr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535538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BEEE7BCA-A65D-4D1C-9071-E2A57E92B91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96979920"/>
                  </p:ext>
                </p:extLst>
              </p:nvPr>
            </p:nvGraphicFramePr>
            <p:xfrm>
              <a:off x="3611217" y="914400"/>
              <a:ext cx="4969566" cy="5029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84783">
                      <a:extLst>
                        <a:ext uri="{9D8B030D-6E8A-4147-A177-3AD203B41FA5}">
                          <a16:colId xmlns:a16="http://schemas.microsoft.com/office/drawing/2014/main" val="29475505"/>
                        </a:ext>
                      </a:extLst>
                    </a:gridCol>
                    <a:gridCol w="2484783">
                      <a:extLst>
                        <a:ext uri="{9D8B030D-6E8A-4147-A177-3AD203B41FA5}">
                          <a16:colId xmlns:a16="http://schemas.microsoft.com/office/drawing/2014/main" val="2242455741"/>
                        </a:ext>
                      </a:extLst>
                    </a:gridCol>
                  </a:tblGrid>
                  <a:tr h="914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45" t="-1333" r="-100980" b="-485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45" t="-1333" r="-980" b="-485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20902563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dirty="0">
                              <a:latin typeface="Arial Rounded MT Bold" panose="020F0704030504030204" pitchFamily="34" charset="0"/>
                            </a:rPr>
                            <a:t>– 4.0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dirty="0">
                              <a:latin typeface="Arial Rounded MT Bold" panose="020F0704030504030204" pitchFamily="34" charset="0"/>
                            </a:rPr>
                            <a:t>– 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90985302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dirty="0">
                              <a:latin typeface="Arial Rounded MT Bold" panose="020F0704030504030204" pitchFamily="34" charset="0"/>
                            </a:rPr>
                            <a:t>– 2.0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dirty="0">
                              <a:latin typeface="Arial Rounded MT Bold" panose="020F0704030504030204" pitchFamily="34" charset="0"/>
                            </a:rPr>
                            <a:t>– 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6390864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dirty="0">
                              <a:latin typeface="Arial Rounded MT Bold" panose="020F0704030504030204" pitchFamily="34" charset="0"/>
                            </a:rPr>
                            <a:t>0.0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dirty="0">
                              <a:latin typeface="Arial Rounded MT Bold" panose="020F0704030504030204" pitchFamily="34" charset="0"/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1995433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dirty="0">
                              <a:latin typeface="Arial Rounded MT Bold" panose="020F0704030504030204" pitchFamily="34" charset="0"/>
                            </a:rPr>
                            <a:t>2.0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dirty="0">
                              <a:latin typeface="Arial Rounded MT Bold" panose="020F0704030504030204" pitchFamily="34" charset="0"/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96710337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dirty="0">
                              <a:latin typeface="Arial Rounded MT Bold" panose="020F0704030504030204" pitchFamily="34" charset="0"/>
                            </a:rPr>
                            <a:t>4.0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800" dirty="0">
                              <a:latin typeface="Arial Rounded MT Bold" panose="020F0704030504030204" pitchFamily="34" charset="0"/>
                            </a:rPr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535538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4541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68BE988-1429-443A-9394-D59046254527}"/>
              </a:ext>
            </a:extLst>
          </p:cNvPr>
          <p:cNvCxnSpPr/>
          <p:nvPr/>
        </p:nvCxnSpPr>
        <p:spPr>
          <a:xfrm>
            <a:off x="6096000" y="914400"/>
            <a:ext cx="0" cy="502920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CCA6FA9-C348-4817-A7B6-DDCF525D64F0}"/>
              </a:ext>
            </a:extLst>
          </p:cNvPr>
          <p:cNvCxnSpPr>
            <a:cxnSpLocks/>
          </p:cNvCxnSpPr>
          <p:nvPr/>
        </p:nvCxnSpPr>
        <p:spPr>
          <a:xfrm rot="5400000">
            <a:off x="6096000" y="914400"/>
            <a:ext cx="0" cy="502920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5C1C1C2-15B9-49BE-B3B9-F91CF86B7D33}"/>
              </a:ext>
            </a:extLst>
          </p:cNvPr>
          <p:cNvCxnSpPr/>
          <p:nvPr/>
        </p:nvCxnSpPr>
        <p:spPr>
          <a:xfrm>
            <a:off x="4269461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4028A24-B7B4-42B5-84D6-0A5CAEBFDA41}"/>
              </a:ext>
            </a:extLst>
          </p:cNvPr>
          <p:cNvCxnSpPr/>
          <p:nvPr/>
        </p:nvCxnSpPr>
        <p:spPr>
          <a:xfrm>
            <a:off x="8412262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12E077-FCD2-4113-A596-4BFE6727F9B9}"/>
              </a:ext>
            </a:extLst>
          </p:cNvPr>
          <p:cNvCxnSpPr/>
          <p:nvPr/>
        </p:nvCxnSpPr>
        <p:spPr>
          <a:xfrm>
            <a:off x="7936933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5C82B591-58AE-4AD7-BDA9-A52E1B8F0E50}"/>
              </a:ext>
            </a:extLst>
          </p:cNvPr>
          <p:cNvSpPr/>
          <p:nvPr/>
        </p:nvSpPr>
        <p:spPr>
          <a:xfrm>
            <a:off x="3444240" y="777240"/>
            <a:ext cx="5303520" cy="530352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DEEC18F-6129-42C4-94AB-29606547A968}"/>
              </a:ext>
            </a:extLst>
          </p:cNvPr>
          <p:cNvCxnSpPr/>
          <p:nvPr/>
        </p:nvCxnSpPr>
        <p:spPr>
          <a:xfrm>
            <a:off x="7475894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B54D93-4CF3-4945-8EE1-48918FB345BE}"/>
              </a:ext>
            </a:extLst>
          </p:cNvPr>
          <p:cNvCxnSpPr/>
          <p:nvPr/>
        </p:nvCxnSpPr>
        <p:spPr>
          <a:xfrm>
            <a:off x="4731345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57E0C05-1E64-480A-9D58-025D83256F9B}"/>
              </a:ext>
            </a:extLst>
          </p:cNvPr>
          <p:cNvCxnSpPr/>
          <p:nvPr/>
        </p:nvCxnSpPr>
        <p:spPr>
          <a:xfrm>
            <a:off x="3807577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EE3EF59-6515-47DF-979D-F74D6A9F58C1}"/>
              </a:ext>
            </a:extLst>
          </p:cNvPr>
          <p:cNvCxnSpPr/>
          <p:nvPr/>
        </p:nvCxnSpPr>
        <p:spPr>
          <a:xfrm>
            <a:off x="5183703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4F5088C-0309-4F11-AB21-BB4AC5DD9F95}"/>
              </a:ext>
            </a:extLst>
          </p:cNvPr>
          <p:cNvCxnSpPr/>
          <p:nvPr/>
        </p:nvCxnSpPr>
        <p:spPr>
          <a:xfrm>
            <a:off x="5645587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DCB1D22-785C-4721-9686-5CCA2BA33073}"/>
              </a:ext>
            </a:extLst>
          </p:cNvPr>
          <p:cNvCxnSpPr/>
          <p:nvPr/>
        </p:nvCxnSpPr>
        <p:spPr>
          <a:xfrm>
            <a:off x="6558579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CBA1917-F2DD-4806-A601-B46B215580FC}"/>
              </a:ext>
            </a:extLst>
          </p:cNvPr>
          <p:cNvCxnSpPr/>
          <p:nvPr/>
        </p:nvCxnSpPr>
        <p:spPr>
          <a:xfrm>
            <a:off x="7014855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FC8B1FE-E058-48D3-9133-134D52C8F8B2}"/>
              </a:ext>
            </a:extLst>
          </p:cNvPr>
          <p:cNvCxnSpPr>
            <a:cxnSpLocks/>
          </p:cNvCxnSpPr>
          <p:nvPr/>
        </p:nvCxnSpPr>
        <p:spPr>
          <a:xfrm rot="5400000">
            <a:off x="6096000" y="-1365907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BC7CD20-FF6D-4162-8937-6BCA8FDCEA07}"/>
              </a:ext>
            </a:extLst>
          </p:cNvPr>
          <p:cNvCxnSpPr>
            <a:cxnSpLocks/>
          </p:cNvCxnSpPr>
          <p:nvPr/>
        </p:nvCxnSpPr>
        <p:spPr>
          <a:xfrm rot="5400000">
            <a:off x="6096000" y="-919435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8B2C14E-45EE-4462-ACE2-26C83A2D1933}"/>
              </a:ext>
            </a:extLst>
          </p:cNvPr>
          <p:cNvCxnSpPr>
            <a:cxnSpLocks/>
          </p:cNvCxnSpPr>
          <p:nvPr/>
        </p:nvCxnSpPr>
        <p:spPr>
          <a:xfrm rot="5400000">
            <a:off x="6096000" y="-458674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5A4C882-FDE4-4F63-AA5F-95B82DC58951}"/>
              </a:ext>
            </a:extLst>
          </p:cNvPr>
          <p:cNvCxnSpPr>
            <a:cxnSpLocks/>
          </p:cNvCxnSpPr>
          <p:nvPr/>
        </p:nvCxnSpPr>
        <p:spPr>
          <a:xfrm rot="5400000">
            <a:off x="6096000" y="458085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4B6A80F-73F9-4F56-BB36-5DBA5F55772C}"/>
              </a:ext>
            </a:extLst>
          </p:cNvPr>
          <p:cNvCxnSpPr>
            <a:cxnSpLocks/>
          </p:cNvCxnSpPr>
          <p:nvPr/>
        </p:nvCxnSpPr>
        <p:spPr>
          <a:xfrm rot="5400000">
            <a:off x="6096000" y="918187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5C57C78-DACE-43F0-A663-F25CD25AF49D}"/>
              </a:ext>
            </a:extLst>
          </p:cNvPr>
          <p:cNvCxnSpPr>
            <a:cxnSpLocks/>
          </p:cNvCxnSpPr>
          <p:nvPr/>
        </p:nvCxnSpPr>
        <p:spPr>
          <a:xfrm rot="5400000">
            <a:off x="6096000" y="3200709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0DEF1F2-5540-4633-856D-988C6AC3B344}"/>
              </a:ext>
            </a:extLst>
          </p:cNvPr>
          <p:cNvCxnSpPr>
            <a:cxnSpLocks/>
          </p:cNvCxnSpPr>
          <p:nvPr/>
        </p:nvCxnSpPr>
        <p:spPr>
          <a:xfrm rot="5400000">
            <a:off x="6096000" y="2737524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70B375D-E0BA-4616-ACF1-8D2C1BC66AFA}"/>
              </a:ext>
            </a:extLst>
          </p:cNvPr>
          <p:cNvCxnSpPr>
            <a:cxnSpLocks/>
          </p:cNvCxnSpPr>
          <p:nvPr/>
        </p:nvCxnSpPr>
        <p:spPr>
          <a:xfrm rot="5400000">
            <a:off x="6096000" y="2285249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8622E48-59D0-4B2C-9F91-F2A80C21CA4E}"/>
              </a:ext>
            </a:extLst>
          </p:cNvPr>
          <p:cNvCxnSpPr>
            <a:cxnSpLocks/>
          </p:cNvCxnSpPr>
          <p:nvPr/>
        </p:nvCxnSpPr>
        <p:spPr>
          <a:xfrm rot="5400000">
            <a:off x="6096000" y="1830202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1F44DAD-C8F5-47A9-9A12-1ACE1CED8CA7}"/>
              </a:ext>
            </a:extLst>
          </p:cNvPr>
          <p:cNvCxnSpPr>
            <a:cxnSpLocks/>
          </p:cNvCxnSpPr>
          <p:nvPr/>
        </p:nvCxnSpPr>
        <p:spPr>
          <a:xfrm rot="5400000">
            <a:off x="6096000" y="1371778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393CC34-DDA5-4086-BA81-761A26E3CDCA}"/>
              </a:ext>
            </a:extLst>
          </p:cNvPr>
          <p:cNvCxnSpPr>
            <a:cxnSpLocks/>
          </p:cNvCxnSpPr>
          <p:nvPr/>
        </p:nvCxnSpPr>
        <p:spPr>
          <a:xfrm rot="5400000">
            <a:off x="6096000" y="-2676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AC67783-164C-4592-B3F2-DE2269ECD6B5}"/>
              </a:ext>
            </a:extLst>
          </p:cNvPr>
          <p:cNvSpPr txBox="1"/>
          <p:nvPr/>
        </p:nvSpPr>
        <p:spPr>
          <a:xfrm>
            <a:off x="5522715" y="5490164"/>
            <a:ext cx="731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-10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FC536BD-C5B0-49C3-B319-4AFBA2563C4C}"/>
              </a:ext>
            </a:extLst>
          </p:cNvPr>
          <p:cNvCxnSpPr>
            <a:cxnSpLocks/>
          </p:cNvCxnSpPr>
          <p:nvPr/>
        </p:nvCxnSpPr>
        <p:spPr>
          <a:xfrm rot="5400000">
            <a:off x="6096000" y="690843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1493EA2-543D-47B4-9CD3-EA0DF5FDAE05}"/>
              </a:ext>
            </a:extLst>
          </p:cNvPr>
          <p:cNvCxnSpPr>
            <a:cxnSpLocks/>
          </p:cNvCxnSpPr>
          <p:nvPr/>
        </p:nvCxnSpPr>
        <p:spPr>
          <a:xfrm rot="5400000">
            <a:off x="6096000" y="230086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ECDC60F-9E37-4C04-ADC3-1B78C5212223}"/>
              </a:ext>
            </a:extLst>
          </p:cNvPr>
          <p:cNvCxnSpPr>
            <a:cxnSpLocks/>
          </p:cNvCxnSpPr>
          <p:nvPr/>
        </p:nvCxnSpPr>
        <p:spPr>
          <a:xfrm rot="5400000">
            <a:off x="6096000" y="-230675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B391FF0-78C4-4A52-AE04-1834F6B2C62B}"/>
              </a:ext>
            </a:extLst>
          </p:cNvPr>
          <p:cNvCxnSpPr>
            <a:cxnSpLocks/>
          </p:cNvCxnSpPr>
          <p:nvPr/>
        </p:nvCxnSpPr>
        <p:spPr>
          <a:xfrm rot="5400000">
            <a:off x="6096000" y="-686673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3051F9A-B719-4524-87C2-C1E82C3D658E}"/>
              </a:ext>
            </a:extLst>
          </p:cNvPr>
          <p:cNvCxnSpPr>
            <a:cxnSpLocks/>
          </p:cNvCxnSpPr>
          <p:nvPr/>
        </p:nvCxnSpPr>
        <p:spPr>
          <a:xfrm rot="5400000">
            <a:off x="6096000" y="-1142671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2C98F88-3F77-4936-9234-B856E50515AC}"/>
              </a:ext>
            </a:extLst>
          </p:cNvPr>
          <p:cNvCxnSpPr>
            <a:cxnSpLocks/>
          </p:cNvCxnSpPr>
          <p:nvPr/>
        </p:nvCxnSpPr>
        <p:spPr>
          <a:xfrm rot="5400000">
            <a:off x="6096000" y="1142566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E5C76BA-99A0-4629-830D-6EE6357898E5}"/>
              </a:ext>
            </a:extLst>
          </p:cNvPr>
          <p:cNvCxnSpPr>
            <a:cxnSpLocks/>
          </p:cNvCxnSpPr>
          <p:nvPr/>
        </p:nvCxnSpPr>
        <p:spPr>
          <a:xfrm rot="5400000">
            <a:off x="6096000" y="160099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3CD25A3-C007-4649-82C0-5D8971E96AFA}"/>
              </a:ext>
            </a:extLst>
          </p:cNvPr>
          <p:cNvCxnSpPr>
            <a:cxnSpLocks/>
          </p:cNvCxnSpPr>
          <p:nvPr/>
        </p:nvCxnSpPr>
        <p:spPr>
          <a:xfrm rot="5400000">
            <a:off x="6096000" y="2059414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5928636-4E5C-4443-8206-0D420F31ADF8}"/>
              </a:ext>
            </a:extLst>
          </p:cNvPr>
          <p:cNvCxnSpPr>
            <a:cxnSpLocks/>
          </p:cNvCxnSpPr>
          <p:nvPr/>
        </p:nvCxnSpPr>
        <p:spPr>
          <a:xfrm rot="5400000">
            <a:off x="6096000" y="2513075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CC5A98E-2849-4A6C-8F2F-D8767195EEA4}"/>
              </a:ext>
            </a:extLst>
          </p:cNvPr>
          <p:cNvCxnSpPr>
            <a:cxnSpLocks/>
          </p:cNvCxnSpPr>
          <p:nvPr/>
        </p:nvCxnSpPr>
        <p:spPr>
          <a:xfrm rot="5400000">
            <a:off x="6096000" y="2971499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B7A0CA3-E72F-4EE2-A494-9527B269DA74}"/>
              </a:ext>
            </a:extLst>
          </p:cNvPr>
          <p:cNvCxnSpPr/>
          <p:nvPr/>
        </p:nvCxnSpPr>
        <p:spPr>
          <a:xfrm>
            <a:off x="5871763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F1E474F-B68F-4509-8256-3D0CF18DD99A}"/>
              </a:ext>
            </a:extLst>
          </p:cNvPr>
          <p:cNvCxnSpPr/>
          <p:nvPr/>
        </p:nvCxnSpPr>
        <p:spPr>
          <a:xfrm>
            <a:off x="5414645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D834725-B679-4DAB-9293-6EDC0306EDA0}"/>
              </a:ext>
            </a:extLst>
          </p:cNvPr>
          <p:cNvCxnSpPr/>
          <p:nvPr/>
        </p:nvCxnSpPr>
        <p:spPr>
          <a:xfrm>
            <a:off x="4957524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17479C4-1A71-45B6-9E71-BC7EFEB905C7}"/>
              </a:ext>
            </a:extLst>
          </p:cNvPr>
          <p:cNvCxnSpPr/>
          <p:nvPr/>
        </p:nvCxnSpPr>
        <p:spPr>
          <a:xfrm>
            <a:off x="4500403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5DDBA214-863C-43C6-86ED-691BE340558E}"/>
              </a:ext>
            </a:extLst>
          </p:cNvPr>
          <p:cNvCxnSpPr/>
          <p:nvPr/>
        </p:nvCxnSpPr>
        <p:spPr>
          <a:xfrm>
            <a:off x="4038519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077182B-29F5-4975-92F2-58DD10AED5E1}"/>
              </a:ext>
            </a:extLst>
          </p:cNvPr>
          <p:cNvCxnSpPr/>
          <p:nvPr/>
        </p:nvCxnSpPr>
        <p:spPr>
          <a:xfrm>
            <a:off x="6331512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FF3B262D-698D-4101-A1F8-98B2D4CA5EF5}"/>
              </a:ext>
            </a:extLst>
          </p:cNvPr>
          <p:cNvCxnSpPr/>
          <p:nvPr/>
        </p:nvCxnSpPr>
        <p:spPr>
          <a:xfrm>
            <a:off x="6786717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FDB276FE-80AA-4F6E-9990-34BFEE455507}"/>
              </a:ext>
            </a:extLst>
          </p:cNvPr>
          <p:cNvCxnSpPr/>
          <p:nvPr/>
        </p:nvCxnSpPr>
        <p:spPr>
          <a:xfrm>
            <a:off x="7247756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2DB4837-8780-4486-8FAB-7E6790D2C21F}"/>
              </a:ext>
            </a:extLst>
          </p:cNvPr>
          <p:cNvCxnSpPr/>
          <p:nvPr/>
        </p:nvCxnSpPr>
        <p:spPr>
          <a:xfrm>
            <a:off x="7699269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086E7EE9-DC59-4DDA-AD86-A865B6CA2128}"/>
              </a:ext>
            </a:extLst>
          </p:cNvPr>
          <p:cNvCxnSpPr/>
          <p:nvPr/>
        </p:nvCxnSpPr>
        <p:spPr>
          <a:xfrm>
            <a:off x="8174597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475222D2-35EF-49FD-B218-7FD6FB32BC19}"/>
              </a:ext>
            </a:extLst>
          </p:cNvPr>
          <p:cNvCxnSpPr>
            <a:cxnSpLocks/>
          </p:cNvCxnSpPr>
          <p:nvPr/>
        </p:nvCxnSpPr>
        <p:spPr>
          <a:xfrm flipH="1" flipV="1">
            <a:off x="3807577" y="1827927"/>
            <a:ext cx="1382306" cy="1383254"/>
          </a:xfrm>
          <a:prstGeom prst="line">
            <a:avLst/>
          </a:prstGeom>
          <a:ln w="381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4EBAF052-BB9A-45E9-8304-0B52D356EAA0}"/>
              </a:ext>
            </a:extLst>
          </p:cNvPr>
          <p:cNvSpPr txBox="1"/>
          <p:nvPr/>
        </p:nvSpPr>
        <p:spPr>
          <a:xfrm>
            <a:off x="5958840" y="2514164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790D200-B69C-4A88-8740-258AB7AC600B}"/>
              </a:ext>
            </a:extLst>
          </p:cNvPr>
          <p:cNvSpPr txBox="1"/>
          <p:nvPr/>
        </p:nvSpPr>
        <p:spPr>
          <a:xfrm>
            <a:off x="5958840" y="2061197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2A3F1B3-6F7B-4C1B-AED2-F6C91FEC3B6B}"/>
              </a:ext>
            </a:extLst>
          </p:cNvPr>
          <p:cNvSpPr txBox="1"/>
          <p:nvPr/>
        </p:nvSpPr>
        <p:spPr>
          <a:xfrm>
            <a:off x="5958840" y="1603263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3E0F629-118C-4144-A219-450C2FE48C28}"/>
              </a:ext>
            </a:extLst>
          </p:cNvPr>
          <p:cNvSpPr txBox="1"/>
          <p:nvPr/>
        </p:nvSpPr>
        <p:spPr>
          <a:xfrm>
            <a:off x="5958840" y="1144305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56C331D-FABC-4AA6-BE4F-BE2E56CC2503}"/>
              </a:ext>
            </a:extLst>
          </p:cNvPr>
          <p:cNvSpPr txBox="1"/>
          <p:nvPr/>
        </p:nvSpPr>
        <p:spPr>
          <a:xfrm>
            <a:off x="5958840" y="3430845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41A30FB-EAFD-4884-B262-0EDD8C7C5F61}"/>
              </a:ext>
            </a:extLst>
          </p:cNvPr>
          <p:cNvSpPr txBox="1"/>
          <p:nvPr/>
        </p:nvSpPr>
        <p:spPr>
          <a:xfrm>
            <a:off x="5958840" y="3886378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0066115-7578-4C73-B22B-6CD554647B7C}"/>
              </a:ext>
            </a:extLst>
          </p:cNvPr>
          <p:cNvSpPr txBox="1"/>
          <p:nvPr/>
        </p:nvSpPr>
        <p:spPr>
          <a:xfrm>
            <a:off x="5958840" y="4346121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4701B56-E9D1-4D41-BEE9-9B99C86859FE}"/>
              </a:ext>
            </a:extLst>
          </p:cNvPr>
          <p:cNvSpPr txBox="1"/>
          <p:nvPr/>
        </p:nvSpPr>
        <p:spPr>
          <a:xfrm>
            <a:off x="5954077" y="4804612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71F6211-5FAD-4419-B6D1-B803C9C49155}"/>
              </a:ext>
            </a:extLst>
          </p:cNvPr>
          <p:cNvSpPr txBox="1"/>
          <p:nvPr/>
        </p:nvSpPr>
        <p:spPr>
          <a:xfrm>
            <a:off x="5610773" y="922344"/>
            <a:ext cx="640080" cy="402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10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33E556D-FFC1-4187-B945-5793D6958BD7}"/>
              </a:ext>
            </a:extLst>
          </p:cNvPr>
          <p:cNvSpPr txBox="1"/>
          <p:nvPr/>
        </p:nvSpPr>
        <p:spPr>
          <a:xfrm>
            <a:off x="5725073" y="1369923"/>
            <a:ext cx="548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8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D6B7015-35CA-4C5F-9BE8-FCD341E1BD6F}"/>
              </a:ext>
            </a:extLst>
          </p:cNvPr>
          <p:cNvSpPr txBox="1"/>
          <p:nvPr/>
        </p:nvSpPr>
        <p:spPr>
          <a:xfrm>
            <a:off x="5724645" y="1831791"/>
            <a:ext cx="548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6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19FA407-BE1A-4F68-86E2-B8C472193E11}"/>
              </a:ext>
            </a:extLst>
          </p:cNvPr>
          <p:cNvSpPr txBox="1"/>
          <p:nvPr/>
        </p:nvSpPr>
        <p:spPr>
          <a:xfrm>
            <a:off x="5725073" y="2284375"/>
            <a:ext cx="548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4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0EB34C83-7BAD-4BFE-BCD6-B5FD28525650}"/>
              </a:ext>
            </a:extLst>
          </p:cNvPr>
          <p:cNvCxnSpPr>
            <a:cxnSpLocks/>
          </p:cNvCxnSpPr>
          <p:nvPr/>
        </p:nvCxnSpPr>
        <p:spPr>
          <a:xfrm flipV="1">
            <a:off x="5190003" y="1142690"/>
            <a:ext cx="2054188" cy="2067526"/>
          </a:xfrm>
          <a:prstGeom prst="line">
            <a:avLst/>
          </a:prstGeom>
          <a:ln w="381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C7206992-39D2-4E05-925B-446E33F298BD}"/>
              </a:ext>
            </a:extLst>
          </p:cNvPr>
          <p:cNvSpPr txBox="1"/>
          <p:nvPr/>
        </p:nvSpPr>
        <p:spPr>
          <a:xfrm>
            <a:off x="5724645" y="2746242"/>
            <a:ext cx="548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2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042FCD8-3569-4CF1-B28B-69B258910CC8}"/>
              </a:ext>
            </a:extLst>
          </p:cNvPr>
          <p:cNvSpPr txBox="1"/>
          <p:nvPr/>
        </p:nvSpPr>
        <p:spPr>
          <a:xfrm>
            <a:off x="5957447" y="2980463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C41920E-AFF4-4558-AE1B-4573319AA45B}"/>
              </a:ext>
            </a:extLst>
          </p:cNvPr>
          <p:cNvSpPr txBox="1"/>
          <p:nvPr/>
        </p:nvSpPr>
        <p:spPr>
          <a:xfrm>
            <a:off x="5636880" y="3661001"/>
            <a:ext cx="64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-2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0562555-2D53-4F98-8B21-E80442AB99BC}"/>
              </a:ext>
            </a:extLst>
          </p:cNvPr>
          <p:cNvSpPr txBox="1"/>
          <p:nvPr/>
        </p:nvSpPr>
        <p:spPr>
          <a:xfrm>
            <a:off x="5639411" y="4116534"/>
            <a:ext cx="64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-4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7D00E47-D589-450F-93BC-092A4A1161B6}"/>
              </a:ext>
            </a:extLst>
          </p:cNvPr>
          <p:cNvSpPr txBox="1"/>
          <p:nvPr/>
        </p:nvSpPr>
        <p:spPr>
          <a:xfrm>
            <a:off x="5639396" y="4580722"/>
            <a:ext cx="64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-6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6AFC334-BA37-490C-B407-C18C0BA6E7FF}"/>
              </a:ext>
            </a:extLst>
          </p:cNvPr>
          <p:cNvSpPr txBox="1"/>
          <p:nvPr/>
        </p:nvSpPr>
        <p:spPr>
          <a:xfrm>
            <a:off x="5637720" y="5028301"/>
            <a:ext cx="64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-8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2E4ED03-372B-4D0E-9B21-4A300CFAD2ED}"/>
              </a:ext>
            </a:extLst>
          </p:cNvPr>
          <p:cNvSpPr txBox="1"/>
          <p:nvPr/>
        </p:nvSpPr>
        <p:spPr>
          <a:xfrm>
            <a:off x="5958840" y="5261820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DDFA7C7-F3F0-4392-A645-6E9DFC5BD030}"/>
              </a:ext>
            </a:extLst>
          </p:cNvPr>
          <p:cNvSpPr txBox="1"/>
          <p:nvPr/>
        </p:nvSpPr>
        <p:spPr>
          <a:xfrm>
            <a:off x="6326549" y="3270403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F78E1A7-766F-433F-888D-E4639AF438C3}"/>
              </a:ext>
            </a:extLst>
          </p:cNvPr>
          <p:cNvSpPr txBox="1"/>
          <p:nvPr/>
        </p:nvSpPr>
        <p:spPr>
          <a:xfrm>
            <a:off x="6786991" y="3270403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4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1781288-2119-4A29-816D-A78CF3C9708B}"/>
              </a:ext>
            </a:extLst>
          </p:cNvPr>
          <p:cNvSpPr txBox="1"/>
          <p:nvPr/>
        </p:nvSpPr>
        <p:spPr>
          <a:xfrm>
            <a:off x="6235453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482C8D6-282F-4D9E-8D6C-156BA5C6DED9}"/>
              </a:ext>
            </a:extLst>
          </p:cNvPr>
          <p:cNvSpPr txBox="1"/>
          <p:nvPr/>
        </p:nvSpPr>
        <p:spPr>
          <a:xfrm>
            <a:off x="7249459" y="3270403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6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DB16C56-ABDC-4966-8204-34B84351C19C}"/>
              </a:ext>
            </a:extLst>
          </p:cNvPr>
          <p:cNvSpPr txBox="1"/>
          <p:nvPr/>
        </p:nvSpPr>
        <p:spPr>
          <a:xfrm>
            <a:off x="7711966" y="3270403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8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2BD9875-6133-4D79-95B1-255843E596C2}"/>
              </a:ext>
            </a:extLst>
          </p:cNvPr>
          <p:cNvSpPr txBox="1"/>
          <p:nvPr/>
        </p:nvSpPr>
        <p:spPr>
          <a:xfrm>
            <a:off x="8183662" y="3270403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10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68D9F29-3E03-491C-BB9A-291C626A786E}"/>
              </a:ext>
            </a:extLst>
          </p:cNvPr>
          <p:cNvSpPr txBox="1"/>
          <p:nvPr/>
        </p:nvSpPr>
        <p:spPr>
          <a:xfrm>
            <a:off x="6697430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2DC80D86-3BA3-4DB7-8276-AA74CB1CDF6E}"/>
              </a:ext>
            </a:extLst>
          </p:cNvPr>
          <p:cNvSpPr txBox="1"/>
          <p:nvPr/>
        </p:nvSpPr>
        <p:spPr>
          <a:xfrm>
            <a:off x="7155716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B7EC315-CD2E-4F48-BEF6-E5FF5AB1C641}"/>
              </a:ext>
            </a:extLst>
          </p:cNvPr>
          <p:cNvSpPr txBox="1"/>
          <p:nvPr/>
        </p:nvSpPr>
        <p:spPr>
          <a:xfrm>
            <a:off x="7607829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4621BB5-D088-4023-97CD-DAC42E9F18FD}"/>
              </a:ext>
            </a:extLst>
          </p:cNvPr>
          <p:cNvSpPr txBox="1"/>
          <p:nvPr/>
        </p:nvSpPr>
        <p:spPr>
          <a:xfrm>
            <a:off x="8081527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791D89F4-AA09-4E94-8865-29426401AA78}"/>
              </a:ext>
            </a:extLst>
          </p:cNvPr>
          <p:cNvSpPr txBox="1"/>
          <p:nvPr/>
        </p:nvSpPr>
        <p:spPr>
          <a:xfrm>
            <a:off x="5782285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1E1473A-3443-4218-8980-A4A032A46E27}"/>
              </a:ext>
            </a:extLst>
          </p:cNvPr>
          <p:cNvSpPr txBox="1"/>
          <p:nvPr/>
        </p:nvSpPr>
        <p:spPr>
          <a:xfrm>
            <a:off x="5414933" y="3270403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-2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6809BB3-AA0F-4AAF-9AD9-3A5E7BBB9A8E}"/>
              </a:ext>
            </a:extLst>
          </p:cNvPr>
          <p:cNvSpPr txBox="1"/>
          <p:nvPr/>
        </p:nvSpPr>
        <p:spPr>
          <a:xfrm>
            <a:off x="4950805" y="3270403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-4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9AB481C-C67A-4B55-B89E-B7CF9B03C0E5}"/>
              </a:ext>
            </a:extLst>
          </p:cNvPr>
          <p:cNvSpPr txBox="1"/>
          <p:nvPr/>
        </p:nvSpPr>
        <p:spPr>
          <a:xfrm>
            <a:off x="4497828" y="3270403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-6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021C30E-3A8C-4DC0-A700-AF21FCA65BA2}"/>
              </a:ext>
            </a:extLst>
          </p:cNvPr>
          <p:cNvSpPr txBox="1"/>
          <p:nvPr/>
        </p:nvSpPr>
        <p:spPr>
          <a:xfrm>
            <a:off x="4035854" y="3270403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-8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F380627-FC4F-42B7-AB5F-4D14EB400404}"/>
              </a:ext>
            </a:extLst>
          </p:cNvPr>
          <p:cNvSpPr txBox="1"/>
          <p:nvPr/>
        </p:nvSpPr>
        <p:spPr>
          <a:xfrm>
            <a:off x="3531453" y="3270403"/>
            <a:ext cx="548640" cy="557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-10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CC977CA-36C2-4C89-9617-BEEA5B5C7A48}"/>
              </a:ext>
            </a:extLst>
          </p:cNvPr>
          <p:cNvSpPr txBox="1"/>
          <p:nvPr/>
        </p:nvSpPr>
        <p:spPr>
          <a:xfrm>
            <a:off x="5324916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4EC6E9A-2208-43A4-A4DD-D18A653A3739}"/>
              </a:ext>
            </a:extLst>
          </p:cNvPr>
          <p:cNvSpPr txBox="1"/>
          <p:nvPr/>
        </p:nvSpPr>
        <p:spPr>
          <a:xfrm>
            <a:off x="4867081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84CDBBF-5AB9-4443-AE3F-380DA7B78202}"/>
              </a:ext>
            </a:extLst>
          </p:cNvPr>
          <p:cNvSpPr txBox="1"/>
          <p:nvPr/>
        </p:nvSpPr>
        <p:spPr>
          <a:xfrm>
            <a:off x="4410561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CBD66F1-0DFF-4E86-805E-8F7FD589958D}"/>
              </a:ext>
            </a:extLst>
          </p:cNvPr>
          <p:cNvSpPr txBox="1"/>
          <p:nvPr/>
        </p:nvSpPr>
        <p:spPr>
          <a:xfrm>
            <a:off x="3947061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1449973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68BE988-1429-443A-9394-D59046254527}"/>
              </a:ext>
            </a:extLst>
          </p:cNvPr>
          <p:cNvCxnSpPr/>
          <p:nvPr/>
        </p:nvCxnSpPr>
        <p:spPr>
          <a:xfrm>
            <a:off x="6096000" y="914400"/>
            <a:ext cx="0" cy="502920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CCA6FA9-C348-4817-A7B6-DDCF525D64F0}"/>
              </a:ext>
            </a:extLst>
          </p:cNvPr>
          <p:cNvCxnSpPr>
            <a:cxnSpLocks/>
          </p:cNvCxnSpPr>
          <p:nvPr/>
        </p:nvCxnSpPr>
        <p:spPr>
          <a:xfrm rot="5400000">
            <a:off x="6096000" y="914400"/>
            <a:ext cx="0" cy="502920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5C1C1C2-15B9-49BE-B3B9-F91CF86B7D33}"/>
              </a:ext>
            </a:extLst>
          </p:cNvPr>
          <p:cNvCxnSpPr/>
          <p:nvPr/>
        </p:nvCxnSpPr>
        <p:spPr>
          <a:xfrm>
            <a:off x="4269461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4028A24-B7B4-42B5-84D6-0A5CAEBFDA41}"/>
              </a:ext>
            </a:extLst>
          </p:cNvPr>
          <p:cNvCxnSpPr/>
          <p:nvPr/>
        </p:nvCxnSpPr>
        <p:spPr>
          <a:xfrm>
            <a:off x="8412262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12E077-FCD2-4113-A596-4BFE6727F9B9}"/>
              </a:ext>
            </a:extLst>
          </p:cNvPr>
          <p:cNvCxnSpPr/>
          <p:nvPr/>
        </p:nvCxnSpPr>
        <p:spPr>
          <a:xfrm>
            <a:off x="7936933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5C82B591-58AE-4AD7-BDA9-A52E1B8F0E50}"/>
              </a:ext>
            </a:extLst>
          </p:cNvPr>
          <p:cNvSpPr/>
          <p:nvPr/>
        </p:nvSpPr>
        <p:spPr>
          <a:xfrm>
            <a:off x="3444240" y="777240"/>
            <a:ext cx="5303520" cy="530352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DEEC18F-6129-42C4-94AB-29606547A968}"/>
              </a:ext>
            </a:extLst>
          </p:cNvPr>
          <p:cNvCxnSpPr/>
          <p:nvPr/>
        </p:nvCxnSpPr>
        <p:spPr>
          <a:xfrm>
            <a:off x="7475894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B54D93-4CF3-4945-8EE1-48918FB345BE}"/>
              </a:ext>
            </a:extLst>
          </p:cNvPr>
          <p:cNvCxnSpPr/>
          <p:nvPr/>
        </p:nvCxnSpPr>
        <p:spPr>
          <a:xfrm>
            <a:off x="4731345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57E0C05-1E64-480A-9D58-025D83256F9B}"/>
              </a:ext>
            </a:extLst>
          </p:cNvPr>
          <p:cNvCxnSpPr/>
          <p:nvPr/>
        </p:nvCxnSpPr>
        <p:spPr>
          <a:xfrm>
            <a:off x="3807577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EE3EF59-6515-47DF-979D-F74D6A9F58C1}"/>
              </a:ext>
            </a:extLst>
          </p:cNvPr>
          <p:cNvCxnSpPr/>
          <p:nvPr/>
        </p:nvCxnSpPr>
        <p:spPr>
          <a:xfrm>
            <a:off x="5183703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4F5088C-0309-4F11-AB21-BB4AC5DD9F95}"/>
              </a:ext>
            </a:extLst>
          </p:cNvPr>
          <p:cNvCxnSpPr/>
          <p:nvPr/>
        </p:nvCxnSpPr>
        <p:spPr>
          <a:xfrm>
            <a:off x="5645587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DCB1D22-785C-4721-9686-5CCA2BA33073}"/>
              </a:ext>
            </a:extLst>
          </p:cNvPr>
          <p:cNvCxnSpPr/>
          <p:nvPr/>
        </p:nvCxnSpPr>
        <p:spPr>
          <a:xfrm>
            <a:off x="6558579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CBA1917-F2DD-4806-A601-B46B215580FC}"/>
              </a:ext>
            </a:extLst>
          </p:cNvPr>
          <p:cNvCxnSpPr/>
          <p:nvPr/>
        </p:nvCxnSpPr>
        <p:spPr>
          <a:xfrm>
            <a:off x="7014855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FC8B1FE-E058-48D3-9133-134D52C8F8B2}"/>
              </a:ext>
            </a:extLst>
          </p:cNvPr>
          <p:cNvCxnSpPr>
            <a:cxnSpLocks/>
          </p:cNvCxnSpPr>
          <p:nvPr/>
        </p:nvCxnSpPr>
        <p:spPr>
          <a:xfrm rot="5400000">
            <a:off x="6096000" y="-1365907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BC7CD20-FF6D-4162-8937-6BCA8FDCEA07}"/>
              </a:ext>
            </a:extLst>
          </p:cNvPr>
          <p:cNvCxnSpPr>
            <a:cxnSpLocks/>
          </p:cNvCxnSpPr>
          <p:nvPr/>
        </p:nvCxnSpPr>
        <p:spPr>
          <a:xfrm rot="5400000">
            <a:off x="6096000" y="-919435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8B2C14E-45EE-4462-ACE2-26C83A2D1933}"/>
              </a:ext>
            </a:extLst>
          </p:cNvPr>
          <p:cNvCxnSpPr>
            <a:cxnSpLocks/>
          </p:cNvCxnSpPr>
          <p:nvPr/>
        </p:nvCxnSpPr>
        <p:spPr>
          <a:xfrm rot="5400000">
            <a:off x="6096000" y="-458674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5A4C882-FDE4-4F63-AA5F-95B82DC58951}"/>
              </a:ext>
            </a:extLst>
          </p:cNvPr>
          <p:cNvCxnSpPr>
            <a:cxnSpLocks/>
          </p:cNvCxnSpPr>
          <p:nvPr/>
        </p:nvCxnSpPr>
        <p:spPr>
          <a:xfrm rot="5400000">
            <a:off x="6096000" y="458085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4B6A80F-73F9-4F56-BB36-5DBA5F55772C}"/>
              </a:ext>
            </a:extLst>
          </p:cNvPr>
          <p:cNvCxnSpPr>
            <a:cxnSpLocks/>
          </p:cNvCxnSpPr>
          <p:nvPr/>
        </p:nvCxnSpPr>
        <p:spPr>
          <a:xfrm rot="5400000">
            <a:off x="6096000" y="918187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5C57C78-DACE-43F0-A663-F25CD25AF49D}"/>
              </a:ext>
            </a:extLst>
          </p:cNvPr>
          <p:cNvCxnSpPr>
            <a:cxnSpLocks/>
          </p:cNvCxnSpPr>
          <p:nvPr/>
        </p:nvCxnSpPr>
        <p:spPr>
          <a:xfrm rot="5400000">
            <a:off x="6096000" y="3200709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0DEF1F2-5540-4633-856D-988C6AC3B344}"/>
              </a:ext>
            </a:extLst>
          </p:cNvPr>
          <p:cNvCxnSpPr>
            <a:cxnSpLocks/>
          </p:cNvCxnSpPr>
          <p:nvPr/>
        </p:nvCxnSpPr>
        <p:spPr>
          <a:xfrm rot="5400000">
            <a:off x="6096000" y="2737524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70B375D-E0BA-4616-ACF1-8D2C1BC66AFA}"/>
              </a:ext>
            </a:extLst>
          </p:cNvPr>
          <p:cNvCxnSpPr>
            <a:cxnSpLocks/>
          </p:cNvCxnSpPr>
          <p:nvPr/>
        </p:nvCxnSpPr>
        <p:spPr>
          <a:xfrm rot="5400000">
            <a:off x="6096000" y="2285249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8622E48-59D0-4B2C-9F91-F2A80C21CA4E}"/>
              </a:ext>
            </a:extLst>
          </p:cNvPr>
          <p:cNvCxnSpPr>
            <a:cxnSpLocks/>
          </p:cNvCxnSpPr>
          <p:nvPr/>
        </p:nvCxnSpPr>
        <p:spPr>
          <a:xfrm rot="5400000">
            <a:off x="6096000" y="1830202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1F44DAD-C8F5-47A9-9A12-1ACE1CED8CA7}"/>
              </a:ext>
            </a:extLst>
          </p:cNvPr>
          <p:cNvCxnSpPr>
            <a:cxnSpLocks/>
          </p:cNvCxnSpPr>
          <p:nvPr/>
        </p:nvCxnSpPr>
        <p:spPr>
          <a:xfrm rot="5400000">
            <a:off x="6096000" y="1371778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393CC34-DDA5-4086-BA81-761A26E3CDCA}"/>
              </a:ext>
            </a:extLst>
          </p:cNvPr>
          <p:cNvCxnSpPr>
            <a:cxnSpLocks/>
          </p:cNvCxnSpPr>
          <p:nvPr/>
        </p:nvCxnSpPr>
        <p:spPr>
          <a:xfrm rot="5400000">
            <a:off x="6096000" y="-2676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AC67783-164C-4592-B3F2-DE2269ECD6B5}"/>
              </a:ext>
            </a:extLst>
          </p:cNvPr>
          <p:cNvSpPr txBox="1"/>
          <p:nvPr/>
        </p:nvSpPr>
        <p:spPr>
          <a:xfrm>
            <a:off x="5522715" y="5490164"/>
            <a:ext cx="731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-10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FC536BD-C5B0-49C3-B319-4AFBA2563C4C}"/>
              </a:ext>
            </a:extLst>
          </p:cNvPr>
          <p:cNvCxnSpPr>
            <a:cxnSpLocks/>
          </p:cNvCxnSpPr>
          <p:nvPr/>
        </p:nvCxnSpPr>
        <p:spPr>
          <a:xfrm rot="5400000">
            <a:off x="6096000" y="690843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1493EA2-543D-47B4-9CD3-EA0DF5FDAE05}"/>
              </a:ext>
            </a:extLst>
          </p:cNvPr>
          <p:cNvCxnSpPr>
            <a:cxnSpLocks/>
          </p:cNvCxnSpPr>
          <p:nvPr/>
        </p:nvCxnSpPr>
        <p:spPr>
          <a:xfrm rot="5400000">
            <a:off x="6096000" y="230086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ECDC60F-9E37-4C04-ADC3-1B78C5212223}"/>
              </a:ext>
            </a:extLst>
          </p:cNvPr>
          <p:cNvCxnSpPr>
            <a:cxnSpLocks/>
          </p:cNvCxnSpPr>
          <p:nvPr/>
        </p:nvCxnSpPr>
        <p:spPr>
          <a:xfrm rot="5400000">
            <a:off x="6096000" y="-230675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B391FF0-78C4-4A52-AE04-1834F6B2C62B}"/>
              </a:ext>
            </a:extLst>
          </p:cNvPr>
          <p:cNvCxnSpPr>
            <a:cxnSpLocks/>
          </p:cNvCxnSpPr>
          <p:nvPr/>
        </p:nvCxnSpPr>
        <p:spPr>
          <a:xfrm rot="5400000">
            <a:off x="6096000" y="-686673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3051F9A-B719-4524-87C2-C1E82C3D658E}"/>
              </a:ext>
            </a:extLst>
          </p:cNvPr>
          <p:cNvCxnSpPr>
            <a:cxnSpLocks/>
          </p:cNvCxnSpPr>
          <p:nvPr/>
        </p:nvCxnSpPr>
        <p:spPr>
          <a:xfrm rot="5400000">
            <a:off x="6096000" y="-1142671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2C98F88-3F77-4936-9234-B856E50515AC}"/>
              </a:ext>
            </a:extLst>
          </p:cNvPr>
          <p:cNvCxnSpPr>
            <a:cxnSpLocks/>
          </p:cNvCxnSpPr>
          <p:nvPr/>
        </p:nvCxnSpPr>
        <p:spPr>
          <a:xfrm rot="5400000">
            <a:off x="6096000" y="1142566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E5C76BA-99A0-4629-830D-6EE6357898E5}"/>
              </a:ext>
            </a:extLst>
          </p:cNvPr>
          <p:cNvCxnSpPr>
            <a:cxnSpLocks/>
          </p:cNvCxnSpPr>
          <p:nvPr/>
        </p:nvCxnSpPr>
        <p:spPr>
          <a:xfrm rot="5400000">
            <a:off x="6096000" y="160099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3CD25A3-C007-4649-82C0-5D8971E96AFA}"/>
              </a:ext>
            </a:extLst>
          </p:cNvPr>
          <p:cNvCxnSpPr>
            <a:cxnSpLocks/>
          </p:cNvCxnSpPr>
          <p:nvPr/>
        </p:nvCxnSpPr>
        <p:spPr>
          <a:xfrm rot="5400000">
            <a:off x="6096000" y="2059414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5928636-4E5C-4443-8206-0D420F31ADF8}"/>
              </a:ext>
            </a:extLst>
          </p:cNvPr>
          <p:cNvCxnSpPr>
            <a:cxnSpLocks/>
          </p:cNvCxnSpPr>
          <p:nvPr/>
        </p:nvCxnSpPr>
        <p:spPr>
          <a:xfrm rot="5400000">
            <a:off x="6096000" y="2513075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CC5A98E-2849-4A6C-8F2F-D8767195EEA4}"/>
              </a:ext>
            </a:extLst>
          </p:cNvPr>
          <p:cNvCxnSpPr>
            <a:cxnSpLocks/>
          </p:cNvCxnSpPr>
          <p:nvPr/>
        </p:nvCxnSpPr>
        <p:spPr>
          <a:xfrm rot="5400000">
            <a:off x="6096000" y="2971499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B7A0CA3-E72F-4EE2-A494-9527B269DA74}"/>
              </a:ext>
            </a:extLst>
          </p:cNvPr>
          <p:cNvCxnSpPr/>
          <p:nvPr/>
        </p:nvCxnSpPr>
        <p:spPr>
          <a:xfrm>
            <a:off x="5871763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F1E474F-B68F-4509-8256-3D0CF18DD99A}"/>
              </a:ext>
            </a:extLst>
          </p:cNvPr>
          <p:cNvCxnSpPr/>
          <p:nvPr/>
        </p:nvCxnSpPr>
        <p:spPr>
          <a:xfrm>
            <a:off x="5414645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D834725-B679-4DAB-9293-6EDC0306EDA0}"/>
              </a:ext>
            </a:extLst>
          </p:cNvPr>
          <p:cNvCxnSpPr/>
          <p:nvPr/>
        </p:nvCxnSpPr>
        <p:spPr>
          <a:xfrm>
            <a:off x="4957524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17479C4-1A71-45B6-9E71-BC7EFEB905C7}"/>
              </a:ext>
            </a:extLst>
          </p:cNvPr>
          <p:cNvCxnSpPr/>
          <p:nvPr/>
        </p:nvCxnSpPr>
        <p:spPr>
          <a:xfrm>
            <a:off x="4500403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5DDBA214-863C-43C6-86ED-691BE340558E}"/>
              </a:ext>
            </a:extLst>
          </p:cNvPr>
          <p:cNvCxnSpPr/>
          <p:nvPr/>
        </p:nvCxnSpPr>
        <p:spPr>
          <a:xfrm>
            <a:off x="4038519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077182B-29F5-4975-92F2-58DD10AED5E1}"/>
              </a:ext>
            </a:extLst>
          </p:cNvPr>
          <p:cNvCxnSpPr/>
          <p:nvPr/>
        </p:nvCxnSpPr>
        <p:spPr>
          <a:xfrm>
            <a:off x="6331512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FF3B262D-698D-4101-A1F8-98B2D4CA5EF5}"/>
              </a:ext>
            </a:extLst>
          </p:cNvPr>
          <p:cNvCxnSpPr/>
          <p:nvPr/>
        </p:nvCxnSpPr>
        <p:spPr>
          <a:xfrm>
            <a:off x="6786717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FDB276FE-80AA-4F6E-9990-34BFEE455507}"/>
              </a:ext>
            </a:extLst>
          </p:cNvPr>
          <p:cNvCxnSpPr/>
          <p:nvPr/>
        </p:nvCxnSpPr>
        <p:spPr>
          <a:xfrm>
            <a:off x="7247756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2DB4837-8780-4486-8FAB-7E6790D2C21F}"/>
              </a:ext>
            </a:extLst>
          </p:cNvPr>
          <p:cNvCxnSpPr/>
          <p:nvPr/>
        </p:nvCxnSpPr>
        <p:spPr>
          <a:xfrm>
            <a:off x="7699269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086E7EE9-DC59-4DDA-AD86-A865B6CA2128}"/>
              </a:ext>
            </a:extLst>
          </p:cNvPr>
          <p:cNvCxnSpPr/>
          <p:nvPr/>
        </p:nvCxnSpPr>
        <p:spPr>
          <a:xfrm>
            <a:off x="8174597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4EBAF052-BB9A-45E9-8304-0B52D356EAA0}"/>
              </a:ext>
            </a:extLst>
          </p:cNvPr>
          <p:cNvSpPr txBox="1"/>
          <p:nvPr/>
        </p:nvSpPr>
        <p:spPr>
          <a:xfrm>
            <a:off x="5954077" y="2514164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790D200-B69C-4A88-8740-258AB7AC600B}"/>
              </a:ext>
            </a:extLst>
          </p:cNvPr>
          <p:cNvSpPr txBox="1"/>
          <p:nvPr/>
        </p:nvSpPr>
        <p:spPr>
          <a:xfrm>
            <a:off x="5958840" y="2061197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2A3F1B3-6F7B-4C1B-AED2-F6C91FEC3B6B}"/>
              </a:ext>
            </a:extLst>
          </p:cNvPr>
          <p:cNvSpPr txBox="1"/>
          <p:nvPr/>
        </p:nvSpPr>
        <p:spPr>
          <a:xfrm>
            <a:off x="5952016" y="1596439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3E0F629-118C-4144-A219-450C2FE48C28}"/>
              </a:ext>
            </a:extLst>
          </p:cNvPr>
          <p:cNvSpPr txBox="1"/>
          <p:nvPr/>
        </p:nvSpPr>
        <p:spPr>
          <a:xfrm>
            <a:off x="5952016" y="1144305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56C331D-FABC-4AA6-BE4F-BE2E56CC2503}"/>
              </a:ext>
            </a:extLst>
          </p:cNvPr>
          <p:cNvSpPr txBox="1"/>
          <p:nvPr/>
        </p:nvSpPr>
        <p:spPr>
          <a:xfrm>
            <a:off x="5954077" y="3430845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41A30FB-EAFD-4884-B262-0EDD8C7C5F61}"/>
              </a:ext>
            </a:extLst>
          </p:cNvPr>
          <p:cNvSpPr txBox="1"/>
          <p:nvPr/>
        </p:nvSpPr>
        <p:spPr>
          <a:xfrm>
            <a:off x="5954077" y="3886378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0066115-7578-4C73-B22B-6CD554647B7C}"/>
              </a:ext>
            </a:extLst>
          </p:cNvPr>
          <p:cNvSpPr txBox="1"/>
          <p:nvPr/>
        </p:nvSpPr>
        <p:spPr>
          <a:xfrm>
            <a:off x="5958840" y="4346121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4701B56-E9D1-4D41-BEE9-9B99C86859FE}"/>
              </a:ext>
            </a:extLst>
          </p:cNvPr>
          <p:cNvSpPr txBox="1"/>
          <p:nvPr/>
        </p:nvSpPr>
        <p:spPr>
          <a:xfrm>
            <a:off x="5954077" y="4804612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71F6211-5FAD-4419-B6D1-B803C9C49155}"/>
              </a:ext>
            </a:extLst>
          </p:cNvPr>
          <p:cNvSpPr txBox="1"/>
          <p:nvPr/>
        </p:nvSpPr>
        <p:spPr>
          <a:xfrm>
            <a:off x="5603949" y="915520"/>
            <a:ext cx="640080" cy="402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10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33E556D-FFC1-4187-B945-5793D6958BD7}"/>
              </a:ext>
            </a:extLst>
          </p:cNvPr>
          <p:cNvSpPr txBox="1"/>
          <p:nvPr/>
        </p:nvSpPr>
        <p:spPr>
          <a:xfrm>
            <a:off x="5718249" y="1369923"/>
            <a:ext cx="548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8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D6B7015-35CA-4C5F-9BE8-FCD341E1BD6F}"/>
              </a:ext>
            </a:extLst>
          </p:cNvPr>
          <p:cNvSpPr txBox="1"/>
          <p:nvPr/>
        </p:nvSpPr>
        <p:spPr>
          <a:xfrm>
            <a:off x="5717821" y="1831791"/>
            <a:ext cx="548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6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19FA407-BE1A-4F68-86E2-B8C472193E11}"/>
              </a:ext>
            </a:extLst>
          </p:cNvPr>
          <p:cNvSpPr txBox="1"/>
          <p:nvPr/>
        </p:nvSpPr>
        <p:spPr>
          <a:xfrm>
            <a:off x="5720310" y="2284375"/>
            <a:ext cx="548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4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7206992-39D2-4E05-925B-446E33F298BD}"/>
              </a:ext>
            </a:extLst>
          </p:cNvPr>
          <p:cNvSpPr txBox="1"/>
          <p:nvPr/>
        </p:nvSpPr>
        <p:spPr>
          <a:xfrm>
            <a:off x="5724645" y="2746242"/>
            <a:ext cx="548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2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042FCD8-3569-4CF1-B28B-69B258910CC8}"/>
              </a:ext>
            </a:extLst>
          </p:cNvPr>
          <p:cNvSpPr txBox="1"/>
          <p:nvPr/>
        </p:nvSpPr>
        <p:spPr>
          <a:xfrm>
            <a:off x="5952684" y="2980463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C41920E-AFF4-4558-AE1B-4573319AA45B}"/>
              </a:ext>
            </a:extLst>
          </p:cNvPr>
          <p:cNvSpPr txBox="1"/>
          <p:nvPr/>
        </p:nvSpPr>
        <p:spPr>
          <a:xfrm>
            <a:off x="5636880" y="3661001"/>
            <a:ext cx="64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-2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0562555-2D53-4F98-8B21-E80442AB99BC}"/>
              </a:ext>
            </a:extLst>
          </p:cNvPr>
          <p:cNvSpPr txBox="1"/>
          <p:nvPr/>
        </p:nvSpPr>
        <p:spPr>
          <a:xfrm>
            <a:off x="5639411" y="4116534"/>
            <a:ext cx="64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-4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7D00E47-D589-450F-93BC-092A4A1161B6}"/>
              </a:ext>
            </a:extLst>
          </p:cNvPr>
          <p:cNvSpPr txBox="1"/>
          <p:nvPr/>
        </p:nvSpPr>
        <p:spPr>
          <a:xfrm>
            <a:off x="5639396" y="4580722"/>
            <a:ext cx="64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-6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6AFC334-BA37-490C-B407-C18C0BA6E7FF}"/>
              </a:ext>
            </a:extLst>
          </p:cNvPr>
          <p:cNvSpPr txBox="1"/>
          <p:nvPr/>
        </p:nvSpPr>
        <p:spPr>
          <a:xfrm>
            <a:off x="5637720" y="5028301"/>
            <a:ext cx="64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-8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2E4ED03-372B-4D0E-9B21-4A300CFAD2ED}"/>
              </a:ext>
            </a:extLst>
          </p:cNvPr>
          <p:cNvSpPr txBox="1"/>
          <p:nvPr/>
        </p:nvSpPr>
        <p:spPr>
          <a:xfrm>
            <a:off x="5954077" y="5261820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DDFA7C7-F3F0-4392-A645-6E9DFC5BD030}"/>
              </a:ext>
            </a:extLst>
          </p:cNvPr>
          <p:cNvSpPr txBox="1"/>
          <p:nvPr/>
        </p:nvSpPr>
        <p:spPr>
          <a:xfrm>
            <a:off x="6326549" y="3270403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F78E1A7-766F-433F-888D-E4639AF438C3}"/>
              </a:ext>
            </a:extLst>
          </p:cNvPr>
          <p:cNvSpPr txBox="1"/>
          <p:nvPr/>
        </p:nvSpPr>
        <p:spPr>
          <a:xfrm>
            <a:off x="6786991" y="3270403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4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1781288-2119-4A29-816D-A78CF3C9708B}"/>
              </a:ext>
            </a:extLst>
          </p:cNvPr>
          <p:cNvSpPr txBox="1"/>
          <p:nvPr/>
        </p:nvSpPr>
        <p:spPr>
          <a:xfrm>
            <a:off x="6235453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482C8D6-282F-4D9E-8D6C-156BA5C6DED9}"/>
              </a:ext>
            </a:extLst>
          </p:cNvPr>
          <p:cNvSpPr txBox="1"/>
          <p:nvPr/>
        </p:nvSpPr>
        <p:spPr>
          <a:xfrm>
            <a:off x="7249459" y="3270403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6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DB16C56-ABDC-4966-8204-34B84351C19C}"/>
              </a:ext>
            </a:extLst>
          </p:cNvPr>
          <p:cNvSpPr txBox="1"/>
          <p:nvPr/>
        </p:nvSpPr>
        <p:spPr>
          <a:xfrm>
            <a:off x="7711966" y="3270403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8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2BD9875-6133-4D79-95B1-255843E596C2}"/>
              </a:ext>
            </a:extLst>
          </p:cNvPr>
          <p:cNvSpPr txBox="1"/>
          <p:nvPr/>
        </p:nvSpPr>
        <p:spPr>
          <a:xfrm>
            <a:off x="8183662" y="3270403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10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68D9F29-3E03-491C-BB9A-291C626A786E}"/>
              </a:ext>
            </a:extLst>
          </p:cNvPr>
          <p:cNvSpPr txBox="1"/>
          <p:nvPr/>
        </p:nvSpPr>
        <p:spPr>
          <a:xfrm>
            <a:off x="6697430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2DC80D86-3BA3-4DB7-8276-AA74CB1CDF6E}"/>
              </a:ext>
            </a:extLst>
          </p:cNvPr>
          <p:cNvSpPr txBox="1"/>
          <p:nvPr/>
        </p:nvSpPr>
        <p:spPr>
          <a:xfrm>
            <a:off x="7155716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B7EC315-CD2E-4F48-BEF6-E5FF5AB1C641}"/>
              </a:ext>
            </a:extLst>
          </p:cNvPr>
          <p:cNvSpPr txBox="1"/>
          <p:nvPr/>
        </p:nvSpPr>
        <p:spPr>
          <a:xfrm>
            <a:off x="7607829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4621BB5-D088-4023-97CD-DAC42E9F18FD}"/>
              </a:ext>
            </a:extLst>
          </p:cNvPr>
          <p:cNvSpPr txBox="1"/>
          <p:nvPr/>
        </p:nvSpPr>
        <p:spPr>
          <a:xfrm>
            <a:off x="8081527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791D89F4-AA09-4E94-8865-29426401AA78}"/>
              </a:ext>
            </a:extLst>
          </p:cNvPr>
          <p:cNvSpPr txBox="1"/>
          <p:nvPr/>
        </p:nvSpPr>
        <p:spPr>
          <a:xfrm>
            <a:off x="5782285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1E1473A-3443-4218-8980-A4A032A46E27}"/>
              </a:ext>
            </a:extLst>
          </p:cNvPr>
          <p:cNvSpPr txBox="1"/>
          <p:nvPr/>
        </p:nvSpPr>
        <p:spPr>
          <a:xfrm>
            <a:off x="5414933" y="3270403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-2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6809BB3-AA0F-4AAF-9AD9-3A5E7BBB9A8E}"/>
              </a:ext>
            </a:extLst>
          </p:cNvPr>
          <p:cNvSpPr txBox="1"/>
          <p:nvPr/>
        </p:nvSpPr>
        <p:spPr>
          <a:xfrm>
            <a:off x="4950805" y="3270403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-4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9AB481C-C67A-4B55-B89E-B7CF9B03C0E5}"/>
              </a:ext>
            </a:extLst>
          </p:cNvPr>
          <p:cNvSpPr txBox="1"/>
          <p:nvPr/>
        </p:nvSpPr>
        <p:spPr>
          <a:xfrm>
            <a:off x="4497828" y="3270403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-6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021C30E-3A8C-4DC0-A700-AF21FCA65BA2}"/>
              </a:ext>
            </a:extLst>
          </p:cNvPr>
          <p:cNvSpPr txBox="1"/>
          <p:nvPr/>
        </p:nvSpPr>
        <p:spPr>
          <a:xfrm>
            <a:off x="4035854" y="3270403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-8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F380627-FC4F-42B7-AB5F-4D14EB400404}"/>
              </a:ext>
            </a:extLst>
          </p:cNvPr>
          <p:cNvSpPr txBox="1"/>
          <p:nvPr/>
        </p:nvSpPr>
        <p:spPr>
          <a:xfrm>
            <a:off x="3531453" y="3270403"/>
            <a:ext cx="548640" cy="557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-10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CC977CA-36C2-4C89-9617-BEEA5B5C7A48}"/>
              </a:ext>
            </a:extLst>
          </p:cNvPr>
          <p:cNvSpPr txBox="1"/>
          <p:nvPr/>
        </p:nvSpPr>
        <p:spPr>
          <a:xfrm>
            <a:off x="5324916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4EC6E9A-2208-43A4-A4DD-D18A653A3739}"/>
              </a:ext>
            </a:extLst>
          </p:cNvPr>
          <p:cNvSpPr txBox="1"/>
          <p:nvPr/>
        </p:nvSpPr>
        <p:spPr>
          <a:xfrm>
            <a:off x="4867081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84CDBBF-5AB9-4443-AE3F-380DA7B78202}"/>
              </a:ext>
            </a:extLst>
          </p:cNvPr>
          <p:cNvSpPr txBox="1"/>
          <p:nvPr/>
        </p:nvSpPr>
        <p:spPr>
          <a:xfrm>
            <a:off x="4410561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CBD66F1-0DFF-4E86-805E-8F7FD589958D}"/>
              </a:ext>
            </a:extLst>
          </p:cNvPr>
          <p:cNvSpPr txBox="1"/>
          <p:nvPr/>
        </p:nvSpPr>
        <p:spPr>
          <a:xfrm>
            <a:off x="3947061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0EB34C83-7BAD-4BFE-BCD6-B5FD28525650}"/>
              </a:ext>
            </a:extLst>
          </p:cNvPr>
          <p:cNvCxnSpPr>
            <a:cxnSpLocks/>
          </p:cNvCxnSpPr>
          <p:nvPr/>
        </p:nvCxnSpPr>
        <p:spPr>
          <a:xfrm flipH="1">
            <a:off x="3802146" y="2513090"/>
            <a:ext cx="2528329" cy="2509825"/>
          </a:xfrm>
          <a:prstGeom prst="line">
            <a:avLst/>
          </a:prstGeom>
          <a:ln w="381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475222D2-35EF-49FD-B218-7FD6FB32BC19}"/>
              </a:ext>
            </a:extLst>
          </p:cNvPr>
          <p:cNvCxnSpPr>
            <a:cxnSpLocks/>
          </p:cNvCxnSpPr>
          <p:nvPr/>
        </p:nvCxnSpPr>
        <p:spPr>
          <a:xfrm flipH="1" flipV="1">
            <a:off x="6332591" y="2515935"/>
            <a:ext cx="2074238" cy="2054702"/>
          </a:xfrm>
          <a:prstGeom prst="line">
            <a:avLst/>
          </a:prstGeom>
          <a:ln w="381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3317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68BE988-1429-443A-9394-D59046254527}"/>
              </a:ext>
            </a:extLst>
          </p:cNvPr>
          <p:cNvCxnSpPr/>
          <p:nvPr/>
        </p:nvCxnSpPr>
        <p:spPr>
          <a:xfrm>
            <a:off x="6096000" y="914400"/>
            <a:ext cx="0" cy="502920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CCA6FA9-C348-4817-A7B6-DDCF525D64F0}"/>
              </a:ext>
            </a:extLst>
          </p:cNvPr>
          <p:cNvCxnSpPr>
            <a:cxnSpLocks/>
          </p:cNvCxnSpPr>
          <p:nvPr/>
        </p:nvCxnSpPr>
        <p:spPr>
          <a:xfrm rot="5400000">
            <a:off x="6096000" y="914400"/>
            <a:ext cx="0" cy="502920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5C1C1C2-15B9-49BE-B3B9-F91CF86B7D33}"/>
              </a:ext>
            </a:extLst>
          </p:cNvPr>
          <p:cNvCxnSpPr/>
          <p:nvPr/>
        </p:nvCxnSpPr>
        <p:spPr>
          <a:xfrm>
            <a:off x="4269461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4028A24-B7B4-42B5-84D6-0A5CAEBFDA41}"/>
              </a:ext>
            </a:extLst>
          </p:cNvPr>
          <p:cNvCxnSpPr/>
          <p:nvPr/>
        </p:nvCxnSpPr>
        <p:spPr>
          <a:xfrm>
            <a:off x="8412262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12E077-FCD2-4113-A596-4BFE6727F9B9}"/>
              </a:ext>
            </a:extLst>
          </p:cNvPr>
          <p:cNvCxnSpPr/>
          <p:nvPr/>
        </p:nvCxnSpPr>
        <p:spPr>
          <a:xfrm>
            <a:off x="7936933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5C82B591-58AE-4AD7-BDA9-A52E1B8F0E50}"/>
              </a:ext>
            </a:extLst>
          </p:cNvPr>
          <p:cNvSpPr/>
          <p:nvPr/>
        </p:nvSpPr>
        <p:spPr>
          <a:xfrm>
            <a:off x="3444240" y="777240"/>
            <a:ext cx="5303520" cy="530352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DEEC18F-6129-42C4-94AB-29606547A968}"/>
              </a:ext>
            </a:extLst>
          </p:cNvPr>
          <p:cNvCxnSpPr/>
          <p:nvPr/>
        </p:nvCxnSpPr>
        <p:spPr>
          <a:xfrm>
            <a:off x="7475894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B54D93-4CF3-4945-8EE1-48918FB345BE}"/>
              </a:ext>
            </a:extLst>
          </p:cNvPr>
          <p:cNvCxnSpPr/>
          <p:nvPr/>
        </p:nvCxnSpPr>
        <p:spPr>
          <a:xfrm>
            <a:off x="4731345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57E0C05-1E64-480A-9D58-025D83256F9B}"/>
              </a:ext>
            </a:extLst>
          </p:cNvPr>
          <p:cNvCxnSpPr/>
          <p:nvPr/>
        </p:nvCxnSpPr>
        <p:spPr>
          <a:xfrm>
            <a:off x="3807577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EE3EF59-6515-47DF-979D-F74D6A9F58C1}"/>
              </a:ext>
            </a:extLst>
          </p:cNvPr>
          <p:cNvCxnSpPr/>
          <p:nvPr/>
        </p:nvCxnSpPr>
        <p:spPr>
          <a:xfrm>
            <a:off x="5183703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4F5088C-0309-4F11-AB21-BB4AC5DD9F95}"/>
              </a:ext>
            </a:extLst>
          </p:cNvPr>
          <p:cNvCxnSpPr/>
          <p:nvPr/>
        </p:nvCxnSpPr>
        <p:spPr>
          <a:xfrm>
            <a:off x="5645587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DCB1D22-785C-4721-9686-5CCA2BA33073}"/>
              </a:ext>
            </a:extLst>
          </p:cNvPr>
          <p:cNvCxnSpPr/>
          <p:nvPr/>
        </p:nvCxnSpPr>
        <p:spPr>
          <a:xfrm>
            <a:off x="6558579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CBA1917-F2DD-4806-A601-B46B215580FC}"/>
              </a:ext>
            </a:extLst>
          </p:cNvPr>
          <p:cNvCxnSpPr/>
          <p:nvPr/>
        </p:nvCxnSpPr>
        <p:spPr>
          <a:xfrm>
            <a:off x="7014855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FC8B1FE-E058-48D3-9133-134D52C8F8B2}"/>
              </a:ext>
            </a:extLst>
          </p:cNvPr>
          <p:cNvCxnSpPr>
            <a:cxnSpLocks/>
          </p:cNvCxnSpPr>
          <p:nvPr/>
        </p:nvCxnSpPr>
        <p:spPr>
          <a:xfrm rot="5400000">
            <a:off x="6096000" y="-1365907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BC7CD20-FF6D-4162-8937-6BCA8FDCEA07}"/>
              </a:ext>
            </a:extLst>
          </p:cNvPr>
          <p:cNvCxnSpPr>
            <a:cxnSpLocks/>
          </p:cNvCxnSpPr>
          <p:nvPr/>
        </p:nvCxnSpPr>
        <p:spPr>
          <a:xfrm rot="5400000">
            <a:off x="6096000" y="-919435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8B2C14E-45EE-4462-ACE2-26C83A2D1933}"/>
              </a:ext>
            </a:extLst>
          </p:cNvPr>
          <p:cNvCxnSpPr>
            <a:cxnSpLocks/>
          </p:cNvCxnSpPr>
          <p:nvPr/>
        </p:nvCxnSpPr>
        <p:spPr>
          <a:xfrm rot="5400000">
            <a:off x="6096000" y="-458674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5A4C882-FDE4-4F63-AA5F-95B82DC58951}"/>
              </a:ext>
            </a:extLst>
          </p:cNvPr>
          <p:cNvCxnSpPr>
            <a:cxnSpLocks/>
          </p:cNvCxnSpPr>
          <p:nvPr/>
        </p:nvCxnSpPr>
        <p:spPr>
          <a:xfrm rot="5400000">
            <a:off x="6096000" y="458085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4B6A80F-73F9-4F56-BB36-5DBA5F55772C}"/>
              </a:ext>
            </a:extLst>
          </p:cNvPr>
          <p:cNvCxnSpPr>
            <a:cxnSpLocks/>
          </p:cNvCxnSpPr>
          <p:nvPr/>
        </p:nvCxnSpPr>
        <p:spPr>
          <a:xfrm rot="5400000">
            <a:off x="6096000" y="918187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5C57C78-DACE-43F0-A663-F25CD25AF49D}"/>
              </a:ext>
            </a:extLst>
          </p:cNvPr>
          <p:cNvCxnSpPr>
            <a:cxnSpLocks/>
          </p:cNvCxnSpPr>
          <p:nvPr/>
        </p:nvCxnSpPr>
        <p:spPr>
          <a:xfrm rot="5400000">
            <a:off x="6096000" y="3200709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0DEF1F2-5540-4633-856D-988C6AC3B344}"/>
              </a:ext>
            </a:extLst>
          </p:cNvPr>
          <p:cNvCxnSpPr>
            <a:cxnSpLocks/>
          </p:cNvCxnSpPr>
          <p:nvPr/>
        </p:nvCxnSpPr>
        <p:spPr>
          <a:xfrm rot="5400000">
            <a:off x="6096000" y="2737524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70B375D-E0BA-4616-ACF1-8D2C1BC66AFA}"/>
              </a:ext>
            </a:extLst>
          </p:cNvPr>
          <p:cNvCxnSpPr>
            <a:cxnSpLocks/>
          </p:cNvCxnSpPr>
          <p:nvPr/>
        </p:nvCxnSpPr>
        <p:spPr>
          <a:xfrm rot="5400000">
            <a:off x="6096000" y="2285249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8622E48-59D0-4B2C-9F91-F2A80C21CA4E}"/>
              </a:ext>
            </a:extLst>
          </p:cNvPr>
          <p:cNvCxnSpPr>
            <a:cxnSpLocks/>
          </p:cNvCxnSpPr>
          <p:nvPr/>
        </p:nvCxnSpPr>
        <p:spPr>
          <a:xfrm rot="5400000">
            <a:off x="6096000" y="1830202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1F44DAD-C8F5-47A9-9A12-1ACE1CED8CA7}"/>
              </a:ext>
            </a:extLst>
          </p:cNvPr>
          <p:cNvCxnSpPr>
            <a:cxnSpLocks/>
          </p:cNvCxnSpPr>
          <p:nvPr/>
        </p:nvCxnSpPr>
        <p:spPr>
          <a:xfrm rot="5400000">
            <a:off x="6096000" y="1371778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393CC34-DDA5-4086-BA81-761A26E3CDCA}"/>
              </a:ext>
            </a:extLst>
          </p:cNvPr>
          <p:cNvCxnSpPr>
            <a:cxnSpLocks/>
          </p:cNvCxnSpPr>
          <p:nvPr/>
        </p:nvCxnSpPr>
        <p:spPr>
          <a:xfrm rot="5400000">
            <a:off x="6096000" y="-2676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AC67783-164C-4592-B3F2-DE2269ECD6B5}"/>
              </a:ext>
            </a:extLst>
          </p:cNvPr>
          <p:cNvSpPr txBox="1"/>
          <p:nvPr/>
        </p:nvSpPr>
        <p:spPr>
          <a:xfrm>
            <a:off x="5522715" y="5490164"/>
            <a:ext cx="731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-10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FC536BD-C5B0-49C3-B319-4AFBA2563C4C}"/>
              </a:ext>
            </a:extLst>
          </p:cNvPr>
          <p:cNvCxnSpPr>
            <a:cxnSpLocks/>
          </p:cNvCxnSpPr>
          <p:nvPr/>
        </p:nvCxnSpPr>
        <p:spPr>
          <a:xfrm rot="5400000">
            <a:off x="6096000" y="690843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1493EA2-543D-47B4-9CD3-EA0DF5FDAE05}"/>
              </a:ext>
            </a:extLst>
          </p:cNvPr>
          <p:cNvCxnSpPr>
            <a:cxnSpLocks/>
          </p:cNvCxnSpPr>
          <p:nvPr/>
        </p:nvCxnSpPr>
        <p:spPr>
          <a:xfrm rot="5400000">
            <a:off x="6096000" y="230086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ECDC60F-9E37-4C04-ADC3-1B78C5212223}"/>
              </a:ext>
            </a:extLst>
          </p:cNvPr>
          <p:cNvCxnSpPr>
            <a:cxnSpLocks/>
          </p:cNvCxnSpPr>
          <p:nvPr/>
        </p:nvCxnSpPr>
        <p:spPr>
          <a:xfrm rot="5400000">
            <a:off x="6096000" y="-230675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B391FF0-78C4-4A52-AE04-1834F6B2C62B}"/>
              </a:ext>
            </a:extLst>
          </p:cNvPr>
          <p:cNvCxnSpPr>
            <a:cxnSpLocks/>
          </p:cNvCxnSpPr>
          <p:nvPr/>
        </p:nvCxnSpPr>
        <p:spPr>
          <a:xfrm rot="5400000">
            <a:off x="6096000" y="-686673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3051F9A-B719-4524-87C2-C1E82C3D658E}"/>
              </a:ext>
            </a:extLst>
          </p:cNvPr>
          <p:cNvCxnSpPr>
            <a:cxnSpLocks/>
          </p:cNvCxnSpPr>
          <p:nvPr/>
        </p:nvCxnSpPr>
        <p:spPr>
          <a:xfrm rot="5400000">
            <a:off x="6096000" y="-1142671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2C98F88-3F77-4936-9234-B856E50515AC}"/>
              </a:ext>
            </a:extLst>
          </p:cNvPr>
          <p:cNvCxnSpPr>
            <a:cxnSpLocks/>
          </p:cNvCxnSpPr>
          <p:nvPr/>
        </p:nvCxnSpPr>
        <p:spPr>
          <a:xfrm rot="5400000">
            <a:off x="6096000" y="1142566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E5C76BA-99A0-4629-830D-6EE6357898E5}"/>
              </a:ext>
            </a:extLst>
          </p:cNvPr>
          <p:cNvCxnSpPr>
            <a:cxnSpLocks/>
          </p:cNvCxnSpPr>
          <p:nvPr/>
        </p:nvCxnSpPr>
        <p:spPr>
          <a:xfrm rot="5400000">
            <a:off x="6096000" y="160099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3CD25A3-C007-4649-82C0-5D8971E96AFA}"/>
              </a:ext>
            </a:extLst>
          </p:cNvPr>
          <p:cNvCxnSpPr>
            <a:cxnSpLocks/>
          </p:cNvCxnSpPr>
          <p:nvPr/>
        </p:nvCxnSpPr>
        <p:spPr>
          <a:xfrm rot="5400000">
            <a:off x="6096000" y="2059414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5928636-4E5C-4443-8206-0D420F31ADF8}"/>
              </a:ext>
            </a:extLst>
          </p:cNvPr>
          <p:cNvCxnSpPr>
            <a:cxnSpLocks/>
          </p:cNvCxnSpPr>
          <p:nvPr/>
        </p:nvCxnSpPr>
        <p:spPr>
          <a:xfrm rot="5400000">
            <a:off x="6096000" y="2513075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CC5A98E-2849-4A6C-8F2F-D8767195EEA4}"/>
              </a:ext>
            </a:extLst>
          </p:cNvPr>
          <p:cNvCxnSpPr>
            <a:cxnSpLocks/>
          </p:cNvCxnSpPr>
          <p:nvPr/>
        </p:nvCxnSpPr>
        <p:spPr>
          <a:xfrm rot="5400000">
            <a:off x="6096000" y="2971499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B7A0CA3-E72F-4EE2-A494-9527B269DA74}"/>
              </a:ext>
            </a:extLst>
          </p:cNvPr>
          <p:cNvCxnSpPr/>
          <p:nvPr/>
        </p:nvCxnSpPr>
        <p:spPr>
          <a:xfrm>
            <a:off x="5871763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F1E474F-B68F-4509-8256-3D0CF18DD99A}"/>
              </a:ext>
            </a:extLst>
          </p:cNvPr>
          <p:cNvCxnSpPr/>
          <p:nvPr/>
        </p:nvCxnSpPr>
        <p:spPr>
          <a:xfrm>
            <a:off x="5414645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D834725-B679-4DAB-9293-6EDC0306EDA0}"/>
              </a:ext>
            </a:extLst>
          </p:cNvPr>
          <p:cNvCxnSpPr/>
          <p:nvPr/>
        </p:nvCxnSpPr>
        <p:spPr>
          <a:xfrm>
            <a:off x="4957524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17479C4-1A71-45B6-9E71-BC7EFEB905C7}"/>
              </a:ext>
            </a:extLst>
          </p:cNvPr>
          <p:cNvCxnSpPr/>
          <p:nvPr/>
        </p:nvCxnSpPr>
        <p:spPr>
          <a:xfrm>
            <a:off x="4500403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5DDBA214-863C-43C6-86ED-691BE340558E}"/>
              </a:ext>
            </a:extLst>
          </p:cNvPr>
          <p:cNvCxnSpPr/>
          <p:nvPr/>
        </p:nvCxnSpPr>
        <p:spPr>
          <a:xfrm>
            <a:off x="4038519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077182B-29F5-4975-92F2-58DD10AED5E1}"/>
              </a:ext>
            </a:extLst>
          </p:cNvPr>
          <p:cNvCxnSpPr/>
          <p:nvPr/>
        </p:nvCxnSpPr>
        <p:spPr>
          <a:xfrm>
            <a:off x="6331512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FF3B262D-698D-4101-A1F8-98B2D4CA5EF5}"/>
              </a:ext>
            </a:extLst>
          </p:cNvPr>
          <p:cNvCxnSpPr/>
          <p:nvPr/>
        </p:nvCxnSpPr>
        <p:spPr>
          <a:xfrm>
            <a:off x="6786717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FDB276FE-80AA-4F6E-9990-34BFEE455507}"/>
              </a:ext>
            </a:extLst>
          </p:cNvPr>
          <p:cNvCxnSpPr/>
          <p:nvPr/>
        </p:nvCxnSpPr>
        <p:spPr>
          <a:xfrm>
            <a:off x="7247756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2DB4837-8780-4486-8FAB-7E6790D2C21F}"/>
              </a:ext>
            </a:extLst>
          </p:cNvPr>
          <p:cNvCxnSpPr/>
          <p:nvPr/>
        </p:nvCxnSpPr>
        <p:spPr>
          <a:xfrm>
            <a:off x="7699269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086E7EE9-DC59-4DDA-AD86-A865B6CA2128}"/>
              </a:ext>
            </a:extLst>
          </p:cNvPr>
          <p:cNvCxnSpPr/>
          <p:nvPr/>
        </p:nvCxnSpPr>
        <p:spPr>
          <a:xfrm>
            <a:off x="8174597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475222D2-35EF-49FD-B218-7FD6FB32BC19}"/>
              </a:ext>
            </a:extLst>
          </p:cNvPr>
          <p:cNvCxnSpPr>
            <a:cxnSpLocks/>
          </p:cNvCxnSpPr>
          <p:nvPr/>
        </p:nvCxnSpPr>
        <p:spPr>
          <a:xfrm flipH="1" flipV="1">
            <a:off x="6326230" y="4344802"/>
            <a:ext cx="1380430" cy="1364506"/>
          </a:xfrm>
          <a:prstGeom prst="line">
            <a:avLst/>
          </a:prstGeom>
          <a:ln w="381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4EBAF052-BB9A-45E9-8304-0B52D356EAA0}"/>
              </a:ext>
            </a:extLst>
          </p:cNvPr>
          <p:cNvSpPr txBox="1"/>
          <p:nvPr/>
        </p:nvSpPr>
        <p:spPr>
          <a:xfrm>
            <a:off x="5954077" y="2514164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790D200-B69C-4A88-8740-258AB7AC600B}"/>
              </a:ext>
            </a:extLst>
          </p:cNvPr>
          <p:cNvSpPr txBox="1"/>
          <p:nvPr/>
        </p:nvSpPr>
        <p:spPr>
          <a:xfrm>
            <a:off x="5958840" y="2061197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2A3F1B3-6F7B-4C1B-AED2-F6C91FEC3B6B}"/>
              </a:ext>
            </a:extLst>
          </p:cNvPr>
          <p:cNvSpPr txBox="1"/>
          <p:nvPr/>
        </p:nvSpPr>
        <p:spPr>
          <a:xfrm>
            <a:off x="5952016" y="1596439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3E0F629-118C-4144-A219-450C2FE48C28}"/>
              </a:ext>
            </a:extLst>
          </p:cNvPr>
          <p:cNvSpPr txBox="1"/>
          <p:nvPr/>
        </p:nvSpPr>
        <p:spPr>
          <a:xfrm>
            <a:off x="5952016" y="1144305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56C331D-FABC-4AA6-BE4F-BE2E56CC2503}"/>
              </a:ext>
            </a:extLst>
          </p:cNvPr>
          <p:cNvSpPr txBox="1"/>
          <p:nvPr/>
        </p:nvSpPr>
        <p:spPr>
          <a:xfrm>
            <a:off x="5954077" y="3430845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41A30FB-EAFD-4884-B262-0EDD8C7C5F61}"/>
              </a:ext>
            </a:extLst>
          </p:cNvPr>
          <p:cNvSpPr txBox="1"/>
          <p:nvPr/>
        </p:nvSpPr>
        <p:spPr>
          <a:xfrm>
            <a:off x="5954077" y="3886378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0066115-7578-4C73-B22B-6CD554647B7C}"/>
              </a:ext>
            </a:extLst>
          </p:cNvPr>
          <p:cNvSpPr txBox="1"/>
          <p:nvPr/>
        </p:nvSpPr>
        <p:spPr>
          <a:xfrm>
            <a:off x="5958840" y="4346121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4701B56-E9D1-4D41-BEE9-9B99C86859FE}"/>
              </a:ext>
            </a:extLst>
          </p:cNvPr>
          <p:cNvSpPr txBox="1"/>
          <p:nvPr/>
        </p:nvSpPr>
        <p:spPr>
          <a:xfrm>
            <a:off x="5954077" y="4804612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71F6211-5FAD-4419-B6D1-B803C9C49155}"/>
              </a:ext>
            </a:extLst>
          </p:cNvPr>
          <p:cNvSpPr txBox="1"/>
          <p:nvPr/>
        </p:nvSpPr>
        <p:spPr>
          <a:xfrm>
            <a:off x="5603949" y="915520"/>
            <a:ext cx="640080" cy="402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10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33E556D-FFC1-4187-B945-5793D6958BD7}"/>
              </a:ext>
            </a:extLst>
          </p:cNvPr>
          <p:cNvSpPr txBox="1"/>
          <p:nvPr/>
        </p:nvSpPr>
        <p:spPr>
          <a:xfrm>
            <a:off x="5718249" y="1369923"/>
            <a:ext cx="548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8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D6B7015-35CA-4C5F-9BE8-FCD341E1BD6F}"/>
              </a:ext>
            </a:extLst>
          </p:cNvPr>
          <p:cNvSpPr txBox="1"/>
          <p:nvPr/>
        </p:nvSpPr>
        <p:spPr>
          <a:xfrm>
            <a:off x="5717821" y="1831791"/>
            <a:ext cx="548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6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19FA407-BE1A-4F68-86E2-B8C472193E11}"/>
              </a:ext>
            </a:extLst>
          </p:cNvPr>
          <p:cNvSpPr txBox="1"/>
          <p:nvPr/>
        </p:nvSpPr>
        <p:spPr>
          <a:xfrm>
            <a:off x="5720310" y="2284375"/>
            <a:ext cx="548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4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7206992-39D2-4E05-925B-446E33F298BD}"/>
              </a:ext>
            </a:extLst>
          </p:cNvPr>
          <p:cNvSpPr txBox="1"/>
          <p:nvPr/>
        </p:nvSpPr>
        <p:spPr>
          <a:xfrm>
            <a:off x="5724645" y="2746242"/>
            <a:ext cx="548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2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042FCD8-3569-4CF1-B28B-69B258910CC8}"/>
              </a:ext>
            </a:extLst>
          </p:cNvPr>
          <p:cNvSpPr txBox="1"/>
          <p:nvPr/>
        </p:nvSpPr>
        <p:spPr>
          <a:xfrm>
            <a:off x="5952684" y="2980463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C41920E-AFF4-4558-AE1B-4573319AA45B}"/>
              </a:ext>
            </a:extLst>
          </p:cNvPr>
          <p:cNvSpPr txBox="1"/>
          <p:nvPr/>
        </p:nvSpPr>
        <p:spPr>
          <a:xfrm>
            <a:off x="5636880" y="3661001"/>
            <a:ext cx="64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-2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0562555-2D53-4F98-8B21-E80442AB99BC}"/>
              </a:ext>
            </a:extLst>
          </p:cNvPr>
          <p:cNvSpPr txBox="1"/>
          <p:nvPr/>
        </p:nvSpPr>
        <p:spPr>
          <a:xfrm>
            <a:off x="5639411" y="4116534"/>
            <a:ext cx="64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-4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7D00E47-D589-450F-93BC-092A4A1161B6}"/>
              </a:ext>
            </a:extLst>
          </p:cNvPr>
          <p:cNvSpPr txBox="1"/>
          <p:nvPr/>
        </p:nvSpPr>
        <p:spPr>
          <a:xfrm>
            <a:off x="5639396" y="4580722"/>
            <a:ext cx="64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-6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6AFC334-BA37-490C-B407-C18C0BA6E7FF}"/>
              </a:ext>
            </a:extLst>
          </p:cNvPr>
          <p:cNvSpPr txBox="1"/>
          <p:nvPr/>
        </p:nvSpPr>
        <p:spPr>
          <a:xfrm>
            <a:off x="5637720" y="5028301"/>
            <a:ext cx="64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-8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2E4ED03-372B-4D0E-9B21-4A300CFAD2ED}"/>
              </a:ext>
            </a:extLst>
          </p:cNvPr>
          <p:cNvSpPr txBox="1"/>
          <p:nvPr/>
        </p:nvSpPr>
        <p:spPr>
          <a:xfrm>
            <a:off x="5954077" y="5261820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DDFA7C7-F3F0-4392-A645-6E9DFC5BD030}"/>
              </a:ext>
            </a:extLst>
          </p:cNvPr>
          <p:cNvSpPr txBox="1"/>
          <p:nvPr/>
        </p:nvSpPr>
        <p:spPr>
          <a:xfrm>
            <a:off x="6326549" y="3270403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F78E1A7-766F-433F-888D-E4639AF438C3}"/>
              </a:ext>
            </a:extLst>
          </p:cNvPr>
          <p:cNvSpPr txBox="1"/>
          <p:nvPr/>
        </p:nvSpPr>
        <p:spPr>
          <a:xfrm>
            <a:off x="6786991" y="3270403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4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1781288-2119-4A29-816D-A78CF3C9708B}"/>
              </a:ext>
            </a:extLst>
          </p:cNvPr>
          <p:cNvSpPr txBox="1"/>
          <p:nvPr/>
        </p:nvSpPr>
        <p:spPr>
          <a:xfrm>
            <a:off x="6235453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482C8D6-282F-4D9E-8D6C-156BA5C6DED9}"/>
              </a:ext>
            </a:extLst>
          </p:cNvPr>
          <p:cNvSpPr txBox="1"/>
          <p:nvPr/>
        </p:nvSpPr>
        <p:spPr>
          <a:xfrm>
            <a:off x="7249459" y="3270403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6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DB16C56-ABDC-4966-8204-34B84351C19C}"/>
              </a:ext>
            </a:extLst>
          </p:cNvPr>
          <p:cNvSpPr txBox="1"/>
          <p:nvPr/>
        </p:nvSpPr>
        <p:spPr>
          <a:xfrm>
            <a:off x="7711966" y="3270403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8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2BD9875-6133-4D79-95B1-255843E596C2}"/>
              </a:ext>
            </a:extLst>
          </p:cNvPr>
          <p:cNvSpPr txBox="1"/>
          <p:nvPr/>
        </p:nvSpPr>
        <p:spPr>
          <a:xfrm>
            <a:off x="8183662" y="3270403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10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68D9F29-3E03-491C-BB9A-291C626A786E}"/>
              </a:ext>
            </a:extLst>
          </p:cNvPr>
          <p:cNvSpPr txBox="1"/>
          <p:nvPr/>
        </p:nvSpPr>
        <p:spPr>
          <a:xfrm>
            <a:off x="6697430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2DC80D86-3BA3-4DB7-8276-AA74CB1CDF6E}"/>
              </a:ext>
            </a:extLst>
          </p:cNvPr>
          <p:cNvSpPr txBox="1"/>
          <p:nvPr/>
        </p:nvSpPr>
        <p:spPr>
          <a:xfrm>
            <a:off x="7155716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B7EC315-CD2E-4F48-BEF6-E5FF5AB1C641}"/>
              </a:ext>
            </a:extLst>
          </p:cNvPr>
          <p:cNvSpPr txBox="1"/>
          <p:nvPr/>
        </p:nvSpPr>
        <p:spPr>
          <a:xfrm>
            <a:off x="7607829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4621BB5-D088-4023-97CD-DAC42E9F18FD}"/>
              </a:ext>
            </a:extLst>
          </p:cNvPr>
          <p:cNvSpPr txBox="1"/>
          <p:nvPr/>
        </p:nvSpPr>
        <p:spPr>
          <a:xfrm>
            <a:off x="8081527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791D89F4-AA09-4E94-8865-29426401AA78}"/>
              </a:ext>
            </a:extLst>
          </p:cNvPr>
          <p:cNvSpPr txBox="1"/>
          <p:nvPr/>
        </p:nvSpPr>
        <p:spPr>
          <a:xfrm>
            <a:off x="5782285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1E1473A-3443-4218-8980-A4A032A46E27}"/>
              </a:ext>
            </a:extLst>
          </p:cNvPr>
          <p:cNvSpPr txBox="1"/>
          <p:nvPr/>
        </p:nvSpPr>
        <p:spPr>
          <a:xfrm>
            <a:off x="5414933" y="3270403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-2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6809BB3-AA0F-4AAF-9AD9-3A5E7BBB9A8E}"/>
              </a:ext>
            </a:extLst>
          </p:cNvPr>
          <p:cNvSpPr txBox="1"/>
          <p:nvPr/>
        </p:nvSpPr>
        <p:spPr>
          <a:xfrm>
            <a:off x="4950805" y="3270403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-4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9AB481C-C67A-4B55-B89E-B7CF9B03C0E5}"/>
              </a:ext>
            </a:extLst>
          </p:cNvPr>
          <p:cNvSpPr txBox="1"/>
          <p:nvPr/>
        </p:nvSpPr>
        <p:spPr>
          <a:xfrm>
            <a:off x="4497828" y="3270403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-6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021C30E-3A8C-4DC0-A700-AF21FCA65BA2}"/>
              </a:ext>
            </a:extLst>
          </p:cNvPr>
          <p:cNvSpPr txBox="1"/>
          <p:nvPr/>
        </p:nvSpPr>
        <p:spPr>
          <a:xfrm>
            <a:off x="4035854" y="3270403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-8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F380627-FC4F-42B7-AB5F-4D14EB400404}"/>
              </a:ext>
            </a:extLst>
          </p:cNvPr>
          <p:cNvSpPr txBox="1"/>
          <p:nvPr/>
        </p:nvSpPr>
        <p:spPr>
          <a:xfrm>
            <a:off x="3531453" y="3270403"/>
            <a:ext cx="548640" cy="557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-10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CC977CA-36C2-4C89-9617-BEEA5B5C7A48}"/>
              </a:ext>
            </a:extLst>
          </p:cNvPr>
          <p:cNvSpPr txBox="1"/>
          <p:nvPr/>
        </p:nvSpPr>
        <p:spPr>
          <a:xfrm>
            <a:off x="5324916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4EC6E9A-2208-43A4-A4DD-D18A653A3739}"/>
              </a:ext>
            </a:extLst>
          </p:cNvPr>
          <p:cNvSpPr txBox="1"/>
          <p:nvPr/>
        </p:nvSpPr>
        <p:spPr>
          <a:xfrm>
            <a:off x="4867081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84CDBBF-5AB9-4443-AE3F-380DA7B78202}"/>
              </a:ext>
            </a:extLst>
          </p:cNvPr>
          <p:cNvSpPr txBox="1"/>
          <p:nvPr/>
        </p:nvSpPr>
        <p:spPr>
          <a:xfrm>
            <a:off x="4410561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CBD66F1-0DFF-4E86-805E-8F7FD589958D}"/>
              </a:ext>
            </a:extLst>
          </p:cNvPr>
          <p:cNvSpPr txBox="1"/>
          <p:nvPr/>
        </p:nvSpPr>
        <p:spPr>
          <a:xfrm>
            <a:off x="3947061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0EB34C83-7BAD-4BFE-BCD6-B5FD28525650}"/>
              </a:ext>
            </a:extLst>
          </p:cNvPr>
          <p:cNvCxnSpPr>
            <a:cxnSpLocks/>
          </p:cNvCxnSpPr>
          <p:nvPr/>
        </p:nvCxnSpPr>
        <p:spPr>
          <a:xfrm flipH="1">
            <a:off x="4957524" y="4344802"/>
            <a:ext cx="1369025" cy="1364505"/>
          </a:xfrm>
          <a:prstGeom prst="line">
            <a:avLst/>
          </a:prstGeom>
          <a:ln w="381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159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68BE988-1429-443A-9394-D59046254527}"/>
              </a:ext>
            </a:extLst>
          </p:cNvPr>
          <p:cNvCxnSpPr/>
          <p:nvPr/>
        </p:nvCxnSpPr>
        <p:spPr>
          <a:xfrm>
            <a:off x="6096000" y="914400"/>
            <a:ext cx="0" cy="502920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CCA6FA9-C348-4817-A7B6-DDCF525D64F0}"/>
              </a:ext>
            </a:extLst>
          </p:cNvPr>
          <p:cNvCxnSpPr>
            <a:cxnSpLocks/>
          </p:cNvCxnSpPr>
          <p:nvPr/>
        </p:nvCxnSpPr>
        <p:spPr>
          <a:xfrm rot="5400000">
            <a:off x="6096000" y="914400"/>
            <a:ext cx="0" cy="502920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5C1C1C2-15B9-49BE-B3B9-F91CF86B7D33}"/>
              </a:ext>
            </a:extLst>
          </p:cNvPr>
          <p:cNvCxnSpPr/>
          <p:nvPr/>
        </p:nvCxnSpPr>
        <p:spPr>
          <a:xfrm>
            <a:off x="4269461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4028A24-B7B4-42B5-84D6-0A5CAEBFDA41}"/>
              </a:ext>
            </a:extLst>
          </p:cNvPr>
          <p:cNvCxnSpPr/>
          <p:nvPr/>
        </p:nvCxnSpPr>
        <p:spPr>
          <a:xfrm>
            <a:off x="8412262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12E077-FCD2-4113-A596-4BFE6727F9B9}"/>
              </a:ext>
            </a:extLst>
          </p:cNvPr>
          <p:cNvCxnSpPr/>
          <p:nvPr/>
        </p:nvCxnSpPr>
        <p:spPr>
          <a:xfrm>
            <a:off x="7936933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5C82B591-58AE-4AD7-BDA9-A52E1B8F0E50}"/>
              </a:ext>
            </a:extLst>
          </p:cNvPr>
          <p:cNvSpPr/>
          <p:nvPr/>
        </p:nvSpPr>
        <p:spPr>
          <a:xfrm>
            <a:off x="3444240" y="777240"/>
            <a:ext cx="5303520" cy="530352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DEEC18F-6129-42C4-94AB-29606547A968}"/>
              </a:ext>
            </a:extLst>
          </p:cNvPr>
          <p:cNvCxnSpPr/>
          <p:nvPr/>
        </p:nvCxnSpPr>
        <p:spPr>
          <a:xfrm>
            <a:off x="7475894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B54D93-4CF3-4945-8EE1-48918FB345BE}"/>
              </a:ext>
            </a:extLst>
          </p:cNvPr>
          <p:cNvCxnSpPr/>
          <p:nvPr/>
        </p:nvCxnSpPr>
        <p:spPr>
          <a:xfrm>
            <a:off x="4731345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57E0C05-1E64-480A-9D58-025D83256F9B}"/>
              </a:ext>
            </a:extLst>
          </p:cNvPr>
          <p:cNvCxnSpPr/>
          <p:nvPr/>
        </p:nvCxnSpPr>
        <p:spPr>
          <a:xfrm>
            <a:off x="3807577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EE3EF59-6515-47DF-979D-F74D6A9F58C1}"/>
              </a:ext>
            </a:extLst>
          </p:cNvPr>
          <p:cNvCxnSpPr/>
          <p:nvPr/>
        </p:nvCxnSpPr>
        <p:spPr>
          <a:xfrm>
            <a:off x="5183703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4F5088C-0309-4F11-AB21-BB4AC5DD9F95}"/>
              </a:ext>
            </a:extLst>
          </p:cNvPr>
          <p:cNvCxnSpPr/>
          <p:nvPr/>
        </p:nvCxnSpPr>
        <p:spPr>
          <a:xfrm>
            <a:off x="5645587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DCB1D22-785C-4721-9686-5CCA2BA33073}"/>
              </a:ext>
            </a:extLst>
          </p:cNvPr>
          <p:cNvCxnSpPr/>
          <p:nvPr/>
        </p:nvCxnSpPr>
        <p:spPr>
          <a:xfrm>
            <a:off x="6558579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CBA1917-F2DD-4806-A601-B46B215580FC}"/>
              </a:ext>
            </a:extLst>
          </p:cNvPr>
          <p:cNvCxnSpPr/>
          <p:nvPr/>
        </p:nvCxnSpPr>
        <p:spPr>
          <a:xfrm>
            <a:off x="7014855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FC8B1FE-E058-48D3-9133-134D52C8F8B2}"/>
              </a:ext>
            </a:extLst>
          </p:cNvPr>
          <p:cNvCxnSpPr>
            <a:cxnSpLocks/>
          </p:cNvCxnSpPr>
          <p:nvPr/>
        </p:nvCxnSpPr>
        <p:spPr>
          <a:xfrm rot="5400000">
            <a:off x="6096000" y="-1365907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BC7CD20-FF6D-4162-8937-6BCA8FDCEA07}"/>
              </a:ext>
            </a:extLst>
          </p:cNvPr>
          <p:cNvCxnSpPr>
            <a:cxnSpLocks/>
          </p:cNvCxnSpPr>
          <p:nvPr/>
        </p:nvCxnSpPr>
        <p:spPr>
          <a:xfrm rot="5400000">
            <a:off x="6096000" y="-919435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8B2C14E-45EE-4462-ACE2-26C83A2D1933}"/>
              </a:ext>
            </a:extLst>
          </p:cNvPr>
          <p:cNvCxnSpPr>
            <a:cxnSpLocks/>
          </p:cNvCxnSpPr>
          <p:nvPr/>
        </p:nvCxnSpPr>
        <p:spPr>
          <a:xfrm rot="5400000">
            <a:off x="6096000" y="-458674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5A4C882-FDE4-4F63-AA5F-95B82DC58951}"/>
              </a:ext>
            </a:extLst>
          </p:cNvPr>
          <p:cNvCxnSpPr>
            <a:cxnSpLocks/>
          </p:cNvCxnSpPr>
          <p:nvPr/>
        </p:nvCxnSpPr>
        <p:spPr>
          <a:xfrm rot="5400000">
            <a:off x="6096000" y="458085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4B6A80F-73F9-4F56-BB36-5DBA5F55772C}"/>
              </a:ext>
            </a:extLst>
          </p:cNvPr>
          <p:cNvCxnSpPr>
            <a:cxnSpLocks/>
          </p:cNvCxnSpPr>
          <p:nvPr/>
        </p:nvCxnSpPr>
        <p:spPr>
          <a:xfrm rot="5400000">
            <a:off x="6096000" y="918187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5C57C78-DACE-43F0-A663-F25CD25AF49D}"/>
              </a:ext>
            </a:extLst>
          </p:cNvPr>
          <p:cNvCxnSpPr>
            <a:cxnSpLocks/>
          </p:cNvCxnSpPr>
          <p:nvPr/>
        </p:nvCxnSpPr>
        <p:spPr>
          <a:xfrm rot="5400000">
            <a:off x="6096000" y="3200709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0DEF1F2-5540-4633-856D-988C6AC3B344}"/>
              </a:ext>
            </a:extLst>
          </p:cNvPr>
          <p:cNvCxnSpPr>
            <a:cxnSpLocks/>
          </p:cNvCxnSpPr>
          <p:nvPr/>
        </p:nvCxnSpPr>
        <p:spPr>
          <a:xfrm rot="5400000">
            <a:off x="6096000" y="2737524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70B375D-E0BA-4616-ACF1-8D2C1BC66AFA}"/>
              </a:ext>
            </a:extLst>
          </p:cNvPr>
          <p:cNvCxnSpPr>
            <a:cxnSpLocks/>
          </p:cNvCxnSpPr>
          <p:nvPr/>
        </p:nvCxnSpPr>
        <p:spPr>
          <a:xfrm rot="5400000">
            <a:off x="6096000" y="2285249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8622E48-59D0-4B2C-9F91-F2A80C21CA4E}"/>
              </a:ext>
            </a:extLst>
          </p:cNvPr>
          <p:cNvCxnSpPr>
            <a:cxnSpLocks/>
          </p:cNvCxnSpPr>
          <p:nvPr/>
        </p:nvCxnSpPr>
        <p:spPr>
          <a:xfrm rot="5400000">
            <a:off x="6096000" y="1830202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1F44DAD-C8F5-47A9-9A12-1ACE1CED8CA7}"/>
              </a:ext>
            </a:extLst>
          </p:cNvPr>
          <p:cNvCxnSpPr>
            <a:cxnSpLocks/>
          </p:cNvCxnSpPr>
          <p:nvPr/>
        </p:nvCxnSpPr>
        <p:spPr>
          <a:xfrm rot="5400000">
            <a:off x="6096000" y="1371778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393CC34-DDA5-4086-BA81-761A26E3CDCA}"/>
              </a:ext>
            </a:extLst>
          </p:cNvPr>
          <p:cNvCxnSpPr>
            <a:cxnSpLocks/>
          </p:cNvCxnSpPr>
          <p:nvPr/>
        </p:nvCxnSpPr>
        <p:spPr>
          <a:xfrm rot="5400000">
            <a:off x="6096000" y="-2676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AC67783-164C-4592-B3F2-DE2269ECD6B5}"/>
              </a:ext>
            </a:extLst>
          </p:cNvPr>
          <p:cNvSpPr txBox="1"/>
          <p:nvPr/>
        </p:nvSpPr>
        <p:spPr>
          <a:xfrm>
            <a:off x="5522715" y="5490164"/>
            <a:ext cx="731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-10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FC536BD-C5B0-49C3-B319-4AFBA2563C4C}"/>
              </a:ext>
            </a:extLst>
          </p:cNvPr>
          <p:cNvCxnSpPr>
            <a:cxnSpLocks/>
          </p:cNvCxnSpPr>
          <p:nvPr/>
        </p:nvCxnSpPr>
        <p:spPr>
          <a:xfrm rot="5400000">
            <a:off x="6096000" y="690843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1493EA2-543D-47B4-9CD3-EA0DF5FDAE05}"/>
              </a:ext>
            </a:extLst>
          </p:cNvPr>
          <p:cNvCxnSpPr>
            <a:cxnSpLocks/>
          </p:cNvCxnSpPr>
          <p:nvPr/>
        </p:nvCxnSpPr>
        <p:spPr>
          <a:xfrm rot="5400000">
            <a:off x="6096000" y="230086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ECDC60F-9E37-4C04-ADC3-1B78C5212223}"/>
              </a:ext>
            </a:extLst>
          </p:cNvPr>
          <p:cNvCxnSpPr>
            <a:cxnSpLocks/>
          </p:cNvCxnSpPr>
          <p:nvPr/>
        </p:nvCxnSpPr>
        <p:spPr>
          <a:xfrm rot="5400000">
            <a:off x="6096000" y="-230675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B391FF0-78C4-4A52-AE04-1834F6B2C62B}"/>
              </a:ext>
            </a:extLst>
          </p:cNvPr>
          <p:cNvCxnSpPr>
            <a:cxnSpLocks/>
          </p:cNvCxnSpPr>
          <p:nvPr/>
        </p:nvCxnSpPr>
        <p:spPr>
          <a:xfrm rot="5400000">
            <a:off x="6096000" y="-686673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3051F9A-B719-4524-87C2-C1E82C3D658E}"/>
              </a:ext>
            </a:extLst>
          </p:cNvPr>
          <p:cNvCxnSpPr>
            <a:cxnSpLocks/>
          </p:cNvCxnSpPr>
          <p:nvPr/>
        </p:nvCxnSpPr>
        <p:spPr>
          <a:xfrm rot="5400000">
            <a:off x="6096000" y="-1142671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2C98F88-3F77-4936-9234-B856E50515AC}"/>
              </a:ext>
            </a:extLst>
          </p:cNvPr>
          <p:cNvCxnSpPr>
            <a:cxnSpLocks/>
          </p:cNvCxnSpPr>
          <p:nvPr/>
        </p:nvCxnSpPr>
        <p:spPr>
          <a:xfrm rot="5400000">
            <a:off x="6096000" y="1142566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E5C76BA-99A0-4629-830D-6EE6357898E5}"/>
              </a:ext>
            </a:extLst>
          </p:cNvPr>
          <p:cNvCxnSpPr>
            <a:cxnSpLocks/>
          </p:cNvCxnSpPr>
          <p:nvPr/>
        </p:nvCxnSpPr>
        <p:spPr>
          <a:xfrm rot="5400000">
            <a:off x="6096000" y="160099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3CD25A3-C007-4649-82C0-5D8971E96AFA}"/>
              </a:ext>
            </a:extLst>
          </p:cNvPr>
          <p:cNvCxnSpPr>
            <a:cxnSpLocks/>
          </p:cNvCxnSpPr>
          <p:nvPr/>
        </p:nvCxnSpPr>
        <p:spPr>
          <a:xfrm rot="5400000">
            <a:off x="6096000" y="2059414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5928636-4E5C-4443-8206-0D420F31ADF8}"/>
              </a:ext>
            </a:extLst>
          </p:cNvPr>
          <p:cNvCxnSpPr>
            <a:cxnSpLocks/>
          </p:cNvCxnSpPr>
          <p:nvPr/>
        </p:nvCxnSpPr>
        <p:spPr>
          <a:xfrm rot="5400000">
            <a:off x="6096000" y="2513075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CC5A98E-2849-4A6C-8F2F-D8767195EEA4}"/>
              </a:ext>
            </a:extLst>
          </p:cNvPr>
          <p:cNvCxnSpPr>
            <a:cxnSpLocks/>
          </p:cNvCxnSpPr>
          <p:nvPr/>
        </p:nvCxnSpPr>
        <p:spPr>
          <a:xfrm rot="5400000">
            <a:off x="6096000" y="2971499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B7A0CA3-E72F-4EE2-A494-9527B269DA74}"/>
              </a:ext>
            </a:extLst>
          </p:cNvPr>
          <p:cNvCxnSpPr/>
          <p:nvPr/>
        </p:nvCxnSpPr>
        <p:spPr>
          <a:xfrm>
            <a:off x="5871763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F1E474F-B68F-4509-8256-3D0CF18DD99A}"/>
              </a:ext>
            </a:extLst>
          </p:cNvPr>
          <p:cNvCxnSpPr/>
          <p:nvPr/>
        </p:nvCxnSpPr>
        <p:spPr>
          <a:xfrm>
            <a:off x="5414645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D834725-B679-4DAB-9293-6EDC0306EDA0}"/>
              </a:ext>
            </a:extLst>
          </p:cNvPr>
          <p:cNvCxnSpPr/>
          <p:nvPr/>
        </p:nvCxnSpPr>
        <p:spPr>
          <a:xfrm>
            <a:off x="4957524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17479C4-1A71-45B6-9E71-BC7EFEB905C7}"/>
              </a:ext>
            </a:extLst>
          </p:cNvPr>
          <p:cNvCxnSpPr/>
          <p:nvPr/>
        </p:nvCxnSpPr>
        <p:spPr>
          <a:xfrm>
            <a:off x="4500403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5DDBA214-863C-43C6-86ED-691BE340558E}"/>
              </a:ext>
            </a:extLst>
          </p:cNvPr>
          <p:cNvCxnSpPr/>
          <p:nvPr/>
        </p:nvCxnSpPr>
        <p:spPr>
          <a:xfrm>
            <a:off x="4038519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077182B-29F5-4975-92F2-58DD10AED5E1}"/>
              </a:ext>
            </a:extLst>
          </p:cNvPr>
          <p:cNvCxnSpPr/>
          <p:nvPr/>
        </p:nvCxnSpPr>
        <p:spPr>
          <a:xfrm>
            <a:off x="6331512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FF3B262D-698D-4101-A1F8-98B2D4CA5EF5}"/>
              </a:ext>
            </a:extLst>
          </p:cNvPr>
          <p:cNvCxnSpPr/>
          <p:nvPr/>
        </p:nvCxnSpPr>
        <p:spPr>
          <a:xfrm>
            <a:off x="6786717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FDB276FE-80AA-4F6E-9990-34BFEE455507}"/>
              </a:ext>
            </a:extLst>
          </p:cNvPr>
          <p:cNvCxnSpPr/>
          <p:nvPr/>
        </p:nvCxnSpPr>
        <p:spPr>
          <a:xfrm>
            <a:off x="7247756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2DB4837-8780-4486-8FAB-7E6790D2C21F}"/>
              </a:ext>
            </a:extLst>
          </p:cNvPr>
          <p:cNvCxnSpPr/>
          <p:nvPr/>
        </p:nvCxnSpPr>
        <p:spPr>
          <a:xfrm>
            <a:off x="7699269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086E7EE9-DC59-4DDA-AD86-A865B6CA2128}"/>
              </a:ext>
            </a:extLst>
          </p:cNvPr>
          <p:cNvCxnSpPr/>
          <p:nvPr/>
        </p:nvCxnSpPr>
        <p:spPr>
          <a:xfrm>
            <a:off x="8174597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4EBAF052-BB9A-45E9-8304-0B52D356EAA0}"/>
              </a:ext>
            </a:extLst>
          </p:cNvPr>
          <p:cNvSpPr txBox="1"/>
          <p:nvPr/>
        </p:nvSpPr>
        <p:spPr>
          <a:xfrm>
            <a:off x="5954077" y="2514164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790D200-B69C-4A88-8740-258AB7AC600B}"/>
              </a:ext>
            </a:extLst>
          </p:cNvPr>
          <p:cNvSpPr txBox="1"/>
          <p:nvPr/>
        </p:nvSpPr>
        <p:spPr>
          <a:xfrm>
            <a:off x="5958840" y="2061197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2A3F1B3-6F7B-4C1B-AED2-F6C91FEC3B6B}"/>
              </a:ext>
            </a:extLst>
          </p:cNvPr>
          <p:cNvSpPr txBox="1"/>
          <p:nvPr/>
        </p:nvSpPr>
        <p:spPr>
          <a:xfrm>
            <a:off x="5952016" y="1596439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3E0F629-118C-4144-A219-450C2FE48C28}"/>
              </a:ext>
            </a:extLst>
          </p:cNvPr>
          <p:cNvSpPr txBox="1"/>
          <p:nvPr/>
        </p:nvSpPr>
        <p:spPr>
          <a:xfrm>
            <a:off x="5952016" y="1144305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56C331D-FABC-4AA6-BE4F-BE2E56CC2503}"/>
              </a:ext>
            </a:extLst>
          </p:cNvPr>
          <p:cNvSpPr txBox="1"/>
          <p:nvPr/>
        </p:nvSpPr>
        <p:spPr>
          <a:xfrm>
            <a:off x="5954077" y="3430845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41A30FB-EAFD-4884-B262-0EDD8C7C5F61}"/>
              </a:ext>
            </a:extLst>
          </p:cNvPr>
          <p:cNvSpPr txBox="1"/>
          <p:nvPr/>
        </p:nvSpPr>
        <p:spPr>
          <a:xfrm>
            <a:off x="5954077" y="3886378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0066115-7578-4C73-B22B-6CD554647B7C}"/>
              </a:ext>
            </a:extLst>
          </p:cNvPr>
          <p:cNvSpPr txBox="1"/>
          <p:nvPr/>
        </p:nvSpPr>
        <p:spPr>
          <a:xfrm>
            <a:off x="5958840" y="4346121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4701B56-E9D1-4D41-BEE9-9B99C86859FE}"/>
              </a:ext>
            </a:extLst>
          </p:cNvPr>
          <p:cNvSpPr txBox="1"/>
          <p:nvPr/>
        </p:nvSpPr>
        <p:spPr>
          <a:xfrm>
            <a:off x="5954077" y="4804612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71F6211-5FAD-4419-B6D1-B803C9C49155}"/>
              </a:ext>
            </a:extLst>
          </p:cNvPr>
          <p:cNvSpPr txBox="1"/>
          <p:nvPr/>
        </p:nvSpPr>
        <p:spPr>
          <a:xfrm>
            <a:off x="5603949" y="915520"/>
            <a:ext cx="640080" cy="402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10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33E556D-FFC1-4187-B945-5793D6958BD7}"/>
              </a:ext>
            </a:extLst>
          </p:cNvPr>
          <p:cNvSpPr txBox="1"/>
          <p:nvPr/>
        </p:nvSpPr>
        <p:spPr>
          <a:xfrm>
            <a:off x="5718249" y="1369923"/>
            <a:ext cx="548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8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D6B7015-35CA-4C5F-9BE8-FCD341E1BD6F}"/>
              </a:ext>
            </a:extLst>
          </p:cNvPr>
          <p:cNvSpPr txBox="1"/>
          <p:nvPr/>
        </p:nvSpPr>
        <p:spPr>
          <a:xfrm>
            <a:off x="5717821" y="1831791"/>
            <a:ext cx="548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6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19FA407-BE1A-4F68-86E2-B8C472193E11}"/>
              </a:ext>
            </a:extLst>
          </p:cNvPr>
          <p:cNvSpPr txBox="1"/>
          <p:nvPr/>
        </p:nvSpPr>
        <p:spPr>
          <a:xfrm>
            <a:off x="5720310" y="2284375"/>
            <a:ext cx="548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4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7206992-39D2-4E05-925B-446E33F298BD}"/>
              </a:ext>
            </a:extLst>
          </p:cNvPr>
          <p:cNvSpPr txBox="1"/>
          <p:nvPr/>
        </p:nvSpPr>
        <p:spPr>
          <a:xfrm>
            <a:off x="5724645" y="2746242"/>
            <a:ext cx="548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2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042FCD8-3569-4CF1-B28B-69B258910CC8}"/>
              </a:ext>
            </a:extLst>
          </p:cNvPr>
          <p:cNvSpPr txBox="1"/>
          <p:nvPr/>
        </p:nvSpPr>
        <p:spPr>
          <a:xfrm>
            <a:off x="5952684" y="2980463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C41920E-AFF4-4558-AE1B-4573319AA45B}"/>
              </a:ext>
            </a:extLst>
          </p:cNvPr>
          <p:cNvSpPr txBox="1"/>
          <p:nvPr/>
        </p:nvSpPr>
        <p:spPr>
          <a:xfrm>
            <a:off x="5636880" y="3661001"/>
            <a:ext cx="64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-2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0562555-2D53-4F98-8B21-E80442AB99BC}"/>
              </a:ext>
            </a:extLst>
          </p:cNvPr>
          <p:cNvSpPr txBox="1"/>
          <p:nvPr/>
        </p:nvSpPr>
        <p:spPr>
          <a:xfrm>
            <a:off x="5639411" y="4116534"/>
            <a:ext cx="64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-4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7D00E47-D589-450F-93BC-092A4A1161B6}"/>
              </a:ext>
            </a:extLst>
          </p:cNvPr>
          <p:cNvSpPr txBox="1"/>
          <p:nvPr/>
        </p:nvSpPr>
        <p:spPr>
          <a:xfrm>
            <a:off x="5639396" y="4580722"/>
            <a:ext cx="64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-6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6AFC334-BA37-490C-B407-C18C0BA6E7FF}"/>
              </a:ext>
            </a:extLst>
          </p:cNvPr>
          <p:cNvSpPr txBox="1"/>
          <p:nvPr/>
        </p:nvSpPr>
        <p:spPr>
          <a:xfrm>
            <a:off x="5637720" y="5028301"/>
            <a:ext cx="64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-8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2E4ED03-372B-4D0E-9B21-4A300CFAD2ED}"/>
              </a:ext>
            </a:extLst>
          </p:cNvPr>
          <p:cNvSpPr txBox="1"/>
          <p:nvPr/>
        </p:nvSpPr>
        <p:spPr>
          <a:xfrm>
            <a:off x="5954077" y="5261820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DDFA7C7-F3F0-4392-A645-6E9DFC5BD030}"/>
              </a:ext>
            </a:extLst>
          </p:cNvPr>
          <p:cNvSpPr txBox="1"/>
          <p:nvPr/>
        </p:nvSpPr>
        <p:spPr>
          <a:xfrm>
            <a:off x="6326549" y="3270403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F78E1A7-766F-433F-888D-E4639AF438C3}"/>
              </a:ext>
            </a:extLst>
          </p:cNvPr>
          <p:cNvSpPr txBox="1"/>
          <p:nvPr/>
        </p:nvSpPr>
        <p:spPr>
          <a:xfrm>
            <a:off x="6786991" y="3270403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4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1781288-2119-4A29-816D-A78CF3C9708B}"/>
              </a:ext>
            </a:extLst>
          </p:cNvPr>
          <p:cNvSpPr txBox="1"/>
          <p:nvPr/>
        </p:nvSpPr>
        <p:spPr>
          <a:xfrm>
            <a:off x="6235453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482C8D6-282F-4D9E-8D6C-156BA5C6DED9}"/>
              </a:ext>
            </a:extLst>
          </p:cNvPr>
          <p:cNvSpPr txBox="1"/>
          <p:nvPr/>
        </p:nvSpPr>
        <p:spPr>
          <a:xfrm>
            <a:off x="7249459" y="3270403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6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DB16C56-ABDC-4966-8204-34B84351C19C}"/>
              </a:ext>
            </a:extLst>
          </p:cNvPr>
          <p:cNvSpPr txBox="1"/>
          <p:nvPr/>
        </p:nvSpPr>
        <p:spPr>
          <a:xfrm>
            <a:off x="7711966" y="3270403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8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2BD9875-6133-4D79-95B1-255843E596C2}"/>
              </a:ext>
            </a:extLst>
          </p:cNvPr>
          <p:cNvSpPr txBox="1"/>
          <p:nvPr/>
        </p:nvSpPr>
        <p:spPr>
          <a:xfrm>
            <a:off x="8183662" y="3270403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10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68D9F29-3E03-491C-BB9A-291C626A786E}"/>
              </a:ext>
            </a:extLst>
          </p:cNvPr>
          <p:cNvSpPr txBox="1"/>
          <p:nvPr/>
        </p:nvSpPr>
        <p:spPr>
          <a:xfrm>
            <a:off x="6697430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2DC80D86-3BA3-4DB7-8276-AA74CB1CDF6E}"/>
              </a:ext>
            </a:extLst>
          </p:cNvPr>
          <p:cNvSpPr txBox="1"/>
          <p:nvPr/>
        </p:nvSpPr>
        <p:spPr>
          <a:xfrm>
            <a:off x="7155716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B7EC315-CD2E-4F48-BEF6-E5FF5AB1C641}"/>
              </a:ext>
            </a:extLst>
          </p:cNvPr>
          <p:cNvSpPr txBox="1"/>
          <p:nvPr/>
        </p:nvSpPr>
        <p:spPr>
          <a:xfrm>
            <a:off x="7607829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4621BB5-D088-4023-97CD-DAC42E9F18FD}"/>
              </a:ext>
            </a:extLst>
          </p:cNvPr>
          <p:cNvSpPr txBox="1"/>
          <p:nvPr/>
        </p:nvSpPr>
        <p:spPr>
          <a:xfrm>
            <a:off x="8081527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791D89F4-AA09-4E94-8865-29426401AA78}"/>
              </a:ext>
            </a:extLst>
          </p:cNvPr>
          <p:cNvSpPr txBox="1"/>
          <p:nvPr/>
        </p:nvSpPr>
        <p:spPr>
          <a:xfrm>
            <a:off x="5782285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1E1473A-3443-4218-8980-A4A032A46E27}"/>
              </a:ext>
            </a:extLst>
          </p:cNvPr>
          <p:cNvSpPr txBox="1"/>
          <p:nvPr/>
        </p:nvSpPr>
        <p:spPr>
          <a:xfrm>
            <a:off x="5414933" y="3270403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-2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6809BB3-AA0F-4AAF-9AD9-3A5E7BBB9A8E}"/>
              </a:ext>
            </a:extLst>
          </p:cNvPr>
          <p:cNvSpPr txBox="1"/>
          <p:nvPr/>
        </p:nvSpPr>
        <p:spPr>
          <a:xfrm>
            <a:off x="4950805" y="3270403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-4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9AB481C-C67A-4B55-B89E-B7CF9B03C0E5}"/>
              </a:ext>
            </a:extLst>
          </p:cNvPr>
          <p:cNvSpPr txBox="1"/>
          <p:nvPr/>
        </p:nvSpPr>
        <p:spPr>
          <a:xfrm>
            <a:off x="4497828" y="3270403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-6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021C30E-3A8C-4DC0-A700-AF21FCA65BA2}"/>
              </a:ext>
            </a:extLst>
          </p:cNvPr>
          <p:cNvSpPr txBox="1"/>
          <p:nvPr/>
        </p:nvSpPr>
        <p:spPr>
          <a:xfrm>
            <a:off x="4035854" y="3270403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-8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F380627-FC4F-42B7-AB5F-4D14EB400404}"/>
              </a:ext>
            </a:extLst>
          </p:cNvPr>
          <p:cNvSpPr txBox="1"/>
          <p:nvPr/>
        </p:nvSpPr>
        <p:spPr>
          <a:xfrm>
            <a:off x="3531453" y="3270403"/>
            <a:ext cx="548640" cy="557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-10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CC977CA-36C2-4C89-9617-BEEA5B5C7A48}"/>
              </a:ext>
            </a:extLst>
          </p:cNvPr>
          <p:cNvSpPr txBox="1"/>
          <p:nvPr/>
        </p:nvSpPr>
        <p:spPr>
          <a:xfrm>
            <a:off x="5324916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4EC6E9A-2208-43A4-A4DD-D18A653A3739}"/>
              </a:ext>
            </a:extLst>
          </p:cNvPr>
          <p:cNvSpPr txBox="1"/>
          <p:nvPr/>
        </p:nvSpPr>
        <p:spPr>
          <a:xfrm>
            <a:off x="4867081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84CDBBF-5AB9-4443-AE3F-380DA7B78202}"/>
              </a:ext>
            </a:extLst>
          </p:cNvPr>
          <p:cNvSpPr txBox="1"/>
          <p:nvPr/>
        </p:nvSpPr>
        <p:spPr>
          <a:xfrm>
            <a:off x="4410561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CBD66F1-0DFF-4E86-805E-8F7FD589958D}"/>
              </a:ext>
            </a:extLst>
          </p:cNvPr>
          <p:cNvSpPr txBox="1"/>
          <p:nvPr/>
        </p:nvSpPr>
        <p:spPr>
          <a:xfrm>
            <a:off x="3947061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0EB34C83-7BAD-4BFE-BCD6-B5FD28525650}"/>
              </a:ext>
            </a:extLst>
          </p:cNvPr>
          <p:cNvCxnSpPr>
            <a:cxnSpLocks/>
          </p:cNvCxnSpPr>
          <p:nvPr/>
        </p:nvCxnSpPr>
        <p:spPr>
          <a:xfrm flipH="1">
            <a:off x="4500403" y="3205443"/>
            <a:ext cx="2514452" cy="2503864"/>
          </a:xfrm>
          <a:prstGeom prst="line">
            <a:avLst/>
          </a:prstGeom>
          <a:ln w="381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475222D2-35EF-49FD-B218-7FD6FB32BC19}"/>
              </a:ext>
            </a:extLst>
          </p:cNvPr>
          <p:cNvCxnSpPr>
            <a:cxnSpLocks/>
          </p:cNvCxnSpPr>
          <p:nvPr/>
        </p:nvCxnSpPr>
        <p:spPr>
          <a:xfrm flipH="1" flipV="1">
            <a:off x="7017543" y="3210118"/>
            <a:ext cx="1394719" cy="1362755"/>
          </a:xfrm>
          <a:prstGeom prst="line">
            <a:avLst/>
          </a:prstGeom>
          <a:ln w="381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1709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5C82B591-58AE-4AD7-BDA9-A52E1B8F0E50}"/>
              </a:ext>
            </a:extLst>
          </p:cNvPr>
          <p:cNvSpPr/>
          <p:nvPr/>
        </p:nvSpPr>
        <p:spPr>
          <a:xfrm>
            <a:off x="3444240" y="2514600"/>
            <a:ext cx="5303520" cy="1828800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B009FD6-120B-4C01-809F-03BFBC190CC6}"/>
                  </a:ext>
                </a:extLst>
              </p:cNvPr>
              <p:cNvSpPr txBox="1"/>
              <p:nvPr/>
            </p:nvSpPr>
            <p:spPr>
              <a:xfrm>
                <a:off x="3631479" y="2921169"/>
                <a:ext cx="5120640" cy="984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58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58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5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58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58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e>
                      </m:d>
                      <m:r>
                        <a:rPr lang="en-US" sz="58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5800" b="1" i="1" smtClean="0"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5800" b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B009FD6-120B-4C01-809F-03BFBC190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1479" y="2921169"/>
                <a:ext cx="5120640" cy="98488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2916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68BE988-1429-443A-9394-D59046254527}"/>
              </a:ext>
            </a:extLst>
          </p:cNvPr>
          <p:cNvCxnSpPr/>
          <p:nvPr/>
        </p:nvCxnSpPr>
        <p:spPr>
          <a:xfrm>
            <a:off x="6096000" y="914400"/>
            <a:ext cx="0" cy="502920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CCA6FA9-C348-4817-A7B6-DDCF525D64F0}"/>
              </a:ext>
            </a:extLst>
          </p:cNvPr>
          <p:cNvCxnSpPr>
            <a:cxnSpLocks/>
          </p:cNvCxnSpPr>
          <p:nvPr/>
        </p:nvCxnSpPr>
        <p:spPr>
          <a:xfrm rot="5400000">
            <a:off x="6096000" y="914400"/>
            <a:ext cx="0" cy="502920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5C1C1C2-15B9-49BE-B3B9-F91CF86B7D33}"/>
              </a:ext>
            </a:extLst>
          </p:cNvPr>
          <p:cNvCxnSpPr/>
          <p:nvPr/>
        </p:nvCxnSpPr>
        <p:spPr>
          <a:xfrm>
            <a:off x="4269461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4028A24-B7B4-42B5-84D6-0A5CAEBFDA41}"/>
              </a:ext>
            </a:extLst>
          </p:cNvPr>
          <p:cNvCxnSpPr/>
          <p:nvPr/>
        </p:nvCxnSpPr>
        <p:spPr>
          <a:xfrm>
            <a:off x="8412262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12E077-FCD2-4113-A596-4BFE6727F9B9}"/>
              </a:ext>
            </a:extLst>
          </p:cNvPr>
          <p:cNvCxnSpPr/>
          <p:nvPr/>
        </p:nvCxnSpPr>
        <p:spPr>
          <a:xfrm>
            <a:off x="7936933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5C82B591-58AE-4AD7-BDA9-A52E1B8F0E50}"/>
              </a:ext>
            </a:extLst>
          </p:cNvPr>
          <p:cNvSpPr/>
          <p:nvPr/>
        </p:nvSpPr>
        <p:spPr>
          <a:xfrm>
            <a:off x="3444240" y="777240"/>
            <a:ext cx="5303520" cy="530352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DEEC18F-6129-42C4-94AB-29606547A968}"/>
              </a:ext>
            </a:extLst>
          </p:cNvPr>
          <p:cNvCxnSpPr/>
          <p:nvPr/>
        </p:nvCxnSpPr>
        <p:spPr>
          <a:xfrm>
            <a:off x="7475894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B54D93-4CF3-4945-8EE1-48918FB345BE}"/>
              </a:ext>
            </a:extLst>
          </p:cNvPr>
          <p:cNvCxnSpPr/>
          <p:nvPr/>
        </p:nvCxnSpPr>
        <p:spPr>
          <a:xfrm>
            <a:off x="4731345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57E0C05-1E64-480A-9D58-025D83256F9B}"/>
              </a:ext>
            </a:extLst>
          </p:cNvPr>
          <p:cNvCxnSpPr/>
          <p:nvPr/>
        </p:nvCxnSpPr>
        <p:spPr>
          <a:xfrm>
            <a:off x="3807577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EE3EF59-6515-47DF-979D-F74D6A9F58C1}"/>
              </a:ext>
            </a:extLst>
          </p:cNvPr>
          <p:cNvCxnSpPr/>
          <p:nvPr/>
        </p:nvCxnSpPr>
        <p:spPr>
          <a:xfrm>
            <a:off x="5183703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4F5088C-0309-4F11-AB21-BB4AC5DD9F95}"/>
              </a:ext>
            </a:extLst>
          </p:cNvPr>
          <p:cNvCxnSpPr/>
          <p:nvPr/>
        </p:nvCxnSpPr>
        <p:spPr>
          <a:xfrm>
            <a:off x="5645587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DCB1D22-785C-4721-9686-5CCA2BA33073}"/>
              </a:ext>
            </a:extLst>
          </p:cNvPr>
          <p:cNvCxnSpPr/>
          <p:nvPr/>
        </p:nvCxnSpPr>
        <p:spPr>
          <a:xfrm>
            <a:off x="6558579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CBA1917-F2DD-4806-A601-B46B215580FC}"/>
              </a:ext>
            </a:extLst>
          </p:cNvPr>
          <p:cNvCxnSpPr/>
          <p:nvPr/>
        </p:nvCxnSpPr>
        <p:spPr>
          <a:xfrm>
            <a:off x="7014855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FC8B1FE-E058-48D3-9133-134D52C8F8B2}"/>
              </a:ext>
            </a:extLst>
          </p:cNvPr>
          <p:cNvCxnSpPr>
            <a:cxnSpLocks/>
          </p:cNvCxnSpPr>
          <p:nvPr/>
        </p:nvCxnSpPr>
        <p:spPr>
          <a:xfrm rot="5400000">
            <a:off x="6096000" y="-1365907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BC7CD20-FF6D-4162-8937-6BCA8FDCEA07}"/>
              </a:ext>
            </a:extLst>
          </p:cNvPr>
          <p:cNvCxnSpPr>
            <a:cxnSpLocks/>
          </p:cNvCxnSpPr>
          <p:nvPr/>
        </p:nvCxnSpPr>
        <p:spPr>
          <a:xfrm rot="5400000">
            <a:off x="6096000" y="-919435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8B2C14E-45EE-4462-ACE2-26C83A2D1933}"/>
              </a:ext>
            </a:extLst>
          </p:cNvPr>
          <p:cNvCxnSpPr>
            <a:cxnSpLocks/>
          </p:cNvCxnSpPr>
          <p:nvPr/>
        </p:nvCxnSpPr>
        <p:spPr>
          <a:xfrm rot="5400000">
            <a:off x="6096000" y="-458674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5A4C882-FDE4-4F63-AA5F-95B82DC58951}"/>
              </a:ext>
            </a:extLst>
          </p:cNvPr>
          <p:cNvCxnSpPr>
            <a:cxnSpLocks/>
          </p:cNvCxnSpPr>
          <p:nvPr/>
        </p:nvCxnSpPr>
        <p:spPr>
          <a:xfrm rot="5400000">
            <a:off x="6096000" y="458085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4B6A80F-73F9-4F56-BB36-5DBA5F55772C}"/>
              </a:ext>
            </a:extLst>
          </p:cNvPr>
          <p:cNvCxnSpPr>
            <a:cxnSpLocks/>
          </p:cNvCxnSpPr>
          <p:nvPr/>
        </p:nvCxnSpPr>
        <p:spPr>
          <a:xfrm rot="5400000">
            <a:off x="6096000" y="918187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5C57C78-DACE-43F0-A663-F25CD25AF49D}"/>
              </a:ext>
            </a:extLst>
          </p:cNvPr>
          <p:cNvCxnSpPr>
            <a:cxnSpLocks/>
          </p:cNvCxnSpPr>
          <p:nvPr/>
        </p:nvCxnSpPr>
        <p:spPr>
          <a:xfrm rot="5400000">
            <a:off x="6096000" y="3200709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0DEF1F2-5540-4633-856D-988C6AC3B344}"/>
              </a:ext>
            </a:extLst>
          </p:cNvPr>
          <p:cNvCxnSpPr>
            <a:cxnSpLocks/>
          </p:cNvCxnSpPr>
          <p:nvPr/>
        </p:nvCxnSpPr>
        <p:spPr>
          <a:xfrm rot="5400000">
            <a:off x="6096000" y="2737524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70B375D-E0BA-4616-ACF1-8D2C1BC66AFA}"/>
              </a:ext>
            </a:extLst>
          </p:cNvPr>
          <p:cNvCxnSpPr>
            <a:cxnSpLocks/>
          </p:cNvCxnSpPr>
          <p:nvPr/>
        </p:nvCxnSpPr>
        <p:spPr>
          <a:xfrm rot="5400000">
            <a:off x="6096000" y="2285249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8622E48-59D0-4B2C-9F91-F2A80C21CA4E}"/>
              </a:ext>
            </a:extLst>
          </p:cNvPr>
          <p:cNvCxnSpPr>
            <a:cxnSpLocks/>
          </p:cNvCxnSpPr>
          <p:nvPr/>
        </p:nvCxnSpPr>
        <p:spPr>
          <a:xfrm rot="5400000">
            <a:off x="6096000" y="1830202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1F44DAD-C8F5-47A9-9A12-1ACE1CED8CA7}"/>
              </a:ext>
            </a:extLst>
          </p:cNvPr>
          <p:cNvCxnSpPr>
            <a:cxnSpLocks/>
          </p:cNvCxnSpPr>
          <p:nvPr/>
        </p:nvCxnSpPr>
        <p:spPr>
          <a:xfrm rot="5400000">
            <a:off x="6096000" y="1371778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393CC34-DDA5-4086-BA81-761A26E3CDCA}"/>
              </a:ext>
            </a:extLst>
          </p:cNvPr>
          <p:cNvCxnSpPr>
            <a:cxnSpLocks/>
          </p:cNvCxnSpPr>
          <p:nvPr/>
        </p:nvCxnSpPr>
        <p:spPr>
          <a:xfrm rot="5400000">
            <a:off x="6096000" y="-2676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AC67783-164C-4592-B3F2-DE2269ECD6B5}"/>
              </a:ext>
            </a:extLst>
          </p:cNvPr>
          <p:cNvSpPr txBox="1"/>
          <p:nvPr/>
        </p:nvSpPr>
        <p:spPr>
          <a:xfrm>
            <a:off x="5522715" y="5490164"/>
            <a:ext cx="731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-10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FC536BD-C5B0-49C3-B319-4AFBA2563C4C}"/>
              </a:ext>
            </a:extLst>
          </p:cNvPr>
          <p:cNvCxnSpPr>
            <a:cxnSpLocks/>
          </p:cNvCxnSpPr>
          <p:nvPr/>
        </p:nvCxnSpPr>
        <p:spPr>
          <a:xfrm rot="5400000">
            <a:off x="6096000" y="690843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1493EA2-543D-47B4-9CD3-EA0DF5FDAE05}"/>
              </a:ext>
            </a:extLst>
          </p:cNvPr>
          <p:cNvCxnSpPr>
            <a:cxnSpLocks/>
          </p:cNvCxnSpPr>
          <p:nvPr/>
        </p:nvCxnSpPr>
        <p:spPr>
          <a:xfrm rot="5400000">
            <a:off x="6096000" y="230086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ECDC60F-9E37-4C04-ADC3-1B78C5212223}"/>
              </a:ext>
            </a:extLst>
          </p:cNvPr>
          <p:cNvCxnSpPr>
            <a:cxnSpLocks/>
          </p:cNvCxnSpPr>
          <p:nvPr/>
        </p:nvCxnSpPr>
        <p:spPr>
          <a:xfrm rot="5400000">
            <a:off x="6096000" y="-230675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B391FF0-78C4-4A52-AE04-1834F6B2C62B}"/>
              </a:ext>
            </a:extLst>
          </p:cNvPr>
          <p:cNvCxnSpPr>
            <a:cxnSpLocks/>
          </p:cNvCxnSpPr>
          <p:nvPr/>
        </p:nvCxnSpPr>
        <p:spPr>
          <a:xfrm rot="5400000">
            <a:off x="6096000" y="-686673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3051F9A-B719-4524-87C2-C1E82C3D658E}"/>
              </a:ext>
            </a:extLst>
          </p:cNvPr>
          <p:cNvCxnSpPr>
            <a:cxnSpLocks/>
          </p:cNvCxnSpPr>
          <p:nvPr/>
        </p:nvCxnSpPr>
        <p:spPr>
          <a:xfrm rot="5400000">
            <a:off x="6096000" y="-1142671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2C98F88-3F77-4936-9234-B856E50515AC}"/>
              </a:ext>
            </a:extLst>
          </p:cNvPr>
          <p:cNvCxnSpPr>
            <a:cxnSpLocks/>
          </p:cNvCxnSpPr>
          <p:nvPr/>
        </p:nvCxnSpPr>
        <p:spPr>
          <a:xfrm rot="5400000">
            <a:off x="6096000" y="1142566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E5C76BA-99A0-4629-830D-6EE6357898E5}"/>
              </a:ext>
            </a:extLst>
          </p:cNvPr>
          <p:cNvCxnSpPr>
            <a:cxnSpLocks/>
          </p:cNvCxnSpPr>
          <p:nvPr/>
        </p:nvCxnSpPr>
        <p:spPr>
          <a:xfrm rot="5400000">
            <a:off x="6096000" y="160099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3CD25A3-C007-4649-82C0-5D8971E96AFA}"/>
              </a:ext>
            </a:extLst>
          </p:cNvPr>
          <p:cNvCxnSpPr>
            <a:cxnSpLocks/>
          </p:cNvCxnSpPr>
          <p:nvPr/>
        </p:nvCxnSpPr>
        <p:spPr>
          <a:xfrm rot="5400000">
            <a:off x="6096000" y="2059414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5928636-4E5C-4443-8206-0D420F31ADF8}"/>
              </a:ext>
            </a:extLst>
          </p:cNvPr>
          <p:cNvCxnSpPr>
            <a:cxnSpLocks/>
          </p:cNvCxnSpPr>
          <p:nvPr/>
        </p:nvCxnSpPr>
        <p:spPr>
          <a:xfrm rot="5400000">
            <a:off x="6096000" y="2513075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CC5A98E-2849-4A6C-8F2F-D8767195EEA4}"/>
              </a:ext>
            </a:extLst>
          </p:cNvPr>
          <p:cNvCxnSpPr>
            <a:cxnSpLocks/>
          </p:cNvCxnSpPr>
          <p:nvPr/>
        </p:nvCxnSpPr>
        <p:spPr>
          <a:xfrm rot="5400000">
            <a:off x="6096000" y="2971499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B7A0CA3-E72F-4EE2-A494-9527B269DA74}"/>
              </a:ext>
            </a:extLst>
          </p:cNvPr>
          <p:cNvCxnSpPr/>
          <p:nvPr/>
        </p:nvCxnSpPr>
        <p:spPr>
          <a:xfrm>
            <a:off x="5871763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F1E474F-B68F-4509-8256-3D0CF18DD99A}"/>
              </a:ext>
            </a:extLst>
          </p:cNvPr>
          <p:cNvCxnSpPr/>
          <p:nvPr/>
        </p:nvCxnSpPr>
        <p:spPr>
          <a:xfrm>
            <a:off x="5414645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D834725-B679-4DAB-9293-6EDC0306EDA0}"/>
              </a:ext>
            </a:extLst>
          </p:cNvPr>
          <p:cNvCxnSpPr/>
          <p:nvPr/>
        </p:nvCxnSpPr>
        <p:spPr>
          <a:xfrm>
            <a:off x="4957524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17479C4-1A71-45B6-9E71-BC7EFEB905C7}"/>
              </a:ext>
            </a:extLst>
          </p:cNvPr>
          <p:cNvCxnSpPr/>
          <p:nvPr/>
        </p:nvCxnSpPr>
        <p:spPr>
          <a:xfrm>
            <a:off x="4500403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5DDBA214-863C-43C6-86ED-691BE340558E}"/>
              </a:ext>
            </a:extLst>
          </p:cNvPr>
          <p:cNvCxnSpPr/>
          <p:nvPr/>
        </p:nvCxnSpPr>
        <p:spPr>
          <a:xfrm>
            <a:off x="4038519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077182B-29F5-4975-92F2-58DD10AED5E1}"/>
              </a:ext>
            </a:extLst>
          </p:cNvPr>
          <p:cNvCxnSpPr/>
          <p:nvPr/>
        </p:nvCxnSpPr>
        <p:spPr>
          <a:xfrm>
            <a:off x="6331512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FF3B262D-698D-4101-A1F8-98B2D4CA5EF5}"/>
              </a:ext>
            </a:extLst>
          </p:cNvPr>
          <p:cNvCxnSpPr/>
          <p:nvPr/>
        </p:nvCxnSpPr>
        <p:spPr>
          <a:xfrm>
            <a:off x="6786717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FDB276FE-80AA-4F6E-9990-34BFEE455507}"/>
              </a:ext>
            </a:extLst>
          </p:cNvPr>
          <p:cNvCxnSpPr/>
          <p:nvPr/>
        </p:nvCxnSpPr>
        <p:spPr>
          <a:xfrm>
            <a:off x="7247756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2DB4837-8780-4486-8FAB-7E6790D2C21F}"/>
              </a:ext>
            </a:extLst>
          </p:cNvPr>
          <p:cNvCxnSpPr/>
          <p:nvPr/>
        </p:nvCxnSpPr>
        <p:spPr>
          <a:xfrm>
            <a:off x="7699269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086E7EE9-DC59-4DDA-AD86-A865B6CA2128}"/>
              </a:ext>
            </a:extLst>
          </p:cNvPr>
          <p:cNvCxnSpPr/>
          <p:nvPr/>
        </p:nvCxnSpPr>
        <p:spPr>
          <a:xfrm>
            <a:off x="8174597" y="9144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475222D2-35EF-49FD-B218-7FD6FB32BC19}"/>
              </a:ext>
            </a:extLst>
          </p:cNvPr>
          <p:cNvCxnSpPr>
            <a:cxnSpLocks/>
          </p:cNvCxnSpPr>
          <p:nvPr/>
        </p:nvCxnSpPr>
        <p:spPr>
          <a:xfrm flipH="1" flipV="1">
            <a:off x="5179405" y="1159525"/>
            <a:ext cx="1604344" cy="1582877"/>
          </a:xfrm>
          <a:prstGeom prst="line">
            <a:avLst/>
          </a:prstGeom>
          <a:ln w="381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4EBAF052-BB9A-45E9-8304-0B52D356EAA0}"/>
              </a:ext>
            </a:extLst>
          </p:cNvPr>
          <p:cNvSpPr txBox="1"/>
          <p:nvPr/>
        </p:nvSpPr>
        <p:spPr>
          <a:xfrm>
            <a:off x="5958840" y="2514164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790D200-B69C-4A88-8740-258AB7AC600B}"/>
              </a:ext>
            </a:extLst>
          </p:cNvPr>
          <p:cNvSpPr txBox="1"/>
          <p:nvPr/>
        </p:nvSpPr>
        <p:spPr>
          <a:xfrm>
            <a:off x="5958840" y="2061197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2A3F1B3-6F7B-4C1B-AED2-F6C91FEC3B6B}"/>
              </a:ext>
            </a:extLst>
          </p:cNvPr>
          <p:cNvSpPr txBox="1"/>
          <p:nvPr/>
        </p:nvSpPr>
        <p:spPr>
          <a:xfrm>
            <a:off x="5958840" y="1603263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3E0F629-118C-4144-A219-450C2FE48C28}"/>
              </a:ext>
            </a:extLst>
          </p:cNvPr>
          <p:cNvSpPr txBox="1"/>
          <p:nvPr/>
        </p:nvSpPr>
        <p:spPr>
          <a:xfrm>
            <a:off x="5958840" y="1144305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56C331D-FABC-4AA6-BE4F-BE2E56CC2503}"/>
              </a:ext>
            </a:extLst>
          </p:cNvPr>
          <p:cNvSpPr txBox="1"/>
          <p:nvPr/>
        </p:nvSpPr>
        <p:spPr>
          <a:xfrm>
            <a:off x="5958840" y="3430845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41A30FB-EAFD-4884-B262-0EDD8C7C5F61}"/>
              </a:ext>
            </a:extLst>
          </p:cNvPr>
          <p:cNvSpPr txBox="1"/>
          <p:nvPr/>
        </p:nvSpPr>
        <p:spPr>
          <a:xfrm>
            <a:off x="5958840" y="3886378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0066115-7578-4C73-B22B-6CD554647B7C}"/>
              </a:ext>
            </a:extLst>
          </p:cNvPr>
          <p:cNvSpPr txBox="1"/>
          <p:nvPr/>
        </p:nvSpPr>
        <p:spPr>
          <a:xfrm>
            <a:off x="5958840" y="4346121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4701B56-E9D1-4D41-BEE9-9B99C86859FE}"/>
              </a:ext>
            </a:extLst>
          </p:cNvPr>
          <p:cNvSpPr txBox="1"/>
          <p:nvPr/>
        </p:nvSpPr>
        <p:spPr>
          <a:xfrm>
            <a:off x="5954077" y="4804612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71F6211-5FAD-4419-B6D1-B803C9C49155}"/>
              </a:ext>
            </a:extLst>
          </p:cNvPr>
          <p:cNvSpPr txBox="1"/>
          <p:nvPr/>
        </p:nvSpPr>
        <p:spPr>
          <a:xfrm>
            <a:off x="5610773" y="922344"/>
            <a:ext cx="640080" cy="402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10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33E556D-FFC1-4187-B945-5793D6958BD7}"/>
              </a:ext>
            </a:extLst>
          </p:cNvPr>
          <p:cNvSpPr txBox="1"/>
          <p:nvPr/>
        </p:nvSpPr>
        <p:spPr>
          <a:xfrm>
            <a:off x="5725073" y="1369923"/>
            <a:ext cx="548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8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D6B7015-35CA-4C5F-9BE8-FCD341E1BD6F}"/>
              </a:ext>
            </a:extLst>
          </p:cNvPr>
          <p:cNvSpPr txBox="1"/>
          <p:nvPr/>
        </p:nvSpPr>
        <p:spPr>
          <a:xfrm>
            <a:off x="5724645" y="1831791"/>
            <a:ext cx="548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6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19FA407-BE1A-4F68-86E2-B8C472193E11}"/>
              </a:ext>
            </a:extLst>
          </p:cNvPr>
          <p:cNvSpPr txBox="1"/>
          <p:nvPr/>
        </p:nvSpPr>
        <p:spPr>
          <a:xfrm>
            <a:off x="5725073" y="2284375"/>
            <a:ext cx="548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4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0EB34C83-7BAD-4BFE-BCD6-B5FD28525650}"/>
              </a:ext>
            </a:extLst>
          </p:cNvPr>
          <p:cNvCxnSpPr>
            <a:cxnSpLocks/>
          </p:cNvCxnSpPr>
          <p:nvPr/>
        </p:nvCxnSpPr>
        <p:spPr>
          <a:xfrm flipV="1">
            <a:off x="6788170" y="1142690"/>
            <a:ext cx="1624092" cy="1599712"/>
          </a:xfrm>
          <a:prstGeom prst="line">
            <a:avLst/>
          </a:prstGeom>
          <a:ln w="381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C7206992-39D2-4E05-925B-446E33F298BD}"/>
              </a:ext>
            </a:extLst>
          </p:cNvPr>
          <p:cNvSpPr txBox="1"/>
          <p:nvPr/>
        </p:nvSpPr>
        <p:spPr>
          <a:xfrm>
            <a:off x="5724645" y="2746242"/>
            <a:ext cx="548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2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042FCD8-3569-4CF1-B28B-69B258910CC8}"/>
              </a:ext>
            </a:extLst>
          </p:cNvPr>
          <p:cNvSpPr txBox="1"/>
          <p:nvPr/>
        </p:nvSpPr>
        <p:spPr>
          <a:xfrm>
            <a:off x="5957447" y="2980463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C41920E-AFF4-4558-AE1B-4573319AA45B}"/>
              </a:ext>
            </a:extLst>
          </p:cNvPr>
          <p:cNvSpPr txBox="1"/>
          <p:nvPr/>
        </p:nvSpPr>
        <p:spPr>
          <a:xfrm>
            <a:off x="5636880" y="3661001"/>
            <a:ext cx="64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-2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0562555-2D53-4F98-8B21-E80442AB99BC}"/>
              </a:ext>
            </a:extLst>
          </p:cNvPr>
          <p:cNvSpPr txBox="1"/>
          <p:nvPr/>
        </p:nvSpPr>
        <p:spPr>
          <a:xfrm>
            <a:off x="5639411" y="4116534"/>
            <a:ext cx="64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-4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7D00E47-D589-450F-93BC-092A4A1161B6}"/>
              </a:ext>
            </a:extLst>
          </p:cNvPr>
          <p:cNvSpPr txBox="1"/>
          <p:nvPr/>
        </p:nvSpPr>
        <p:spPr>
          <a:xfrm>
            <a:off x="5639396" y="4580722"/>
            <a:ext cx="64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-6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6AFC334-BA37-490C-B407-C18C0BA6E7FF}"/>
              </a:ext>
            </a:extLst>
          </p:cNvPr>
          <p:cNvSpPr txBox="1"/>
          <p:nvPr/>
        </p:nvSpPr>
        <p:spPr>
          <a:xfrm>
            <a:off x="5637720" y="5028301"/>
            <a:ext cx="64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-8 </a:t>
            </a:r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2E4ED03-372B-4D0E-9B21-4A300CFAD2ED}"/>
              </a:ext>
            </a:extLst>
          </p:cNvPr>
          <p:cNvSpPr txBox="1"/>
          <p:nvPr/>
        </p:nvSpPr>
        <p:spPr>
          <a:xfrm>
            <a:off x="5958840" y="5261820"/>
            <a:ext cx="27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–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DDFA7C7-F3F0-4392-A645-6E9DFC5BD030}"/>
              </a:ext>
            </a:extLst>
          </p:cNvPr>
          <p:cNvSpPr txBox="1"/>
          <p:nvPr/>
        </p:nvSpPr>
        <p:spPr>
          <a:xfrm>
            <a:off x="6326549" y="3270403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F78E1A7-766F-433F-888D-E4639AF438C3}"/>
              </a:ext>
            </a:extLst>
          </p:cNvPr>
          <p:cNvSpPr txBox="1"/>
          <p:nvPr/>
        </p:nvSpPr>
        <p:spPr>
          <a:xfrm>
            <a:off x="6786991" y="3270403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4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1781288-2119-4A29-816D-A78CF3C9708B}"/>
              </a:ext>
            </a:extLst>
          </p:cNvPr>
          <p:cNvSpPr txBox="1"/>
          <p:nvPr/>
        </p:nvSpPr>
        <p:spPr>
          <a:xfrm>
            <a:off x="6235453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482C8D6-282F-4D9E-8D6C-156BA5C6DED9}"/>
              </a:ext>
            </a:extLst>
          </p:cNvPr>
          <p:cNvSpPr txBox="1"/>
          <p:nvPr/>
        </p:nvSpPr>
        <p:spPr>
          <a:xfrm>
            <a:off x="7249459" y="3270403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6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DB16C56-ABDC-4966-8204-34B84351C19C}"/>
              </a:ext>
            </a:extLst>
          </p:cNvPr>
          <p:cNvSpPr txBox="1"/>
          <p:nvPr/>
        </p:nvSpPr>
        <p:spPr>
          <a:xfrm>
            <a:off x="7711966" y="3270403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8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2BD9875-6133-4D79-95B1-255843E596C2}"/>
              </a:ext>
            </a:extLst>
          </p:cNvPr>
          <p:cNvSpPr txBox="1"/>
          <p:nvPr/>
        </p:nvSpPr>
        <p:spPr>
          <a:xfrm>
            <a:off x="8183662" y="3270403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10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68D9F29-3E03-491C-BB9A-291C626A786E}"/>
              </a:ext>
            </a:extLst>
          </p:cNvPr>
          <p:cNvSpPr txBox="1"/>
          <p:nvPr/>
        </p:nvSpPr>
        <p:spPr>
          <a:xfrm>
            <a:off x="6697430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2DC80D86-3BA3-4DB7-8276-AA74CB1CDF6E}"/>
              </a:ext>
            </a:extLst>
          </p:cNvPr>
          <p:cNvSpPr txBox="1"/>
          <p:nvPr/>
        </p:nvSpPr>
        <p:spPr>
          <a:xfrm>
            <a:off x="7155716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B7EC315-CD2E-4F48-BEF6-E5FF5AB1C641}"/>
              </a:ext>
            </a:extLst>
          </p:cNvPr>
          <p:cNvSpPr txBox="1"/>
          <p:nvPr/>
        </p:nvSpPr>
        <p:spPr>
          <a:xfrm>
            <a:off x="7607829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4621BB5-D088-4023-97CD-DAC42E9F18FD}"/>
              </a:ext>
            </a:extLst>
          </p:cNvPr>
          <p:cNvSpPr txBox="1"/>
          <p:nvPr/>
        </p:nvSpPr>
        <p:spPr>
          <a:xfrm>
            <a:off x="8081527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791D89F4-AA09-4E94-8865-29426401AA78}"/>
              </a:ext>
            </a:extLst>
          </p:cNvPr>
          <p:cNvSpPr txBox="1"/>
          <p:nvPr/>
        </p:nvSpPr>
        <p:spPr>
          <a:xfrm>
            <a:off x="5782285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1E1473A-3443-4218-8980-A4A032A46E27}"/>
              </a:ext>
            </a:extLst>
          </p:cNvPr>
          <p:cNvSpPr txBox="1"/>
          <p:nvPr/>
        </p:nvSpPr>
        <p:spPr>
          <a:xfrm>
            <a:off x="5414933" y="3270403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-2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6809BB3-AA0F-4AAF-9AD9-3A5E7BBB9A8E}"/>
              </a:ext>
            </a:extLst>
          </p:cNvPr>
          <p:cNvSpPr txBox="1"/>
          <p:nvPr/>
        </p:nvSpPr>
        <p:spPr>
          <a:xfrm>
            <a:off x="4950805" y="3270403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-4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9AB481C-C67A-4B55-B89E-B7CF9B03C0E5}"/>
              </a:ext>
            </a:extLst>
          </p:cNvPr>
          <p:cNvSpPr txBox="1"/>
          <p:nvPr/>
        </p:nvSpPr>
        <p:spPr>
          <a:xfrm>
            <a:off x="4497828" y="3270403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-6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021C30E-3A8C-4DC0-A700-AF21FCA65BA2}"/>
              </a:ext>
            </a:extLst>
          </p:cNvPr>
          <p:cNvSpPr txBox="1"/>
          <p:nvPr/>
        </p:nvSpPr>
        <p:spPr>
          <a:xfrm>
            <a:off x="4035854" y="3270403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-8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F380627-FC4F-42B7-AB5F-4D14EB400404}"/>
              </a:ext>
            </a:extLst>
          </p:cNvPr>
          <p:cNvSpPr txBox="1"/>
          <p:nvPr/>
        </p:nvSpPr>
        <p:spPr>
          <a:xfrm>
            <a:off x="3531453" y="3270403"/>
            <a:ext cx="548640" cy="557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-10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CC977CA-36C2-4C89-9617-BEEA5B5C7A48}"/>
              </a:ext>
            </a:extLst>
          </p:cNvPr>
          <p:cNvSpPr txBox="1"/>
          <p:nvPr/>
        </p:nvSpPr>
        <p:spPr>
          <a:xfrm>
            <a:off x="5324916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4EC6E9A-2208-43A4-A4DD-D18A653A3739}"/>
              </a:ext>
            </a:extLst>
          </p:cNvPr>
          <p:cNvSpPr txBox="1"/>
          <p:nvPr/>
        </p:nvSpPr>
        <p:spPr>
          <a:xfrm>
            <a:off x="4867081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84CDBBF-5AB9-4443-AE3F-380DA7B78202}"/>
              </a:ext>
            </a:extLst>
          </p:cNvPr>
          <p:cNvSpPr txBox="1"/>
          <p:nvPr/>
        </p:nvSpPr>
        <p:spPr>
          <a:xfrm>
            <a:off x="4410561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CBD66F1-0DFF-4E86-805E-8F7FD589958D}"/>
              </a:ext>
            </a:extLst>
          </p:cNvPr>
          <p:cNvSpPr txBox="1"/>
          <p:nvPr/>
        </p:nvSpPr>
        <p:spPr>
          <a:xfrm>
            <a:off x="3947061" y="3270403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Rounded MT Bold" panose="020F0704030504030204" pitchFamily="34" charset="0"/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2423026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603</Words>
  <Application>Microsoft Office PowerPoint</Application>
  <PresentationFormat>Widescreen</PresentationFormat>
  <Paragraphs>415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Arial Rounded MT Bold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Witty Chang</dc:creator>
  <cp:lastModifiedBy>Witty Chang</cp:lastModifiedBy>
  <cp:revision>36</cp:revision>
  <dcterms:created xsi:type="dcterms:W3CDTF">2017-11-20T17:56:05Z</dcterms:created>
  <dcterms:modified xsi:type="dcterms:W3CDTF">2017-11-21T00:07:43Z</dcterms:modified>
</cp:coreProperties>
</file>