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63DC-9394-4D6B-B2F2-2613EF90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1D81-7574-498D-B0E4-D17F3B13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3DA6-4A12-4630-89C3-912398F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73B6-BF0B-4B46-B9D2-7F8390EC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76D9-5FA9-41F2-B4CA-E8A41820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B4D-EBD7-4328-8F27-52EB53E5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EE927-A79A-4976-BFC5-9744A6C2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1F06-4E8D-4EED-A225-F9B3F3E1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770E-1EC3-47AF-B943-EFD7897C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279-B4C1-4656-A036-445A0ACC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4E773-ABAD-4CC4-8B09-8AEF5837D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79CD-E34C-4914-9234-1E53185B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70EE-A591-4986-92A4-42AFC2D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CCFB-7046-4276-BAEF-69A81A9A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7641-28D4-4CBE-B214-A4BC3DF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8A2-9925-4866-AC51-64CB325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C623-D1F1-4344-B5B8-0DA00220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D7B2-5881-4084-9338-FD696F27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D7F3-9A94-49A5-AB52-6A0AB994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6C84-5235-41AA-A4CD-46CB7AE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3F3-F370-41B9-93CA-530EDB16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3C1AD-A6C2-4201-AC41-8815F790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6AA1-4B71-4DDA-B91E-48992ED9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B77-3BBB-4314-88FA-C4B66FE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37DC-DF88-43B3-86DA-84208733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34BC-A60A-401C-A0B0-18B6AD97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1D08-85B0-4A7C-A147-91337FD3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FD797-C787-4D0F-A186-AAE096DB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9D2C-E369-452C-85B8-432C037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6B8B9-5C4D-453A-8C36-149BF4D0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DDE5-016F-4F20-A4CF-201A8090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52A0-9F4B-444F-A100-E25F75CD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06D9-FAB9-47CC-B366-F65821EB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A9D84-34E9-4337-8186-37166401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FCE12-D407-4D54-8B34-A494A08E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87505-ECD4-4FB9-BE85-DECAFA61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FEC04-7C05-4804-B3F8-22A67863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9B80F-273E-4546-8CA8-CBA3399D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173A2-DEAD-40C6-A572-C71B9B15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A4A0-5B4A-4278-814F-E3D8A4A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AF461-5AA2-4B46-999A-34F8933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C3D9-1966-4CC2-BD6E-47DE1CE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D2BE2-0CC5-45DF-84BF-70838DC7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F4278-7D12-4013-A33F-4665F74F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70A7C-0119-446A-9A40-52AE5EFE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8844-8F75-45DA-AE72-3072B750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C6CE-A0E3-4BF3-A73F-A00D646C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1B6-C8AA-45B0-B5B9-AD03EF1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9D201-4D9B-4E14-B5AF-BF80AABB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16A5A-5BAA-439C-B4D9-417B296A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B67A-8B6B-4361-9F0E-2891634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5000-31C0-425E-8290-1535D37A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6111-2349-4889-B47D-7F95C28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A2EF2-95FE-4C06-9A45-4E554506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4CDB-95B7-4F4D-9DB6-B7BD6863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C894-F690-47B5-8B0F-552BAA75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B449-A910-4A03-91E5-3D2DC7C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AD2B-9F61-4C35-B4FC-D8AF4C2D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1E4F4-0C47-4F01-94E8-4D532BE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1B93-705B-4339-8D23-46B61E32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2117-03F8-4CBF-9A49-D95E8724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1969-C0C8-4C80-A975-7941D9A74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FD76-1AEB-4CC8-B628-D5D5122E9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77" y="1827927"/>
            <a:ext cx="1382306" cy="1383254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190003" y="1142690"/>
            <a:ext cx="2054188" cy="2067526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8234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3802146" y="2513090"/>
            <a:ext cx="2528329" cy="250982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32591" y="2515935"/>
            <a:ext cx="2074238" cy="205470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26230" y="4344802"/>
            <a:ext cx="1380430" cy="1364506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4957524" y="4344802"/>
            <a:ext cx="1369025" cy="136450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4500403" y="3205443"/>
            <a:ext cx="2514452" cy="2503864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7017543" y="3210118"/>
            <a:ext cx="1394719" cy="136275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0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280</Words>
  <Application>Microsoft Office PowerPoint</Application>
  <PresentationFormat>Widescreen</PresentationFormat>
  <Paragraphs>200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Witty Chang</dc:creator>
  <cp:lastModifiedBy>Witty Chang</cp:lastModifiedBy>
  <cp:revision>21</cp:revision>
  <dcterms:created xsi:type="dcterms:W3CDTF">2017-11-20T17:56:05Z</dcterms:created>
  <dcterms:modified xsi:type="dcterms:W3CDTF">2017-11-20T21:20:09Z</dcterms:modified>
</cp:coreProperties>
</file>