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8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87" r:id="rId6"/>
    <p:sldId id="279" r:id="rId7"/>
    <p:sldId id="288" r:id="rId8"/>
    <p:sldId id="290" r:id="rId9"/>
    <p:sldId id="292" r:id="rId10"/>
    <p:sldId id="260" r:id="rId11"/>
    <p:sldId id="286" r:id="rId12"/>
    <p:sldId id="285" r:id="rId13"/>
    <p:sldId id="291" r:id="rId14"/>
    <p:sldId id="283" r:id="rId15"/>
    <p:sldId id="284" r:id="rId16"/>
    <p:sldId id="282" r:id="rId17"/>
    <p:sldId id="295" r:id="rId18"/>
    <p:sldId id="281" r:id="rId19"/>
    <p:sldId id="280" r:id="rId20"/>
    <p:sldId id="293" r:id="rId21"/>
    <p:sldId id="294" r:id="rId22"/>
    <p:sldId id="289" r:id="rId23"/>
    <p:sldId id="301" r:id="rId24"/>
    <p:sldId id="267" r:id="rId25"/>
    <p:sldId id="266" r:id="rId26"/>
    <p:sldId id="265" r:id="rId27"/>
    <p:sldId id="264" r:id="rId28"/>
    <p:sldId id="263" r:id="rId29"/>
    <p:sldId id="261" r:id="rId30"/>
    <p:sldId id="262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53"/>
    <a:srgbClr val="D76BF9"/>
    <a:srgbClr val="DD82FA"/>
    <a:srgbClr val="5394DB"/>
    <a:srgbClr val="C11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7" autoAdjust="0"/>
    <p:restoredTop sz="94631" autoAdjust="0"/>
  </p:normalViewPr>
  <p:slideViewPr>
    <p:cSldViewPr snapToGrid="0">
      <p:cViewPr varScale="1">
        <p:scale>
          <a:sx n="61" d="100"/>
          <a:sy n="61" d="100"/>
        </p:scale>
        <p:origin x="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8EF28-8268-496B-B757-CDB44A4A91D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3795586-8C8A-49D5-91C3-1898B50F3533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fr-FR" dirty="0" smtClean="0"/>
        </a:p>
        <a:p>
          <a:r>
            <a:rPr lang="fr-FR" dirty="0" err="1" smtClean="0"/>
            <a:t>Netcentrex</a:t>
          </a:r>
          <a:endParaRPr lang="fr-FR" dirty="0"/>
        </a:p>
      </dgm:t>
    </dgm:pt>
    <dgm:pt modelId="{C46E9A51-6EF5-4375-829D-965012B1ED6A}" type="parTrans" cxnId="{69D1EB24-44D0-448E-B202-BF87DC709783}">
      <dgm:prSet/>
      <dgm:spPr/>
      <dgm:t>
        <a:bodyPr/>
        <a:lstStyle/>
        <a:p>
          <a:endParaRPr lang="fr-FR"/>
        </a:p>
      </dgm:t>
    </dgm:pt>
    <dgm:pt modelId="{BC134D04-F906-4524-AD00-81DA8627EBEE}" type="sibTrans" cxnId="{69D1EB24-44D0-448E-B202-BF87DC709783}">
      <dgm:prSet/>
      <dgm:spPr/>
      <dgm:t>
        <a:bodyPr/>
        <a:lstStyle/>
        <a:p>
          <a:endParaRPr lang="fr-FR"/>
        </a:p>
      </dgm:t>
    </dgm:pt>
    <dgm:pt modelId="{8D85A3C8-8B2B-4FEE-93F3-BACBDD313186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1993</a:t>
          </a:r>
          <a:endParaRPr lang="fr-FR" dirty="0"/>
        </a:p>
      </dgm:t>
    </dgm:pt>
    <dgm:pt modelId="{4B5BC0F0-CE28-474A-981E-7F1CE35A7857}" type="parTrans" cxnId="{0B3CD73F-0DF7-41FD-8C22-C9C98DE11112}">
      <dgm:prSet/>
      <dgm:spPr/>
      <dgm:t>
        <a:bodyPr/>
        <a:lstStyle/>
        <a:p>
          <a:endParaRPr lang="fr-FR"/>
        </a:p>
      </dgm:t>
    </dgm:pt>
    <dgm:pt modelId="{AFEA68A7-9133-43DA-A742-16AFB4773D3F}" type="sibTrans" cxnId="{0B3CD73F-0DF7-41FD-8C22-C9C98DE11112}">
      <dgm:prSet/>
      <dgm:spPr/>
      <dgm:t>
        <a:bodyPr/>
        <a:lstStyle/>
        <a:p>
          <a:endParaRPr lang="fr-FR"/>
        </a:p>
      </dgm:t>
    </dgm:pt>
    <dgm:pt modelId="{46C0893A-E3D7-440A-A360-7215D0B74C37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Rachat par</a:t>
          </a:r>
        </a:p>
        <a:p>
          <a:r>
            <a:rPr lang="fr-FR" dirty="0" err="1" smtClean="0"/>
            <a:t>Comverse</a:t>
          </a:r>
          <a:endParaRPr lang="fr-FR" dirty="0"/>
        </a:p>
      </dgm:t>
    </dgm:pt>
    <dgm:pt modelId="{197C1965-AA73-45FF-9C5F-B70A89D617F9}" type="parTrans" cxnId="{41BCF652-F2F3-41B4-B7DE-424AB482E045}">
      <dgm:prSet/>
      <dgm:spPr/>
      <dgm:t>
        <a:bodyPr/>
        <a:lstStyle/>
        <a:p>
          <a:endParaRPr lang="fr-FR"/>
        </a:p>
      </dgm:t>
    </dgm:pt>
    <dgm:pt modelId="{D54BB4BB-172B-4E2E-AAF2-D226C94D357D}" type="sibTrans" cxnId="{41BCF652-F2F3-41B4-B7DE-424AB482E045}">
      <dgm:prSet/>
      <dgm:spPr/>
      <dgm:t>
        <a:bodyPr/>
        <a:lstStyle/>
        <a:p>
          <a:endParaRPr lang="fr-FR"/>
        </a:p>
      </dgm:t>
    </dgm:pt>
    <dgm:pt modelId="{1860F19A-5F00-4FE3-B880-62D99576485A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2006</a:t>
          </a:r>
          <a:endParaRPr lang="fr-FR" dirty="0"/>
        </a:p>
      </dgm:t>
    </dgm:pt>
    <dgm:pt modelId="{FE5ACE44-9A83-43C7-A3C8-F32A6D8DF197}" type="parTrans" cxnId="{FD1B4A4C-DF60-4ECB-9F0F-6A11DBD6BB5E}">
      <dgm:prSet/>
      <dgm:spPr/>
      <dgm:t>
        <a:bodyPr/>
        <a:lstStyle/>
        <a:p>
          <a:endParaRPr lang="fr-FR"/>
        </a:p>
      </dgm:t>
    </dgm:pt>
    <dgm:pt modelId="{09A3F78A-8E26-4401-A15E-B8560E0E78ED}" type="sibTrans" cxnId="{FD1B4A4C-DF60-4ECB-9F0F-6A11DBD6BB5E}">
      <dgm:prSet/>
      <dgm:spPr/>
      <dgm:t>
        <a:bodyPr/>
        <a:lstStyle/>
        <a:p>
          <a:endParaRPr lang="fr-FR"/>
        </a:p>
      </dgm:t>
    </dgm:pt>
    <dgm:pt modelId="{62A791F3-2700-46FD-A1E2-01143928FF61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Fin d’activité</a:t>
          </a:r>
          <a:endParaRPr lang="fr-FR" dirty="0"/>
        </a:p>
      </dgm:t>
    </dgm:pt>
    <dgm:pt modelId="{95DA9B16-4368-4C1F-98CA-6BF7CEA940CD}" type="parTrans" cxnId="{99ABF6B5-BCE0-4030-AF6D-8AEFEA7204BD}">
      <dgm:prSet/>
      <dgm:spPr/>
      <dgm:t>
        <a:bodyPr/>
        <a:lstStyle/>
        <a:p>
          <a:endParaRPr lang="fr-FR"/>
        </a:p>
      </dgm:t>
    </dgm:pt>
    <dgm:pt modelId="{CB08CFD7-66BD-4A85-B038-BBDB742ADD8C}" type="sibTrans" cxnId="{99ABF6B5-BCE0-4030-AF6D-8AEFEA7204BD}">
      <dgm:prSet/>
      <dgm:spPr/>
      <dgm:t>
        <a:bodyPr/>
        <a:lstStyle/>
        <a:p>
          <a:endParaRPr lang="fr-FR"/>
        </a:p>
      </dgm:t>
    </dgm:pt>
    <dgm:pt modelId="{5F7D2702-7B08-40D9-AD2E-DF59B76D4B4E}">
      <dgm:prSet/>
      <dgm:spPr/>
      <dgm:t>
        <a:bodyPr/>
        <a:lstStyle/>
        <a:p>
          <a:r>
            <a:rPr lang="fr-FR" smtClean="0"/>
            <a:t>VoIP</a:t>
          </a:r>
          <a:endParaRPr lang="fr-FR" dirty="0"/>
        </a:p>
      </dgm:t>
    </dgm:pt>
    <dgm:pt modelId="{A886A0AF-D45B-4410-8F17-E4C773181FAA}" type="parTrans" cxnId="{1E402724-96E2-493A-9D97-EDB41B8C6BE4}">
      <dgm:prSet/>
      <dgm:spPr/>
      <dgm:t>
        <a:bodyPr/>
        <a:lstStyle/>
        <a:p>
          <a:endParaRPr lang="fr-FR"/>
        </a:p>
      </dgm:t>
    </dgm:pt>
    <dgm:pt modelId="{7794133A-CD34-4AC8-8933-E40B3E55269D}" type="sibTrans" cxnId="{1E402724-96E2-493A-9D97-EDB41B8C6BE4}">
      <dgm:prSet/>
      <dgm:spPr/>
      <dgm:t>
        <a:bodyPr/>
        <a:lstStyle/>
        <a:p>
          <a:endParaRPr lang="fr-FR"/>
        </a:p>
      </dgm:t>
    </dgm:pt>
    <dgm:pt modelId="{0A7174DB-787C-4EF9-AC94-E456A36C4955}">
      <dgm:prSet/>
      <dgm:spPr/>
      <dgm:t>
        <a:bodyPr/>
        <a:lstStyle/>
        <a:p>
          <a:r>
            <a:rPr lang="fr-FR" dirty="0" smtClean="0"/>
            <a:t>60 personnes</a:t>
          </a:r>
          <a:endParaRPr lang="fr-FR" dirty="0"/>
        </a:p>
      </dgm:t>
    </dgm:pt>
    <dgm:pt modelId="{7EFEF614-0C42-4AD9-B137-588898B5D047}" type="parTrans" cxnId="{CEDC3D9D-8EB6-444F-B1AF-320FCCB6A8E0}">
      <dgm:prSet/>
      <dgm:spPr/>
      <dgm:t>
        <a:bodyPr/>
        <a:lstStyle/>
        <a:p>
          <a:endParaRPr lang="fr-FR"/>
        </a:p>
      </dgm:t>
    </dgm:pt>
    <dgm:pt modelId="{EE1C0DEF-E41E-4353-89D9-9F3660D78547}" type="sibTrans" cxnId="{CEDC3D9D-8EB6-444F-B1AF-320FCCB6A8E0}">
      <dgm:prSet/>
      <dgm:spPr/>
      <dgm:t>
        <a:bodyPr/>
        <a:lstStyle/>
        <a:p>
          <a:endParaRPr lang="fr-FR"/>
        </a:p>
      </dgm:t>
    </dgm:pt>
    <dgm:pt modelId="{6AFFE51D-63CC-47B5-93CA-AB0B21E413C7}">
      <dgm:prSet/>
      <dgm:spPr/>
      <dgm:t>
        <a:bodyPr/>
        <a:lstStyle/>
        <a:p>
          <a:r>
            <a:rPr lang="fr-FR" smtClean="0"/>
            <a:t>VoIP</a:t>
          </a:r>
          <a:endParaRPr lang="fr-FR" dirty="0"/>
        </a:p>
      </dgm:t>
    </dgm:pt>
    <dgm:pt modelId="{3E69097C-6B94-40F6-9425-3998BF0BF12B}" type="parTrans" cxnId="{ADDF16EF-4FF5-429D-A43D-5CE0C5142091}">
      <dgm:prSet/>
      <dgm:spPr/>
      <dgm:t>
        <a:bodyPr/>
        <a:lstStyle/>
        <a:p>
          <a:endParaRPr lang="fr-FR"/>
        </a:p>
      </dgm:t>
    </dgm:pt>
    <dgm:pt modelId="{1DC3437E-4E38-428C-8CB2-161890F4169B}" type="sibTrans" cxnId="{ADDF16EF-4FF5-429D-A43D-5CE0C5142091}">
      <dgm:prSet/>
      <dgm:spPr/>
      <dgm:t>
        <a:bodyPr/>
        <a:lstStyle/>
        <a:p>
          <a:endParaRPr lang="fr-FR"/>
        </a:p>
      </dgm:t>
    </dgm:pt>
    <dgm:pt modelId="{C7654B7A-FD9D-4238-AA02-AA03F76694F3}">
      <dgm:prSet/>
      <dgm:spPr/>
      <dgm:t>
        <a:bodyPr/>
        <a:lstStyle/>
        <a:p>
          <a:r>
            <a:rPr lang="fr-FR" dirty="0" smtClean="0"/>
            <a:t>400 personnes</a:t>
          </a:r>
          <a:endParaRPr lang="fr-FR" dirty="0"/>
        </a:p>
      </dgm:t>
    </dgm:pt>
    <dgm:pt modelId="{A61661C6-FBAF-47C3-843D-5E080346F471}" type="parTrans" cxnId="{BA1787DF-1D7C-4F6C-851D-D95F41D098E0}">
      <dgm:prSet/>
      <dgm:spPr/>
      <dgm:t>
        <a:bodyPr/>
        <a:lstStyle/>
        <a:p>
          <a:endParaRPr lang="fr-FR"/>
        </a:p>
      </dgm:t>
    </dgm:pt>
    <dgm:pt modelId="{70808449-A967-452A-82AC-EF60934CB412}" type="sibTrans" cxnId="{BA1787DF-1D7C-4F6C-851D-D95F41D098E0}">
      <dgm:prSet/>
      <dgm:spPr/>
      <dgm:t>
        <a:bodyPr/>
        <a:lstStyle/>
        <a:p>
          <a:endParaRPr lang="fr-FR"/>
        </a:p>
      </dgm:t>
    </dgm:pt>
    <dgm:pt modelId="{94CDF21F-4C7D-43BE-AB57-2CC87C186227}" type="pres">
      <dgm:prSet presAssocID="{D088EF28-8268-496B-B757-CDB44A4A91DC}" presName="Name0" presStyleCnt="0">
        <dgm:presLayoutVars>
          <dgm:dir/>
          <dgm:resizeHandles val="exact"/>
        </dgm:presLayoutVars>
      </dgm:prSet>
      <dgm:spPr/>
    </dgm:pt>
    <dgm:pt modelId="{61BECA73-C173-45EC-BC31-A6296584E730}" type="pres">
      <dgm:prSet presAssocID="{B3795586-8C8A-49D5-91C3-1898B50F3533}" presName="node" presStyleLbl="node1" presStyleIdx="0" presStyleCnt="3" custLinFactNeighborY="59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71169B-4E92-4FE1-BC83-842AF8158094}" type="pres">
      <dgm:prSet presAssocID="{BC134D04-F906-4524-AD00-81DA8627EBEE}" presName="sibTrans" presStyleCnt="0"/>
      <dgm:spPr/>
    </dgm:pt>
    <dgm:pt modelId="{E940B2F5-E91E-4420-98C5-9780964190A6}" type="pres">
      <dgm:prSet presAssocID="{46C0893A-E3D7-440A-A360-7215D0B74C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1C348C-6FA5-441D-A255-E72CFD9628B0}" type="pres">
      <dgm:prSet presAssocID="{D54BB4BB-172B-4E2E-AAF2-D226C94D357D}" presName="sibTrans" presStyleCnt="0"/>
      <dgm:spPr/>
    </dgm:pt>
    <dgm:pt modelId="{1369901D-6FA2-4DE1-9611-978540226112}" type="pres">
      <dgm:prSet presAssocID="{62A791F3-2700-46FD-A1E2-01143928FF6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E0CC9FF-9E49-412A-8750-2594C6741C63}" type="presOf" srcId="{D088EF28-8268-496B-B757-CDB44A4A91DC}" destId="{94CDF21F-4C7D-43BE-AB57-2CC87C186227}" srcOrd="0" destOrd="0" presId="urn:microsoft.com/office/officeart/2005/8/layout/hList6"/>
    <dgm:cxn modelId="{ADDF16EF-4FF5-429D-A43D-5CE0C5142091}" srcId="{46C0893A-E3D7-440A-A360-7215D0B74C37}" destId="{6AFFE51D-63CC-47B5-93CA-AB0B21E413C7}" srcOrd="1" destOrd="0" parTransId="{3E69097C-6B94-40F6-9425-3998BF0BF12B}" sibTransId="{1DC3437E-4E38-428C-8CB2-161890F4169B}"/>
    <dgm:cxn modelId="{41BCF652-F2F3-41B4-B7DE-424AB482E045}" srcId="{D088EF28-8268-496B-B757-CDB44A4A91DC}" destId="{46C0893A-E3D7-440A-A360-7215D0B74C37}" srcOrd="1" destOrd="0" parTransId="{197C1965-AA73-45FF-9C5F-B70A89D617F9}" sibTransId="{D54BB4BB-172B-4E2E-AAF2-D226C94D357D}"/>
    <dgm:cxn modelId="{BA1787DF-1D7C-4F6C-851D-D95F41D098E0}" srcId="{46C0893A-E3D7-440A-A360-7215D0B74C37}" destId="{C7654B7A-FD9D-4238-AA02-AA03F76694F3}" srcOrd="2" destOrd="0" parTransId="{A61661C6-FBAF-47C3-843D-5E080346F471}" sibTransId="{70808449-A967-452A-82AC-EF60934CB412}"/>
    <dgm:cxn modelId="{0B3CD73F-0DF7-41FD-8C22-C9C98DE11112}" srcId="{B3795586-8C8A-49D5-91C3-1898B50F3533}" destId="{8D85A3C8-8B2B-4FEE-93F3-BACBDD313186}" srcOrd="0" destOrd="0" parTransId="{4B5BC0F0-CE28-474A-981E-7F1CE35A7857}" sibTransId="{AFEA68A7-9133-43DA-A742-16AFB4773D3F}"/>
    <dgm:cxn modelId="{0D00EFF0-6A22-45A6-AF02-DC5BDB51AED1}" type="presOf" srcId="{46C0893A-E3D7-440A-A360-7215D0B74C37}" destId="{E940B2F5-E91E-4420-98C5-9780964190A6}" srcOrd="0" destOrd="0" presId="urn:microsoft.com/office/officeart/2005/8/layout/hList6"/>
    <dgm:cxn modelId="{476A408B-4B63-4E04-8EE2-3E04E0BA8878}" type="presOf" srcId="{5F7D2702-7B08-40D9-AD2E-DF59B76D4B4E}" destId="{61BECA73-C173-45EC-BC31-A6296584E730}" srcOrd="0" destOrd="2" presId="urn:microsoft.com/office/officeart/2005/8/layout/hList6"/>
    <dgm:cxn modelId="{FD1B4A4C-DF60-4ECB-9F0F-6A11DBD6BB5E}" srcId="{46C0893A-E3D7-440A-A360-7215D0B74C37}" destId="{1860F19A-5F00-4FE3-B880-62D99576485A}" srcOrd="0" destOrd="0" parTransId="{FE5ACE44-9A83-43C7-A3C8-F32A6D8DF197}" sibTransId="{09A3F78A-8E26-4401-A15E-B8560E0E78ED}"/>
    <dgm:cxn modelId="{1E402724-96E2-493A-9D97-EDB41B8C6BE4}" srcId="{B3795586-8C8A-49D5-91C3-1898B50F3533}" destId="{5F7D2702-7B08-40D9-AD2E-DF59B76D4B4E}" srcOrd="1" destOrd="0" parTransId="{A886A0AF-D45B-4410-8F17-E4C773181FAA}" sibTransId="{7794133A-CD34-4AC8-8933-E40B3E55269D}"/>
    <dgm:cxn modelId="{B76314BC-34AD-4D7B-9A03-687243065609}" type="presOf" srcId="{6AFFE51D-63CC-47B5-93CA-AB0B21E413C7}" destId="{E940B2F5-E91E-4420-98C5-9780964190A6}" srcOrd="0" destOrd="2" presId="urn:microsoft.com/office/officeart/2005/8/layout/hList6"/>
    <dgm:cxn modelId="{CEDC3D9D-8EB6-444F-B1AF-320FCCB6A8E0}" srcId="{B3795586-8C8A-49D5-91C3-1898B50F3533}" destId="{0A7174DB-787C-4EF9-AC94-E456A36C4955}" srcOrd="2" destOrd="0" parTransId="{7EFEF614-0C42-4AD9-B137-588898B5D047}" sibTransId="{EE1C0DEF-E41E-4353-89D9-9F3660D78547}"/>
    <dgm:cxn modelId="{AD58FEC3-5C07-4032-9825-E7C294FF5E07}" type="presOf" srcId="{62A791F3-2700-46FD-A1E2-01143928FF61}" destId="{1369901D-6FA2-4DE1-9611-978540226112}" srcOrd="0" destOrd="0" presId="urn:microsoft.com/office/officeart/2005/8/layout/hList6"/>
    <dgm:cxn modelId="{99ABF6B5-BCE0-4030-AF6D-8AEFEA7204BD}" srcId="{D088EF28-8268-496B-B757-CDB44A4A91DC}" destId="{62A791F3-2700-46FD-A1E2-01143928FF61}" srcOrd="2" destOrd="0" parTransId="{95DA9B16-4368-4C1F-98CA-6BF7CEA940CD}" sibTransId="{CB08CFD7-66BD-4A85-B038-BBDB742ADD8C}"/>
    <dgm:cxn modelId="{C9923611-253D-47DD-BB1B-65BCDE404470}" type="presOf" srcId="{0A7174DB-787C-4EF9-AC94-E456A36C4955}" destId="{61BECA73-C173-45EC-BC31-A6296584E730}" srcOrd="0" destOrd="3" presId="urn:microsoft.com/office/officeart/2005/8/layout/hList6"/>
    <dgm:cxn modelId="{84E3D9E5-E18B-4171-82FF-2ABCBCE5DDD7}" type="presOf" srcId="{1860F19A-5F00-4FE3-B880-62D99576485A}" destId="{E940B2F5-E91E-4420-98C5-9780964190A6}" srcOrd="0" destOrd="1" presId="urn:microsoft.com/office/officeart/2005/8/layout/hList6"/>
    <dgm:cxn modelId="{282AA45E-47A5-4427-B415-56A362E9608C}" type="presOf" srcId="{8D85A3C8-8B2B-4FEE-93F3-BACBDD313186}" destId="{61BECA73-C173-45EC-BC31-A6296584E730}" srcOrd="0" destOrd="1" presId="urn:microsoft.com/office/officeart/2005/8/layout/hList6"/>
    <dgm:cxn modelId="{69D1EB24-44D0-448E-B202-BF87DC709783}" srcId="{D088EF28-8268-496B-B757-CDB44A4A91DC}" destId="{B3795586-8C8A-49D5-91C3-1898B50F3533}" srcOrd="0" destOrd="0" parTransId="{C46E9A51-6EF5-4375-829D-965012B1ED6A}" sibTransId="{BC134D04-F906-4524-AD00-81DA8627EBEE}"/>
    <dgm:cxn modelId="{117180CB-2C5E-4654-88C3-F075A664D8AE}" type="presOf" srcId="{B3795586-8C8A-49D5-91C3-1898B50F3533}" destId="{61BECA73-C173-45EC-BC31-A6296584E730}" srcOrd="0" destOrd="0" presId="urn:microsoft.com/office/officeart/2005/8/layout/hList6"/>
    <dgm:cxn modelId="{7AEBD539-038B-4646-957B-FACAF4DD27DA}" type="presOf" srcId="{C7654B7A-FD9D-4238-AA02-AA03F76694F3}" destId="{E940B2F5-E91E-4420-98C5-9780964190A6}" srcOrd="0" destOrd="3" presId="urn:microsoft.com/office/officeart/2005/8/layout/hList6"/>
    <dgm:cxn modelId="{3AD26504-7E58-4E96-B818-7D8E5A109319}" type="presParOf" srcId="{94CDF21F-4C7D-43BE-AB57-2CC87C186227}" destId="{61BECA73-C173-45EC-BC31-A6296584E730}" srcOrd="0" destOrd="0" presId="urn:microsoft.com/office/officeart/2005/8/layout/hList6"/>
    <dgm:cxn modelId="{582BA24D-7B14-4070-BB59-EBEAB005C366}" type="presParOf" srcId="{94CDF21F-4C7D-43BE-AB57-2CC87C186227}" destId="{6071169B-4E92-4FE1-BC83-842AF8158094}" srcOrd="1" destOrd="0" presId="urn:microsoft.com/office/officeart/2005/8/layout/hList6"/>
    <dgm:cxn modelId="{8EAEF5F1-874B-4DCE-9605-F0AF269F45A5}" type="presParOf" srcId="{94CDF21F-4C7D-43BE-AB57-2CC87C186227}" destId="{E940B2F5-E91E-4420-98C5-9780964190A6}" srcOrd="2" destOrd="0" presId="urn:microsoft.com/office/officeart/2005/8/layout/hList6"/>
    <dgm:cxn modelId="{C2936D35-1AD6-4B61-BDB8-87FC5E48CD77}" type="presParOf" srcId="{94CDF21F-4C7D-43BE-AB57-2CC87C186227}" destId="{321C348C-6FA5-441D-A255-E72CFD9628B0}" srcOrd="3" destOrd="0" presId="urn:microsoft.com/office/officeart/2005/8/layout/hList6"/>
    <dgm:cxn modelId="{1767627E-44F9-4AC8-AD00-9F52A1B765B9}" type="presParOf" srcId="{94CDF21F-4C7D-43BE-AB57-2CC87C186227}" destId="{1369901D-6FA2-4DE1-9611-97854022611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7B6A8-1A93-447C-905B-F15C809C650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290EE3-1E75-4C79-9442-B29A7FE5BF8A}">
      <dgm:prSet phldrT="[Texte]"/>
      <dgm:spPr/>
      <dgm:t>
        <a:bodyPr/>
        <a:lstStyle/>
        <a:p>
          <a:endParaRPr lang="fr-FR" smtClean="0"/>
        </a:p>
        <a:p>
          <a:endParaRPr lang="fr-FR" dirty="0"/>
        </a:p>
      </dgm:t>
    </dgm:pt>
    <dgm:pt modelId="{E97FFFD2-4A53-48D6-94E6-7C5955231FFB}" type="parTrans" cxnId="{1D2A691C-6C57-42BA-BD48-9F867D5915FA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F1C492CA-6FE4-452F-94A9-C577BB473F60}" type="sibTrans" cxnId="{1D2A691C-6C57-42BA-BD48-9F867D5915FA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F19D8B45-942C-4731-BEAE-6B942BA3A184}">
      <dgm:prSet phldrT="[Texte]"/>
      <dgm:spPr/>
      <dgm:t>
        <a:bodyPr/>
        <a:lstStyle/>
        <a:p>
          <a:endParaRPr lang="fr-FR" smtClean="0"/>
        </a:p>
        <a:p>
          <a:endParaRPr lang="fr-FR" dirty="0"/>
        </a:p>
      </dgm:t>
    </dgm:pt>
    <dgm:pt modelId="{9E751755-16CA-419B-864C-8F0776AC6842}" type="parTrans" cxnId="{31D2DD5D-A44E-4036-A648-C1097B578811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F1704C0D-2BC5-4FD5-B80B-8002AA21D134}" type="sibTrans" cxnId="{31D2DD5D-A44E-4036-A648-C1097B578811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12B4F207-AA2D-4C35-86FD-951B68A4FA5A}">
      <dgm:prSet phldrT="[Texte]"/>
      <dgm:spPr/>
      <dgm:t>
        <a:bodyPr/>
        <a:lstStyle/>
        <a:p>
          <a:endParaRPr lang="fr-FR" smtClean="0"/>
        </a:p>
        <a:p>
          <a:endParaRPr lang="fr-FR" dirty="0"/>
        </a:p>
      </dgm:t>
    </dgm:pt>
    <dgm:pt modelId="{98A334EE-57A3-47B1-AB0E-054998C04691}" type="parTrans" cxnId="{E641CBAB-083E-4857-A19E-6397DC5B39C9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3898CB99-04EF-47F5-867E-BB161EBCED3B}" type="sibTrans" cxnId="{E641CBAB-083E-4857-A19E-6397DC5B39C9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722DF4B6-4CE0-40B2-9FFD-E8CB85A71404}">
      <dgm:prSet phldrT="[Texte]"/>
      <dgm:spPr/>
      <dgm:t>
        <a:bodyPr/>
        <a:lstStyle/>
        <a:p>
          <a:endParaRPr lang="fr-FR" smtClean="0"/>
        </a:p>
        <a:p>
          <a:endParaRPr lang="fr-FR" dirty="0"/>
        </a:p>
      </dgm:t>
    </dgm:pt>
    <dgm:pt modelId="{D282EB31-D874-455C-91B4-3DFC274FF14D}" type="parTrans" cxnId="{969D6E8A-B230-46C6-9BA6-4DD2930C96E2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A12362DD-A140-47B7-938B-A079DB5EC1CE}" type="sibTrans" cxnId="{969D6E8A-B230-46C6-9BA6-4DD2930C96E2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6858B82A-254B-4AC5-8749-609AB1323AB5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13FA89EB-ED43-4EAC-832A-1BBC56315FCC}" type="parTrans" cxnId="{0198C443-CB66-4B3E-B5A1-434B9DE86976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39F1D7E1-C926-4763-8EB8-F8AA4ECAE448}" type="sibTrans" cxnId="{0198C443-CB66-4B3E-B5A1-434B9DE86976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CA5A8FE3-C936-4FBD-93E9-9FDB427B0728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F6317FCB-A04A-4A5A-85A8-F299C2038DA6}" type="parTrans" cxnId="{057CE9C4-3312-4578-BA53-9F92AE67F6DC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565AEDF0-24E5-46D7-B805-A0D079C34AA7}" type="sibTrans" cxnId="{057CE9C4-3312-4578-BA53-9F92AE67F6DC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04B16CA5-88FE-43CC-8508-277DE3181531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A987EE62-38A4-4B73-89C5-5274126B333D}" type="parTrans" cxnId="{63A4EC90-5A4A-4C2B-804B-F9739EC1B054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14489252-B0FD-4411-A02D-94D0A558C18B}" type="sibTrans" cxnId="{63A4EC90-5A4A-4C2B-804B-F9739EC1B054}">
      <dgm:prSet/>
      <dgm:spPr/>
      <dgm:t>
        <a:bodyPr/>
        <a:lstStyle/>
        <a:p>
          <a:endParaRPr lang="fr-FR" dirty="0">
            <a:solidFill>
              <a:srgbClr val="00B0F0"/>
            </a:solidFill>
          </a:endParaRPr>
        </a:p>
      </dgm:t>
    </dgm:pt>
    <dgm:pt modelId="{2DC8C0E4-A015-4FAA-B17C-B8F86AA72475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0F80C538-7D9A-4CDD-B7C4-1E7F94C779B4}" type="parTrans" cxnId="{A252E83D-A61D-44B4-94E3-781075A47BB6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F4B6A426-580E-4E95-9BEE-0213E368D808}" type="sibTrans" cxnId="{A252E83D-A61D-44B4-94E3-781075A47BB6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06551A7C-3288-4706-BD92-504C28A8B19C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2A848E25-7863-4C95-AA20-C25AF3581AE6}" type="parTrans" cxnId="{9D726871-BF41-483B-85AF-C207D1D6CAAF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24E74C13-910C-4583-94F7-733DEE8B74DF}" type="sibTrans" cxnId="{9D726871-BF41-483B-85AF-C207D1D6CAAF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B78D1E89-8779-41A3-B945-3A8B89ABCA60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F0BDF1A1-A760-4B3D-BCCA-B375176C9E1A}" type="parTrans" cxnId="{A56D335C-5F40-4C8B-9F5A-FC574E2613F5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BCC5C9F8-2056-4B6B-8ABB-CB7DB138A70F}" type="sibTrans" cxnId="{A56D335C-5F40-4C8B-9F5A-FC574E2613F5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4EC08DB4-4763-4752-860D-70A1D6DCF9D1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4899C69F-B2D7-4E3F-8BF6-5720C8179A38}" type="parTrans" cxnId="{8F8D8764-38E2-4393-ABEB-0FF8F866FFC1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C047802C-ACF6-4A61-84FF-11B0545AF215}" type="sibTrans" cxnId="{8F8D8764-38E2-4393-ABEB-0FF8F866FFC1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378562DF-E007-427E-87F4-93601F82E138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6CB8F99F-235B-4467-83C8-D13EF7A53E8A}" type="parTrans" cxnId="{9E4D0B5B-272D-4464-8F71-959E570B7F77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C8CC4AD2-2ADD-4D47-A75E-C1C3297D4E08}" type="sibTrans" cxnId="{9E4D0B5B-272D-4464-8F71-959E570B7F77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429BD1A6-4E62-4F13-979F-A23EFE104CFE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02EF5BA8-35CD-49FC-BC88-245E4EF518EC}" type="parTrans" cxnId="{489471E2-AD70-48AC-94A6-0E39C2AC7715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68D07E24-97B4-4EE7-A16C-B1DEDEA7F05C}" type="sibTrans" cxnId="{489471E2-AD70-48AC-94A6-0E39C2AC7715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E8EB42F3-0AAD-4E12-A370-7EA1215180E1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E5BE2F34-B986-46CA-B32B-9FEB3767B36C}" type="parTrans" cxnId="{EA5F82D4-392C-4647-8E2C-5212DCE5ECE8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30FEE98F-BCD1-405A-AA0E-0EE695B64D1F}" type="sibTrans" cxnId="{EA5F82D4-392C-4647-8E2C-5212DCE5ECE8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B02D068C-A64F-4C37-86F5-379DABBF9620}">
      <dgm:prSet phldrT="[Texte]"/>
      <dgm:spPr/>
      <dgm:t>
        <a:bodyPr/>
        <a:lstStyle/>
        <a:p>
          <a:endParaRPr lang="fr-FR" smtClean="0"/>
        </a:p>
        <a:p>
          <a:endParaRPr lang="fr-FR" dirty="0"/>
        </a:p>
      </dgm:t>
    </dgm:pt>
    <dgm:pt modelId="{596875E6-2087-4FFA-8EC0-811FF04CCA90}" type="sibTrans" cxnId="{789ADF56-715A-4154-9D08-344FD51A5776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149668B6-E067-4439-AFB6-351912CE701A}" type="parTrans" cxnId="{789ADF56-715A-4154-9D08-344FD51A5776}">
      <dgm:prSet/>
      <dgm:spPr/>
      <dgm:t>
        <a:bodyPr/>
        <a:lstStyle/>
        <a:p>
          <a:endParaRPr lang="fr-FR">
            <a:solidFill>
              <a:srgbClr val="00B0F0"/>
            </a:solidFill>
          </a:endParaRPr>
        </a:p>
      </dgm:t>
    </dgm:pt>
    <dgm:pt modelId="{5CC82CC7-A4E1-40CF-93C3-ABCA9070DDD5}" type="pres">
      <dgm:prSet presAssocID="{A327B6A8-1A93-447C-905B-F15C809C650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5F8B7E1-AB95-4748-877D-CACA2BF3CC22}" type="pres">
      <dgm:prSet presAssocID="{E1290EE3-1E75-4C79-9442-B29A7FE5BF8A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4A4294-D40C-43FA-B6C3-B3B0957DEBA4}" type="pres">
      <dgm:prSet presAssocID="{F1C492CA-6FE4-452F-94A9-C577BB473F60}" presName="sibTrans" presStyleLbl="sibTrans2D1" presStyleIdx="0" presStyleCnt="15"/>
      <dgm:spPr/>
      <dgm:t>
        <a:bodyPr/>
        <a:lstStyle/>
        <a:p>
          <a:endParaRPr lang="fr-FR"/>
        </a:p>
      </dgm:t>
    </dgm:pt>
    <dgm:pt modelId="{BF044ADF-CC03-49A5-8DED-21F04E5DEB54}" type="pres">
      <dgm:prSet presAssocID="{F1C492CA-6FE4-452F-94A9-C577BB473F60}" presName="connectorText" presStyleLbl="sibTrans2D1" presStyleIdx="0" presStyleCnt="15"/>
      <dgm:spPr/>
      <dgm:t>
        <a:bodyPr/>
        <a:lstStyle/>
        <a:p>
          <a:endParaRPr lang="fr-FR"/>
        </a:p>
      </dgm:t>
    </dgm:pt>
    <dgm:pt modelId="{81B62B44-95D8-4E1C-9FF9-F1550AF63E51}" type="pres">
      <dgm:prSet presAssocID="{F19D8B45-942C-4731-BEAE-6B942BA3A184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03C670-F3B3-4666-BEF8-8EE07335D0F7}" type="pres">
      <dgm:prSet presAssocID="{F1704C0D-2BC5-4FD5-B80B-8002AA21D134}" presName="sibTrans" presStyleLbl="sibTrans2D1" presStyleIdx="1" presStyleCnt="15"/>
      <dgm:spPr/>
      <dgm:t>
        <a:bodyPr/>
        <a:lstStyle/>
        <a:p>
          <a:endParaRPr lang="fr-FR"/>
        </a:p>
      </dgm:t>
    </dgm:pt>
    <dgm:pt modelId="{AEB79016-CCA2-404E-AD59-07FB1047A1E0}" type="pres">
      <dgm:prSet presAssocID="{F1704C0D-2BC5-4FD5-B80B-8002AA21D134}" presName="connectorText" presStyleLbl="sibTrans2D1" presStyleIdx="1" presStyleCnt="15"/>
      <dgm:spPr/>
      <dgm:t>
        <a:bodyPr/>
        <a:lstStyle/>
        <a:p>
          <a:endParaRPr lang="fr-FR"/>
        </a:p>
      </dgm:t>
    </dgm:pt>
    <dgm:pt modelId="{5601410A-5B16-4653-B097-95B5C3360CBC}" type="pres">
      <dgm:prSet presAssocID="{12B4F207-AA2D-4C35-86FD-951B68A4FA5A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216C3D-F128-4A7C-B9AE-2F450C5AFA21}" type="pres">
      <dgm:prSet presAssocID="{3898CB99-04EF-47F5-867E-BB161EBCED3B}" presName="sibTrans" presStyleLbl="sibTrans2D1" presStyleIdx="2" presStyleCnt="15"/>
      <dgm:spPr/>
      <dgm:t>
        <a:bodyPr/>
        <a:lstStyle/>
        <a:p>
          <a:endParaRPr lang="fr-FR"/>
        </a:p>
      </dgm:t>
    </dgm:pt>
    <dgm:pt modelId="{059DEF8C-5228-451C-82FE-BD799FA632B7}" type="pres">
      <dgm:prSet presAssocID="{3898CB99-04EF-47F5-867E-BB161EBCED3B}" presName="connectorText" presStyleLbl="sibTrans2D1" presStyleIdx="2" presStyleCnt="15"/>
      <dgm:spPr/>
      <dgm:t>
        <a:bodyPr/>
        <a:lstStyle/>
        <a:p>
          <a:endParaRPr lang="fr-FR"/>
        </a:p>
      </dgm:t>
    </dgm:pt>
    <dgm:pt modelId="{8359D74A-8F7B-49FE-9669-C8903F6F277F}" type="pres">
      <dgm:prSet presAssocID="{B02D068C-A64F-4C37-86F5-379DABBF9620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F87C72-D042-4ACF-B652-1FFC114018CB}" type="pres">
      <dgm:prSet presAssocID="{596875E6-2087-4FFA-8EC0-811FF04CCA90}" presName="sibTrans" presStyleLbl="sibTrans2D1" presStyleIdx="3" presStyleCnt="15"/>
      <dgm:spPr/>
      <dgm:t>
        <a:bodyPr/>
        <a:lstStyle/>
        <a:p>
          <a:endParaRPr lang="fr-FR"/>
        </a:p>
      </dgm:t>
    </dgm:pt>
    <dgm:pt modelId="{4AE0A191-DDEF-4A9C-B410-4F5ACB60A57C}" type="pres">
      <dgm:prSet presAssocID="{596875E6-2087-4FFA-8EC0-811FF04CCA90}" presName="connectorText" presStyleLbl="sibTrans2D1" presStyleIdx="3" presStyleCnt="15"/>
      <dgm:spPr/>
      <dgm:t>
        <a:bodyPr/>
        <a:lstStyle/>
        <a:p>
          <a:endParaRPr lang="fr-FR"/>
        </a:p>
      </dgm:t>
    </dgm:pt>
    <dgm:pt modelId="{DA5D1508-7C18-43F5-B6D3-619F42A4FCF1}" type="pres">
      <dgm:prSet presAssocID="{722DF4B6-4CE0-40B2-9FFD-E8CB85A71404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4ED032-4C91-4572-8123-E42ADF58E6F6}" type="pres">
      <dgm:prSet presAssocID="{A12362DD-A140-47B7-938B-A079DB5EC1CE}" presName="sibTrans" presStyleLbl="sibTrans2D1" presStyleIdx="4" presStyleCnt="15"/>
      <dgm:spPr/>
      <dgm:t>
        <a:bodyPr/>
        <a:lstStyle/>
        <a:p>
          <a:endParaRPr lang="fr-FR"/>
        </a:p>
      </dgm:t>
    </dgm:pt>
    <dgm:pt modelId="{7AC585D5-8AFE-45A2-8BC5-42343A1E8168}" type="pres">
      <dgm:prSet presAssocID="{A12362DD-A140-47B7-938B-A079DB5EC1CE}" presName="connectorText" presStyleLbl="sibTrans2D1" presStyleIdx="4" presStyleCnt="15"/>
      <dgm:spPr/>
      <dgm:t>
        <a:bodyPr/>
        <a:lstStyle/>
        <a:p>
          <a:endParaRPr lang="fr-FR"/>
        </a:p>
      </dgm:t>
    </dgm:pt>
    <dgm:pt modelId="{5532B19E-3419-4DE6-8DA6-A1F631D5D607}" type="pres">
      <dgm:prSet presAssocID="{6858B82A-254B-4AC5-8749-609AB1323AB5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6B1A93-7B5D-45C8-B179-156C3D9C00A2}" type="pres">
      <dgm:prSet presAssocID="{39F1D7E1-C926-4763-8EB8-F8AA4ECAE448}" presName="sibTrans" presStyleLbl="sibTrans2D1" presStyleIdx="5" presStyleCnt="15"/>
      <dgm:spPr/>
      <dgm:t>
        <a:bodyPr/>
        <a:lstStyle/>
        <a:p>
          <a:endParaRPr lang="fr-FR"/>
        </a:p>
      </dgm:t>
    </dgm:pt>
    <dgm:pt modelId="{C6BB7946-78D5-4D8E-B45E-4FE8A2D4B3E1}" type="pres">
      <dgm:prSet presAssocID="{39F1D7E1-C926-4763-8EB8-F8AA4ECAE448}" presName="connectorText" presStyleLbl="sibTrans2D1" presStyleIdx="5" presStyleCnt="15"/>
      <dgm:spPr/>
      <dgm:t>
        <a:bodyPr/>
        <a:lstStyle/>
        <a:p>
          <a:endParaRPr lang="fr-FR"/>
        </a:p>
      </dgm:t>
    </dgm:pt>
    <dgm:pt modelId="{3AB2208A-35EF-470A-B865-BF4E607A0945}" type="pres">
      <dgm:prSet presAssocID="{CA5A8FE3-C936-4FBD-93E9-9FDB427B0728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BFE18F-4C1B-45F6-BA5D-AE497F921EA6}" type="pres">
      <dgm:prSet presAssocID="{565AEDF0-24E5-46D7-B805-A0D079C34AA7}" presName="sibTrans" presStyleLbl="sibTrans2D1" presStyleIdx="6" presStyleCnt="15"/>
      <dgm:spPr/>
      <dgm:t>
        <a:bodyPr/>
        <a:lstStyle/>
        <a:p>
          <a:endParaRPr lang="fr-FR"/>
        </a:p>
      </dgm:t>
    </dgm:pt>
    <dgm:pt modelId="{43E40870-3BE3-44B1-B140-9940F8D3E4AE}" type="pres">
      <dgm:prSet presAssocID="{565AEDF0-24E5-46D7-B805-A0D079C34AA7}" presName="connectorText" presStyleLbl="sibTrans2D1" presStyleIdx="6" presStyleCnt="15"/>
      <dgm:spPr/>
      <dgm:t>
        <a:bodyPr/>
        <a:lstStyle/>
        <a:p>
          <a:endParaRPr lang="fr-FR"/>
        </a:p>
      </dgm:t>
    </dgm:pt>
    <dgm:pt modelId="{0A39DB43-4A54-4889-961E-B374380ED8AF}" type="pres">
      <dgm:prSet presAssocID="{04B16CA5-88FE-43CC-8508-277DE3181531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47C2BB-A01F-4BE9-93A3-58A08A97CDE2}" type="pres">
      <dgm:prSet presAssocID="{14489252-B0FD-4411-A02D-94D0A558C18B}" presName="sibTrans" presStyleLbl="sibTrans2D1" presStyleIdx="7" presStyleCnt="15"/>
      <dgm:spPr/>
      <dgm:t>
        <a:bodyPr/>
        <a:lstStyle/>
        <a:p>
          <a:endParaRPr lang="fr-FR"/>
        </a:p>
      </dgm:t>
    </dgm:pt>
    <dgm:pt modelId="{487FA5DC-7325-4A76-AEB6-0D82FA8092F3}" type="pres">
      <dgm:prSet presAssocID="{14489252-B0FD-4411-A02D-94D0A558C18B}" presName="connectorText" presStyleLbl="sibTrans2D1" presStyleIdx="7" presStyleCnt="15"/>
      <dgm:spPr/>
      <dgm:t>
        <a:bodyPr/>
        <a:lstStyle/>
        <a:p>
          <a:endParaRPr lang="fr-FR"/>
        </a:p>
      </dgm:t>
    </dgm:pt>
    <dgm:pt modelId="{864421B3-7E61-4307-842D-50A5B554DC02}" type="pres">
      <dgm:prSet presAssocID="{2DC8C0E4-A015-4FAA-B17C-B8F86AA72475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F8D416-43DB-4393-AC3E-8BC37A202051}" type="pres">
      <dgm:prSet presAssocID="{F4B6A426-580E-4E95-9BEE-0213E368D808}" presName="sibTrans" presStyleLbl="sibTrans2D1" presStyleIdx="8" presStyleCnt="15"/>
      <dgm:spPr/>
      <dgm:t>
        <a:bodyPr/>
        <a:lstStyle/>
        <a:p>
          <a:endParaRPr lang="fr-FR"/>
        </a:p>
      </dgm:t>
    </dgm:pt>
    <dgm:pt modelId="{7878DF1A-2B93-4750-93D5-58EDCF95075C}" type="pres">
      <dgm:prSet presAssocID="{F4B6A426-580E-4E95-9BEE-0213E368D808}" presName="connectorText" presStyleLbl="sibTrans2D1" presStyleIdx="8" presStyleCnt="15"/>
      <dgm:spPr/>
      <dgm:t>
        <a:bodyPr/>
        <a:lstStyle/>
        <a:p>
          <a:endParaRPr lang="fr-FR"/>
        </a:p>
      </dgm:t>
    </dgm:pt>
    <dgm:pt modelId="{DC5E7F27-C0F3-4C62-A8C3-9E9F70EBBA39}" type="pres">
      <dgm:prSet presAssocID="{06551A7C-3288-4706-BD92-504C28A8B19C}" presName="node" presStyleLbl="node1" presStyleIdx="9" presStyleCnt="15" custRadScaleRad="103999" custRadScaleInc="1075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EA82B0-0535-4BBE-BC2B-DE47C8889F3E}" type="pres">
      <dgm:prSet presAssocID="{24E74C13-910C-4583-94F7-733DEE8B74DF}" presName="sibTrans" presStyleLbl="sibTrans2D1" presStyleIdx="9" presStyleCnt="15"/>
      <dgm:spPr/>
      <dgm:t>
        <a:bodyPr/>
        <a:lstStyle/>
        <a:p>
          <a:endParaRPr lang="fr-FR"/>
        </a:p>
      </dgm:t>
    </dgm:pt>
    <dgm:pt modelId="{BEEC0E2C-5B27-4833-ABAF-CDE60349DCB1}" type="pres">
      <dgm:prSet presAssocID="{24E74C13-910C-4583-94F7-733DEE8B74DF}" presName="connectorText" presStyleLbl="sibTrans2D1" presStyleIdx="9" presStyleCnt="15"/>
      <dgm:spPr/>
      <dgm:t>
        <a:bodyPr/>
        <a:lstStyle/>
        <a:p>
          <a:endParaRPr lang="fr-FR"/>
        </a:p>
      </dgm:t>
    </dgm:pt>
    <dgm:pt modelId="{2C66B91D-063F-421F-B38C-1AB4649BC0B3}" type="pres">
      <dgm:prSet presAssocID="{B78D1E89-8779-41A3-B945-3A8B89ABCA60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AED304-857B-4669-AAAA-406D3F3D2413}" type="pres">
      <dgm:prSet presAssocID="{BCC5C9F8-2056-4B6B-8ABB-CB7DB138A70F}" presName="sibTrans" presStyleLbl="sibTrans2D1" presStyleIdx="10" presStyleCnt="15"/>
      <dgm:spPr/>
      <dgm:t>
        <a:bodyPr/>
        <a:lstStyle/>
        <a:p>
          <a:endParaRPr lang="fr-FR"/>
        </a:p>
      </dgm:t>
    </dgm:pt>
    <dgm:pt modelId="{B2ACF77A-E0E3-47B5-BF87-6C969735459A}" type="pres">
      <dgm:prSet presAssocID="{BCC5C9F8-2056-4B6B-8ABB-CB7DB138A70F}" presName="connectorText" presStyleLbl="sibTrans2D1" presStyleIdx="10" presStyleCnt="15"/>
      <dgm:spPr/>
      <dgm:t>
        <a:bodyPr/>
        <a:lstStyle/>
        <a:p>
          <a:endParaRPr lang="fr-FR"/>
        </a:p>
      </dgm:t>
    </dgm:pt>
    <dgm:pt modelId="{9033DF4D-9BDB-45A9-8651-022A1A986AF8}" type="pres">
      <dgm:prSet presAssocID="{4EC08DB4-4763-4752-860D-70A1D6DCF9D1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0D2649-A60F-4BEB-A317-63312D0DACF2}" type="pres">
      <dgm:prSet presAssocID="{C047802C-ACF6-4A61-84FF-11B0545AF215}" presName="sibTrans" presStyleLbl="sibTrans2D1" presStyleIdx="11" presStyleCnt="15"/>
      <dgm:spPr/>
      <dgm:t>
        <a:bodyPr/>
        <a:lstStyle/>
        <a:p>
          <a:endParaRPr lang="fr-FR"/>
        </a:p>
      </dgm:t>
    </dgm:pt>
    <dgm:pt modelId="{B08A8059-F5FC-4018-BFB0-61FB17C3B0E2}" type="pres">
      <dgm:prSet presAssocID="{C047802C-ACF6-4A61-84FF-11B0545AF215}" presName="connectorText" presStyleLbl="sibTrans2D1" presStyleIdx="11" presStyleCnt="15"/>
      <dgm:spPr/>
      <dgm:t>
        <a:bodyPr/>
        <a:lstStyle/>
        <a:p>
          <a:endParaRPr lang="fr-FR"/>
        </a:p>
      </dgm:t>
    </dgm:pt>
    <dgm:pt modelId="{DD244477-8410-4D9E-8841-018AD7775288}" type="pres">
      <dgm:prSet presAssocID="{378562DF-E007-427E-87F4-93601F82E138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A7A70F-43BE-4CF2-9EE2-FF8FDD9E3834}" type="pres">
      <dgm:prSet presAssocID="{C8CC4AD2-2ADD-4D47-A75E-C1C3297D4E08}" presName="sibTrans" presStyleLbl="sibTrans2D1" presStyleIdx="12" presStyleCnt="15"/>
      <dgm:spPr/>
      <dgm:t>
        <a:bodyPr/>
        <a:lstStyle/>
        <a:p>
          <a:endParaRPr lang="fr-FR"/>
        </a:p>
      </dgm:t>
    </dgm:pt>
    <dgm:pt modelId="{596A7506-6AA6-4B1F-A9D0-306000C2F7E5}" type="pres">
      <dgm:prSet presAssocID="{C8CC4AD2-2ADD-4D47-A75E-C1C3297D4E08}" presName="connectorText" presStyleLbl="sibTrans2D1" presStyleIdx="12" presStyleCnt="15"/>
      <dgm:spPr/>
      <dgm:t>
        <a:bodyPr/>
        <a:lstStyle/>
        <a:p>
          <a:endParaRPr lang="fr-FR"/>
        </a:p>
      </dgm:t>
    </dgm:pt>
    <dgm:pt modelId="{1FAECAE4-8666-42E5-B073-E62AC86CAE49}" type="pres">
      <dgm:prSet presAssocID="{429BD1A6-4E62-4F13-979F-A23EFE104CFE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60D374-772B-4870-9A19-2250AC2C2D68}" type="pres">
      <dgm:prSet presAssocID="{68D07E24-97B4-4EE7-A16C-B1DEDEA7F05C}" presName="sibTrans" presStyleLbl="sibTrans2D1" presStyleIdx="13" presStyleCnt="15"/>
      <dgm:spPr/>
      <dgm:t>
        <a:bodyPr/>
        <a:lstStyle/>
        <a:p>
          <a:endParaRPr lang="fr-FR"/>
        </a:p>
      </dgm:t>
    </dgm:pt>
    <dgm:pt modelId="{B33986A6-3422-4D7F-B08D-BDA080F74EED}" type="pres">
      <dgm:prSet presAssocID="{68D07E24-97B4-4EE7-A16C-B1DEDEA7F05C}" presName="connectorText" presStyleLbl="sibTrans2D1" presStyleIdx="13" presStyleCnt="15"/>
      <dgm:spPr/>
      <dgm:t>
        <a:bodyPr/>
        <a:lstStyle/>
        <a:p>
          <a:endParaRPr lang="fr-FR"/>
        </a:p>
      </dgm:t>
    </dgm:pt>
    <dgm:pt modelId="{DC32255F-117F-41BD-910D-682CB9E41E02}" type="pres">
      <dgm:prSet presAssocID="{E8EB42F3-0AAD-4E12-A370-7EA1215180E1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3D10DB-CD3A-4BE7-BFBD-8B747055CFCD}" type="pres">
      <dgm:prSet presAssocID="{30FEE98F-BCD1-405A-AA0E-0EE695B64D1F}" presName="sibTrans" presStyleLbl="sibTrans2D1" presStyleIdx="14" presStyleCnt="15"/>
      <dgm:spPr/>
      <dgm:t>
        <a:bodyPr/>
        <a:lstStyle/>
        <a:p>
          <a:endParaRPr lang="fr-FR"/>
        </a:p>
      </dgm:t>
    </dgm:pt>
    <dgm:pt modelId="{EFA5CBE0-A8A4-4B36-880E-7EA0EB050728}" type="pres">
      <dgm:prSet presAssocID="{30FEE98F-BCD1-405A-AA0E-0EE695B64D1F}" presName="connectorText" presStyleLbl="sibTrans2D1" presStyleIdx="14" presStyleCnt="15"/>
      <dgm:spPr/>
      <dgm:t>
        <a:bodyPr/>
        <a:lstStyle/>
        <a:p>
          <a:endParaRPr lang="fr-FR"/>
        </a:p>
      </dgm:t>
    </dgm:pt>
  </dgm:ptLst>
  <dgm:cxnLst>
    <dgm:cxn modelId="{8717B5AF-0DC7-48B1-B99C-18E732A6FA71}" type="presOf" srcId="{F4B6A426-580E-4E95-9BEE-0213E368D808}" destId="{7878DF1A-2B93-4750-93D5-58EDCF95075C}" srcOrd="1" destOrd="0" presId="urn:microsoft.com/office/officeart/2005/8/layout/cycle2"/>
    <dgm:cxn modelId="{9E4D0B5B-272D-4464-8F71-959E570B7F77}" srcId="{A327B6A8-1A93-447C-905B-F15C809C650E}" destId="{378562DF-E007-427E-87F4-93601F82E138}" srcOrd="12" destOrd="0" parTransId="{6CB8F99F-235B-4467-83C8-D13EF7A53E8A}" sibTransId="{C8CC4AD2-2ADD-4D47-A75E-C1C3297D4E08}"/>
    <dgm:cxn modelId="{9D1152EB-10F0-4A17-AE6E-CB7D3D1FEC4B}" type="presOf" srcId="{14489252-B0FD-4411-A02D-94D0A558C18B}" destId="{8347C2BB-A01F-4BE9-93A3-58A08A97CDE2}" srcOrd="0" destOrd="0" presId="urn:microsoft.com/office/officeart/2005/8/layout/cycle2"/>
    <dgm:cxn modelId="{A67E2E9B-F537-4196-9FF4-CAE497B495ED}" type="presOf" srcId="{F1C492CA-6FE4-452F-94A9-C577BB473F60}" destId="{BF044ADF-CC03-49A5-8DED-21F04E5DEB54}" srcOrd="1" destOrd="0" presId="urn:microsoft.com/office/officeart/2005/8/layout/cycle2"/>
    <dgm:cxn modelId="{85611718-0646-451A-9591-ADA36690623C}" type="presOf" srcId="{68D07E24-97B4-4EE7-A16C-B1DEDEA7F05C}" destId="{6960D374-772B-4870-9A19-2250AC2C2D68}" srcOrd="0" destOrd="0" presId="urn:microsoft.com/office/officeart/2005/8/layout/cycle2"/>
    <dgm:cxn modelId="{A252E83D-A61D-44B4-94E3-781075A47BB6}" srcId="{A327B6A8-1A93-447C-905B-F15C809C650E}" destId="{2DC8C0E4-A015-4FAA-B17C-B8F86AA72475}" srcOrd="8" destOrd="0" parTransId="{0F80C538-7D9A-4CDD-B7C4-1E7F94C779B4}" sibTransId="{F4B6A426-580E-4E95-9BEE-0213E368D808}"/>
    <dgm:cxn modelId="{6B4693E6-7E04-4122-855D-8EC7123B0826}" type="presOf" srcId="{F19D8B45-942C-4731-BEAE-6B942BA3A184}" destId="{81B62B44-95D8-4E1C-9FF9-F1550AF63E51}" srcOrd="0" destOrd="0" presId="urn:microsoft.com/office/officeart/2005/8/layout/cycle2"/>
    <dgm:cxn modelId="{969D6E8A-B230-46C6-9BA6-4DD2930C96E2}" srcId="{A327B6A8-1A93-447C-905B-F15C809C650E}" destId="{722DF4B6-4CE0-40B2-9FFD-E8CB85A71404}" srcOrd="4" destOrd="0" parTransId="{D282EB31-D874-455C-91B4-3DFC274FF14D}" sibTransId="{A12362DD-A140-47B7-938B-A079DB5EC1CE}"/>
    <dgm:cxn modelId="{C5D1E9D8-0D10-47F3-8531-DC3B100E58C1}" type="presOf" srcId="{F1704C0D-2BC5-4FD5-B80B-8002AA21D134}" destId="{AEB79016-CCA2-404E-AD59-07FB1047A1E0}" srcOrd="1" destOrd="0" presId="urn:microsoft.com/office/officeart/2005/8/layout/cycle2"/>
    <dgm:cxn modelId="{232E4F51-7A58-4ED7-AE88-24DDCE5EDE49}" type="presOf" srcId="{C8CC4AD2-2ADD-4D47-A75E-C1C3297D4E08}" destId="{596A7506-6AA6-4B1F-A9D0-306000C2F7E5}" srcOrd="1" destOrd="0" presId="urn:microsoft.com/office/officeart/2005/8/layout/cycle2"/>
    <dgm:cxn modelId="{31D2DD5D-A44E-4036-A648-C1097B578811}" srcId="{A327B6A8-1A93-447C-905B-F15C809C650E}" destId="{F19D8B45-942C-4731-BEAE-6B942BA3A184}" srcOrd="1" destOrd="0" parTransId="{9E751755-16CA-419B-864C-8F0776AC6842}" sibTransId="{F1704C0D-2BC5-4FD5-B80B-8002AA21D134}"/>
    <dgm:cxn modelId="{1D2A691C-6C57-42BA-BD48-9F867D5915FA}" srcId="{A327B6A8-1A93-447C-905B-F15C809C650E}" destId="{E1290EE3-1E75-4C79-9442-B29A7FE5BF8A}" srcOrd="0" destOrd="0" parTransId="{E97FFFD2-4A53-48D6-94E6-7C5955231FFB}" sibTransId="{F1C492CA-6FE4-452F-94A9-C577BB473F60}"/>
    <dgm:cxn modelId="{58344EDA-C51C-4A1A-8CBB-B7C59DCBB154}" type="presOf" srcId="{A12362DD-A140-47B7-938B-A079DB5EC1CE}" destId="{A04ED032-4C91-4572-8123-E42ADF58E6F6}" srcOrd="0" destOrd="0" presId="urn:microsoft.com/office/officeart/2005/8/layout/cycle2"/>
    <dgm:cxn modelId="{C18CF602-3A28-4BF6-9EC0-C95446D0BF02}" type="presOf" srcId="{429BD1A6-4E62-4F13-979F-A23EFE104CFE}" destId="{1FAECAE4-8666-42E5-B073-E62AC86CAE49}" srcOrd="0" destOrd="0" presId="urn:microsoft.com/office/officeart/2005/8/layout/cycle2"/>
    <dgm:cxn modelId="{BF5C4D82-62C9-46E5-9797-5259A618EEA4}" type="presOf" srcId="{A327B6A8-1A93-447C-905B-F15C809C650E}" destId="{5CC82CC7-A4E1-40CF-93C3-ABCA9070DDD5}" srcOrd="0" destOrd="0" presId="urn:microsoft.com/office/officeart/2005/8/layout/cycle2"/>
    <dgm:cxn modelId="{283799CA-CA25-4DDE-99E4-C3D17FD4C560}" type="presOf" srcId="{6858B82A-254B-4AC5-8749-609AB1323AB5}" destId="{5532B19E-3419-4DE6-8DA6-A1F631D5D607}" srcOrd="0" destOrd="0" presId="urn:microsoft.com/office/officeart/2005/8/layout/cycle2"/>
    <dgm:cxn modelId="{E641CBAB-083E-4857-A19E-6397DC5B39C9}" srcId="{A327B6A8-1A93-447C-905B-F15C809C650E}" destId="{12B4F207-AA2D-4C35-86FD-951B68A4FA5A}" srcOrd="2" destOrd="0" parTransId="{98A334EE-57A3-47B1-AB0E-054998C04691}" sibTransId="{3898CB99-04EF-47F5-867E-BB161EBCED3B}"/>
    <dgm:cxn modelId="{E83950D5-5D9D-4482-A4AF-43E7B3E3FA7A}" type="presOf" srcId="{3898CB99-04EF-47F5-867E-BB161EBCED3B}" destId="{059DEF8C-5228-451C-82FE-BD799FA632B7}" srcOrd="1" destOrd="0" presId="urn:microsoft.com/office/officeart/2005/8/layout/cycle2"/>
    <dgm:cxn modelId="{7A7FEA7C-FB7D-47BA-87A2-D1A6807D0E53}" type="presOf" srcId="{14489252-B0FD-4411-A02D-94D0A558C18B}" destId="{487FA5DC-7325-4A76-AEB6-0D82FA8092F3}" srcOrd="1" destOrd="0" presId="urn:microsoft.com/office/officeart/2005/8/layout/cycle2"/>
    <dgm:cxn modelId="{55AB4A4A-BFA9-4CD3-9718-68099A0A6ABC}" type="presOf" srcId="{2DC8C0E4-A015-4FAA-B17C-B8F86AA72475}" destId="{864421B3-7E61-4307-842D-50A5B554DC02}" srcOrd="0" destOrd="0" presId="urn:microsoft.com/office/officeart/2005/8/layout/cycle2"/>
    <dgm:cxn modelId="{D3ED194C-A4A4-4C98-B71F-63286B279CCA}" type="presOf" srcId="{A12362DD-A140-47B7-938B-A079DB5EC1CE}" destId="{7AC585D5-8AFE-45A2-8BC5-42343A1E8168}" srcOrd="1" destOrd="0" presId="urn:microsoft.com/office/officeart/2005/8/layout/cycle2"/>
    <dgm:cxn modelId="{06DA2733-4B5B-48ED-B520-9436FC973E64}" type="presOf" srcId="{30FEE98F-BCD1-405A-AA0E-0EE695B64D1F}" destId="{553D10DB-CD3A-4BE7-BFBD-8B747055CFCD}" srcOrd="0" destOrd="0" presId="urn:microsoft.com/office/officeart/2005/8/layout/cycle2"/>
    <dgm:cxn modelId="{8F8D8764-38E2-4393-ABEB-0FF8F866FFC1}" srcId="{A327B6A8-1A93-447C-905B-F15C809C650E}" destId="{4EC08DB4-4763-4752-860D-70A1D6DCF9D1}" srcOrd="11" destOrd="0" parTransId="{4899C69F-B2D7-4E3F-8BF6-5720C8179A38}" sibTransId="{C047802C-ACF6-4A61-84FF-11B0545AF215}"/>
    <dgm:cxn modelId="{B2488C3A-08B9-47E6-A25B-2785D6315B6C}" type="presOf" srcId="{C047802C-ACF6-4A61-84FF-11B0545AF215}" destId="{B08A8059-F5FC-4018-BFB0-61FB17C3B0E2}" srcOrd="1" destOrd="0" presId="urn:microsoft.com/office/officeart/2005/8/layout/cycle2"/>
    <dgm:cxn modelId="{0198C443-CB66-4B3E-B5A1-434B9DE86976}" srcId="{A327B6A8-1A93-447C-905B-F15C809C650E}" destId="{6858B82A-254B-4AC5-8749-609AB1323AB5}" srcOrd="5" destOrd="0" parTransId="{13FA89EB-ED43-4EAC-832A-1BBC56315FCC}" sibTransId="{39F1D7E1-C926-4763-8EB8-F8AA4ECAE448}"/>
    <dgm:cxn modelId="{057CE9C4-3312-4578-BA53-9F92AE67F6DC}" srcId="{A327B6A8-1A93-447C-905B-F15C809C650E}" destId="{CA5A8FE3-C936-4FBD-93E9-9FDB427B0728}" srcOrd="6" destOrd="0" parTransId="{F6317FCB-A04A-4A5A-85A8-F299C2038DA6}" sibTransId="{565AEDF0-24E5-46D7-B805-A0D079C34AA7}"/>
    <dgm:cxn modelId="{A66F4833-C566-4B50-AD04-25B8A29A9539}" type="presOf" srcId="{39F1D7E1-C926-4763-8EB8-F8AA4ECAE448}" destId="{1A6B1A93-7B5D-45C8-B179-156C3D9C00A2}" srcOrd="0" destOrd="0" presId="urn:microsoft.com/office/officeart/2005/8/layout/cycle2"/>
    <dgm:cxn modelId="{3F3EEE31-83E2-4AA1-9410-DB16C9034382}" type="presOf" srcId="{E1290EE3-1E75-4C79-9442-B29A7FE5BF8A}" destId="{B5F8B7E1-AB95-4748-877D-CACA2BF3CC22}" srcOrd="0" destOrd="0" presId="urn:microsoft.com/office/officeart/2005/8/layout/cycle2"/>
    <dgm:cxn modelId="{C9ACABEA-3845-4683-B7F2-D2F1599608DD}" type="presOf" srcId="{378562DF-E007-427E-87F4-93601F82E138}" destId="{DD244477-8410-4D9E-8841-018AD7775288}" srcOrd="0" destOrd="0" presId="urn:microsoft.com/office/officeart/2005/8/layout/cycle2"/>
    <dgm:cxn modelId="{7961CEF7-7706-4019-823B-5CCDEA3F571F}" type="presOf" srcId="{565AEDF0-24E5-46D7-B805-A0D079C34AA7}" destId="{43E40870-3BE3-44B1-B140-9940F8D3E4AE}" srcOrd="1" destOrd="0" presId="urn:microsoft.com/office/officeart/2005/8/layout/cycle2"/>
    <dgm:cxn modelId="{EA5F82D4-392C-4647-8E2C-5212DCE5ECE8}" srcId="{A327B6A8-1A93-447C-905B-F15C809C650E}" destId="{E8EB42F3-0AAD-4E12-A370-7EA1215180E1}" srcOrd="14" destOrd="0" parTransId="{E5BE2F34-B986-46CA-B32B-9FEB3767B36C}" sibTransId="{30FEE98F-BCD1-405A-AA0E-0EE695B64D1F}"/>
    <dgm:cxn modelId="{3463D7A3-2B36-477C-94AD-D467013F11B3}" type="presOf" srcId="{596875E6-2087-4FFA-8EC0-811FF04CCA90}" destId="{84F87C72-D042-4ACF-B652-1FFC114018CB}" srcOrd="0" destOrd="0" presId="urn:microsoft.com/office/officeart/2005/8/layout/cycle2"/>
    <dgm:cxn modelId="{0A7F4153-3B37-4387-9992-ED750BF4A0FA}" type="presOf" srcId="{06551A7C-3288-4706-BD92-504C28A8B19C}" destId="{DC5E7F27-C0F3-4C62-A8C3-9E9F70EBBA39}" srcOrd="0" destOrd="0" presId="urn:microsoft.com/office/officeart/2005/8/layout/cycle2"/>
    <dgm:cxn modelId="{63A4EC90-5A4A-4C2B-804B-F9739EC1B054}" srcId="{A327B6A8-1A93-447C-905B-F15C809C650E}" destId="{04B16CA5-88FE-43CC-8508-277DE3181531}" srcOrd="7" destOrd="0" parTransId="{A987EE62-38A4-4B73-89C5-5274126B333D}" sibTransId="{14489252-B0FD-4411-A02D-94D0A558C18B}"/>
    <dgm:cxn modelId="{5809D860-5309-43AB-B0A7-8E29D1578959}" type="presOf" srcId="{B78D1E89-8779-41A3-B945-3A8B89ABCA60}" destId="{2C66B91D-063F-421F-B38C-1AB4649BC0B3}" srcOrd="0" destOrd="0" presId="urn:microsoft.com/office/officeart/2005/8/layout/cycle2"/>
    <dgm:cxn modelId="{357E036B-2692-40C4-998F-5145544F1206}" type="presOf" srcId="{24E74C13-910C-4583-94F7-733DEE8B74DF}" destId="{43EA82B0-0535-4BBE-BC2B-DE47C8889F3E}" srcOrd="0" destOrd="0" presId="urn:microsoft.com/office/officeart/2005/8/layout/cycle2"/>
    <dgm:cxn modelId="{FCD6FB3C-A1DC-4140-884E-4DC9DC926929}" type="presOf" srcId="{C047802C-ACF6-4A61-84FF-11B0545AF215}" destId="{360D2649-A60F-4BEB-A317-63312D0DACF2}" srcOrd="0" destOrd="0" presId="urn:microsoft.com/office/officeart/2005/8/layout/cycle2"/>
    <dgm:cxn modelId="{B5DDA0A6-CE54-473B-8EEB-65DA5FEB112A}" type="presOf" srcId="{30FEE98F-BCD1-405A-AA0E-0EE695B64D1F}" destId="{EFA5CBE0-A8A4-4B36-880E-7EA0EB050728}" srcOrd="1" destOrd="0" presId="urn:microsoft.com/office/officeart/2005/8/layout/cycle2"/>
    <dgm:cxn modelId="{81240E3A-2D3F-47FD-AF25-774B64E35F16}" type="presOf" srcId="{BCC5C9F8-2056-4B6B-8ABB-CB7DB138A70F}" destId="{B2ACF77A-E0E3-47B5-BF87-6C969735459A}" srcOrd="1" destOrd="0" presId="urn:microsoft.com/office/officeart/2005/8/layout/cycle2"/>
    <dgm:cxn modelId="{3DA50232-91D6-46F1-BD42-D81ABCA67419}" type="presOf" srcId="{F1C492CA-6FE4-452F-94A9-C577BB473F60}" destId="{1F4A4294-D40C-43FA-B6C3-B3B0957DEBA4}" srcOrd="0" destOrd="0" presId="urn:microsoft.com/office/officeart/2005/8/layout/cycle2"/>
    <dgm:cxn modelId="{35B06BE0-2D81-4C1E-805D-D40FC87345D1}" type="presOf" srcId="{E8EB42F3-0AAD-4E12-A370-7EA1215180E1}" destId="{DC32255F-117F-41BD-910D-682CB9E41E02}" srcOrd="0" destOrd="0" presId="urn:microsoft.com/office/officeart/2005/8/layout/cycle2"/>
    <dgm:cxn modelId="{D1D8F6FF-DD9C-4AC0-A030-76508CDC954E}" type="presOf" srcId="{F4B6A426-580E-4E95-9BEE-0213E368D808}" destId="{B3F8D416-43DB-4393-AC3E-8BC37A202051}" srcOrd="0" destOrd="0" presId="urn:microsoft.com/office/officeart/2005/8/layout/cycle2"/>
    <dgm:cxn modelId="{F06E7583-7BE9-4E14-A625-E15C242FD479}" type="presOf" srcId="{3898CB99-04EF-47F5-867E-BB161EBCED3B}" destId="{6E216C3D-F128-4A7C-B9AE-2F450C5AFA21}" srcOrd="0" destOrd="0" presId="urn:microsoft.com/office/officeart/2005/8/layout/cycle2"/>
    <dgm:cxn modelId="{9F2E861F-B58F-4873-B167-FA0D173605AB}" type="presOf" srcId="{12B4F207-AA2D-4C35-86FD-951B68A4FA5A}" destId="{5601410A-5B16-4653-B097-95B5C3360CBC}" srcOrd="0" destOrd="0" presId="urn:microsoft.com/office/officeart/2005/8/layout/cycle2"/>
    <dgm:cxn modelId="{52FB22A6-0A83-4F3B-BB69-4286AAF22284}" type="presOf" srcId="{B02D068C-A64F-4C37-86F5-379DABBF9620}" destId="{8359D74A-8F7B-49FE-9669-C8903F6F277F}" srcOrd="0" destOrd="0" presId="urn:microsoft.com/office/officeart/2005/8/layout/cycle2"/>
    <dgm:cxn modelId="{E66EDD5F-CC0F-4202-B4AD-E5456D3C14B6}" type="presOf" srcId="{596875E6-2087-4FFA-8EC0-811FF04CCA90}" destId="{4AE0A191-DDEF-4A9C-B410-4F5ACB60A57C}" srcOrd="1" destOrd="0" presId="urn:microsoft.com/office/officeart/2005/8/layout/cycle2"/>
    <dgm:cxn modelId="{5241BE4F-958C-4D17-A5D7-370730567C0D}" type="presOf" srcId="{68D07E24-97B4-4EE7-A16C-B1DEDEA7F05C}" destId="{B33986A6-3422-4D7F-B08D-BDA080F74EED}" srcOrd="1" destOrd="0" presId="urn:microsoft.com/office/officeart/2005/8/layout/cycle2"/>
    <dgm:cxn modelId="{489471E2-AD70-48AC-94A6-0E39C2AC7715}" srcId="{A327B6A8-1A93-447C-905B-F15C809C650E}" destId="{429BD1A6-4E62-4F13-979F-A23EFE104CFE}" srcOrd="13" destOrd="0" parTransId="{02EF5BA8-35CD-49FC-BC88-245E4EF518EC}" sibTransId="{68D07E24-97B4-4EE7-A16C-B1DEDEA7F05C}"/>
    <dgm:cxn modelId="{A56D335C-5F40-4C8B-9F5A-FC574E2613F5}" srcId="{A327B6A8-1A93-447C-905B-F15C809C650E}" destId="{B78D1E89-8779-41A3-B945-3A8B89ABCA60}" srcOrd="10" destOrd="0" parTransId="{F0BDF1A1-A760-4B3D-BCCA-B375176C9E1A}" sibTransId="{BCC5C9F8-2056-4B6B-8ABB-CB7DB138A70F}"/>
    <dgm:cxn modelId="{12A257F4-66B8-46FC-B96E-A244BA60F832}" type="presOf" srcId="{565AEDF0-24E5-46D7-B805-A0D079C34AA7}" destId="{C4BFE18F-4C1B-45F6-BA5D-AE497F921EA6}" srcOrd="0" destOrd="0" presId="urn:microsoft.com/office/officeart/2005/8/layout/cycle2"/>
    <dgm:cxn modelId="{4E7935B1-95AB-4C64-98AC-8BF60C9D4DC3}" type="presOf" srcId="{4EC08DB4-4763-4752-860D-70A1D6DCF9D1}" destId="{9033DF4D-9BDB-45A9-8651-022A1A986AF8}" srcOrd="0" destOrd="0" presId="urn:microsoft.com/office/officeart/2005/8/layout/cycle2"/>
    <dgm:cxn modelId="{9D726871-BF41-483B-85AF-C207D1D6CAAF}" srcId="{A327B6A8-1A93-447C-905B-F15C809C650E}" destId="{06551A7C-3288-4706-BD92-504C28A8B19C}" srcOrd="9" destOrd="0" parTransId="{2A848E25-7863-4C95-AA20-C25AF3581AE6}" sibTransId="{24E74C13-910C-4583-94F7-733DEE8B74DF}"/>
    <dgm:cxn modelId="{453659AC-16AB-43BE-BEB2-7B1DCABC53D0}" type="presOf" srcId="{722DF4B6-4CE0-40B2-9FFD-E8CB85A71404}" destId="{DA5D1508-7C18-43F5-B6D3-619F42A4FCF1}" srcOrd="0" destOrd="0" presId="urn:microsoft.com/office/officeart/2005/8/layout/cycle2"/>
    <dgm:cxn modelId="{789ADF56-715A-4154-9D08-344FD51A5776}" srcId="{A327B6A8-1A93-447C-905B-F15C809C650E}" destId="{B02D068C-A64F-4C37-86F5-379DABBF9620}" srcOrd="3" destOrd="0" parTransId="{149668B6-E067-4439-AFB6-351912CE701A}" sibTransId="{596875E6-2087-4FFA-8EC0-811FF04CCA90}"/>
    <dgm:cxn modelId="{388D8FB7-34F6-4583-A3C0-D7F6199D533D}" type="presOf" srcId="{39F1D7E1-C926-4763-8EB8-F8AA4ECAE448}" destId="{C6BB7946-78D5-4D8E-B45E-4FE8A2D4B3E1}" srcOrd="1" destOrd="0" presId="urn:microsoft.com/office/officeart/2005/8/layout/cycle2"/>
    <dgm:cxn modelId="{D7884036-E5F9-4F00-8845-A93A3F5241AA}" type="presOf" srcId="{24E74C13-910C-4583-94F7-733DEE8B74DF}" destId="{BEEC0E2C-5B27-4833-ABAF-CDE60349DCB1}" srcOrd="1" destOrd="0" presId="urn:microsoft.com/office/officeart/2005/8/layout/cycle2"/>
    <dgm:cxn modelId="{423289B1-78A2-4987-AFB4-7F7C9B3087CA}" type="presOf" srcId="{BCC5C9F8-2056-4B6B-8ABB-CB7DB138A70F}" destId="{4DAED304-857B-4669-AAAA-406D3F3D2413}" srcOrd="0" destOrd="0" presId="urn:microsoft.com/office/officeart/2005/8/layout/cycle2"/>
    <dgm:cxn modelId="{1B0E7FFA-F4CC-40F9-A503-A340FBAA4EA8}" type="presOf" srcId="{C8CC4AD2-2ADD-4D47-A75E-C1C3297D4E08}" destId="{28A7A70F-43BE-4CF2-9EE2-FF8FDD9E3834}" srcOrd="0" destOrd="0" presId="urn:microsoft.com/office/officeart/2005/8/layout/cycle2"/>
    <dgm:cxn modelId="{F14A0366-D9BD-4CB2-AC9D-04D23BFBAB03}" type="presOf" srcId="{F1704C0D-2BC5-4FD5-B80B-8002AA21D134}" destId="{DC03C670-F3B3-4666-BEF8-8EE07335D0F7}" srcOrd="0" destOrd="0" presId="urn:microsoft.com/office/officeart/2005/8/layout/cycle2"/>
    <dgm:cxn modelId="{64F63A29-E898-47D6-9B12-F8AF631D0D35}" type="presOf" srcId="{CA5A8FE3-C936-4FBD-93E9-9FDB427B0728}" destId="{3AB2208A-35EF-470A-B865-BF4E607A0945}" srcOrd="0" destOrd="0" presId="urn:microsoft.com/office/officeart/2005/8/layout/cycle2"/>
    <dgm:cxn modelId="{CFD8A7E7-EC02-4298-AD20-1CDBD39587C7}" type="presOf" srcId="{04B16CA5-88FE-43CC-8508-277DE3181531}" destId="{0A39DB43-4A54-4889-961E-B374380ED8AF}" srcOrd="0" destOrd="0" presId="urn:microsoft.com/office/officeart/2005/8/layout/cycle2"/>
    <dgm:cxn modelId="{63740621-FA36-4403-B4E2-42398B0AD231}" type="presParOf" srcId="{5CC82CC7-A4E1-40CF-93C3-ABCA9070DDD5}" destId="{B5F8B7E1-AB95-4748-877D-CACA2BF3CC22}" srcOrd="0" destOrd="0" presId="urn:microsoft.com/office/officeart/2005/8/layout/cycle2"/>
    <dgm:cxn modelId="{98D7A277-2817-4239-9836-1EFC6E57F203}" type="presParOf" srcId="{5CC82CC7-A4E1-40CF-93C3-ABCA9070DDD5}" destId="{1F4A4294-D40C-43FA-B6C3-B3B0957DEBA4}" srcOrd="1" destOrd="0" presId="urn:microsoft.com/office/officeart/2005/8/layout/cycle2"/>
    <dgm:cxn modelId="{67DC1A06-273E-4870-97CA-13A266FD159A}" type="presParOf" srcId="{1F4A4294-D40C-43FA-B6C3-B3B0957DEBA4}" destId="{BF044ADF-CC03-49A5-8DED-21F04E5DEB54}" srcOrd="0" destOrd="0" presId="urn:microsoft.com/office/officeart/2005/8/layout/cycle2"/>
    <dgm:cxn modelId="{7D118444-8A4E-44ED-BFB5-968C04D1D34B}" type="presParOf" srcId="{5CC82CC7-A4E1-40CF-93C3-ABCA9070DDD5}" destId="{81B62B44-95D8-4E1C-9FF9-F1550AF63E51}" srcOrd="2" destOrd="0" presId="urn:microsoft.com/office/officeart/2005/8/layout/cycle2"/>
    <dgm:cxn modelId="{23D3AA72-589D-47BB-BE3C-41BC80BB785F}" type="presParOf" srcId="{5CC82CC7-A4E1-40CF-93C3-ABCA9070DDD5}" destId="{DC03C670-F3B3-4666-BEF8-8EE07335D0F7}" srcOrd="3" destOrd="0" presId="urn:microsoft.com/office/officeart/2005/8/layout/cycle2"/>
    <dgm:cxn modelId="{0070049A-784B-4C86-9F0F-B6BC8C0CCE46}" type="presParOf" srcId="{DC03C670-F3B3-4666-BEF8-8EE07335D0F7}" destId="{AEB79016-CCA2-404E-AD59-07FB1047A1E0}" srcOrd="0" destOrd="0" presId="urn:microsoft.com/office/officeart/2005/8/layout/cycle2"/>
    <dgm:cxn modelId="{037E98B6-B15C-4658-BC8D-0A7600EAF687}" type="presParOf" srcId="{5CC82CC7-A4E1-40CF-93C3-ABCA9070DDD5}" destId="{5601410A-5B16-4653-B097-95B5C3360CBC}" srcOrd="4" destOrd="0" presId="urn:microsoft.com/office/officeart/2005/8/layout/cycle2"/>
    <dgm:cxn modelId="{667FE007-49E3-4075-BC22-EF45CEF84B09}" type="presParOf" srcId="{5CC82CC7-A4E1-40CF-93C3-ABCA9070DDD5}" destId="{6E216C3D-F128-4A7C-B9AE-2F450C5AFA21}" srcOrd="5" destOrd="0" presId="urn:microsoft.com/office/officeart/2005/8/layout/cycle2"/>
    <dgm:cxn modelId="{C2F55CD3-D5E9-44CA-B9D4-F679DABA080A}" type="presParOf" srcId="{6E216C3D-F128-4A7C-B9AE-2F450C5AFA21}" destId="{059DEF8C-5228-451C-82FE-BD799FA632B7}" srcOrd="0" destOrd="0" presId="urn:microsoft.com/office/officeart/2005/8/layout/cycle2"/>
    <dgm:cxn modelId="{0C49BCE5-D9CE-45FE-8E69-56E898EF3B83}" type="presParOf" srcId="{5CC82CC7-A4E1-40CF-93C3-ABCA9070DDD5}" destId="{8359D74A-8F7B-49FE-9669-C8903F6F277F}" srcOrd="6" destOrd="0" presId="urn:microsoft.com/office/officeart/2005/8/layout/cycle2"/>
    <dgm:cxn modelId="{446ACEE7-E33F-4BE4-806B-46614636B709}" type="presParOf" srcId="{5CC82CC7-A4E1-40CF-93C3-ABCA9070DDD5}" destId="{84F87C72-D042-4ACF-B652-1FFC114018CB}" srcOrd="7" destOrd="0" presId="urn:microsoft.com/office/officeart/2005/8/layout/cycle2"/>
    <dgm:cxn modelId="{25048506-3DAF-41FA-A957-681EC8870F4A}" type="presParOf" srcId="{84F87C72-D042-4ACF-B652-1FFC114018CB}" destId="{4AE0A191-DDEF-4A9C-B410-4F5ACB60A57C}" srcOrd="0" destOrd="0" presId="urn:microsoft.com/office/officeart/2005/8/layout/cycle2"/>
    <dgm:cxn modelId="{39F5FE67-C1BA-4037-A4A2-870A2D48F60C}" type="presParOf" srcId="{5CC82CC7-A4E1-40CF-93C3-ABCA9070DDD5}" destId="{DA5D1508-7C18-43F5-B6D3-619F42A4FCF1}" srcOrd="8" destOrd="0" presId="urn:microsoft.com/office/officeart/2005/8/layout/cycle2"/>
    <dgm:cxn modelId="{0F0507E0-8C56-4B2A-A0A7-B710B10FF93A}" type="presParOf" srcId="{5CC82CC7-A4E1-40CF-93C3-ABCA9070DDD5}" destId="{A04ED032-4C91-4572-8123-E42ADF58E6F6}" srcOrd="9" destOrd="0" presId="urn:microsoft.com/office/officeart/2005/8/layout/cycle2"/>
    <dgm:cxn modelId="{ECBBB6F8-2290-4642-97D3-99E7EA5B62ED}" type="presParOf" srcId="{A04ED032-4C91-4572-8123-E42ADF58E6F6}" destId="{7AC585D5-8AFE-45A2-8BC5-42343A1E8168}" srcOrd="0" destOrd="0" presId="urn:microsoft.com/office/officeart/2005/8/layout/cycle2"/>
    <dgm:cxn modelId="{CC0DE9B0-7559-4ACB-93B7-AFCC643CEFD3}" type="presParOf" srcId="{5CC82CC7-A4E1-40CF-93C3-ABCA9070DDD5}" destId="{5532B19E-3419-4DE6-8DA6-A1F631D5D607}" srcOrd="10" destOrd="0" presId="urn:microsoft.com/office/officeart/2005/8/layout/cycle2"/>
    <dgm:cxn modelId="{63619370-31A2-431F-8583-69DC0D2075AD}" type="presParOf" srcId="{5CC82CC7-A4E1-40CF-93C3-ABCA9070DDD5}" destId="{1A6B1A93-7B5D-45C8-B179-156C3D9C00A2}" srcOrd="11" destOrd="0" presId="urn:microsoft.com/office/officeart/2005/8/layout/cycle2"/>
    <dgm:cxn modelId="{DD2426E8-2C4D-412F-B065-8710DB5BEA37}" type="presParOf" srcId="{1A6B1A93-7B5D-45C8-B179-156C3D9C00A2}" destId="{C6BB7946-78D5-4D8E-B45E-4FE8A2D4B3E1}" srcOrd="0" destOrd="0" presId="urn:microsoft.com/office/officeart/2005/8/layout/cycle2"/>
    <dgm:cxn modelId="{8E7818C1-34B4-4649-9DFE-B831BAEDF497}" type="presParOf" srcId="{5CC82CC7-A4E1-40CF-93C3-ABCA9070DDD5}" destId="{3AB2208A-35EF-470A-B865-BF4E607A0945}" srcOrd="12" destOrd="0" presId="urn:microsoft.com/office/officeart/2005/8/layout/cycle2"/>
    <dgm:cxn modelId="{C906C2D0-8257-4BA3-B13D-C9D815E859F4}" type="presParOf" srcId="{5CC82CC7-A4E1-40CF-93C3-ABCA9070DDD5}" destId="{C4BFE18F-4C1B-45F6-BA5D-AE497F921EA6}" srcOrd="13" destOrd="0" presId="urn:microsoft.com/office/officeart/2005/8/layout/cycle2"/>
    <dgm:cxn modelId="{7EA42281-2A15-45D4-802C-5794069DF801}" type="presParOf" srcId="{C4BFE18F-4C1B-45F6-BA5D-AE497F921EA6}" destId="{43E40870-3BE3-44B1-B140-9940F8D3E4AE}" srcOrd="0" destOrd="0" presId="urn:microsoft.com/office/officeart/2005/8/layout/cycle2"/>
    <dgm:cxn modelId="{32844C14-9E84-4FB8-ADA0-C0421FA1AEA0}" type="presParOf" srcId="{5CC82CC7-A4E1-40CF-93C3-ABCA9070DDD5}" destId="{0A39DB43-4A54-4889-961E-B374380ED8AF}" srcOrd="14" destOrd="0" presId="urn:microsoft.com/office/officeart/2005/8/layout/cycle2"/>
    <dgm:cxn modelId="{CC6640F6-833F-4782-BFAC-EF2DCC81CD4C}" type="presParOf" srcId="{5CC82CC7-A4E1-40CF-93C3-ABCA9070DDD5}" destId="{8347C2BB-A01F-4BE9-93A3-58A08A97CDE2}" srcOrd="15" destOrd="0" presId="urn:microsoft.com/office/officeart/2005/8/layout/cycle2"/>
    <dgm:cxn modelId="{5E793A9D-7C41-4EA2-825F-0F9FF3CF1297}" type="presParOf" srcId="{8347C2BB-A01F-4BE9-93A3-58A08A97CDE2}" destId="{487FA5DC-7325-4A76-AEB6-0D82FA8092F3}" srcOrd="0" destOrd="0" presId="urn:microsoft.com/office/officeart/2005/8/layout/cycle2"/>
    <dgm:cxn modelId="{6AB4123D-1660-47FD-B9B7-655994A9CC03}" type="presParOf" srcId="{5CC82CC7-A4E1-40CF-93C3-ABCA9070DDD5}" destId="{864421B3-7E61-4307-842D-50A5B554DC02}" srcOrd="16" destOrd="0" presId="urn:microsoft.com/office/officeart/2005/8/layout/cycle2"/>
    <dgm:cxn modelId="{60FC6C14-D707-41B0-81FF-BD606C8B0E18}" type="presParOf" srcId="{5CC82CC7-A4E1-40CF-93C3-ABCA9070DDD5}" destId="{B3F8D416-43DB-4393-AC3E-8BC37A202051}" srcOrd="17" destOrd="0" presId="urn:microsoft.com/office/officeart/2005/8/layout/cycle2"/>
    <dgm:cxn modelId="{AA669C94-AAFE-416E-8E23-9DA8BB0B82D9}" type="presParOf" srcId="{B3F8D416-43DB-4393-AC3E-8BC37A202051}" destId="{7878DF1A-2B93-4750-93D5-58EDCF95075C}" srcOrd="0" destOrd="0" presId="urn:microsoft.com/office/officeart/2005/8/layout/cycle2"/>
    <dgm:cxn modelId="{F8300760-377D-4FE4-AC05-A76297FCA7A8}" type="presParOf" srcId="{5CC82CC7-A4E1-40CF-93C3-ABCA9070DDD5}" destId="{DC5E7F27-C0F3-4C62-A8C3-9E9F70EBBA39}" srcOrd="18" destOrd="0" presId="urn:microsoft.com/office/officeart/2005/8/layout/cycle2"/>
    <dgm:cxn modelId="{1895A9D5-FF8B-435C-A86F-11AFD0EDC40A}" type="presParOf" srcId="{5CC82CC7-A4E1-40CF-93C3-ABCA9070DDD5}" destId="{43EA82B0-0535-4BBE-BC2B-DE47C8889F3E}" srcOrd="19" destOrd="0" presId="urn:microsoft.com/office/officeart/2005/8/layout/cycle2"/>
    <dgm:cxn modelId="{3C5CA558-496C-4613-9923-C3259F11C473}" type="presParOf" srcId="{43EA82B0-0535-4BBE-BC2B-DE47C8889F3E}" destId="{BEEC0E2C-5B27-4833-ABAF-CDE60349DCB1}" srcOrd="0" destOrd="0" presId="urn:microsoft.com/office/officeart/2005/8/layout/cycle2"/>
    <dgm:cxn modelId="{D17B3E7F-FF04-4FB4-82BF-B6AF95C1BD6B}" type="presParOf" srcId="{5CC82CC7-A4E1-40CF-93C3-ABCA9070DDD5}" destId="{2C66B91D-063F-421F-B38C-1AB4649BC0B3}" srcOrd="20" destOrd="0" presId="urn:microsoft.com/office/officeart/2005/8/layout/cycle2"/>
    <dgm:cxn modelId="{C5AC78FF-0D62-4452-8154-49D27A5CE168}" type="presParOf" srcId="{5CC82CC7-A4E1-40CF-93C3-ABCA9070DDD5}" destId="{4DAED304-857B-4669-AAAA-406D3F3D2413}" srcOrd="21" destOrd="0" presId="urn:microsoft.com/office/officeart/2005/8/layout/cycle2"/>
    <dgm:cxn modelId="{9AE51D27-75AD-4229-82E9-918C13767FB9}" type="presParOf" srcId="{4DAED304-857B-4669-AAAA-406D3F3D2413}" destId="{B2ACF77A-E0E3-47B5-BF87-6C969735459A}" srcOrd="0" destOrd="0" presId="urn:microsoft.com/office/officeart/2005/8/layout/cycle2"/>
    <dgm:cxn modelId="{AFE920F3-59CE-4BA4-8E06-4DEEFCF34337}" type="presParOf" srcId="{5CC82CC7-A4E1-40CF-93C3-ABCA9070DDD5}" destId="{9033DF4D-9BDB-45A9-8651-022A1A986AF8}" srcOrd="22" destOrd="0" presId="urn:microsoft.com/office/officeart/2005/8/layout/cycle2"/>
    <dgm:cxn modelId="{05B9B5BA-52D5-4EF8-AFE6-98C6B0836FB2}" type="presParOf" srcId="{5CC82CC7-A4E1-40CF-93C3-ABCA9070DDD5}" destId="{360D2649-A60F-4BEB-A317-63312D0DACF2}" srcOrd="23" destOrd="0" presId="urn:microsoft.com/office/officeart/2005/8/layout/cycle2"/>
    <dgm:cxn modelId="{A8639DBA-5D09-4519-9CC4-3F599EDC0F73}" type="presParOf" srcId="{360D2649-A60F-4BEB-A317-63312D0DACF2}" destId="{B08A8059-F5FC-4018-BFB0-61FB17C3B0E2}" srcOrd="0" destOrd="0" presId="urn:microsoft.com/office/officeart/2005/8/layout/cycle2"/>
    <dgm:cxn modelId="{985BD375-A27C-4D02-B642-DF0087F0EF3A}" type="presParOf" srcId="{5CC82CC7-A4E1-40CF-93C3-ABCA9070DDD5}" destId="{DD244477-8410-4D9E-8841-018AD7775288}" srcOrd="24" destOrd="0" presId="urn:microsoft.com/office/officeart/2005/8/layout/cycle2"/>
    <dgm:cxn modelId="{B66BC99A-D4C5-4C96-8749-3520C30EB710}" type="presParOf" srcId="{5CC82CC7-A4E1-40CF-93C3-ABCA9070DDD5}" destId="{28A7A70F-43BE-4CF2-9EE2-FF8FDD9E3834}" srcOrd="25" destOrd="0" presId="urn:microsoft.com/office/officeart/2005/8/layout/cycle2"/>
    <dgm:cxn modelId="{B13320E2-C396-4EAF-93F2-508DEA0802D4}" type="presParOf" srcId="{28A7A70F-43BE-4CF2-9EE2-FF8FDD9E3834}" destId="{596A7506-6AA6-4B1F-A9D0-306000C2F7E5}" srcOrd="0" destOrd="0" presId="urn:microsoft.com/office/officeart/2005/8/layout/cycle2"/>
    <dgm:cxn modelId="{5DF216EC-2EC0-49AE-B985-871D96E54E5A}" type="presParOf" srcId="{5CC82CC7-A4E1-40CF-93C3-ABCA9070DDD5}" destId="{1FAECAE4-8666-42E5-B073-E62AC86CAE49}" srcOrd="26" destOrd="0" presId="urn:microsoft.com/office/officeart/2005/8/layout/cycle2"/>
    <dgm:cxn modelId="{F6EA99DB-C2F6-4CCD-8B22-EF427FC6F22C}" type="presParOf" srcId="{5CC82CC7-A4E1-40CF-93C3-ABCA9070DDD5}" destId="{6960D374-772B-4870-9A19-2250AC2C2D68}" srcOrd="27" destOrd="0" presId="urn:microsoft.com/office/officeart/2005/8/layout/cycle2"/>
    <dgm:cxn modelId="{0ADB3788-FCFC-40FC-B273-B625BD6FB5FE}" type="presParOf" srcId="{6960D374-772B-4870-9A19-2250AC2C2D68}" destId="{B33986A6-3422-4D7F-B08D-BDA080F74EED}" srcOrd="0" destOrd="0" presId="urn:microsoft.com/office/officeart/2005/8/layout/cycle2"/>
    <dgm:cxn modelId="{5908A617-17B9-45E3-B643-6827F8D05FFB}" type="presParOf" srcId="{5CC82CC7-A4E1-40CF-93C3-ABCA9070DDD5}" destId="{DC32255F-117F-41BD-910D-682CB9E41E02}" srcOrd="28" destOrd="0" presId="urn:microsoft.com/office/officeart/2005/8/layout/cycle2"/>
    <dgm:cxn modelId="{F627A796-1118-42BD-9619-71A82E074912}" type="presParOf" srcId="{5CC82CC7-A4E1-40CF-93C3-ABCA9070DDD5}" destId="{553D10DB-CD3A-4BE7-BFBD-8B747055CFCD}" srcOrd="29" destOrd="0" presId="urn:microsoft.com/office/officeart/2005/8/layout/cycle2"/>
    <dgm:cxn modelId="{BA5E5E2A-B071-4E09-84BD-8A5F6E879D2E}" type="presParOf" srcId="{553D10DB-CD3A-4BE7-BFBD-8B747055CFCD}" destId="{EFA5CBE0-A8A4-4B36-880E-7EA0EB05072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C6F309-9019-4977-8C73-7722B26747E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5D26DF5-26FE-4A50-A840-34A7B39578C2}">
      <dgm:prSet phldrT="[Texte]" custT="1"/>
      <dgm:spPr/>
      <dgm:t>
        <a:bodyPr/>
        <a:lstStyle/>
        <a:p>
          <a:r>
            <a:rPr lang="fr-FR" sz="1800" dirty="0" smtClean="0"/>
            <a:t>Un client effectue </a:t>
          </a:r>
        </a:p>
        <a:p>
          <a:r>
            <a:rPr lang="fr-FR" sz="1800" dirty="0" smtClean="0"/>
            <a:t>un achat</a:t>
          </a:r>
        </a:p>
      </dgm:t>
    </dgm:pt>
    <dgm:pt modelId="{8FDE0292-22E7-423E-A237-3942E197F70C}" type="parTrans" cxnId="{4DEEA274-74F6-4770-A8F5-3940672EEDD3}">
      <dgm:prSet/>
      <dgm:spPr/>
      <dgm:t>
        <a:bodyPr/>
        <a:lstStyle/>
        <a:p>
          <a:endParaRPr lang="fr-FR" sz="1800"/>
        </a:p>
      </dgm:t>
    </dgm:pt>
    <dgm:pt modelId="{AF50914F-CCA7-4997-9DA4-08358FA00DED}" type="sibTrans" cxnId="{4DEEA274-74F6-4770-A8F5-3940672EEDD3}">
      <dgm:prSet/>
      <dgm:spPr/>
      <dgm:t>
        <a:bodyPr/>
        <a:lstStyle/>
        <a:p>
          <a:endParaRPr lang="fr-FR" sz="1800"/>
        </a:p>
      </dgm:t>
    </dgm:pt>
    <dgm:pt modelId="{C536FD7F-7EBB-40BB-80C5-FEC936D2458A}">
      <dgm:prSet phldrT="[Texte]" custT="1"/>
      <dgm:spPr/>
      <dgm:t>
        <a:bodyPr/>
        <a:lstStyle/>
        <a:p>
          <a:r>
            <a:rPr lang="fr-FR" sz="1800" dirty="0" smtClean="0"/>
            <a:t>Il a droit à une carte de fidélité</a:t>
          </a:r>
          <a:endParaRPr lang="fr-FR" sz="1800" dirty="0"/>
        </a:p>
      </dgm:t>
    </dgm:pt>
    <dgm:pt modelId="{D2D6F184-A0B5-45A6-B8C2-DB1F96810C43}" type="parTrans" cxnId="{5B931A26-FF6F-447B-8887-7B4890883D0C}">
      <dgm:prSet/>
      <dgm:spPr/>
      <dgm:t>
        <a:bodyPr/>
        <a:lstStyle/>
        <a:p>
          <a:endParaRPr lang="fr-FR" sz="1800"/>
        </a:p>
      </dgm:t>
    </dgm:pt>
    <dgm:pt modelId="{0406D710-6588-4912-89D3-188536E2F551}" type="sibTrans" cxnId="{5B931A26-FF6F-447B-8887-7B4890883D0C}">
      <dgm:prSet/>
      <dgm:spPr/>
      <dgm:t>
        <a:bodyPr/>
        <a:lstStyle/>
        <a:p>
          <a:endParaRPr lang="fr-FR" sz="1800"/>
        </a:p>
      </dgm:t>
    </dgm:pt>
    <dgm:pt modelId="{59F8D6D7-7AEA-4D8E-A27D-BB00AC184252}">
      <dgm:prSet phldrT="[Texte]" custT="1"/>
      <dgm:spPr/>
      <dgm:t>
        <a:bodyPr/>
        <a:lstStyle/>
        <a:p>
          <a:r>
            <a:rPr lang="fr-FR" sz="1800" dirty="0" smtClean="0"/>
            <a:t>Il cumule des points suivant les produits</a:t>
          </a:r>
          <a:endParaRPr lang="fr-FR" sz="1800" dirty="0"/>
        </a:p>
      </dgm:t>
    </dgm:pt>
    <dgm:pt modelId="{8352077F-F955-413D-B966-A0304F03F1C9}" type="parTrans" cxnId="{C8A55F0B-08CB-4D67-B1D5-9D5EE0A406CA}">
      <dgm:prSet/>
      <dgm:spPr/>
      <dgm:t>
        <a:bodyPr/>
        <a:lstStyle/>
        <a:p>
          <a:endParaRPr lang="fr-FR" sz="1800"/>
        </a:p>
      </dgm:t>
    </dgm:pt>
    <dgm:pt modelId="{C61D5D08-B92C-43D5-9937-36A7297E8A4D}" type="sibTrans" cxnId="{C8A55F0B-08CB-4D67-B1D5-9D5EE0A406CA}">
      <dgm:prSet/>
      <dgm:spPr/>
      <dgm:t>
        <a:bodyPr/>
        <a:lstStyle/>
        <a:p>
          <a:endParaRPr lang="fr-FR" sz="1800"/>
        </a:p>
      </dgm:t>
    </dgm:pt>
    <dgm:pt modelId="{A9D75DE1-E2A7-4EE9-BC45-EDAB626BFD91}">
      <dgm:prSet custT="1"/>
      <dgm:spPr/>
      <dgm:t>
        <a:bodyPr/>
        <a:lstStyle/>
        <a:p>
          <a:r>
            <a:rPr lang="fr-FR" sz="1800" dirty="0" smtClean="0"/>
            <a:t>Il gagne des cadeaux</a:t>
          </a:r>
          <a:endParaRPr lang="fr-FR" sz="1800" dirty="0"/>
        </a:p>
      </dgm:t>
    </dgm:pt>
    <dgm:pt modelId="{A08FEED8-5B20-4FA3-AEFC-638612DC6131}" type="parTrans" cxnId="{51B9B556-9E09-4437-B7FC-8F97DD4DBD8A}">
      <dgm:prSet/>
      <dgm:spPr/>
      <dgm:t>
        <a:bodyPr/>
        <a:lstStyle/>
        <a:p>
          <a:endParaRPr lang="fr-FR"/>
        </a:p>
      </dgm:t>
    </dgm:pt>
    <dgm:pt modelId="{97E9785F-6106-4843-95FD-47CEB928CF2F}" type="sibTrans" cxnId="{51B9B556-9E09-4437-B7FC-8F97DD4DBD8A}">
      <dgm:prSet/>
      <dgm:spPr/>
      <dgm:t>
        <a:bodyPr/>
        <a:lstStyle/>
        <a:p>
          <a:endParaRPr lang="fr-FR"/>
        </a:p>
      </dgm:t>
    </dgm:pt>
    <dgm:pt modelId="{B7A2C46C-87C4-4163-8D5C-FBDF2CB7A392}" type="pres">
      <dgm:prSet presAssocID="{26C6F309-9019-4977-8C73-7722B26747E4}" presName="Name0" presStyleCnt="0">
        <dgm:presLayoutVars>
          <dgm:dir/>
          <dgm:animLvl val="lvl"/>
          <dgm:resizeHandles val="exact"/>
        </dgm:presLayoutVars>
      </dgm:prSet>
      <dgm:spPr/>
    </dgm:pt>
    <dgm:pt modelId="{E253F2BE-CEA0-4EFF-82C6-37ABE70F9CF8}" type="pres">
      <dgm:prSet presAssocID="{65D26DF5-26FE-4A50-A840-34A7B39578C2}" presName="parTxOnly" presStyleLbl="node1" presStyleIdx="0" presStyleCnt="4" custScaleX="91712" custScaleY="1508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710710-7CBF-4616-9ABC-7CF66100D040}" type="pres">
      <dgm:prSet presAssocID="{AF50914F-CCA7-4997-9DA4-08358FA00DED}" presName="parTxOnlySpace" presStyleCnt="0"/>
      <dgm:spPr/>
    </dgm:pt>
    <dgm:pt modelId="{AC3EAF5C-99B7-44A9-B696-D3192F34EC73}" type="pres">
      <dgm:prSet presAssocID="{C536FD7F-7EBB-40BB-80C5-FEC936D2458A}" presName="parTxOnly" presStyleLbl="node1" presStyleIdx="1" presStyleCnt="4" custScaleY="1508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9206D2-1CFD-4E6D-BFB2-671CEBC40959}" type="pres">
      <dgm:prSet presAssocID="{0406D710-6588-4912-89D3-188536E2F551}" presName="parTxOnlySpace" presStyleCnt="0"/>
      <dgm:spPr/>
    </dgm:pt>
    <dgm:pt modelId="{4783CDEE-1804-47FB-820B-49DC22CB0F1D}" type="pres">
      <dgm:prSet presAssocID="{59F8D6D7-7AEA-4D8E-A27D-BB00AC184252}" presName="parTxOnly" presStyleLbl="node1" presStyleIdx="2" presStyleCnt="4" custScaleY="1508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A8F7F9-40E0-4CD4-A98E-369563C96AAD}" type="pres">
      <dgm:prSet presAssocID="{C61D5D08-B92C-43D5-9937-36A7297E8A4D}" presName="parTxOnlySpace" presStyleCnt="0"/>
      <dgm:spPr/>
    </dgm:pt>
    <dgm:pt modelId="{30F261FE-F1EB-4608-8ACD-086D13F70B8C}" type="pres">
      <dgm:prSet presAssocID="{A9D75DE1-E2A7-4EE9-BC45-EDAB626BFD91}" presName="parTxOnly" presStyleLbl="node1" presStyleIdx="3" presStyleCnt="4" custScaleY="150882">
        <dgm:presLayoutVars>
          <dgm:chMax val="0"/>
          <dgm:chPref val="0"/>
          <dgm:bulletEnabled val="1"/>
        </dgm:presLayoutVars>
      </dgm:prSet>
      <dgm:spPr/>
    </dgm:pt>
  </dgm:ptLst>
  <dgm:cxnLst>
    <dgm:cxn modelId="{BB535F99-9B81-4A4A-9402-8E74BE10E43F}" type="presOf" srcId="{A9D75DE1-E2A7-4EE9-BC45-EDAB626BFD91}" destId="{30F261FE-F1EB-4608-8ACD-086D13F70B8C}" srcOrd="0" destOrd="0" presId="urn:microsoft.com/office/officeart/2005/8/layout/chevron1"/>
    <dgm:cxn modelId="{320D68B1-7B64-44EB-BCF0-6235B4C2F56A}" type="presOf" srcId="{C536FD7F-7EBB-40BB-80C5-FEC936D2458A}" destId="{AC3EAF5C-99B7-44A9-B696-D3192F34EC73}" srcOrd="0" destOrd="0" presId="urn:microsoft.com/office/officeart/2005/8/layout/chevron1"/>
    <dgm:cxn modelId="{FDC27658-36C6-4C7B-B319-DEA4CAD294F8}" type="presOf" srcId="{26C6F309-9019-4977-8C73-7722B26747E4}" destId="{B7A2C46C-87C4-4163-8D5C-FBDF2CB7A392}" srcOrd="0" destOrd="0" presId="urn:microsoft.com/office/officeart/2005/8/layout/chevron1"/>
    <dgm:cxn modelId="{C8A55F0B-08CB-4D67-B1D5-9D5EE0A406CA}" srcId="{26C6F309-9019-4977-8C73-7722B26747E4}" destId="{59F8D6D7-7AEA-4D8E-A27D-BB00AC184252}" srcOrd="2" destOrd="0" parTransId="{8352077F-F955-413D-B966-A0304F03F1C9}" sibTransId="{C61D5D08-B92C-43D5-9937-36A7297E8A4D}"/>
    <dgm:cxn modelId="{5B931A26-FF6F-447B-8887-7B4890883D0C}" srcId="{26C6F309-9019-4977-8C73-7722B26747E4}" destId="{C536FD7F-7EBB-40BB-80C5-FEC936D2458A}" srcOrd="1" destOrd="0" parTransId="{D2D6F184-A0B5-45A6-B8C2-DB1F96810C43}" sibTransId="{0406D710-6588-4912-89D3-188536E2F551}"/>
    <dgm:cxn modelId="{F58A9CB2-FB5D-45F2-9941-B4F1141D2652}" type="presOf" srcId="{59F8D6D7-7AEA-4D8E-A27D-BB00AC184252}" destId="{4783CDEE-1804-47FB-820B-49DC22CB0F1D}" srcOrd="0" destOrd="0" presId="urn:microsoft.com/office/officeart/2005/8/layout/chevron1"/>
    <dgm:cxn modelId="{4DEEA274-74F6-4770-A8F5-3940672EEDD3}" srcId="{26C6F309-9019-4977-8C73-7722B26747E4}" destId="{65D26DF5-26FE-4A50-A840-34A7B39578C2}" srcOrd="0" destOrd="0" parTransId="{8FDE0292-22E7-423E-A237-3942E197F70C}" sibTransId="{AF50914F-CCA7-4997-9DA4-08358FA00DED}"/>
    <dgm:cxn modelId="{D0949E2F-ABDB-4B4F-81C7-18375A5AFD07}" type="presOf" srcId="{65D26DF5-26FE-4A50-A840-34A7B39578C2}" destId="{E253F2BE-CEA0-4EFF-82C6-37ABE70F9CF8}" srcOrd="0" destOrd="0" presId="urn:microsoft.com/office/officeart/2005/8/layout/chevron1"/>
    <dgm:cxn modelId="{51B9B556-9E09-4437-B7FC-8F97DD4DBD8A}" srcId="{26C6F309-9019-4977-8C73-7722B26747E4}" destId="{A9D75DE1-E2A7-4EE9-BC45-EDAB626BFD91}" srcOrd="3" destOrd="0" parTransId="{A08FEED8-5B20-4FA3-AEFC-638612DC6131}" sibTransId="{97E9785F-6106-4843-95FD-47CEB928CF2F}"/>
    <dgm:cxn modelId="{FD26EC93-F43F-4201-83A1-C2759B039B78}" type="presParOf" srcId="{B7A2C46C-87C4-4163-8D5C-FBDF2CB7A392}" destId="{E253F2BE-CEA0-4EFF-82C6-37ABE70F9CF8}" srcOrd="0" destOrd="0" presId="urn:microsoft.com/office/officeart/2005/8/layout/chevron1"/>
    <dgm:cxn modelId="{A3FBEF1C-9BF7-4F31-939A-7F8638BD3757}" type="presParOf" srcId="{B7A2C46C-87C4-4163-8D5C-FBDF2CB7A392}" destId="{30710710-7CBF-4616-9ABC-7CF66100D040}" srcOrd="1" destOrd="0" presId="urn:microsoft.com/office/officeart/2005/8/layout/chevron1"/>
    <dgm:cxn modelId="{23D46914-B3C1-47FD-B257-2C4C80D94AF3}" type="presParOf" srcId="{B7A2C46C-87C4-4163-8D5C-FBDF2CB7A392}" destId="{AC3EAF5C-99B7-44A9-B696-D3192F34EC73}" srcOrd="2" destOrd="0" presId="urn:microsoft.com/office/officeart/2005/8/layout/chevron1"/>
    <dgm:cxn modelId="{3EC8AAFB-4D4C-47A2-920F-AF0D1B8783E4}" type="presParOf" srcId="{B7A2C46C-87C4-4163-8D5C-FBDF2CB7A392}" destId="{A99206D2-1CFD-4E6D-BFB2-671CEBC40959}" srcOrd="3" destOrd="0" presId="urn:microsoft.com/office/officeart/2005/8/layout/chevron1"/>
    <dgm:cxn modelId="{47D5C129-C0CB-42BA-8B6B-46ACA2B01CE6}" type="presParOf" srcId="{B7A2C46C-87C4-4163-8D5C-FBDF2CB7A392}" destId="{4783CDEE-1804-47FB-820B-49DC22CB0F1D}" srcOrd="4" destOrd="0" presId="urn:microsoft.com/office/officeart/2005/8/layout/chevron1"/>
    <dgm:cxn modelId="{8C326806-6644-4AD3-80AE-7DB11EFE63CA}" type="presParOf" srcId="{B7A2C46C-87C4-4163-8D5C-FBDF2CB7A392}" destId="{93A8F7F9-40E0-4CD4-A98E-369563C96AAD}" srcOrd="5" destOrd="0" presId="urn:microsoft.com/office/officeart/2005/8/layout/chevron1"/>
    <dgm:cxn modelId="{7B0BF294-6718-49D5-BC04-07AF129FF290}" type="presParOf" srcId="{B7A2C46C-87C4-4163-8D5C-FBDF2CB7A392}" destId="{30F261FE-F1EB-4608-8ACD-086D13F70B8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F199A3-C03E-4FC1-8268-D40D3D7D933D}" type="doc">
      <dgm:prSet loTypeId="urn:microsoft.com/office/officeart/2005/8/layout/pyramid3" loCatId="pyramid" qsTypeId="urn:microsoft.com/office/officeart/2005/8/quickstyle/simple1" qsCatId="simple" csTypeId="urn:microsoft.com/office/officeart/2005/8/colors/accent2_5" csCatId="accent2" phldr="1"/>
      <dgm:spPr/>
    </dgm:pt>
    <dgm:pt modelId="{5F311A05-97A4-4176-ADEE-452B433CE2D0}">
      <dgm:prSet phldrT="[Texte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sz="3200" dirty="0" smtClean="0"/>
            <a:t>Super Admin </a:t>
          </a:r>
        </a:p>
        <a:p>
          <a:r>
            <a:rPr lang="fr-FR" sz="2000" dirty="0" smtClean="0"/>
            <a:t>(créateur de l’application)</a:t>
          </a:r>
          <a:endParaRPr lang="fr-FR" sz="2000" dirty="0"/>
        </a:p>
      </dgm:t>
    </dgm:pt>
    <dgm:pt modelId="{4AAD10F4-293F-42BD-927D-1198B7F4F782}" type="parTrans" cxnId="{849275D7-809F-4966-98F1-590BA6ED44D7}">
      <dgm:prSet/>
      <dgm:spPr/>
      <dgm:t>
        <a:bodyPr/>
        <a:lstStyle/>
        <a:p>
          <a:endParaRPr lang="fr-FR"/>
        </a:p>
      </dgm:t>
    </dgm:pt>
    <dgm:pt modelId="{891AA148-3167-4FD4-88E2-3B3683E5B162}" type="sibTrans" cxnId="{849275D7-809F-4966-98F1-590BA6ED44D7}">
      <dgm:prSet/>
      <dgm:spPr/>
      <dgm:t>
        <a:bodyPr/>
        <a:lstStyle/>
        <a:p>
          <a:endParaRPr lang="fr-FR"/>
        </a:p>
      </dgm:t>
    </dgm:pt>
    <dgm:pt modelId="{09C8146F-A1AD-445D-9D1B-2ECD976828B8}">
      <dgm:prSet phldrT="[Texte]" custT="1"/>
      <dgm:spPr>
        <a:solidFill>
          <a:schemeClr val="accent2">
            <a:lumMod val="40000"/>
            <a:lumOff val="60000"/>
            <a:alpha val="70000"/>
          </a:schemeClr>
        </a:solidFill>
      </dgm:spPr>
      <dgm:t>
        <a:bodyPr/>
        <a:lstStyle/>
        <a:p>
          <a:r>
            <a:rPr lang="fr-FR" sz="2800" dirty="0" smtClean="0"/>
            <a:t>Business Admin </a:t>
          </a:r>
        </a:p>
        <a:p>
          <a:r>
            <a:rPr lang="fr-FR" sz="1600" dirty="0" smtClean="0"/>
            <a:t>(gérant de business ou groupe)</a:t>
          </a:r>
          <a:endParaRPr lang="fr-FR" sz="1600" dirty="0"/>
        </a:p>
      </dgm:t>
    </dgm:pt>
    <dgm:pt modelId="{56EEB9F4-902B-40EC-B697-2CA092C179F2}" type="parTrans" cxnId="{FF4099E3-7D71-4905-8303-8255D32C3522}">
      <dgm:prSet/>
      <dgm:spPr/>
      <dgm:t>
        <a:bodyPr/>
        <a:lstStyle/>
        <a:p>
          <a:endParaRPr lang="fr-FR"/>
        </a:p>
      </dgm:t>
    </dgm:pt>
    <dgm:pt modelId="{EE45AC69-7A4B-4185-877F-A457C2EDF159}" type="sibTrans" cxnId="{FF4099E3-7D71-4905-8303-8255D32C3522}">
      <dgm:prSet/>
      <dgm:spPr/>
      <dgm:t>
        <a:bodyPr/>
        <a:lstStyle/>
        <a:p>
          <a:endParaRPr lang="fr-FR"/>
        </a:p>
      </dgm:t>
    </dgm:pt>
    <dgm:pt modelId="{45766EB8-56CD-4EA1-BC13-FDA713E3961C}">
      <dgm:prSet custT="1"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fr-FR" sz="2400" dirty="0" smtClean="0"/>
            <a:t>Shop Admin</a:t>
          </a:r>
        </a:p>
        <a:p>
          <a:r>
            <a:rPr lang="fr-FR" sz="2400" dirty="0" smtClean="0"/>
            <a:t> </a:t>
          </a:r>
          <a:r>
            <a:rPr lang="fr-FR" sz="1400" dirty="0" smtClean="0"/>
            <a:t>(gérant de</a:t>
          </a:r>
        </a:p>
        <a:p>
          <a:r>
            <a:rPr lang="fr-FR" sz="1400" dirty="0" smtClean="0"/>
            <a:t> boutique)</a:t>
          </a:r>
          <a:endParaRPr lang="fr-FR" sz="1400" dirty="0" smtClean="0"/>
        </a:p>
      </dgm:t>
    </dgm:pt>
    <dgm:pt modelId="{9DEB3B21-4BAB-4B3B-9909-30CAEF21278A}" type="parTrans" cxnId="{1C9EDCFC-D307-40B5-AA65-6BFFD4F92FD2}">
      <dgm:prSet/>
      <dgm:spPr/>
      <dgm:t>
        <a:bodyPr/>
        <a:lstStyle/>
        <a:p>
          <a:endParaRPr lang="fr-FR"/>
        </a:p>
      </dgm:t>
    </dgm:pt>
    <dgm:pt modelId="{5618BB7D-4E28-4E9B-B356-246CEDCC9339}" type="sibTrans" cxnId="{1C9EDCFC-D307-40B5-AA65-6BFFD4F92FD2}">
      <dgm:prSet/>
      <dgm:spPr/>
      <dgm:t>
        <a:bodyPr/>
        <a:lstStyle/>
        <a:p>
          <a:endParaRPr lang="fr-FR"/>
        </a:p>
      </dgm:t>
    </dgm:pt>
    <dgm:pt modelId="{4F4826CF-99F8-448E-9A19-EC91499BF750}" type="pres">
      <dgm:prSet presAssocID="{BCF199A3-C03E-4FC1-8268-D40D3D7D933D}" presName="Name0" presStyleCnt="0">
        <dgm:presLayoutVars>
          <dgm:dir/>
          <dgm:animLvl val="lvl"/>
          <dgm:resizeHandles val="exact"/>
        </dgm:presLayoutVars>
      </dgm:prSet>
      <dgm:spPr/>
    </dgm:pt>
    <dgm:pt modelId="{ED0D8FF7-C9E9-4661-94A2-B9133EE393EB}" type="pres">
      <dgm:prSet presAssocID="{5F311A05-97A4-4176-ADEE-452B433CE2D0}" presName="Name8" presStyleCnt="0"/>
      <dgm:spPr/>
    </dgm:pt>
    <dgm:pt modelId="{CF5FAFE0-651E-4079-A60B-4EF9A2CAF1F8}" type="pres">
      <dgm:prSet presAssocID="{5F311A05-97A4-4176-ADEE-452B433CE2D0}" presName="level" presStyleLbl="node1" presStyleIdx="0" presStyleCnt="3" custLinFactNeighborX="441" custLinFactNeighborY="-21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D77F4-5976-4E0F-B183-C0EE716769FA}" type="pres">
      <dgm:prSet presAssocID="{5F311A05-97A4-4176-ADEE-452B433CE2D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DE5CBD-A7B2-4AC8-9727-40605BF619D5}" type="pres">
      <dgm:prSet presAssocID="{09C8146F-A1AD-445D-9D1B-2ECD976828B8}" presName="Name8" presStyleCnt="0"/>
      <dgm:spPr/>
    </dgm:pt>
    <dgm:pt modelId="{9EE85491-D509-4A52-8555-9CD4FC3C342E}" type="pres">
      <dgm:prSet presAssocID="{09C8146F-A1AD-445D-9D1B-2ECD976828B8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261FAB-9289-45FC-96D7-E797EDC860B5}" type="pres">
      <dgm:prSet presAssocID="{09C8146F-A1AD-445D-9D1B-2ECD976828B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45DDC7-3250-4EBD-A824-A1498F9A3501}" type="pres">
      <dgm:prSet presAssocID="{45766EB8-56CD-4EA1-BC13-FDA713E3961C}" presName="Name8" presStyleCnt="0"/>
      <dgm:spPr/>
    </dgm:pt>
    <dgm:pt modelId="{31828883-12E9-48FD-81FA-C05B66E2E9A6}" type="pres">
      <dgm:prSet presAssocID="{45766EB8-56CD-4EA1-BC13-FDA713E3961C}" presName="level" presStyleLbl="node1" presStyleIdx="2" presStyleCnt="3">
        <dgm:presLayoutVars>
          <dgm:chMax val="1"/>
          <dgm:bulletEnabled val="1"/>
        </dgm:presLayoutVars>
      </dgm:prSet>
      <dgm:spPr/>
    </dgm:pt>
    <dgm:pt modelId="{DE9884A8-7ADF-45C8-8F5F-670F6F228767}" type="pres">
      <dgm:prSet presAssocID="{45766EB8-56CD-4EA1-BC13-FDA713E3961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3D79785-4AE4-42FD-9FAA-35A06C1F341B}" type="presOf" srcId="{5F311A05-97A4-4176-ADEE-452B433CE2D0}" destId="{4ABD77F4-5976-4E0F-B183-C0EE716769FA}" srcOrd="1" destOrd="0" presId="urn:microsoft.com/office/officeart/2005/8/layout/pyramid3"/>
    <dgm:cxn modelId="{B20E8678-BA65-4FBE-BFC9-2DA9EDB73AE4}" type="presOf" srcId="{BCF199A3-C03E-4FC1-8268-D40D3D7D933D}" destId="{4F4826CF-99F8-448E-9A19-EC91499BF750}" srcOrd="0" destOrd="0" presId="urn:microsoft.com/office/officeart/2005/8/layout/pyramid3"/>
    <dgm:cxn modelId="{FF4099E3-7D71-4905-8303-8255D32C3522}" srcId="{BCF199A3-C03E-4FC1-8268-D40D3D7D933D}" destId="{09C8146F-A1AD-445D-9D1B-2ECD976828B8}" srcOrd="1" destOrd="0" parTransId="{56EEB9F4-902B-40EC-B697-2CA092C179F2}" sibTransId="{EE45AC69-7A4B-4185-877F-A457C2EDF159}"/>
    <dgm:cxn modelId="{A47366D9-4214-45C3-8270-85A7EF9F29A8}" type="presOf" srcId="{09C8146F-A1AD-445D-9D1B-2ECD976828B8}" destId="{FB261FAB-9289-45FC-96D7-E797EDC860B5}" srcOrd="1" destOrd="0" presId="urn:microsoft.com/office/officeart/2005/8/layout/pyramid3"/>
    <dgm:cxn modelId="{3B264F58-E69E-4B17-BD4C-4631AAFC00C1}" type="presOf" srcId="{5F311A05-97A4-4176-ADEE-452B433CE2D0}" destId="{CF5FAFE0-651E-4079-A60B-4EF9A2CAF1F8}" srcOrd="0" destOrd="0" presId="urn:microsoft.com/office/officeart/2005/8/layout/pyramid3"/>
    <dgm:cxn modelId="{1C9EDCFC-D307-40B5-AA65-6BFFD4F92FD2}" srcId="{BCF199A3-C03E-4FC1-8268-D40D3D7D933D}" destId="{45766EB8-56CD-4EA1-BC13-FDA713E3961C}" srcOrd="2" destOrd="0" parTransId="{9DEB3B21-4BAB-4B3B-9909-30CAEF21278A}" sibTransId="{5618BB7D-4E28-4E9B-B356-246CEDCC9339}"/>
    <dgm:cxn modelId="{411C9F24-344A-423A-BED2-A0CFFE959B90}" type="presOf" srcId="{45766EB8-56CD-4EA1-BC13-FDA713E3961C}" destId="{31828883-12E9-48FD-81FA-C05B66E2E9A6}" srcOrd="0" destOrd="0" presId="urn:microsoft.com/office/officeart/2005/8/layout/pyramid3"/>
    <dgm:cxn modelId="{849275D7-809F-4966-98F1-590BA6ED44D7}" srcId="{BCF199A3-C03E-4FC1-8268-D40D3D7D933D}" destId="{5F311A05-97A4-4176-ADEE-452B433CE2D0}" srcOrd="0" destOrd="0" parTransId="{4AAD10F4-293F-42BD-927D-1198B7F4F782}" sibTransId="{891AA148-3167-4FD4-88E2-3B3683E5B162}"/>
    <dgm:cxn modelId="{61C48AD4-1501-4A86-B63A-7AE97AB3F729}" type="presOf" srcId="{45766EB8-56CD-4EA1-BC13-FDA713E3961C}" destId="{DE9884A8-7ADF-45C8-8F5F-670F6F228767}" srcOrd="1" destOrd="0" presId="urn:microsoft.com/office/officeart/2005/8/layout/pyramid3"/>
    <dgm:cxn modelId="{E01B34C5-22F0-4574-82F4-23F85B6E44E3}" type="presOf" srcId="{09C8146F-A1AD-445D-9D1B-2ECD976828B8}" destId="{9EE85491-D509-4A52-8555-9CD4FC3C342E}" srcOrd="0" destOrd="0" presId="urn:microsoft.com/office/officeart/2005/8/layout/pyramid3"/>
    <dgm:cxn modelId="{2D5C40E6-BE3C-4BD9-85A9-445F008E54F9}" type="presParOf" srcId="{4F4826CF-99F8-448E-9A19-EC91499BF750}" destId="{ED0D8FF7-C9E9-4661-94A2-B9133EE393EB}" srcOrd="0" destOrd="0" presId="urn:microsoft.com/office/officeart/2005/8/layout/pyramid3"/>
    <dgm:cxn modelId="{33821D1D-6A70-4469-809A-708F4ED7791E}" type="presParOf" srcId="{ED0D8FF7-C9E9-4661-94A2-B9133EE393EB}" destId="{CF5FAFE0-651E-4079-A60B-4EF9A2CAF1F8}" srcOrd="0" destOrd="0" presId="urn:microsoft.com/office/officeart/2005/8/layout/pyramid3"/>
    <dgm:cxn modelId="{4175C3E3-DDA6-4DB8-A0C4-9CC0E16C79E6}" type="presParOf" srcId="{ED0D8FF7-C9E9-4661-94A2-B9133EE393EB}" destId="{4ABD77F4-5976-4E0F-B183-C0EE716769FA}" srcOrd="1" destOrd="0" presId="urn:microsoft.com/office/officeart/2005/8/layout/pyramid3"/>
    <dgm:cxn modelId="{AD4D575E-68F4-4B0D-9474-280709F1A4B3}" type="presParOf" srcId="{4F4826CF-99F8-448E-9A19-EC91499BF750}" destId="{63DE5CBD-A7B2-4AC8-9727-40605BF619D5}" srcOrd="1" destOrd="0" presId="urn:microsoft.com/office/officeart/2005/8/layout/pyramid3"/>
    <dgm:cxn modelId="{1B3ABD6A-A35E-4C09-BBA6-60E0ED4E2BB9}" type="presParOf" srcId="{63DE5CBD-A7B2-4AC8-9727-40605BF619D5}" destId="{9EE85491-D509-4A52-8555-9CD4FC3C342E}" srcOrd="0" destOrd="0" presId="urn:microsoft.com/office/officeart/2005/8/layout/pyramid3"/>
    <dgm:cxn modelId="{2090E90B-FCBC-4288-9A1E-E58B2468A4F0}" type="presParOf" srcId="{63DE5CBD-A7B2-4AC8-9727-40605BF619D5}" destId="{FB261FAB-9289-45FC-96D7-E797EDC860B5}" srcOrd="1" destOrd="0" presId="urn:microsoft.com/office/officeart/2005/8/layout/pyramid3"/>
    <dgm:cxn modelId="{F6456EDA-27CD-495C-8A74-7E3E63FA54C4}" type="presParOf" srcId="{4F4826CF-99F8-448E-9A19-EC91499BF750}" destId="{EA45DDC7-3250-4EBD-A824-A1498F9A3501}" srcOrd="2" destOrd="0" presId="urn:microsoft.com/office/officeart/2005/8/layout/pyramid3"/>
    <dgm:cxn modelId="{C0DA8929-8A82-44F2-983D-A0A9A0645E88}" type="presParOf" srcId="{EA45DDC7-3250-4EBD-A824-A1498F9A3501}" destId="{31828883-12E9-48FD-81FA-C05B66E2E9A6}" srcOrd="0" destOrd="0" presId="urn:microsoft.com/office/officeart/2005/8/layout/pyramid3"/>
    <dgm:cxn modelId="{6AD7DDD2-6A80-432A-82F8-E7257854B1A0}" type="presParOf" srcId="{EA45DDC7-3250-4EBD-A824-A1498F9A3501}" destId="{DE9884A8-7ADF-45C8-8F5F-670F6F228767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96BF0E-B192-4775-919E-225881FDCA8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15D0F08-6F3A-4639-9B1A-FDC0625232ED}">
      <dgm:prSet phldrT="[Texte]"/>
      <dgm:spPr/>
      <dgm:t>
        <a:bodyPr/>
        <a:lstStyle/>
        <a:p>
          <a:r>
            <a:rPr lang="fr-FR" dirty="0" smtClean="0"/>
            <a:t>Création du composant</a:t>
          </a:r>
          <a:endParaRPr lang="fr-FR" dirty="0"/>
        </a:p>
      </dgm:t>
    </dgm:pt>
    <dgm:pt modelId="{1D826C0B-9EA2-40D5-9926-B1F5C61B9D5A}" type="parTrans" cxnId="{4593022C-4B8A-4027-9176-F0970359BE18}">
      <dgm:prSet/>
      <dgm:spPr/>
      <dgm:t>
        <a:bodyPr/>
        <a:lstStyle/>
        <a:p>
          <a:endParaRPr lang="fr-FR"/>
        </a:p>
      </dgm:t>
    </dgm:pt>
    <dgm:pt modelId="{16D82A40-C0D2-41E0-9977-C95494A1F7F1}" type="sibTrans" cxnId="{4593022C-4B8A-4027-9176-F0970359BE18}">
      <dgm:prSet/>
      <dgm:spPr/>
      <dgm:t>
        <a:bodyPr/>
        <a:lstStyle/>
        <a:p>
          <a:endParaRPr lang="fr-FR"/>
        </a:p>
      </dgm:t>
    </dgm:pt>
    <dgm:pt modelId="{CC7ED1D5-E8FC-4DAB-9D6C-4308E39CC4D8}">
      <dgm:prSet phldrT="[Texte]"/>
      <dgm:spPr/>
      <dgm:t>
        <a:bodyPr/>
        <a:lstStyle/>
        <a:p>
          <a:r>
            <a:rPr lang="fr-FR" dirty="0" smtClean="0"/>
            <a:t>Controller</a:t>
          </a:r>
          <a:endParaRPr lang="fr-FR" dirty="0"/>
        </a:p>
      </dgm:t>
    </dgm:pt>
    <dgm:pt modelId="{69FF97E3-DB78-4B10-803A-5CE4A12B1FF2}" type="parTrans" cxnId="{D9B2E3AD-65D2-469A-9ECB-5A8CCD8A2350}">
      <dgm:prSet/>
      <dgm:spPr/>
      <dgm:t>
        <a:bodyPr/>
        <a:lstStyle/>
        <a:p>
          <a:endParaRPr lang="fr-FR"/>
        </a:p>
      </dgm:t>
    </dgm:pt>
    <dgm:pt modelId="{DF11274A-F383-4ED8-9371-095A6BA11B80}" type="sibTrans" cxnId="{D9B2E3AD-65D2-469A-9ECB-5A8CCD8A2350}">
      <dgm:prSet/>
      <dgm:spPr/>
      <dgm:t>
        <a:bodyPr/>
        <a:lstStyle/>
        <a:p>
          <a:endParaRPr lang="fr-FR"/>
        </a:p>
      </dgm:t>
    </dgm:pt>
    <dgm:pt modelId="{BDC41FA8-C80C-4636-979E-5130B8044B5C}">
      <dgm:prSet phldrT="[Texte]"/>
      <dgm:spPr/>
      <dgm:t>
        <a:bodyPr/>
        <a:lstStyle/>
        <a:p>
          <a:r>
            <a:rPr lang="fr-FR" dirty="0" smtClean="0"/>
            <a:t>Template</a:t>
          </a:r>
          <a:endParaRPr lang="fr-FR" dirty="0"/>
        </a:p>
      </dgm:t>
    </dgm:pt>
    <dgm:pt modelId="{2C0649D3-123B-47D4-92CD-C8A71DF54BC2}" type="parTrans" cxnId="{D6BFE2CF-F83C-4DB8-B650-8A77D2DCCD68}">
      <dgm:prSet/>
      <dgm:spPr/>
      <dgm:t>
        <a:bodyPr/>
        <a:lstStyle/>
        <a:p>
          <a:endParaRPr lang="fr-FR"/>
        </a:p>
      </dgm:t>
    </dgm:pt>
    <dgm:pt modelId="{14F4D0CB-1F3B-4708-A814-3A06E057DF7C}" type="sibTrans" cxnId="{D6BFE2CF-F83C-4DB8-B650-8A77D2DCCD68}">
      <dgm:prSet/>
      <dgm:spPr/>
      <dgm:t>
        <a:bodyPr/>
        <a:lstStyle/>
        <a:p>
          <a:endParaRPr lang="fr-FR"/>
        </a:p>
      </dgm:t>
    </dgm:pt>
    <dgm:pt modelId="{4ECA3E0E-3311-412A-B87B-CBFC812F779F}" type="pres">
      <dgm:prSet presAssocID="{1396BF0E-B192-4775-919E-225881FDCA87}" presName="linear" presStyleCnt="0">
        <dgm:presLayoutVars>
          <dgm:dir/>
          <dgm:animLvl val="lvl"/>
          <dgm:resizeHandles val="exact"/>
        </dgm:presLayoutVars>
      </dgm:prSet>
      <dgm:spPr/>
    </dgm:pt>
    <dgm:pt modelId="{B28842F5-440A-45AF-9C4D-890F98B39248}" type="pres">
      <dgm:prSet presAssocID="{415D0F08-6F3A-4639-9B1A-FDC0625232ED}" presName="parentLin" presStyleCnt="0"/>
      <dgm:spPr/>
    </dgm:pt>
    <dgm:pt modelId="{175294AA-CF94-4CD0-A811-B7A6FADEA2D9}" type="pres">
      <dgm:prSet presAssocID="{415D0F08-6F3A-4639-9B1A-FDC0625232ED}" presName="parentLeftMargin" presStyleLbl="node1" presStyleIdx="0" presStyleCnt="3"/>
      <dgm:spPr/>
    </dgm:pt>
    <dgm:pt modelId="{5EE5DCE1-2C95-44DA-A121-1DB88F554596}" type="pres">
      <dgm:prSet presAssocID="{415D0F08-6F3A-4639-9B1A-FDC0625232E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8A01A2-73CF-4607-B9D0-91C058D1F566}" type="pres">
      <dgm:prSet presAssocID="{415D0F08-6F3A-4639-9B1A-FDC0625232ED}" presName="negativeSpace" presStyleCnt="0"/>
      <dgm:spPr/>
    </dgm:pt>
    <dgm:pt modelId="{A5430639-EF4D-42F9-AE54-8C7A017852BB}" type="pres">
      <dgm:prSet presAssocID="{415D0F08-6F3A-4639-9B1A-FDC0625232ED}" presName="childText" presStyleLbl="conFgAcc1" presStyleIdx="0" presStyleCnt="3">
        <dgm:presLayoutVars>
          <dgm:bulletEnabled val="1"/>
        </dgm:presLayoutVars>
      </dgm:prSet>
      <dgm:spPr/>
    </dgm:pt>
    <dgm:pt modelId="{8AE8B5F7-E9EF-44AD-9601-5A303F1C552B}" type="pres">
      <dgm:prSet presAssocID="{16D82A40-C0D2-41E0-9977-C95494A1F7F1}" presName="spaceBetweenRectangles" presStyleCnt="0"/>
      <dgm:spPr/>
    </dgm:pt>
    <dgm:pt modelId="{6F803D2C-8281-474A-A8B6-004DF8D7E767}" type="pres">
      <dgm:prSet presAssocID="{CC7ED1D5-E8FC-4DAB-9D6C-4308E39CC4D8}" presName="parentLin" presStyleCnt="0"/>
      <dgm:spPr/>
    </dgm:pt>
    <dgm:pt modelId="{29495F2E-1E0F-41D2-BE20-1E6159623EB0}" type="pres">
      <dgm:prSet presAssocID="{CC7ED1D5-E8FC-4DAB-9D6C-4308E39CC4D8}" presName="parentLeftMargin" presStyleLbl="node1" presStyleIdx="0" presStyleCnt="3"/>
      <dgm:spPr/>
    </dgm:pt>
    <dgm:pt modelId="{9733536B-0C08-4C8C-A4EE-96BFE05F7EFC}" type="pres">
      <dgm:prSet presAssocID="{CC7ED1D5-E8FC-4DAB-9D6C-4308E39CC4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E73AAD-8C25-4D6E-87D4-FD858270D23C}" type="pres">
      <dgm:prSet presAssocID="{CC7ED1D5-E8FC-4DAB-9D6C-4308E39CC4D8}" presName="negativeSpace" presStyleCnt="0"/>
      <dgm:spPr/>
    </dgm:pt>
    <dgm:pt modelId="{2ADCE5CF-6940-45E6-9960-88A192C1A53F}" type="pres">
      <dgm:prSet presAssocID="{CC7ED1D5-E8FC-4DAB-9D6C-4308E39CC4D8}" presName="childText" presStyleLbl="conFgAcc1" presStyleIdx="1" presStyleCnt="3">
        <dgm:presLayoutVars>
          <dgm:bulletEnabled val="1"/>
        </dgm:presLayoutVars>
      </dgm:prSet>
      <dgm:spPr/>
    </dgm:pt>
    <dgm:pt modelId="{C593C0B9-C1DB-454C-9A2B-93847B3A0153}" type="pres">
      <dgm:prSet presAssocID="{DF11274A-F383-4ED8-9371-095A6BA11B80}" presName="spaceBetweenRectangles" presStyleCnt="0"/>
      <dgm:spPr/>
    </dgm:pt>
    <dgm:pt modelId="{82CF0BBF-7B0A-4BED-9764-A3B8DD02B8F7}" type="pres">
      <dgm:prSet presAssocID="{BDC41FA8-C80C-4636-979E-5130B8044B5C}" presName="parentLin" presStyleCnt="0"/>
      <dgm:spPr/>
    </dgm:pt>
    <dgm:pt modelId="{FE970C6A-F002-4296-B25F-01797D8C6481}" type="pres">
      <dgm:prSet presAssocID="{BDC41FA8-C80C-4636-979E-5130B8044B5C}" presName="parentLeftMargin" presStyleLbl="node1" presStyleIdx="1" presStyleCnt="3"/>
      <dgm:spPr/>
    </dgm:pt>
    <dgm:pt modelId="{839E5D8B-1230-4667-9BDD-92531858735B}" type="pres">
      <dgm:prSet presAssocID="{BDC41FA8-C80C-4636-979E-5130B8044B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767D96-B63D-493D-9DBD-35876F48BF9F}" type="pres">
      <dgm:prSet presAssocID="{BDC41FA8-C80C-4636-979E-5130B8044B5C}" presName="negativeSpace" presStyleCnt="0"/>
      <dgm:spPr/>
    </dgm:pt>
    <dgm:pt modelId="{FDD431B9-5987-4D5E-8BC5-2AFED6ED646F}" type="pres">
      <dgm:prSet presAssocID="{BDC41FA8-C80C-4636-979E-5130B8044B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6966A6-CDD2-42E4-9565-ED5BEE5E1E31}" type="presOf" srcId="{CC7ED1D5-E8FC-4DAB-9D6C-4308E39CC4D8}" destId="{9733536B-0C08-4C8C-A4EE-96BFE05F7EFC}" srcOrd="1" destOrd="0" presId="urn:microsoft.com/office/officeart/2005/8/layout/list1"/>
    <dgm:cxn modelId="{6BFDCFDB-3B7B-47F8-8465-545664108F47}" type="presOf" srcId="{415D0F08-6F3A-4639-9B1A-FDC0625232ED}" destId="{5EE5DCE1-2C95-44DA-A121-1DB88F554596}" srcOrd="1" destOrd="0" presId="urn:microsoft.com/office/officeart/2005/8/layout/list1"/>
    <dgm:cxn modelId="{D1BE5E76-08F3-479C-921B-75E0823193AD}" type="presOf" srcId="{BDC41FA8-C80C-4636-979E-5130B8044B5C}" destId="{839E5D8B-1230-4667-9BDD-92531858735B}" srcOrd="1" destOrd="0" presId="urn:microsoft.com/office/officeart/2005/8/layout/list1"/>
    <dgm:cxn modelId="{880697AB-43D3-47E4-83C5-CBD338ACF2CF}" type="presOf" srcId="{1396BF0E-B192-4775-919E-225881FDCA87}" destId="{4ECA3E0E-3311-412A-B87B-CBFC812F779F}" srcOrd="0" destOrd="0" presId="urn:microsoft.com/office/officeart/2005/8/layout/list1"/>
    <dgm:cxn modelId="{6E2E7B06-E41F-4B7A-BCAE-548EA24FE0F8}" type="presOf" srcId="{BDC41FA8-C80C-4636-979E-5130B8044B5C}" destId="{FE970C6A-F002-4296-B25F-01797D8C6481}" srcOrd="0" destOrd="0" presId="urn:microsoft.com/office/officeart/2005/8/layout/list1"/>
    <dgm:cxn modelId="{D6BFE2CF-F83C-4DB8-B650-8A77D2DCCD68}" srcId="{1396BF0E-B192-4775-919E-225881FDCA87}" destId="{BDC41FA8-C80C-4636-979E-5130B8044B5C}" srcOrd="2" destOrd="0" parTransId="{2C0649D3-123B-47D4-92CD-C8A71DF54BC2}" sibTransId="{14F4D0CB-1F3B-4708-A814-3A06E057DF7C}"/>
    <dgm:cxn modelId="{8E92E144-58B6-4F39-BA36-8A89D0338783}" type="presOf" srcId="{415D0F08-6F3A-4639-9B1A-FDC0625232ED}" destId="{175294AA-CF94-4CD0-A811-B7A6FADEA2D9}" srcOrd="0" destOrd="0" presId="urn:microsoft.com/office/officeart/2005/8/layout/list1"/>
    <dgm:cxn modelId="{FEB3D528-F191-4D82-9BB5-39A811886AAE}" type="presOf" srcId="{CC7ED1D5-E8FC-4DAB-9D6C-4308E39CC4D8}" destId="{29495F2E-1E0F-41D2-BE20-1E6159623EB0}" srcOrd="0" destOrd="0" presId="urn:microsoft.com/office/officeart/2005/8/layout/list1"/>
    <dgm:cxn modelId="{D9B2E3AD-65D2-469A-9ECB-5A8CCD8A2350}" srcId="{1396BF0E-B192-4775-919E-225881FDCA87}" destId="{CC7ED1D5-E8FC-4DAB-9D6C-4308E39CC4D8}" srcOrd="1" destOrd="0" parTransId="{69FF97E3-DB78-4B10-803A-5CE4A12B1FF2}" sibTransId="{DF11274A-F383-4ED8-9371-095A6BA11B80}"/>
    <dgm:cxn modelId="{4593022C-4B8A-4027-9176-F0970359BE18}" srcId="{1396BF0E-B192-4775-919E-225881FDCA87}" destId="{415D0F08-6F3A-4639-9B1A-FDC0625232ED}" srcOrd="0" destOrd="0" parTransId="{1D826C0B-9EA2-40D5-9926-B1F5C61B9D5A}" sibTransId="{16D82A40-C0D2-41E0-9977-C95494A1F7F1}"/>
    <dgm:cxn modelId="{B445C25A-DEC7-4C69-A795-8DB1A8490274}" type="presParOf" srcId="{4ECA3E0E-3311-412A-B87B-CBFC812F779F}" destId="{B28842F5-440A-45AF-9C4D-890F98B39248}" srcOrd="0" destOrd="0" presId="urn:microsoft.com/office/officeart/2005/8/layout/list1"/>
    <dgm:cxn modelId="{C266B7D7-2045-4834-AEE9-571AFB98F761}" type="presParOf" srcId="{B28842F5-440A-45AF-9C4D-890F98B39248}" destId="{175294AA-CF94-4CD0-A811-B7A6FADEA2D9}" srcOrd="0" destOrd="0" presId="urn:microsoft.com/office/officeart/2005/8/layout/list1"/>
    <dgm:cxn modelId="{F7348812-A57A-4781-914D-7DDFD702E958}" type="presParOf" srcId="{B28842F5-440A-45AF-9C4D-890F98B39248}" destId="{5EE5DCE1-2C95-44DA-A121-1DB88F554596}" srcOrd="1" destOrd="0" presId="urn:microsoft.com/office/officeart/2005/8/layout/list1"/>
    <dgm:cxn modelId="{E3CC26B9-73DA-4A2B-94C9-E98F217C21F9}" type="presParOf" srcId="{4ECA3E0E-3311-412A-B87B-CBFC812F779F}" destId="{E38A01A2-73CF-4607-B9D0-91C058D1F566}" srcOrd="1" destOrd="0" presId="urn:microsoft.com/office/officeart/2005/8/layout/list1"/>
    <dgm:cxn modelId="{A912B8B5-D259-432A-891F-A08982A1B68C}" type="presParOf" srcId="{4ECA3E0E-3311-412A-B87B-CBFC812F779F}" destId="{A5430639-EF4D-42F9-AE54-8C7A017852BB}" srcOrd="2" destOrd="0" presId="urn:microsoft.com/office/officeart/2005/8/layout/list1"/>
    <dgm:cxn modelId="{C3DE5095-0A49-4C3C-BDCB-660239B2C312}" type="presParOf" srcId="{4ECA3E0E-3311-412A-B87B-CBFC812F779F}" destId="{8AE8B5F7-E9EF-44AD-9601-5A303F1C552B}" srcOrd="3" destOrd="0" presId="urn:microsoft.com/office/officeart/2005/8/layout/list1"/>
    <dgm:cxn modelId="{32A9DB84-835D-4FA6-B43C-FBACC23C76D3}" type="presParOf" srcId="{4ECA3E0E-3311-412A-B87B-CBFC812F779F}" destId="{6F803D2C-8281-474A-A8B6-004DF8D7E767}" srcOrd="4" destOrd="0" presId="urn:microsoft.com/office/officeart/2005/8/layout/list1"/>
    <dgm:cxn modelId="{73C1E6CD-6284-4E92-A44B-CF648F80040C}" type="presParOf" srcId="{6F803D2C-8281-474A-A8B6-004DF8D7E767}" destId="{29495F2E-1E0F-41D2-BE20-1E6159623EB0}" srcOrd="0" destOrd="0" presId="urn:microsoft.com/office/officeart/2005/8/layout/list1"/>
    <dgm:cxn modelId="{0B26ABEC-6E19-44AF-9155-EC321C847679}" type="presParOf" srcId="{6F803D2C-8281-474A-A8B6-004DF8D7E767}" destId="{9733536B-0C08-4C8C-A4EE-96BFE05F7EFC}" srcOrd="1" destOrd="0" presId="urn:microsoft.com/office/officeart/2005/8/layout/list1"/>
    <dgm:cxn modelId="{BBFF7708-4E1C-4C79-A6D4-55AD0055D5B8}" type="presParOf" srcId="{4ECA3E0E-3311-412A-B87B-CBFC812F779F}" destId="{F8E73AAD-8C25-4D6E-87D4-FD858270D23C}" srcOrd="5" destOrd="0" presId="urn:microsoft.com/office/officeart/2005/8/layout/list1"/>
    <dgm:cxn modelId="{54ABC5A2-FDA5-41D7-8010-9A93BA31D501}" type="presParOf" srcId="{4ECA3E0E-3311-412A-B87B-CBFC812F779F}" destId="{2ADCE5CF-6940-45E6-9960-88A192C1A53F}" srcOrd="6" destOrd="0" presId="urn:microsoft.com/office/officeart/2005/8/layout/list1"/>
    <dgm:cxn modelId="{620C9A92-2086-42C1-A136-5BFA8C6C27C3}" type="presParOf" srcId="{4ECA3E0E-3311-412A-B87B-CBFC812F779F}" destId="{C593C0B9-C1DB-454C-9A2B-93847B3A0153}" srcOrd="7" destOrd="0" presId="urn:microsoft.com/office/officeart/2005/8/layout/list1"/>
    <dgm:cxn modelId="{D8C05D87-CF0E-4F7A-8581-249D47A3F6DE}" type="presParOf" srcId="{4ECA3E0E-3311-412A-B87B-CBFC812F779F}" destId="{82CF0BBF-7B0A-4BED-9764-A3B8DD02B8F7}" srcOrd="8" destOrd="0" presId="urn:microsoft.com/office/officeart/2005/8/layout/list1"/>
    <dgm:cxn modelId="{BEA0815C-7E5E-471A-A9F3-8D8E8D1AE4DF}" type="presParOf" srcId="{82CF0BBF-7B0A-4BED-9764-A3B8DD02B8F7}" destId="{FE970C6A-F002-4296-B25F-01797D8C6481}" srcOrd="0" destOrd="0" presId="urn:microsoft.com/office/officeart/2005/8/layout/list1"/>
    <dgm:cxn modelId="{8F63D117-F758-403C-A9FA-9A5E54BA35C0}" type="presParOf" srcId="{82CF0BBF-7B0A-4BED-9764-A3B8DD02B8F7}" destId="{839E5D8B-1230-4667-9BDD-92531858735B}" srcOrd="1" destOrd="0" presId="urn:microsoft.com/office/officeart/2005/8/layout/list1"/>
    <dgm:cxn modelId="{CD7B6062-45DE-4FE4-992B-AB37C9C6CD60}" type="presParOf" srcId="{4ECA3E0E-3311-412A-B87B-CBFC812F779F}" destId="{1E767D96-B63D-493D-9DBD-35876F48BF9F}" srcOrd="9" destOrd="0" presId="urn:microsoft.com/office/officeart/2005/8/layout/list1"/>
    <dgm:cxn modelId="{36B684F4-BB08-49D2-B5AC-6A04B96FE3FD}" type="presParOf" srcId="{4ECA3E0E-3311-412A-B87B-CBFC812F779F}" destId="{FDD431B9-5987-4D5E-8BC5-2AFED6ED646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ECA73-C173-45EC-BC31-A6296584E730}">
      <dsp:nvSpPr>
        <dsp:cNvPr id="0" name=""/>
        <dsp:cNvSpPr/>
      </dsp:nvSpPr>
      <dsp:spPr>
        <a:xfrm rot="16200000">
          <a:off x="-923468" y="924366"/>
          <a:ext cx="4183042" cy="2334308"/>
        </a:xfrm>
        <a:prstGeom prst="flowChartManualOperati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8253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Netcentrex</a:t>
          </a:r>
          <a:endParaRPr lang="fr-FR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1993</a:t>
          </a:r>
          <a:endParaRPr lang="fr-F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smtClean="0"/>
            <a:t>VoIP</a:t>
          </a:r>
          <a:endParaRPr lang="fr-F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60 personnes</a:t>
          </a:r>
          <a:endParaRPr lang="fr-FR" sz="2200" kern="1200" dirty="0"/>
        </a:p>
      </dsp:txBody>
      <dsp:txXfrm rot="5400000">
        <a:off x="899" y="836607"/>
        <a:ext cx="2334308" cy="2509826"/>
      </dsp:txXfrm>
    </dsp:sp>
    <dsp:sp modelId="{E940B2F5-E91E-4420-98C5-9780964190A6}">
      <dsp:nvSpPr>
        <dsp:cNvPr id="0" name=""/>
        <dsp:cNvSpPr/>
      </dsp:nvSpPr>
      <dsp:spPr>
        <a:xfrm rot="16200000">
          <a:off x="1585913" y="924366"/>
          <a:ext cx="4183042" cy="2334308"/>
        </a:xfrm>
        <a:prstGeom prst="flowChartManualOperati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8253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Rachat par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Comverse</a:t>
          </a:r>
          <a:endParaRPr lang="fr-FR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2006</a:t>
          </a:r>
          <a:endParaRPr lang="fr-F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smtClean="0"/>
            <a:t>VoIP</a:t>
          </a:r>
          <a:endParaRPr lang="fr-F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400 personnes</a:t>
          </a:r>
          <a:endParaRPr lang="fr-FR" sz="2200" kern="1200" dirty="0"/>
        </a:p>
      </dsp:txBody>
      <dsp:txXfrm rot="5400000">
        <a:off x="2510280" y="836607"/>
        <a:ext cx="2334308" cy="2509826"/>
      </dsp:txXfrm>
    </dsp:sp>
    <dsp:sp modelId="{1369901D-6FA2-4DE1-9611-978540226112}">
      <dsp:nvSpPr>
        <dsp:cNvPr id="0" name=""/>
        <dsp:cNvSpPr/>
      </dsp:nvSpPr>
      <dsp:spPr>
        <a:xfrm rot="16200000">
          <a:off x="4095294" y="924366"/>
          <a:ext cx="4183042" cy="2334308"/>
        </a:xfrm>
        <a:prstGeom prst="flowChartManualOperati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8253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Fin d’activité</a:t>
          </a:r>
          <a:endParaRPr lang="fr-FR" sz="2800" kern="1200" dirty="0"/>
        </a:p>
      </dsp:txBody>
      <dsp:txXfrm rot="5400000">
        <a:off x="5019661" y="836607"/>
        <a:ext cx="2334308" cy="2509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8B7E1-AB95-4748-877D-CACA2BF3CC22}">
      <dsp:nvSpPr>
        <dsp:cNvPr id="0" name=""/>
        <dsp:cNvSpPr/>
      </dsp:nvSpPr>
      <dsp:spPr>
        <a:xfrm>
          <a:off x="525954" y="29099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dirty="0"/>
        </a:p>
      </dsp:txBody>
      <dsp:txXfrm>
        <a:off x="547373" y="50518"/>
        <a:ext cx="103422" cy="103422"/>
      </dsp:txXfrm>
    </dsp:sp>
    <dsp:sp modelId="{1F4A4294-D40C-43FA-B6C3-B3B0957DEBA4}">
      <dsp:nvSpPr>
        <dsp:cNvPr id="0" name=""/>
        <dsp:cNvSpPr/>
      </dsp:nvSpPr>
      <dsp:spPr>
        <a:xfrm rot="720000">
          <a:off x="686000" y="100161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>
        <a:off x="686128" y="108820"/>
        <a:ext cx="27254" cy="29617"/>
      </dsp:txXfrm>
    </dsp:sp>
    <dsp:sp modelId="{81B62B44-95D8-4E1C-9FF9-F1550AF63E51}">
      <dsp:nvSpPr>
        <dsp:cNvPr id="0" name=""/>
        <dsp:cNvSpPr/>
      </dsp:nvSpPr>
      <dsp:spPr>
        <a:xfrm>
          <a:off x="740875" y="74782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dirty="0"/>
        </a:p>
      </dsp:txBody>
      <dsp:txXfrm>
        <a:off x="762294" y="96201"/>
        <a:ext cx="103422" cy="103422"/>
      </dsp:txXfrm>
    </dsp:sp>
    <dsp:sp modelId="{DC03C670-F3B3-4666-BEF8-8EE07335D0F7}">
      <dsp:nvSpPr>
        <dsp:cNvPr id="0" name=""/>
        <dsp:cNvSpPr/>
      </dsp:nvSpPr>
      <dsp:spPr>
        <a:xfrm rot="2160000">
          <a:off x="882527" y="187158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>
        <a:off x="883642" y="193598"/>
        <a:ext cx="27254" cy="29617"/>
      </dsp:txXfrm>
    </dsp:sp>
    <dsp:sp modelId="{5601410A-5B16-4653-B097-95B5C3360CBC}">
      <dsp:nvSpPr>
        <dsp:cNvPr id="0" name=""/>
        <dsp:cNvSpPr/>
      </dsp:nvSpPr>
      <dsp:spPr>
        <a:xfrm>
          <a:off x="918635" y="203932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dirty="0"/>
        </a:p>
      </dsp:txBody>
      <dsp:txXfrm>
        <a:off x="940054" y="225351"/>
        <a:ext cx="103422" cy="103422"/>
      </dsp:txXfrm>
    </dsp:sp>
    <dsp:sp modelId="{6E216C3D-F128-4A7C-B9AE-2F450C5AFA21}">
      <dsp:nvSpPr>
        <dsp:cNvPr id="0" name=""/>
        <dsp:cNvSpPr/>
      </dsp:nvSpPr>
      <dsp:spPr>
        <a:xfrm rot="3600000">
          <a:off x="1026678" y="346569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>
        <a:off x="1029598" y="351384"/>
        <a:ext cx="27254" cy="29617"/>
      </dsp:txXfrm>
    </dsp:sp>
    <dsp:sp modelId="{8359D74A-8F7B-49FE-9669-C8903F6F277F}">
      <dsp:nvSpPr>
        <dsp:cNvPr id="0" name=""/>
        <dsp:cNvSpPr/>
      </dsp:nvSpPr>
      <dsp:spPr>
        <a:xfrm>
          <a:off x="1028496" y="394218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dirty="0"/>
        </a:p>
      </dsp:txBody>
      <dsp:txXfrm>
        <a:off x="1049915" y="415637"/>
        <a:ext cx="103422" cy="103422"/>
      </dsp:txXfrm>
    </dsp:sp>
    <dsp:sp modelId="{84F87C72-D042-4ACF-B652-1FFC114018CB}">
      <dsp:nvSpPr>
        <dsp:cNvPr id="0" name=""/>
        <dsp:cNvSpPr/>
      </dsp:nvSpPr>
      <dsp:spPr>
        <a:xfrm rot="5040000">
          <a:off x="1093528" y="550830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>
        <a:off x="1098758" y="554895"/>
        <a:ext cx="27254" cy="29617"/>
      </dsp:txXfrm>
    </dsp:sp>
    <dsp:sp modelId="{DA5D1508-7C18-43F5-B6D3-619F42A4FCF1}">
      <dsp:nvSpPr>
        <dsp:cNvPr id="0" name=""/>
        <dsp:cNvSpPr/>
      </dsp:nvSpPr>
      <dsp:spPr>
        <a:xfrm>
          <a:off x="1051464" y="612737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dirty="0"/>
        </a:p>
      </dsp:txBody>
      <dsp:txXfrm>
        <a:off x="1072883" y="634156"/>
        <a:ext cx="103422" cy="103422"/>
      </dsp:txXfrm>
    </dsp:sp>
    <dsp:sp modelId="{A04ED032-4C91-4572-8123-E42ADF58E6F6}">
      <dsp:nvSpPr>
        <dsp:cNvPr id="0" name=""/>
        <dsp:cNvSpPr/>
      </dsp:nvSpPr>
      <dsp:spPr>
        <a:xfrm rot="6480000">
          <a:off x="1071518" y="764622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 rot="10800000">
        <a:off x="1079163" y="768941"/>
        <a:ext cx="27254" cy="29617"/>
      </dsp:txXfrm>
    </dsp:sp>
    <dsp:sp modelId="{5532B19E-3419-4DE6-8DA6-A1F631D5D607}">
      <dsp:nvSpPr>
        <dsp:cNvPr id="0" name=""/>
        <dsp:cNvSpPr/>
      </dsp:nvSpPr>
      <dsp:spPr>
        <a:xfrm>
          <a:off x="983566" y="821706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rgbClr val="00B0F0"/>
            </a:solidFill>
          </a:endParaRPr>
        </a:p>
      </dsp:txBody>
      <dsp:txXfrm>
        <a:off x="1004985" y="843125"/>
        <a:ext cx="103422" cy="103422"/>
      </dsp:txXfrm>
    </dsp:sp>
    <dsp:sp modelId="{1A6B1A93-7B5D-45C8-B179-156C3D9C00A2}">
      <dsp:nvSpPr>
        <dsp:cNvPr id="0" name=""/>
        <dsp:cNvSpPr/>
      </dsp:nvSpPr>
      <dsp:spPr>
        <a:xfrm rot="7920000">
          <a:off x="964454" y="950979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 rot="10800000">
        <a:off x="974202" y="956512"/>
        <a:ext cx="27254" cy="29617"/>
      </dsp:txXfrm>
    </dsp:sp>
    <dsp:sp modelId="{3AB2208A-35EF-470A-B865-BF4E607A0945}">
      <dsp:nvSpPr>
        <dsp:cNvPr id="0" name=""/>
        <dsp:cNvSpPr/>
      </dsp:nvSpPr>
      <dsp:spPr>
        <a:xfrm>
          <a:off x="836542" y="984991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rgbClr val="00B0F0"/>
            </a:solidFill>
          </a:endParaRPr>
        </a:p>
      </dsp:txBody>
      <dsp:txXfrm>
        <a:off x="857961" y="1006410"/>
        <a:ext cx="103422" cy="103422"/>
      </dsp:txXfrm>
    </dsp:sp>
    <dsp:sp modelId="{C4BFE18F-4C1B-45F6-BA5D-AE497F921EA6}">
      <dsp:nvSpPr>
        <dsp:cNvPr id="0" name=""/>
        <dsp:cNvSpPr/>
      </dsp:nvSpPr>
      <dsp:spPr>
        <a:xfrm rot="9360000">
          <a:off x="790849" y="1077677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 rot="10800000">
        <a:off x="802024" y="1085175"/>
        <a:ext cx="27254" cy="29617"/>
      </dsp:txXfrm>
    </dsp:sp>
    <dsp:sp modelId="{0A39DB43-4A54-4889-961E-B374380ED8AF}">
      <dsp:nvSpPr>
        <dsp:cNvPr id="0" name=""/>
        <dsp:cNvSpPr/>
      </dsp:nvSpPr>
      <dsp:spPr>
        <a:xfrm>
          <a:off x="635815" y="1074361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rgbClr val="00B0F0"/>
            </a:solidFill>
          </a:endParaRPr>
        </a:p>
      </dsp:txBody>
      <dsp:txXfrm>
        <a:off x="657234" y="1095780"/>
        <a:ext cx="103422" cy="103422"/>
      </dsp:txXfrm>
    </dsp:sp>
    <dsp:sp modelId="{8347C2BB-A01F-4BE9-93A3-58A08A97CDE2}">
      <dsp:nvSpPr>
        <dsp:cNvPr id="0" name=""/>
        <dsp:cNvSpPr/>
      </dsp:nvSpPr>
      <dsp:spPr>
        <a:xfrm rot="10800000">
          <a:off x="580719" y="1122810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 dirty="0">
            <a:solidFill>
              <a:srgbClr val="00B0F0"/>
            </a:solidFill>
          </a:endParaRPr>
        </a:p>
      </dsp:txBody>
      <dsp:txXfrm rot="10800000">
        <a:off x="592399" y="1132683"/>
        <a:ext cx="27254" cy="29617"/>
      </dsp:txXfrm>
    </dsp:sp>
    <dsp:sp modelId="{864421B3-7E61-4307-842D-50A5B554DC02}">
      <dsp:nvSpPr>
        <dsp:cNvPr id="0" name=""/>
        <dsp:cNvSpPr/>
      </dsp:nvSpPr>
      <dsp:spPr>
        <a:xfrm>
          <a:off x="416093" y="1074361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rgbClr val="00B0F0"/>
            </a:solidFill>
          </a:endParaRPr>
        </a:p>
      </dsp:txBody>
      <dsp:txXfrm>
        <a:off x="437512" y="1095780"/>
        <a:ext cx="103422" cy="103422"/>
      </dsp:txXfrm>
    </dsp:sp>
    <dsp:sp modelId="{B3F8D416-43DB-4393-AC3E-8BC37A202051}">
      <dsp:nvSpPr>
        <dsp:cNvPr id="0" name=""/>
        <dsp:cNvSpPr/>
      </dsp:nvSpPr>
      <dsp:spPr>
        <a:xfrm rot="11979098">
          <a:off x="354952" y="1083437"/>
          <a:ext cx="4802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 rot="10800000">
        <a:off x="368939" y="1095733"/>
        <a:ext cx="33617" cy="29617"/>
      </dsp:txXfrm>
    </dsp:sp>
    <dsp:sp modelId="{DC5E7F27-C0F3-4C62-A8C3-9E9F70EBBA39}">
      <dsp:nvSpPr>
        <dsp:cNvPr id="0" name=""/>
        <dsp:cNvSpPr/>
      </dsp:nvSpPr>
      <dsp:spPr>
        <a:xfrm>
          <a:off x="193016" y="994700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rgbClr val="00B0F0"/>
            </a:solidFill>
          </a:endParaRPr>
        </a:p>
      </dsp:txBody>
      <dsp:txXfrm>
        <a:off x="214435" y="1016119"/>
        <a:ext cx="103422" cy="103422"/>
      </dsp:txXfrm>
    </dsp:sp>
    <dsp:sp modelId="{43EA82B0-0535-4BBE-BC2B-DE47C8889F3E}">
      <dsp:nvSpPr>
        <dsp:cNvPr id="0" name=""/>
        <dsp:cNvSpPr/>
      </dsp:nvSpPr>
      <dsp:spPr>
        <a:xfrm rot="14053235">
          <a:off x="186648" y="957467"/>
          <a:ext cx="35497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 rot="10800000">
        <a:off x="195086" y="971660"/>
        <a:ext cx="24848" cy="29617"/>
      </dsp:txXfrm>
    </dsp:sp>
    <dsp:sp modelId="{2C66B91D-063F-421F-B38C-1AB4649BC0B3}">
      <dsp:nvSpPr>
        <dsp:cNvPr id="0" name=""/>
        <dsp:cNvSpPr/>
      </dsp:nvSpPr>
      <dsp:spPr>
        <a:xfrm>
          <a:off x="68343" y="821706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rgbClr val="00B0F0"/>
            </a:solidFill>
          </a:endParaRPr>
        </a:p>
      </dsp:txBody>
      <dsp:txXfrm>
        <a:off x="89762" y="843125"/>
        <a:ext cx="103422" cy="103422"/>
      </dsp:txXfrm>
    </dsp:sp>
    <dsp:sp modelId="{4DAED304-857B-4669-AAAA-406D3F3D2413}">
      <dsp:nvSpPr>
        <dsp:cNvPr id="0" name=""/>
        <dsp:cNvSpPr/>
      </dsp:nvSpPr>
      <dsp:spPr>
        <a:xfrm rot="15120000">
          <a:off x="88397" y="766718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 rot="10800000">
        <a:off x="96042" y="782145"/>
        <a:ext cx="27254" cy="29617"/>
      </dsp:txXfrm>
    </dsp:sp>
    <dsp:sp modelId="{9033DF4D-9BDB-45A9-8651-022A1A986AF8}">
      <dsp:nvSpPr>
        <dsp:cNvPr id="0" name=""/>
        <dsp:cNvSpPr/>
      </dsp:nvSpPr>
      <dsp:spPr>
        <a:xfrm>
          <a:off x="444" y="612737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rgbClr val="00B0F0"/>
            </a:solidFill>
          </a:endParaRPr>
        </a:p>
      </dsp:txBody>
      <dsp:txXfrm>
        <a:off x="21863" y="634156"/>
        <a:ext cx="103422" cy="103422"/>
      </dsp:txXfrm>
    </dsp:sp>
    <dsp:sp modelId="{360D2649-A60F-4BEB-A317-63312D0DACF2}">
      <dsp:nvSpPr>
        <dsp:cNvPr id="0" name=""/>
        <dsp:cNvSpPr/>
      </dsp:nvSpPr>
      <dsp:spPr>
        <a:xfrm rot="16560000">
          <a:off x="65476" y="553022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>
        <a:off x="70706" y="568703"/>
        <a:ext cx="27254" cy="29617"/>
      </dsp:txXfrm>
    </dsp:sp>
    <dsp:sp modelId="{DD244477-8410-4D9E-8841-018AD7775288}">
      <dsp:nvSpPr>
        <dsp:cNvPr id="0" name=""/>
        <dsp:cNvSpPr/>
      </dsp:nvSpPr>
      <dsp:spPr>
        <a:xfrm>
          <a:off x="23412" y="394218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rgbClr val="00B0F0"/>
            </a:solidFill>
          </a:endParaRPr>
        </a:p>
      </dsp:txBody>
      <dsp:txXfrm>
        <a:off x="44831" y="415637"/>
        <a:ext cx="103422" cy="103422"/>
      </dsp:txXfrm>
    </dsp:sp>
    <dsp:sp modelId="{28A7A70F-43BE-4CF2-9EE2-FF8FDD9E3834}">
      <dsp:nvSpPr>
        <dsp:cNvPr id="0" name=""/>
        <dsp:cNvSpPr/>
      </dsp:nvSpPr>
      <dsp:spPr>
        <a:xfrm rot="18000000">
          <a:off x="131455" y="348478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>
        <a:off x="134375" y="363409"/>
        <a:ext cx="27254" cy="29617"/>
      </dsp:txXfrm>
    </dsp:sp>
    <dsp:sp modelId="{1FAECAE4-8666-42E5-B073-E62AC86CAE49}">
      <dsp:nvSpPr>
        <dsp:cNvPr id="0" name=""/>
        <dsp:cNvSpPr/>
      </dsp:nvSpPr>
      <dsp:spPr>
        <a:xfrm>
          <a:off x="133273" y="203932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rgbClr val="00B0F0"/>
            </a:solidFill>
          </a:endParaRPr>
        </a:p>
      </dsp:txBody>
      <dsp:txXfrm>
        <a:off x="154692" y="225351"/>
        <a:ext cx="103422" cy="103422"/>
      </dsp:txXfrm>
    </dsp:sp>
    <dsp:sp modelId="{6960D374-772B-4870-9A19-2250AC2C2D68}">
      <dsp:nvSpPr>
        <dsp:cNvPr id="0" name=""/>
        <dsp:cNvSpPr/>
      </dsp:nvSpPr>
      <dsp:spPr>
        <a:xfrm rot="19440000">
          <a:off x="274925" y="188454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>
        <a:off x="276040" y="201760"/>
        <a:ext cx="27254" cy="29617"/>
      </dsp:txXfrm>
    </dsp:sp>
    <dsp:sp modelId="{DC32255F-117F-41BD-910D-682CB9E41E02}">
      <dsp:nvSpPr>
        <dsp:cNvPr id="0" name=""/>
        <dsp:cNvSpPr/>
      </dsp:nvSpPr>
      <dsp:spPr>
        <a:xfrm>
          <a:off x="311033" y="74782"/>
          <a:ext cx="146260" cy="14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rgbClr val="00B0F0"/>
            </a:solidFill>
          </a:endParaRPr>
        </a:p>
      </dsp:txBody>
      <dsp:txXfrm>
        <a:off x="332452" y="96201"/>
        <a:ext cx="103422" cy="103422"/>
      </dsp:txXfrm>
    </dsp:sp>
    <dsp:sp modelId="{553D10DB-CD3A-4BE7-BFBD-8B747055CFCD}">
      <dsp:nvSpPr>
        <dsp:cNvPr id="0" name=""/>
        <dsp:cNvSpPr/>
      </dsp:nvSpPr>
      <dsp:spPr>
        <a:xfrm rot="20880000">
          <a:off x="471079" y="100619"/>
          <a:ext cx="38934" cy="49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" kern="1200">
            <a:solidFill>
              <a:srgbClr val="00B0F0"/>
            </a:solidFill>
          </a:endParaRPr>
        </a:p>
      </dsp:txBody>
      <dsp:txXfrm>
        <a:off x="471207" y="111706"/>
        <a:ext cx="27254" cy="296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3F2BE-CEA0-4EFF-82C6-37ABE70F9CF8}">
      <dsp:nvSpPr>
        <dsp:cNvPr id="0" name=""/>
        <dsp:cNvSpPr/>
      </dsp:nvSpPr>
      <dsp:spPr>
        <a:xfrm>
          <a:off x="1985" y="1326071"/>
          <a:ext cx="2903168" cy="1910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client effectue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achat</a:t>
          </a:r>
        </a:p>
      </dsp:txBody>
      <dsp:txXfrm>
        <a:off x="957227" y="1326071"/>
        <a:ext cx="992684" cy="1910484"/>
      </dsp:txXfrm>
    </dsp:sp>
    <dsp:sp modelId="{AC3EAF5C-99B7-44A9-B696-D3192F34EC73}">
      <dsp:nvSpPr>
        <dsp:cNvPr id="0" name=""/>
        <dsp:cNvSpPr/>
      </dsp:nvSpPr>
      <dsp:spPr>
        <a:xfrm>
          <a:off x="2588601" y="1326071"/>
          <a:ext cx="3165527" cy="1910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Il a droit à une carte de fidélité</a:t>
          </a:r>
          <a:endParaRPr lang="fr-FR" sz="1800" kern="1200" dirty="0"/>
        </a:p>
      </dsp:txBody>
      <dsp:txXfrm>
        <a:off x="3543843" y="1326071"/>
        <a:ext cx="1255043" cy="1910484"/>
      </dsp:txXfrm>
    </dsp:sp>
    <dsp:sp modelId="{4783CDEE-1804-47FB-820B-49DC22CB0F1D}">
      <dsp:nvSpPr>
        <dsp:cNvPr id="0" name=""/>
        <dsp:cNvSpPr/>
      </dsp:nvSpPr>
      <dsp:spPr>
        <a:xfrm>
          <a:off x="5437575" y="1326071"/>
          <a:ext cx="3165527" cy="1910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Il cumule des points suivant les produits</a:t>
          </a:r>
          <a:endParaRPr lang="fr-FR" sz="1800" kern="1200" dirty="0"/>
        </a:p>
      </dsp:txBody>
      <dsp:txXfrm>
        <a:off x="6392817" y="1326071"/>
        <a:ext cx="1255043" cy="1910484"/>
      </dsp:txXfrm>
    </dsp:sp>
    <dsp:sp modelId="{30F261FE-F1EB-4608-8ACD-086D13F70B8C}">
      <dsp:nvSpPr>
        <dsp:cNvPr id="0" name=""/>
        <dsp:cNvSpPr/>
      </dsp:nvSpPr>
      <dsp:spPr>
        <a:xfrm>
          <a:off x="8286550" y="1326071"/>
          <a:ext cx="3165527" cy="1910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Il gagne des cadeaux</a:t>
          </a:r>
          <a:endParaRPr lang="fr-FR" sz="1800" kern="1200" dirty="0"/>
        </a:p>
      </dsp:txBody>
      <dsp:txXfrm>
        <a:off x="9241792" y="1326071"/>
        <a:ext cx="1255043" cy="1910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FAFE0-651E-4079-A60B-4EF9A2CAF1F8}">
      <dsp:nvSpPr>
        <dsp:cNvPr id="0" name=""/>
        <dsp:cNvSpPr/>
      </dsp:nvSpPr>
      <dsp:spPr>
        <a:xfrm rot="10800000">
          <a:off x="0" y="0"/>
          <a:ext cx="7272422" cy="1522068"/>
        </a:xfrm>
        <a:prstGeom prst="trapezoid">
          <a:avLst>
            <a:gd name="adj" fmla="val 79633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Super Admin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(créateur de l’application)</a:t>
          </a:r>
          <a:endParaRPr lang="fr-FR" sz="2000" kern="1200" dirty="0"/>
        </a:p>
      </dsp:txBody>
      <dsp:txXfrm rot="-10800000">
        <a:off x="1272673" y="0"/>
        <a:ext cx="4727074" cy="1522068"/>
      </dsp:txXfrm>
    </dsp:sp>
    <dsp:sp modelId="{9EE85491-D509-4A52-8555-9CD4FC3C342E}">
      <dsp:nvSpPr>
        <dsp:cNvPr id="0" name=""/>
        <dsp:cNvSpPr/>
      </dsp:nvSpPr>
      <dsp:spPr>
        <a:xfrm rot="10800000">
          <a:off x="1212070" y="1522068"/>
          <a:ext cx="4848281" cy="1522068"/>
        </a:xfrm>
        <a:prstGeom prst="trapezoid">
          <a:avLst>
            <a:gd name="adj" fmla="val 79633"/>
          </a:avLst>
        </a:prstGeom>
        <a:solidFill>
          <a:schemeClr val="accent2">
            <a:lumMod val="40000"/>
            <a:lumOff val="60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Business Admin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(gérant de business ou groupe)</a:t>
          </a:r>
          <a:endParaRPr lang="fr-FR" sz="1600" kern="1200" dirty="0"/>
        </a:p>
      </dsp:txBody>
      <dsp:txXfrm rot="-10800000">
        <a:off x="2060519" y="1522068"/>
        <a:ext cx="3151382" cy="1522068"/>
      </dsp:txXfrm>
    </dsp:sp>
    <dsp:sp modelId="{31828883-12E9-48FD-81FA-C05B66E2E9A6}">
      <dsp:nvSpPr>
        <dsp:cNvPr id="0" name=""/>
        <dsp:cNvSpPr/>
      </dsp:nvSpPr>
      <dsp:spPr>
        <a:xfrm rot="10800000">
          <a:off x="2424140" y="3044137"/>
          <a:ext cx="2424140" cy="1522068"/>
        </a:xfrm>
        <a:prstGeom prst="trapezoid">
          <a:avLst>
            <a:gd name="adj" fmla="val 79633"/>
          </a:avLst>
        </a:prstGeom>
        <a:solidFill>
          <a:schemeClr val="accent4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Shop Admin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 </a:t>
          </a:r>
          <a:r>
            <a:rPr lang="fr-FR" sz="1400" kern="1200" dirty="0" smtClean="0"/>
            <a:t>(gérant de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 boutique)</a:t>
          </a:r>
          <a:endParaRPr lang="fr-FR" sz="1400" kern="1200" dirty="0" smtClean="0"/>
        </a:p>
      </dsp:txBody>
      <dsp:txXfrm rot="-10800000">
        <a:off x="2424140" y="3044137"/>
        <a:ext cx="2424140" cy="1522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30639-EF4D-42F9-AE54-8C7A017852BB}">
      <dsp:nvSpPr>
        <dsp:cNvPr id="0" name=""/>
        <dsp:cNvSpPr/>
      </dsp:nvSpPr>
      <dsp:spPr>
        <a:xfrm>
          <a:off x="0" y="506408"/>
          <a:ext cx="6578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5DCE1-2C95-44DA-A121-1DB88F554596}">
      <dsp:nvSpPr>
        <dsp:cNvPr id="0" name=""/>
        <dsp:cNvSpPr/>
      </dsp:nvSpPr>
      <dsp:spPr>
        <a:xfrm>
          <a:off x="328930" y="19328"/>
          <a:ext cx="46050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059" tIns="0" rIns="174059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Création du composant</a:t>
          </a:r>
          <a:endParaRPr lang="fr-FR" sz="3300" kern="1200" dirty="0"/>
        </a:p>
      </dsp:txBody>
      <dsp:txXfrm>
        <a:off x="376485" y="66883"/>
        <a:ext cx="4509910" cy="879050"/>
      </dsp:txXfrm>
    </dsp:sp>
    <dsp:sp modelId="{2ADCE5CF-6940-45E6-9960-88A192C1A53F}">
      <dsp:nvSpPr>
        <dsp:cNvPr id="0" name=""/>
        <dsp:cNvSpPr/>
      </dsp:nvSpPr>
      <dsp:spPr>
        <a:xfrm>
          <a:off x="0" y="2003289"/>
          <a:ext cx="6578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3536B-0C08-4C8C-A4EE-96BFE05F7EFC}">
      <dsp:nvSpPr>
        <dsp:cNvPr id="0" name=""/>
        <dsp:cNvSpPr/>
      </dsp:nvSpPr>
      <dsp:spPr>
        <a:xfrm>
          <a:off x="328930" y="1516208"/>
          <a:ext cx="46050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059" tIns="0" rIns="174059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Controller</a:t>
          </a:r>
          <a:endParaRPr lang="fr-FR" sz="3300" kern="1200" dirty="0"/>
        </a:p>
      </dsp:txBody>
      <dsp:txXfrm>
        <a:off x="376485" y="1563763"/>
        <a:ext cx="4509910" cy="879050"/>
      </dsp:txXfrm>
    </dsp:sp>
    <dsp:sp modelId="{FDD431B9-5987-4D5E-8BC5-2AFED6ED646F}">
      <dsp:nvSpPr>
        <dsp:cNvPr id="0" name=""/>
        <dsp:cNvSpPr/>
      </dsp:nvSpPr>
      <dsp:spPr>
        <a:xfrm>
          <a:off x="0" y="3500169"/>
          <a:ext cx="6578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E5D8B-1230-4667-9BDD-92531858735B}">
      <dsp:nvSpPr>
        <dsp:cNvPr id="0" name=""/>
        <dsp:cNvSpPr/>
      </dsp:nvSpPr>
      <dsp:spPr>
        <a:xfrm>
          <a:off x="328930" y="3013089"/>
          <a:ext cx="46050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059" tIns="0" rIns="174059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Template</a:t>
          </a:r>
          <a:endParaRPr lang="fr-FR" sz="3300" kern="1200" dirty="0"/>
        </a:p>
      </dsp:txBody>
      <dsp:txXfrm>
        <a:off x="376485" y="3060644"/>
        <a:ext cx="45099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C9643-CADB-4964-AE88-9F96450B7DD0}" type="datetimeFigureOut">
              <a:rPr lang="fr-FR" smtClean="0"/>
              <a:t>24/07/2017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96902-88FB-4970-A922-69F0A75D2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18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2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J’ai</a:t>
            </a:r>
            <a:r>
              <a:rPr lang="fr-FR" baseline="0" dirty="0" smtClean="0"/>
              <a:t> défini les fonctionnalités principales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66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BDD : jeu de données virtuelles créé</a:t>
            </a:r>
            <a:r>
              <a:rPr lang="fr-FR" baseline="0" dirty="0" smtClean="0"/>
              <a:t> avec </a:t>
            </a:r>
            <a:r>
              <a:rPr lang="fr-FR" baseline="0" dirty="0" err="1" smtClean="0"/>
              <a:t>hautelook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alice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faker</a:t>
            </a:r>
            <a:r>
              <a:rPr lang="fr-FR" baseline="0" dirty="0" smtClean="0"/>
              <a:t> pour les fixtures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Page 39 suppression en cascade</a:t>
            </a:r>
            <a:r>
              <a:rPr lang="fr-FR" baseline="0" dirty="0" smtClean="0"/>
              <a:t> : suppression d’un utilisateur et de tout ce qui est lié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196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prendre en main le projet, j’ai effectué des tests de récupération des données sur le backend avec </a:t>
            </a:r>
            <a:r>
              <a:rPr lang="fr-FR" baseline="0" dirty="0" err="1" smtClean="0"/>
              <a:t>Postman</a:t>
            </a:r>
            <a:endParaRPr lang="fr-FR" baseline="0" dirty="0" smtClean="0"/>
          </a:p>
          <a:p>
            <a:r>
              <a:rPr lang="fr-FR" baseline="0" dirty="0" smtClean="0"/>
              <a:t>Tests 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Post </a:t>
            </a:r>
            <a:r>
              <a:rPr lang="fr-FR" baseline="0" dirty="0" err="1" smtClean="0"/>
              <a:t>Delete</a:t>
            </a:r>
            <a:r>
              <a:rPr lang="fr-FR" baseline="0" dirty="0" smtClean="0"/>
              <a:t> avec les 3 niveaux d’accès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J’ai également fait de la manipulation de données avec </a:t>
            </a:r>
            <a:r>
              <a:rPr lang="fr-FR" baseline="0" dirty="0" err="1" smtClean="0"/>
              <a:t>Gherkin</a:t>
            </a:r>
            <a:r>
              <a:rPr lang="fr-FR" baseline="0" dirty="0" smtClean="0"/>
              <a:t> pour effectuer des tests d’API (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Cascade </a:t>
            </a:r>
            <a:r>
              <a:rPr lang="fr-FR" baseline="0" dirty="0" err="1" smtClean="0"/>
              <a:t>Deletion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19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Angular</a:t>
            </a:r>
            <a:r>
              <a:rPr lang="fr-FR" baseline="0" dirty="0" smtClean="0"/>
              <a:t> fonctionne avec des services et des composants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Les services sont </a:t>
            </a:r>
            <a:r>
              <a:rPr lang="fr-FR" baseline="0" dirty="0" err="1" smtClean="0"/>
              <a:t>eux-même</a:t>
            </a:r>
            <a:r>
              <a:rPr lang="fr-FR" baseline="0" dirty="0" smtClean="0"/>
              <a:t> des classes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un composant on retrouve un template, un fichier de style, un </a:t>
            </a:r>
            <a:r>
              <a:rPr lang="fr-FR" baseline="0" dirty="0" err="1" smtClean="0"/>
              <a:t>controller</a:t>
            </a:r>
            <a:r>
              <a:rPr lang="fr-FR" baseline="0" dirty="0" smtClean="0"/>
              <a:t> et un fichier qui servira pour les tests</a:t>
            </a:r>
          </a:p>
          <a:p>
            <a:r>
              <a:rPr lang="fr-FR" baseline="0" dirty="0" smtClean="0"/>
              <a:t>Le code s’</a:t>
            </a:r>
            <a:r>
              <a:rPr lang="fr-FR" baseline="0" dirty="0" err="1" smtClean="0"/>
              <a:t>éxécute</a:t>
            </a:r>
            <a:r>
              <a:rPr lang="fr-FR" baseline="0" dirty="0" smtClean="0"/>
              <a:t> de manière asynchrone en utilisant le design pattern des  classes observables (permet de faire communiquer le template et le </a:t>
            </a:r>
            <a:r>
              <a:rPr lang="fr-FR" baseline="0" dirty="0" err="1" smtClean="0"/>
              <a:t>controller</a:t>
            </a:r>
            <a:r>
              <a:rPr lang="fr-FR" baseline="0" dirty="0" smtClean="0"/>
              <a:t> lors d’un évènement)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71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TypeScript</a:t>
            </a:r>
            <a:r>
              <a:rPr lang="fr-FR" baseline="0" dirty="0" smtClean="0"/>
              <a:t> est un sur-ensemble de Javascript qui utilise la norme ECMA Script6</a:t>
            </a:r>
          </a:p>
          <a:p>
            <a:endParaRPr lang="fr-FR" baseline="0" dirty="0" smtClean="0"/>
          </a:p>
          <a:p>
            <a:r>
              <a:rPr lang="fr-FR" baseline="0" dirty="0" smtClean="0"/>
              <a:t>A l’avantage de sécuriser le code de typer les données utilisées dans les composants et les services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code est transcompilé en </a:t>
            </a:r>
            <a:r>
              <a:rPr lang="fr-FR" baseline="0" dirty="0" err="1" smtClean="0"/>
              <a:t>JavasScript</a:t>
            </a:r>
            <a:r>
              <a:rPr lang="fr-FR" baseline="0" dirty="0" smtClean="0"/>
              <a:t> -&gt; peut être lu par n’importe quel navigateur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677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L’application devra comporter 12</a:t>
            </a:r>
            <a:r>
              <a:rPr lang="fr-FR" baseline="0" dirty="0" smtClean="0"/>
              <a:t> pages réparties suivant ce schéma</a:t>
            </a:r>
          </a:p>
          <a:p>
            <a:r>
              <a:rPr lang="fr-FR" baseline="0" dirty="0" smtClean="0"/>
              <a:t>Pour chaque page on a créé un composant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De façon à </a:t>
            </a:r>
            <a:r>
              <a:rPr lang="fr-FR" baseline="0" dirty="0" smtClean="0"/>
              <a:t>factoriser le code</a:t>
            </a:r>
            <a:endParaRPr lang="fr-FR" baseline="0" dirty="0" smtClean="0"/>
          </a:p>
          <a:p>
            <a:r>
              <a:rPr lang="fr-FR" baseline="0" dirty="0" smtClean="0"/>
              <a:t>Lorsqu’un élément était commun à plusieurs pages j’ai développé un sous-composant générique qui sera injecté dans le </a:t>
            </a:r>
            <a:r>
              <a:rPr lang="fr-FR" baseline="0" dirty="0" err="1" smtClean="0"/>
              <a:t>controller</a:t>
            </a:r>
            <a:r>
              <a:rPr lang="fr-FR" baseline="0" dirty="0" smtClean="0"/>
              <a:t> du/des composant(s) souhaité(s) et appelé dans son template avec des méthodes =&gt;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347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</a:t>
            </a:r>
            <a:r>
              <a:rPr lang="fr-FR" baseline="0" dirty="0" smtClean="0"/>
              <a:t>e </a:t>
            </a:r>
            <a:r>
              <a:rPr lang="fr-FR" baseline="0" dirty="0" err="1" smtClean="0"/>
              <a:t>controller</a:t>
            </a:r>
            <a:r>
              <a:rPr lang="fr-FR" baseline="0" dirty="0" smtClean="0"/>
              <a:t> : on injecte les services des composants avec lesquels on souhaite le mettre en relation</a:t>
            </a:r>
          </a:p>
          <a:p>
            <a:r>
              <a:rPr lang="fr-FR" baseline="0" dirty="0" smtClean="0"/>
              <a:t>	on déclare les propriétés de la classe </a:t>
            </a:r>
          </a:p>
          <a:p>
            <a:r>
              <a:rPr lang="fr-FR" baseline="0" dirty="0" smtClean="0"/>
              <a:t>	on déclare la méthode d’initialisation de l’affichage </a:t>
            </a:r>
            <a:r>
              <a:rPr lang="fr-FR" baseline="0" dirty="0" err="1" smtClean="0"/>
              <a:t>ngOnInit</a:t>
            </a:r>
            <a:endParaRPr lang="fr-FR" baseline="0" dirty="0" smtClean="0"/>
          </a:p>
          <a:p>
            <a:r>
              <a:rPr lang="fr-FR" baseline="0" dirty="0" smtClean="0"/>
              <a:t>	on déclare les méthodes utilisées </a:t>
            </a:r>
          </a:p>
          <a:p>
            <a:r>
              <a:rPr lang="fr-FR" baseline="0" dirty="0" smtClean="0"/>
              <a:t>Le template : 	on se sert du design pattern Observable pour appeler des méthodes du </a:t>
            </a:r>
            <a:r>
              <a:rPr lang="fr-FR" baseline="0" dirty="0" err="1" smtClean="0"/>
              <a:t>controller</a:t>
            </a:r>
            <a:r>
              <a:rPr lang="fr-FR" baseline="0" dirty="0" smtClean="0"/>
              <a:t> lors d’un évènement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555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Authentification</a:t>
            </a:r>
            <a:r>
              <a:rPr lang="fr-FR" baseline="0" dirty="0" smtClean="0"/>
              <a:t> via Jason Web Token -&gt; objet sécurisé de stocker des données </a:t>
            </a:r>
          </a:p>
          <a:p>
            <a:r>
              <a:rPr lang="fr-FR" baseline="0" dirty="0" smtClean="0"/>
              <a:t>		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396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11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Echanges, Automatismes de travail, Expérience au sein d’une équipe d’expérience</a:t>
            </a:r>
          </a:p>
          <a:p>
            <a:endParaRPr lang="fr-FR" dirty="0" smtClean="0"/>
          </a:p>
          <a:p>
            <a:r>
              <a:rPr lang="fr-FR" dirty="0" smtClean="0"/>
              <a:t>Sensibilisation à la BDD </a:t>
            </a:r>
            <a:r>
              <a:rPr lang="fr-FR" dirty="0" err="1" smtClean="0"/>
              <a:t>PostGreSQL</a:t>
            </a:r>
            <a:r>
              <a:rPr lang="fr-FR" dirty="0" smtClean="0"/>
              <a:t> et au </a:t>
            </a:r>
            <a:r>
              <a:rPr lang="fr-FR" dirty="0" err="1" smtClean="0"/>
              <a:t>Deep</a:t>
            </a:r>
            <a:r>
              <a:rPr lang="fr-FR" dirty="0" smtClean="0"/>
              <a:t> Learning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2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Imprimerie -&gt; numérique / digital</a:t>
            </a:r>
          </a:p>
          <a:p>
            <a:endParaRPr lang="fr-FR" dirty="0" smtClean="0"/>
          </a:p>
          <a:p>
            <a:r>
              <a:rPr lang="fr-FR" dirty="0" smtClean="0"/>
              <a:t>Planification</a:t>
            </a:r>
            <a:r>
              <a:rPr lang="fr-FR" baseline="0" dirty="0" smtClean="0"/>
              <a:t> / Gestion de fabrication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31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Entreprise caennaise</a:t>
            </a:r>
          </a:p>
          <a:p>
            <a:endParaRPr lang="fr-FR" dirty="0" smtClean="0"/>
          </a:p>
          <a:p>
            <a:r>
              <a:rPr lang="fr-FR" dirty="0" smtClean="0"/>
              <a:t>Leader</a:t>
            </a:r>
            <a:r>
              <a:rPr lang="fr-FR" baseline="0" dirty="0" smtClean="0"/>
              <a:t> mondial VOIP pendant 15 ans</a:t>
            </a:r>
          </a:p>
          <a:p>
            <a:endParaRPr lang="fr-FR" baseline="0" dirty="0" smtClean="0"/>
          </a:p>
          <a:p>
            <a:r>
              <a:rPr lang="fr-FR" baseline="0" dirty="0" smtClean="0"/>
              <a:t>3 personnes issus de </a:t>
            </a:r>
            <a:r>
              <a:rPr lang="fr-FR" baseline="0" dirty="0" err="1" smtClean="0"/>
              <a:t>Netcentrex</a:t>
            </a:r>
            <a:r>
              <a:rPr lang="fr-FR" baseline="0" dirty="0" smtClean="0"/>
              <a:t> à l’initiative de </a:t>
            </a:r>
            <a:r>
              <a:rPr lang="fr-FR" baseline="0" dirty="0" err="1" smtClean="0"/>
              <a:t>MomentTech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3 POLES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06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0" dirty="0" smtClean="0"/>
              <a:t> point tous les matins</a:t>
            </a:r>
          </a:p>
          <a:p>
            <a:endParaRPr lang="fr-FR" baseline="0" dirty="0" smtClean="0"/>
          </a:p>
          <a:p>
            <a:r>
              <a:rPr lang="fr-FR" baseline="0" dirty="0" smtClean="0"/>
              <a:t>1 réunion chaque semaine avec un </a:t>
            </a:r>
            <a:r>
              <a:rPr lang="fr-FR" baseline="0" dirty="0" err="1" smtClean="0"/>
              <a:t>scrum</a:t>
            </a:r>
            <a:r>
              <a:rPr lang="fr-FR" baseline="0" dirty="0" smtClean="0"/>
              <a:t> master et l’équipe de développement étendue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2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0" dirty="0" smtClean="0"/>
              <a:t> + 3 </a:t>
            </a:r>
            <a:r>
              <a:rPr lang="fr-FR" baseline="0" dirty="0" err="1" smtClean="0"/>
              <a:t>devs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Gitlab</a:t>
            </a:r>
            <a:r>
              <a:rPr lang="fr-FR" baseline="0" dirty="0" smtClean="0"/>
              <a:t> est utilisé par chaque pôle avec des espaces dédiés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4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J’ai travaillé</a:t>
            </a:r>
            <a:r>
              <a:rPr lang="fr-FR" baseline="0" dirty="0" smtClean="0"/>
              <a:t> sur une application de fidélité qui a été démarrée initialement à la demande d’une boutique de barbier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projet n’a pas abouti, la </a:t>
            </a:r>
            <a:r>
              <a:rPr lang="fr-FR" baseline="0" dirty="0" err="1" smtClean="0"/>
              <a:t>start</a:t>
            </a:r>
            <a:r>
              <a:rPr lang="fr-FR" baseline="0" dirty="0" smtClean="0"/>
              <a:t> up a choisi de continuer à le développer comme application générique qui pourra être déclinée à d’autres clients / secteur d’activité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2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</a:t>
            </a:r>
            <a:r>
              <a:rPr lang="fr-FR" baseline="0" dirty="0" smtClean="0"/>
              <a:t> établi un contexte à partir duquel sera utilisé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9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Le backend et l’interface user (pour employé / ouvert sans accès sécurisé ) ont été développé par mes 2 collègues développeurs</a:t>
            </a:r>
          </a:p>
          <a:p>
            <a:endParaRPr lang="fr-FR" baseline="0" dirty="0" smtClean="0"/>
          </a:p>
          <a:p>
            <a:r>
              <a:rPr lang="fr-FR" baseline="0" dirty="0" smtClean="0"/>
              <a:t>Je me suis occupé de l’interface d’administration dédiées aux gérants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6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 utilisateurs on retrouve 2 types de gérants </a:t>
            </a:r>
            <a:r>
              <a:rPr lang="fr-FR" baseline="0" dirty="0" smtClean="0"/>
              <a:t> : 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Chaque</a:t>
            </a:r>
            <a:r>
              <a:rPr lang="fr-FR" baseline="0" dirty="0" smtClean="0"/>
              <a:t> </a:t>
            </a:r>
            <a:r>
              <a:rPr lang="fr-FR" baseline="0" dirty="0" smtClean="0"/>
              <a:t>niveau aura accès à des fonctionnalités dédiées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96902-88FB-4970-A922-69F0A75D20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09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09FB-9AA5-4568-83F0-EAADB559961E}" type="datetime1">
              <a:rPr lang="fr-FR" smtClean="0"/>
              <a:t>24/07/2017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8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08E9-D6FB-4B77-943B-2E4DE3D47A0C}" type="datetime1">
              <a:rPr lang="fr-FR" smtClean="0"/>
              <a:t>24/07/2017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6B3F-2E41-4971-8D13-DFE6535A1813}" type="datetime1">
              <a:rPr lang="fr-FR" smtClean="0"/>
              <a:t>24/07/2017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92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2065-DF45-4EA5-A9C7-9A440A50BC18}" type="datetime1">
              <a:rPr lang="fr-FR" smtClean="0"/>
              <a:t>24/07/2017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7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A847-9846-4E4A-82A1-AC1539DEA7D1}" type="datetime1">
              <a:rPr lang="fr-FR" smtClean="0"/>
              <a:t>24/07/2017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91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DE62-9049-4E56-8252-CBEB1F5C341F}" type="datetime1">
              <a:rPr lang="fr-FR" smtClean="0"/>
              <a:t>24/07/2017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1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D2B9-C3B7-46D1-AC0E-AF6E9311F071}" type="datetime1">
              <a:rPr lang="fr-FR" smtClean="0"/>
              <a:t>24/07/2017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8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E8BB-8578-4766-A4FE-8F9DA78CC630}" type="datetime1">
              <a:rPr lang="fr-FR" smtClean="0"/>
              <a:t>24/07/2017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4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C672-C6DC-4AC2-A0A8-2E3FFF8E76D7}" type="datetime1">
              <a:rPr lang="fr-FR" smtClean="0"/>
              <a:t>24/07/2017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1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32FC-24B8-43E9-8805-B85088C562FE}" type="datetime1">
              <a:rPr lang="fr-FR" smtClean="0"/>
              <a:t>24/07/2017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1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0B1D-EFF0-4FDF-B36E-D21A1AF5A4D6}" type="datetime1">
              <a:rPr lang="fr-FR" smtClean="0"/>
              <a:t>24/07/2017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2322-E8DE-4FCF-9A50-CAE22919CD0B}" type="datetime1">
              <a:rPr lang="fr-FR" smtClean="0"/>
              <a:t>24/07/2017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C9D7-F101-47E1-B601-F4C26AEB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7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3997" y="20339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6700" b="1" dirty="0" smtClean="0"/>
              <a:t>Application fidélité :</a:t>
            </a:r>
            <a:br>
              <a:rPr lang="fr-FR" sz="6700" b="1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i="1" dirty="0" smtClean="0"/>
              <a:t>Interface </a:t>
            </a:r>
            <a:r>
              <a:rPr lang="fr-FR" i="1" dirty="0" err="1" smtClean="0"/>
              <a:t>Admin</a:t>
            </a:r>
            <a:endParaRPr lang="fr-FR" i="1" dirty="0"/>
          </a:p>
        </p:txBody>
      </p:sp>
      <p:sp>
        <p:nvSpPr>
          <p:cNvPr id="4" name="Zone de texte 129"/>
          <p:cNvSpPr txBox="1"/>
          <p:nvPr/>
        </p:nvSpPr>
        <p:spPr>
          <a:xfrm>
            <a:off x="689610" y="4559300"/>
            <a:ext cx="7669530" cy="48768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0" tIns="0" rIns="109728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fr-FR" sz="1400" cap="all">
                <a:solidFill>
                  <a:srgbClr val="B0151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fr-FR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fr-FR" sz="1200" cap="all">
                <a:solidFill>
                  <a:srgbClr val="54849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fr-FR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90" y="4283710"/>
            <a:ext cx="3828415" cy="10388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152" y="338705"/>
            <a:ext cx="677512" cy="677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0" y="5831555"/>
            <a:ext cx="1752600" cy="8096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616266" y="609631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Benjamin LEBOUCHER – DL17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0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Cahier des </a:t>
            </a:r>
            <a:r>
              <a:rPr lang="fr-FR" b="1" dirty="0" smtClean="0"/>
              <a:t>charges de l’application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075" name="Picture 3" descr="Untitled Diagram (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90" y="1724768"/>
            <a:ext cx="8288441" cy="443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38200" y="1724767"/>
            <a:ext cx="16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0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Type </a:t>
            </a:r>
            <a:r>
              <a:rPr lang="fr-FR" dirty="0" smtClean="0"/>
              <a:t>d’utilisateurs </a:t>
            </a:r>
            <a:r>
              <a:rPr lang="fr-FR" dirty="0" smtClean="0"/>
              <a:t>de </a:t>
            </a:r>
            <a:r>
              <a:rPr lang="fr-FR" dirty="0" smtClean="0"/>
              <a:t>l’interface Admin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459100079"/>
              </p:ext>
            </p:extLst>
          </p:nvPr>
        </p:nvGraphicFramePr>
        <p:xfrm>
          <a:off x="2459789" y="1572126"/>
          <a:ext cx="7272422" cy="456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65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9679" y="2848517"/>
            <a:ext cx="3982197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dirty="0" smtClean="0"/>
              <a:t>Fonctionnalités </a:t>
            </a:r>
            <a:br>
              <a:rPr lang="fr-FR" dirty="0" smtClean="0"/>
            </a:br>
            <a:r>
              <a:rPr lang="fr-FR" dirty="0" smtClean="0"/>
              <a:t>principales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862137" y="6356350"/>
            <a:ext cx="4114800" cy="365125"/>
          </a:xfrm>
        </p:spPr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12</a:t>
            </a:fld>
            <a:endParaRPr lang="fr-FR"/>
          </a:p>
        </p:txBody>
      </p:sp>
      <p:pic>
        <p:nvPicPr>
          <p:cNvPr id="8" name="Espace réservé du contenu 3" descr="C:\Users\Stax\Downloads\Untitled Diagram (3)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063" y="246563"/>
            <a:ext cx="5169569" cy="6109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7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39253" y="333041"/>
            <a:ext cx="10515600" cy="1325563"/>
          </a:xfrm>
        </p:spPr>
        <p:txBody>
          <a:bodyPr/>
          <a:lstStyle/>
          <a:p>
            <a:r>
              <a:rPr lang="fr-FR" dirty="0" smtClean="0"/>
              <a:t>Environnement technique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745635" y="6324266"/>
            <a:ext cx="4114800" cy="365125"/>
          </a:xfrm>
        </p:spPr>
        <p:txBody>
          <a:bodyPr/>
          <a:lstStyle/>
          <a:p>
            <a:r>
              <a:rPr lang="fr-FR" dirty="0"/>
              <a:t>Environnement technique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011653" y="6324266"/>
            <a:ext cx="2743200" cy="365125"/>
          </a:xfrm>
        </p:spPr>
        <p:txBody>
          <a:bodyPr/>
          <a:lstStyle/>
          <a:p>
            <a:fld id="{01A5C9D7-F101-47E1-B601-F4C26AEBEDFD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46" y="1893398"/>
            <a:ext cx="930261" cy="11064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3" y="4680285"/>
            <a:ext cx="1169248" cy="11692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07" y="3396991"/>
            <a:ext cx="1578538" cy="106674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06" y="2053405"/>
            <a:ext cx="1816769" cy="8611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91" y="4730277"/>
            <a:ext cx="711561" cy="99676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62" y="2245245"/>
            <a:ext cx="1617694" cy="76612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19" y="3727222"/>
            <a:ext cx="1218379" cy="68533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67" y="4762360"/>
            <a:ext cx="964686" cy="96468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14" y="3623643"/>
            <a:ext cx="817511" cy="84009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88" y="3537807"/>
            <a:ext cx="711561" cy="100159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46" y="4924767"/>
            <a:ext cx="733926" cy="733926"/>
          </a:xfrm>
          <a:prstGeom prst="rect">
            <a:avLst/>
          </a:prstGeom>
        </p:spPr>
      </p:pic>
      <p:sp>
        <p:nvSpPr>
          <p:cNvPr id="19" name="Plus 18"/>
          <p:cNvSpPr/>
          <p:nvPr/>
        </p:nvSpPr>
        <p:spPr>
          <a:xfrm>
            <a:off x="4278026" y="3862091"/>
            <a:ext cx="360661" cy="4399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lus 19"/>
          <p:cNvSpPr/>
          <p:nvPr/>
        </p:nvSpPr>
        <p:spPr>
          <a:xfrm>
            <a:off x="7127968" y="5105324"/>
            <a:ext cx="360661" cy="4399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lus 20"/>
          <p:cNvSpPr/>
          <p:nvPr/>
        </p:nvSpPr>
        <p:spPr>
          <a:xfrm>
            <a:off x="4286191" y="5145921"/>
            <a:ext cx="360661" cy="4399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lus 21"/>
          <p:cNvSpPr/>
          <p:nvPr/>
        </p:nvSpPr>
        <p:spPr>
          <a:xfrm>
            <a:off x="5715501" y="5112861"/>
            <a:ext cx="360661" cy="4399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165" y="2887258"/>
            <a:ext cx="1840846" cy="1949665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 rot="16200000">
            <a:off x="380968" y="3664415"/>
            <a:ext cx="11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Backend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 rot="16200000">
            <a:off x="389970" y="5027028"/>
            <a:ext cx="11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Frontend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 rot="16200000">
            <a:off x="389970" y="2053803"/>
            <a:ext cx="11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BDD</a:t>
            </a:r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82" y="4789248"/>
            <a:ext cx="1087173" cy="10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185" y="248747"/>
            <a:ext cx="11248506" cy="74878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dirty="0" smtClean="0"/>
              <a:t>Wireframes – l’univers shop </a:t>
            </a:r>
            <a:r>
              <a:rPr lang="fr-FR" dirty="0" err="1" smtClean="0"/>
              <a:t>admin</a:t>
            </a:r>
            <a:endParaRPr lang="fr-FR" dirty="0"/>
          </a:p>
        </p:txBody>
      </p:sp>
      <p:pic>
        <p:nvPicPr>
          <p:cNvPr id="4098" name="Picture 2" descr="common_login_sc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00" y="1061494"/>
            <a:ext cx="8016199" cy="579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14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48470" y="3030457"/>
            <a:ext cx="1579278" cy="365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Page de login</a:t>
            </a:r>
            <a:endParaRPr lang="fr-FR" sz="14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122" name="Picture 2" descr="shop_home_sc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33" y="517140"/>
            <a:ext cx="8782533" cy="635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0603" y="3030457"/>
            <a:ext cx="1435008" cy="6850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Dashboard </a:t>
            </a:r>
            <a:endParaRPr lang="fr-FR" b="1" dirty="0" smtClean="0">
              <a:effectLst/>
              <a:latin typeface="Malgun Gothic Semilight" panose="020B0502040204020203" pitchFamily="34" charset="-128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Shop </a:t>
            </a:r>
            <a:r>
              <a:rPr lang="fr-FR" b="1" dirty="0" smtClean="0"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Admin</a:t>
            </a:r>
            <a:endParaRPr lang="fr-FR" sz="14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6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hop_clients_sc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99" y="390293"/>
            <a:ext cx="8808602" cy="633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0603" y="3030457"/>
            <a:ext cx="1435008" cy="6850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solidFill>
                  <a:srgbClr val="262626"/>
                </a:solidFill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Page Clients</a:t>
            </a:r>
            <a:endParaRPr lang="fr-FR" b="1" dirty="0" smtClean="0">
              <a:solidFill>
                <a:srgbClr val="262626"/>
              </a:solidFill>
              <a:effectLst/>
              <a:latin typeface="Malgun Gothic Semilight" panose="020B0502040204020203" pitchFamily="34" charset="-128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solidFill>
                  <a:srgbClr val="262626"/>
                </a:solidFill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Shop </a:t>
            </a:r>
            <a:r>
              <a:rPr lang="fr-FR" b="1" dirty="0" smtClean="0">
                <a:solidFill>
                  <a:srgbClr val="262626"/>
                </a:solidFill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Admin</a:t>
            </a:r>
            <a:endParaRPr lang="fr-FR" sz="14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46064" y="3030457"/>
            <a:ext cx="1584088" cy="6850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solidFill>
                  <a:srgbClr val="262626"/>
                </a:solidFill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Page Produits</a:t>
            </a:r>
            <a:endParaRPr lang="fr-FR" b="1" dirty="0" smtClean="0">
              <a:solidFill>
                <a:srgbClr val="262626"/>
              </a:solidFill>
              <a:effectLst/>
              <a:latin typeface="Malgun Gothic Semilight" panose="020B0502040204020203" pitchFamily="34" charset="-128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solidFill>
                  <a:srgbClr val="262626"/>
                </a:solidFill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Shop </a:t>
            </a:r>
            <a:r>
              <a:rPr lang="fr-FR" b="1" dirty="0" smtClean="0">
                <a:solidFill>
                  <a:srgbClr val="262626"/>
                </a:solidFill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Admin</a:t>
            </a:r>
            <a:endParaRPr lang="fr-FR" sz="14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52" y="165923"/>
            <a:ext cx="8403695" cy="60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0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73517"/>
            <a:ext cx="231093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solidFill>
                  <a:srgbClr val="262626"/>
                </a:solidFill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Page Fidélité </a:t>
            </a:r>
            <a:endParaRPr lang="fr-FR" b="1" dirty="0">
              <a:solidFill>
                <a:srgbClr val="262626"/>
              </a:solidFill>
              <a:latin typeface="Malgun Gothic Semilight" panose="020B0502040204020203" pitchFamily="34" charset="-128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solidFill>
                  <a:srgbClr val="262626"/>
                </a:solidFill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Shop </a:t>
            </a:r>
            <a:r>
              <a:rPr lang="fr-FR" b="1" dirty="0" smtClean="0">
                <a:solidFill>
                  <a:srgbClr val="262626"/>
                </a:solidFill>
                <a:effectLst/>
                <a:latin typeface="Malgun Gothic Semilight" panose="020B0502040204020203" pitchFamily="34" charset="-128"/>
                <a:ea typeface="Century Gothic" panose="020B0502020202020204" pitchFamily="34" charset="0"/>
                <a:cs typeface="Times New Roman" panose="02020603050405020304" pitchFamily="18" charset="0"/>
              </a:rPr>
              <a:t>Admin</a:t>
            </a:r>
            <a:endParaRPr lang="fr-FR" sz="14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shop_fidel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62" y="32666"/>
            <a:ext cx="7802138" cy="632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7443" y="415002"/>
            <a:ext cx="2021379" cy="1064663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Tests </a:t>
            </a:r>
            <a:endParaRPr lang="fr-FR" dirty="0"/>
          </a:p>
        </p:txBody>
      </p:sp>
      <p:pic>
        <p:nvPicPr>
          <p:cNvPr id="8194" name="Picture 2" descr="Untitled Diagram (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345" y="2133602"/>
            <a:ext cx="7335310" cy="275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Conception /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6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</a:t>
            </a:r>
            <a:r>
              <a:rPr lang="fr-FR" dirty="0"/>
              <a:t>de </a:t>
            </a:r>
            <a:r>
              <a:rPr lang="fr-FR" dirty="0" smtClean="0"/>
              <a:t>l’entreprise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Contexte </a:t>
            </a:r>
            <a:r>
              <a:rPr lang="fr-FR" dirty="0"/>
              <a:t>du </a:t>
            </a:r>
            <a:r>
              <a:rPr lang="fr-FR" dirty="0" smtClean="0"/>
              <a:t>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Analyse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Environnement technique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Conception </a:t>
            </a:r>
            <a:r>
              <a:rPr lang="fr-FR" dirty="0"/>
              <a:t>et </a:t>
            </a:r>
            <a:r>
              <a:rPr lang="fr-FR" dirty="0" smtClean="0"/>
              <a:t>Codage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</a:t>
            </a:r>
            <a:r>
              <a:rPr lang="fr-FR" dirty="0"/>
              <a:t>de </a:t>
            </a:r>
            <a:r>
              <a:rPr lang="fr-FR" dirty="0" smtClean="0"/>
              <a:t>l’interface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Synthèse </a:t>
            </a:r>
            <a:r>
              <a:rPr lang="fr-FR" dirty="0"/>
              <a:t>et 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0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2844" y="1041061"/>
            <a:ext cx="2870200" cy="1325563"/>
          </a:xfrm>
        </p:spPr>
        <p:txBody>
          <a:bodyPr/>
          <a:lstStyle/>
          <a:p>
            <a:r>
              <a:rPr lang="fr-FR" dirty="0" smtClean="0"/>
              <a:t>Angular 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Codage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20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67" y="1210760"/>
            <a:ext cx="1046355" cy="1046355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1684421" y="3048000"/>
            <a:ext cx="818147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684421" y="5061285"/>
            <a:ext cx="818147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859505" y="3025714"/>
            <a:ext cx="2614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Framework  JS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859505" y="5016715"/>
            <a:ext cx="575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Asynchrone</a:t>
            </a:r>
            <a:endParaRPr lang="fr-FR" sz="2400" dirty="0"/>
          </a:p>
        </p:txBody>
      </p:sp>
      <p:sp>
        <p:nvSpPr>
          <p:cNvPr id="13" name="Flèche droite 12"/>
          <p:cNvSpPr/>
          <p:nvPr/>
        </p:nvSpPr>
        <p:spPr>
          <a:xfrm>
            <a:off x="1684421" y="4054642"/>
            <a:ext cx="818147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859505" y="4028342"/>
            <a:ext cx="52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Utilisé pour les applications single-page</a:t>
            </a:r>
            <a:endParaRPr lang="fr-FR" sz="2400" dirty="0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306185" y="248747"/>
            <a:ext cx="11248506" cy="74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Codage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6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Codage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21</a:t>
            </a:fld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1684421" y="3048000"/>
            <a:ext cx="818147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859505" y="3025714"/>
            <a:ext cx="2614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Utilise Typescript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74" y="2753453"/>
            <a:ext cx="733926" cy="7339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95302" y="4289367"/>
            <a:ext cx="1945178" cy="1363288"/>
          </a:xfrm>
          <a:prstGeom prst="rect">
            <a:avLst/>
          </a:prstGeom>
          <a:solidFill>
            <a:srgbClr val="5394D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Typescript</a:t>
            </a:r>
            <a:endParaRPr lang="fr-FR" dirty="0"/>
          </a:p>
        </p:txBody>
      </p:sp>
      <p:sp>
        <p:nvSpPr>
          <p:cNvPr id="12" name="Flèche droite 11"/>
          <p:cNvSpPr/>
          <p:nvPr/>
        </p:nvSpPr>
        <p:spPr>
          <a:xfrm>
            <a:off x="4330639" y="4762463"/>
            <a:ext cx="818147" cy="4170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474368" y="4240220"/>
            <a:ext cx="1945178" cy="1363288"/>
          </a:xfrm>
          <a:prstGeom prst="rect">
            <a:avLst/>
          </a:prstGeom>
          <a:solidFill>
            <a:srgbClr val="D76BF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Tanspilage</a:t>
            </a:r>
            <a:r>
              <a:rPr lang="fr-FR" dirty="0" smtClean="0"/>
              <a:t> JS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9053434" y="4240220"/>
            <a:ext cx="1945178" cy="1363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Lecture dans le navigateur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7827416" y="4772235"/>
            <a:ext cx="818147" cy="4170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039268" y="1087848"/>
            <a:ext cx="2870200" cy="1325563"/>
          </a:xfrm>
        </p:spPr>
        <p:txBody>
          <a:bodyPr/>
          <a:lstStyle/>
          <a:p>
            <a:r>
              <a:rPr lang="fr-FR" dirty="0" smtClean="0"/>
              <a:t>Angular 4</a:t>
            </a:r>
            <a:endParaRPr lang="fr-FR" dirty="0"/>
          </a:p>
        </p:txBody>
      </p:sp>
      <p:pic>
        <p:nvPicPr>
          <p:cNvPr id="24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91" y="1257547"/>
            <a:ext cx="1046355" cy="104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4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dirty="0" smtClean="0"/>
              <a:t>Pages de l’interface par niveau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Codage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352511" y="2743201"/>
            <a:ext cx="1862051" cy="5486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Super Admin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71907" y="3864988"/>
            <a:ext cx="1862051" cy="5486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352511" y="5142808"/>
            <a:ext cx="1862051" cy="5486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Shop Admin 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38600" y="2743201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Dashboard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933902" y="2743201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829204" y="2743201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Magasins	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9724506" y="2743201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038600" y="3864988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Dashboard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5933902" y="3864988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Magasins	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829204" y="3864988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9724506" y="3864988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Gérants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038600" y="5142808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Dashboard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933902" y="5142808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7829204" y="5142808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Produits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9724506" y="5142808"/>
            <a:ext cx="14311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Fidélité</a:t>
            </a:r>
            <a:endParaRPr lang="fr-FR" dirty="0"/>
          </a:p>
        </p:txBody>
      </p:sp>
      <p:sp>
        <p:nvSpPr>
          <p:cNvPr id="23" name="Flèche droite 22"/>
          <p:cNvSpPr/>
          <p:nvPr/>
        </p:nvSpPr>
        <p:spPr>
          <a:xfrm>
            <a:off x="3440314" y="2915921"/>
            <a:ext cx="37253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450012" y="4037708"/>
            <a:ext cx="37253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3492422" y="5315528"/>
            <a:ext cx="37253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554786" y="2030551"/>
            <a:ext cx="149629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Rôle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866313" y="2030551"/>
            <a:ext cx="14962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Pages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Implémentation d’un composant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Codage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23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130531" y="2061556"/>
            <a:ext cx="999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L’exemple du composant  Shop</a:t>
            </a:r>
            <a:endParaRPr lang="fr-FR" dirty="0"/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1639216040"/>
              </p:ext>
            </p:extLst>
          </p:nvPr>
        </p:nvGraphicFramePr>
        <p:xfrm>
          <a:off x="3295535" y="2061556"/>
          <a:ext cx="6578600" cy="4351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200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54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dirty="0"/>
              <a:t>Présentation de l’interface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de l’interface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95" y="1479666"/>
            <a:ext cx="6009950" cy="47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25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2" y="581891"/>
            <a:ext cx="10233955" cy="5462068"/>
          </a:xfrm>
        </p:spPr>
      </p:pic>
    </p:spTree>
    <p:extLst>
      <p:ext uri="{BB962C8B-B14F-4D97-AF65-F5344CB8AC3E}">
        <p14:creationId xmlns:p14="http://schemas.microsoft.com/office/powerpoint/2010/main" val="20921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de l’interface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83" y="232756"/>
            <a:ext cx="8213791" cy="61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de l’interface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199506"/>
            <a:ext cx="8512233" cy="5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63" y="249382"/>
            <a:ext cx="7094312" cy="591095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de l’interface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4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de l’interface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29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50" y="477079"/>
            <a:ext cx="10405924" cy="5222806"/>
          </a:xfrm>
        </p:spPr>
      </p:pic>
    </p:spTree>
    <p:extLst>
      <p:ext uri="{BB962C8B-B14F-4D97-AF65-F5344CB8AC3E}">
        <p14:creationId xmlns:p14="http://schemas.microsoft.com/office/powerpoint/2010/main" val="35886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b="1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759241"/>
            <a:ext cx="10515600" cy="3417721"/>
          </a:xfrm>
        </p:spPr>
        <p:txBody>
          <a:bodyPr/>
          <a:lstStyle/>
          <a:p>
            <a:r>
              <a:rPr lang="fr-FR" dirty="0" smtClean="0"/>
              <a:t>Mon </a:t>
            </a:r>
            <a:r>
              <a:rPr lang="fr-FR" dirty="0" smtClean="0"/>
              <a:t>parcours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Résumé du projet en anglais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de l’interface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30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7" y="249382"/>
            <a:ext cx="10409647" cy="5960832"/>
          </a:xfrm>
        </p:spPr>
      </p:pic>
    </p:spTree>
    <p:extLst>
      <p:ext uri="{BB962C8B-B14F-4D97-AF65-F5344CB8AC3E}">
        <p14:creationId xmlns:p14="http://schemas.microsoft.com/office/powerpoint/2010/main" val="9775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8" y="382385"/>
            <a:ext cx="10642875" cy="561169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de l’interface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82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de l’interface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32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9" y="315884"/>
            <a:ext cx="10641602" cy="60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dirty="0" smtClean="0"/>
              <a:t>Synthèse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Synthèse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33</a:t>
            </a:fld>
            <a:endParaRPr lang="fr-FR"/>
          </a:p>
        </p:txBody>
      </p:sp>
      <p:sp>
        <p:nvSpPr>
          <p:cNvPr id="6" name="Plus 5"/>
          <p:cNvSpPr/>
          <p:nvPr/>
        </p:nvSpPr>
        <p:spPr>
          <a:xfrm>
            <a:off x="838200" y="2079142"/>
            <a:ext cx="847899" cy="96427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696200" y="2439143"/>
            <a:ext cx="914400" cy="244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80902" y="3397661"/>
            <a:ext cx="4871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Travail en agilité</a:t>
            </a:r>
          </a:p>
          <a:p>
            <a:endParaRPr lang="fr-FR" dirty="0"/>
          </a:p>
          <a:p>
            <a:r>
              <a:rPr lang="fr-FR" dirty="0" smtClean="0"/>
              <a:t>Partie gestion de projet / fonctionnelle</a:t>
            </a:r>
          </a:p>
          <a:p>
            <a:endParaRPr lang="fr-FR" dirty="0"/>
          </a:p>
          <a:p>
            <a:r>
              <a:rPr lang="fr-FR" dirty="0" smtClean="0"/>
              <a:t>Appropriation d’un projet</a:t>
            </a:r>
          </a:p>
          <a:p>
            <a:endParaRPr lang="fr-FR" dirty="0"/>
          </a:p>
          <a:p>
            <a:r>
              <a:rPr lang="fr-FR" dirty="0" smtClean="0"/>
              <a:t>Apprentissage d’un nouveau framework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696200" y="3186506"/>
            <a:ext cx="3789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non terminé</a:t>
            </a:r>
          </a:p>
          <a:p>
            <a:endParaRPr lang="fr-FR" dirty="0"/>
          </a:p>
          <a:p>
            <a:r>
              <a:rPr lang="fr-FR" dirty="0" smtClean="0"/>
              <a:t>Complexité de principes d’Angular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80902" y="5598563"/>
            <a:ext cx="374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mois dans un même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135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34</a:t>
            </a:fld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1047404" y="23441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1047404" y="34183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1047404" y="44924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44437" y="2374881"/>
            <a:ext cx="57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Expérience très riche et positive 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244437" y="4607739"/>
            <a:ext cx="558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de poursuivre en alternance chez </a:t>
            </a:r>
            <a:r>
              <a:rPr lang="fr-FR" dirty="0" err="1" smtClean="0"/>
              <a:t>MomentTech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244437" y="3418314"/>
            <a:ext cx="4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Confirmation de mes attentes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697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de l’entreprise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577837992"/>
              </p:ext>
            </p:extLst>
          </p:nvPr>
        </p:nvGraphicFramePr>
        <p:xfrm>
          <a:off x="1255732" y="1768169"/>
          <a:ext cx="7354868" cy="418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84" y="5101245"/>
            <a:ext cx="1545325" cy="11778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18" y="5506600"/>
            <a:ext cx="1058779" cy="3671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673" y="3380084"/>
            <a:ext cx="2217821" cy="601980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8967537" y="3502458"/>
            <a:ext cx="673768" cy="357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838200" y="343016"/>
            <a:ext cx="105156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Présentation de </a:t>
            </a:r>
            <a:r>
              <a:rPr lang="fr-FR" b="1" dirty="0" err="1" smtClean="0"/>
              <a:t>MomentTech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7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190" y="892178"/>
            <a:ext cx="8610599" cy="1325563"/>
          </a:xfrm>
        </p:spPr>
        <p:txBody>
          <a:bodyPr/>
          <a:lstStyle/>
          <a:p>
            <a:r>
              <a:rPr lang="fr-FR" dirty="0" smtClean="0"/>
              <a:t>					- octobre 2016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76752"/>
            <a:ext cx="10515600" cy="334653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Caen</a:t>
            </a:r>
          </a:p>
          <a:p>
            <a:r>
              <a:rPr lang="fr-FR" sz="2000" dirty="0" smtClean="0"/>
              <a:t>3 </a:t>
            </a:r>
            <a:r>
              <a:rPr lang="fr-FR" sz="2000" dirty="0" smtClean="0"/>
              <a:t>gérants associés</a:t>
            </a:r>
          </a:p>
          <a:p>
            <a:r>
              <a:rPr lang="fr-FR" sz="2000" dirty="0" smtClean="0"/>
              <a:t>15 ingénieurs </a:t>
            </a:r>
            <a:endParaRPr lang="fr-FR" sz="2000" dirty="0" smtClean="0"/>
          </a:p>
          <a:p>
            <a:r>
              <a:rPr lang="fr-FR" sz="2000" dirty="0" smtClean="0"/>
              <a:t>Ensemble de l’effectif issu de </a:t>
            </a:r>
            <a:r>
              <a:rPr lang="fr-FR" sz="2000" dirty="0" err="1" smtClean="0"/>
              <a:t>NetCentrex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Continuation de l’activité </a:t>
            </a:r>
            <a:r>
              <a:rPr lang="fr-FR" sz="2000" dirty="0" err="1" smtClean="0"/>
              <a:t>VoIP</a:t>
            </a:r>
            <a:endParaRPr lang="fr-FR" sz="2000" dirty="0" smtClean="0"/>
          </a:p>
          <a:p>
            <a:r>
              <a:rPr lang="fr-FR" sz="2000" dirty="0" smtClean="0"/>
              <a:t>Création d’un pôle R&amp;D application web</a:t>
            </a:r>
          </a:p>
          <a:p>
            <a:r>
              <a:rPr lang="fr-FR" sz="2000" dirty="0" smtClean="0"/>
              <a:t>Création d’un pôle R&amp;D </a:t>
            </a:r>
            <a:r>
              <a:rPr lang="fr-FR" sz="2000" dirty="0" err="1" smtClean="0"/>
              <a:t>deep</a:t>
            </a:r>
            <a:r>
              <a:rPr lang="fr-FR" sz="2000" dirty="0" smtClean="0"/>
              <a:t> </a:t>
            </a:r>
            <a:r>
              <a:rPr lang="fr-FR" sz="2000" dirty="0" err="1" smtClean="0"/>
              <a:t>learning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880975"/>
            <a:ext cx="4924926" cy="13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58813" y="3332200"/>
            <a:ext cx="5447316" cy="2154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smtClean="0"/>
              <a:t>	         Méthode agile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Objectif </a:t>
            </a:r>
            <a:r>
              <a:rPr lang="fr-FR" sz="2400" dirty="0"/>
              <a:t>de SCOP d’ici 2 ans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Organisation et méthode</a:t>
            </a:r>
            <a:endParaRPr lang="fr-FR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6</a:t>
            </a:fld>
            <a:endParaRPr lang="fr-FR" dirty="0"/>
          </a:p>
        </p:txBody>
      </p: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2235098755"/>
              </p:ext>
            </p:extLst>
          </p:nvPr>
        </p:nvGraphicFramePr>
        <p:xfrm>
          <a:off x="3633984" y="1141733"/>
          <a:ext cx="1198170" cy="124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ZoneTexte 26"/>
          <p:cNvSpPr txBox="1"/>
          <p:nvPr/>
        </p:nvSpPr>
        <p:spPr>
          <a:xfrm>
            <a:off x="3791687" y="1591230"/>
            <a:ext cx="510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                Organisation </a:t>
            </a:r>
            <a:r>
              <a:rPr lang="fr-FR" sz="2400" dirty="0" smtClean="0"/>
              <a:t>horizontale</a:t>
            </a:r>
            <a:endParaRPr lang="fr-FR" sz="2400" dirty="0"/>
          </a:p>
        </p:txBody>
      </p:sp>
      <p:sp>
        <p:nvSpPr>
          <p:cNvPr id="4" name="Flèche droite 3"/>
          <p:cNvSpPr/>
          <p:nvPr/>
        </p:nvSpPr>
        <p:spPr>
          <a:xfrm>
            <a:off x="2994349" y="3325958"/>
            <a:ext cx="431623" cy="40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994349" y="5006315"/>
            <a:ext cx="431623" cy="40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994350" y="1645601"/>
            <a:ext cx="431623" cy="40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13" y="2559417"/>
            <a:ext cx="1545566" cy="15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0337" y="347452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Environnement humain du projet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0337" y="161674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Pôle </a:t>
            </a:r>
            <a:r>
              <a:rPr lang="fr-FR" dirty="0"/>
              <a:t>R&amp;D application </a:t>
            </a:r>
            <a:r>
              <a:rPr lang="fr-FR" dirty="0" smtClean="0"/>
              <a:t>web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53" y="2825626"/>
            <a:ext cx="981515" cy="126511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26" y="2825626"/>
            <a:ext cx="981515" cy="1265111"/>
          </a:xfrm>
          <a:prstGeom prst="rect">
            <a:avLst/>
          </a:prstGeom>
        </p:spPr>
      </p:pic>
      <p:sp>
        <p:nvSpPr>
          <p:cNvPr id="10" name="Plus 9"/>
          <p:cNvSpPr/>
          <p:nvPr/>
        </p:nvSpPr>
        <p:spPr>
          <a:xfrm>
            <a:off x="5671676" y="2855495"/>
            <a:ext cx="1155032" cy="123524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02" y="2421877"/>
            <a:ext cx="2072607" cy="207260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54" y="4835850"/>
            <a:ext cx="2529166" cy="11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b="1" dirty="0" smtClean="0"/>
              <a:t>Le </a:t>
            </a:r>
            <a:r>
              <a:rPr lang="fr-FR" b="1" dirty="0" smtClean="0"/>
              <a:t>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98821"/>
            <a:ext cx="10515600" cy="3578142"/>
          </a:xfrm>
        </p:spPr>
        <p:txBody>
          <a:bodyPr/>
          <a:lstStyle/>
          <a:p>
            <a:r>
              <a:rPr lang="fr-FR" dirty="0" smtClean="0"/>
              <a:t>Genèse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Application fidélité « Barbier »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48" y="1636294"/>
            <a:ext cx="1925053" cy="1925053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1507957" y="37057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26" y="3847807"/>
            <a:ext cx="2042696" cy="20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C9D7-F101-47E1-B601-F4C26AEBEDFD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97712879"/>
              </p:ext>
            </p:extLst>
          </p:nvPr>
        </p:nvGraphicFramePr>
        <p:xfrm>
          <a:off x="368968" y="751751"/>
          <a:ext cx="11454063" cy="456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976653"/>
            <a:ext cx="732780" cy="732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9" y="2487098"/>
            <a:ext cx="865703" cy="86570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13" y="1425456"/>
            <a:ext cx="601866" cy="6018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59477"/>
            <a:ext cx="567131" cy="56713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90" y="1390366"/>
            <a:ext cx="672045" cy="6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81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4405</TotalTime>
  <Words>868</Words>
  <Application>Microsoft Office PowerPoint</Application>
  <PresentationFormat>Grand écran</PresentationFormat>
  <Paragraphs>285</Paragraphs>
  <Slides>34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Malgun Gothic Semilight</vt:lpstr>
      <vt:lpstr>Arial</vt:lpstr>
      <vt:lpstr>Calibri</vt:lpstr>
      <vt:lpstr>Calibri Light</vt:lpstr>
      <vt:lpstr>Century Gothic</vt:lpstr>
      <vt:lpstr>Times New Roman</vt:lpstr>
      <vt:lpstr>Thème Office</vt:lpstr>
      <vt:lpstr> Application fidélité :  Interface Admin</vt:lpstr>
      <vt:lpstr>Sommaire</vt:lpstr>
      <vt:lpstr>Introduction</vt:lpstr>
      <vt:lpstr> </vt:lpstr>
      <vt:lpstr>     - octobre 2016</vt:lpstr>
      <vt:lpstr>Présentation PowerPoint</vt:lpstr>
      <vt:lpstr>Environnement humain du projet  </vt:lpstr>
      <vt:lpstr>Le projet</vt:lpstr>
      <vt:lpstr>Présentation PowerPoint</vt:lpstr>
      <vt:lpstr>Cahier des charges de l’application </vt:lpstr>
      <vt:lpstr>Type d’utilisateurs de l’interface Admin</vt:lpstr>
      <vt:lpstr>Fonctionnalités  principales</vt:lpstr>
      <vt:lpstr>Environnement technique</vt:lpstr>
      <vt:lpstr>Wireframes – l’univers shop admin</vt:lpstr>
      <vt:lpstr> </vt:lpstr>
      <vt:lpstr>Présentation PowerPoint</vt:lpstr>
      <vt:lpstr>Présentation PowerPoint</vt:lpstr>
      <vt:lpstr>Présentation PowerPoint</vt:lpstr>
      <vt:lpstr>Tests </vt:lpstr>
      <vt:lpstr>Angular 4</vt:lpstr>
      <vt:lpstr>Angular 4</vt:lpstr>
      <vt:lpstr>Pages de l’interface par niveau</vt:lpstr>
      <vt:lpstr>Implémentation d’un composant</vt:lpstr>
      <vt:lpstr>Présentation de l’interface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Synthèse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77</cp:revision>
  <dcterms:created xsi:type="dcterms:W3CDTF">2017-07-20T14:06:26Z</dcterms:created>
  <dcterms:modified xsi:type="dcterms:W3CDTF">2017-07-25T11:20:10Z</dcterms:modified>
</cp:coreProperties>
</file>