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7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8422" autoAdjust="0"/>
  </p:normalViewPr>
  <p:slideViewPr>
    <p:cSldViewPr>
      <p:cViewPr varScale="1">
        <p:scale>
          <a:sx n="80" d="100"/>
          <a:sy n="80" d="100"/>
        </p:scale>
        <p:origin x="9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9/10/2017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8EA58-C32A-4D63-B028-F5A6E3B1472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8EA58-C32A-4D63-B028-F5A6E3B1472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8EA58-C32A-4D63-B028-F5A6E3B1472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8EA58-C32A-4D63-B028-F5A6E3B1472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8EA58-C32A-4D63-B028-F5A6E3B1472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8EA58-C32A-4D63-B028-F5A6E3B1472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8EA58-C32A-4D63-B028-F5A6E3B1472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8EA58-C32A-4D63-B028-F5A6E3B1472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8EA58-C32A-4D63-B028-F5A6E3B1472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9258EA58-C32A-4D63-B028-F5A6E3B1472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9258EA58-C32A-4D63-B028-F5A6E3B1472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联系信息及课程说明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年秋季</a:t>
            </a:r>
            <a:r>
              <a:rPr lang="zh-CN" altLang="en-US" dirty="0" smtClean="0"/>
              <a:t>计算机图形学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91001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主讲</a:t>
            </a:r>
          </a:p>
          <a:p>
            <a:pPr lvl="1"/>
            <a:r>
              <a:rPr lang="zh-CN" altLang="en-US" sz="2400" dirty="0"/>
              <a:t>李伟</a:t>
            </a:r>
          </a:p>
          <a:p>
            <a:pPr lvl="1"/>
            <a:r>
              <a:rPr lang="zh-CN" altLang="en-US" sz="2400" dirty="0"/>
              <a:t>计算机楼</a:t>
            </a:r>
            <a:r>
              <a:rPr lang="en-US" altLang="zh-CN" sz="2400" dirty="0"/>
              <a:t>314-5</a:t>
            </a:r>
            <a:r>
              <a:rPr lang="zh-CN" altLang="en-US" sz="2400" dirty="0"/>
              <a:t>房间</a:t>
            </a:r>
          </a:p>
          <a:p>
            <a:pPr lvl="1"/>
            <a:r>
              <a:rPr lang="en-US" altLang="zh-CN" sz="2400" dirty="0" smtClean="0"/>
              <a:t>weili-fudan@fudan.edu.cn</a:t>
            </a:r>
            <a:endParaRPr lang="en-US" altLang="zh-CN" sz="2400" dirty="0"/>
          </a:p>
          <a:p>
            <a:pPr lvl="1"/>
            <a:r>
              <a:rPr lang="zh-CN" altLang="en-US" sz="2400" dirty="0"/>
              <a:t>办公室电话：</a:t>
            </a:r>
            <a:r>
              <a:rPr lang="en-US" altLang="zh-CN" sz="2400" dirty="0"/>
              <a:t>51355546</a:t>
            </a:r>
          </a:p>
          <a:p>
            <a:r>
              <a:rPr lang="zh-CN" altLang="en-US" sz="2800" dirty="0" smtClean="0"/>
              <a:t>助教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李娟娟：</a:t>
            </a:r>
            <a:r>
              <a:rPr lang="en-US" altLang="zh-CN" sz="2600" dirty="0"/>
              <a:t>16210240034@fudan.edu.cn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375044207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课程网站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http://</a:t>
            </a:r>
            <a:r>
              <a:rPr lang="en-US" altLang="zh-CN" sz="2400" dirty="0" smtClean="0"/>
              <a:t>elearning.fudan.edu.cn</a:t>
            </a:r>
            <a:r>
              <a:rPr lang="zh-CN" altLang="en-US" sz="2400" dirty="0" smtClean="0"/>
              <a:t>，站点名称：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秋季</a:t>
            </a:r>
            <a:r>
              <a:rPr lang="zh-CN" altLang="en-US" dirty="0"/>
              <a:t>计算机图形学</a:t>
            </a:r>
            <a:r>
              <a:rPr lang="en-US" altLang="zh-CN" dirty="0"/>
              <a:t>A</a:t>
            </a:r>
            <a:endParaRPr lang="zh-CN" altLang="en-US" sz="2400" dirty="0"/>
          </a:p>
          <a:p>
            <a:pPr lvl="1"/>
            <a:r>
              <a:rPr lang="zh-CN" altLang="en-US" sz="2400" dirty="0" smtClean="0"/>
              <a:t>方式：讲授</a:t>
            </a:r>
            <a:r>
              <a:rPr lang="en-US" altLang="zh-CN" sz="2400" dirty="0"/>
              <a:t>+</a:t>
            </a:r>
            <a:r>
              <a:rPr lang="zh-CN" altLang="en-US" sz="2400" dirty="0" smtClean="0"/>
              <a:t>讨论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考试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闭卷（课堂报告</a:t>
            </a:r>
            <a:r>
              <a:rPr lang="en-US" altLang="zh-CN" sz="2400" dirty="0" smtClean="0"/>
              <a:t>25%+PJ 25%+</a:t>
            </a:r>
            <a:r>
              <a:rPr lang="zh-CN" altLang="en-US" sz="2400" dirty="0" smtClean="0"/>
              <a:t>期末考试</a:t>
            </a:r>
            <a:r>
              <a:rPr lang="en-US" altLang="zh-CN" sz="2400" dirty="0" smtClean="0"/>
              <a:t>50%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lvl="1"/>
            <a:r>
              <a:rPr lang="zh-CN" altLang="en-US" sz="2400" dirty="0"/>
              <a:t>讲授课：约</a:t>
            </a:r>
            <a:r>
              <a:rPr lang="en-US" altLang="zh-CN" sz="2400" dirty="0"/>
              <a:t>12</a:t>
            </a:r>
            <a:r>
              <a:rPr lang="zh-CN" altLang="en-US" sz="2400" dirty="0"/>
              <a:t>次</a:t>
            </a:r>
            <a:r>
              <a:rPr lang="zh-CN" altLang="en-US" sz="2400" dirty="0" smtClean="0"/>
              <a:t>课</a:t>
            </a:r>
            <a:endParaRPr lang="zh-CN" altLang="en-US" sz="2400" dirty="0"/>
          </a:p>
          <a:p>
            <a:pPr lvl="1"/>
            <a:r>
              <a:rPr lang="zh-CN" altLang="en-US" sz="2400" dirty="0"/>
              <a:t>讨论</a:t>
            </a:r>
            <a:r>
              <a:rPr lang="zh-CN" altLang="en-US" sz="2400" dirty="0" smtClean="0"/>
              <a:t>课：每次</a:t>
            </a:r>
            <a:r>
              <a:rPr lang="zh-CN" altLang="en-US" sz="2400" dirty="0"/>
              <a:t>课</a:t>
            </a:r>
            <a:r>
              <a:rPr lang="zh-CN" altLang="en-US" sz="2400" dirty="0" smtClean="0"/>
              <a:t>讲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报告，每个报告</a:t>
            </a:r>
            <a:r>
              <a:rPr lang="zh-CN" altLang="en-US" sz="2400" dirty="0" smtClean="0"/>
              <a:t>由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个人独立完成。内容限制</a:t>
            </a:r>
            <a:r>
              <a:rPr lang="zh-CN" altLang="en-US" sz="2400" dirty="0" smtClean="0"/>
              <a:t>为图形</a:t>
            </a:r>
            <a:r>
              <a:rPr lang="zh-CN" altLang="en-US" sz="2400" dirty="0" smtClean="0"/>
              <a:t>学或多媒体的科技文献。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7186976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每人</a:t>
            </a:r>
            <a:r>
              <a:rPr lang="zh-CN" altLang="en-US" dirty="0"/>
              <a:t>独立完成，参考</a:t>
            </a:r>
            <a:r>
              <a:rPr lang="zh-CN" altLang="en-US" dirty="0" smtClean="0"/>
              <a:t>文献及开发</a:t>
            </a:r>
            <a:r>
              <a:rPr lang="zh-CN" altLang="en-US" dirty="0"/>
              <a:t>工具自选，</a:t>
            </a:r>
            <a:r>
              <a:rPr lang="zh-CN" altLang="en-US" dirty="0" smtClean="0"/>
              <a:t>严禁拷贝抄袭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期末</a:t>
            </a:r>
            <a:r>
              <a:rPr lang="zh-CN" altLang="en-US" dirty="0"/>
              <a:t>考试</a:t>
            </a:r>
            <a:r>
              <a:rPr lang="zh-CN" altLang="en-US" dirty="0" smtClean="0"/>
              <a:t>前打包提交</a:t>
            </a:r>
            <a:r>
              <a:rPr lang="zh-CN" altLang="en-US" dirty="0"/>
              <a:t>源代码、程序说明、算法原理、参考文献、</a:t>
            </a:r>
            <a:r>
              <a:rPr lang="zh-CN" altLang="en-US" dirty="0" smtClean="0"/>
              <a:t>及可</a:t>
            </a:r>
            <a:r>
              <a:rPr lang="zh-CN" altLang="en-US" dirty="0"/>
              <a:t>执行文件给助教</a:t>
            </a:r>
            <a:r>
              <a:rPr lang="zh-CN" altLang="en-US" dirty="0" smtClean="0"/>
              <a:t>。以</a:t>
            </a:r>
            <a:r>
              <a:rPr lang="zh-CN" altLang="en-US" dirty="0"/>
              <a:t>姓名</a:t>
            </a:r>
            <a:r>
              <a:rPr lang="en-US" altLang="zh-CN" dirty="0"/>
              <a:t>+Project1/2/3/4/5</a:t>
            </a:r>
            <a:r>
              <a:rPr lang="zh-CN" altLang="en-US" dirty="0" smtClean="0"/>
              <a:t>命名</a:t>
            </a:r>
            <a:endParaRPr lang="zh-CN" altLang="en-US" dirty="0"/>
          </a:p>
          <a:p>
            <a:r>
              <a:rPr lang="en-US" altLang="zh-CN" smtClean="0"/>
              <a:t>Projects</a:t>
            </a:r>
            <a:endParaRPr lang="en-US" altLang="zh-CN" dirty="0" smtClean="0"/>
          </a:p>
          <a:p>
            <a:pPr marL="850392" lvl="1" indent="-457200">
              <a:buFont typeface="+mj-lt"/>
              <a:buAutoNum type="arabicPeriod"/>
            </a:pPr>
            <a:r>
              <a:rPr lang="zh-CN" altLang="en-US" dirty="0" smtClean="0"/>
              <a:t>编程实现音乐节奏或旋律的可视化</a:t>
            </a:r>
            <a:endParaRPr lang="zh-CN" altLang="en-US" dirty="0"/>
          </a:p>
          <a:p>
            <a:pPr marL="850392" lvl="1" indent="-457200">
              <a:buFont typeface="+mj-lt"/>
              <a:buAutoNum type="arabicPeriod"/>
            </a:pPr>
            <a:r>
              <a:rPr lang="zh-CN" altLang="en-US" dirty="0" smtClean="0"/>
              <a:t>编程实现图形的某个人机交互，如拖拽、伸缩等</a:t>
            </a:r>
            <a:endParaRPr lang="en-US" altLang="zh-CN" dirty="0" smtClean="0"/>
          </a:p>
          <a:p>
            <a:pPr marL="850392" lvl="1" indent="-457200">
              <a:buFont typeface="+mj-lt"/>
              <a:buAutoNum type="arabicPeriod"/>
            </a:pPr>
            <a:r>
              <a:rPr lang="zh-CN" altLang="en-US" dirty="0" smtClean="0"/>
              <a:t>编程</a:t>
            </a:r>
            <a:r>
              <a:rPr lang="zh-CN" altLang="en-US" dirty="0"/>
              <a:t>画一个真实感静态景物</a:t>
            </a:r>
            <a:endParaRPr lang="zh-CN" alt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zh-CN" altLang="en-US" dirty="0" smtClean="0"/>
              <a:t>自制</a:t>
            </a:r>
            <a:r>
              <a:rPr lang="zh-CN" altLang="en-US" dirty="0"/>
              <a:t>一个</a:t>
            </a:r>
            <a:r>
              <a:rPr lang="en-US" altLang="zh-CN" dirty="0"/>
              <a:t>Flash</a:t>
            </a:r>
            <a:r>
              <a:rPr lang="zh-CN" altLang="en-US" dirty="0" smtClean="0"/>
              <a:t>动画</a:t>
            </a:r>
            <a:endParaRPr lang="en-US" altLang="zh-CN" dirty="0" smtClean="0"/>
          </a:p>
          <a:p>
            <a:pPr marL="850392" lvl="1" indent="-457200">
              <a:buFont typeface="+mj-lt"/>
              <a:buAutoNum type="arabicPeriod"/>
            </a:pPr>
            <a:r>
              <a:rPr lang="zh-CN" altLang="en-US" dirty="0" smtClean="0"/>
              <a:t>自选一篇英文图形学文献，将其翻译为中文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124022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</TotalTime>
  <Words>193</Words>
  <Application>Microsoft Office PowerPoint</Application>
  <PresentationFormat>全屏显示(4:3)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新細明體</vt:lpstr>
      <vt:lpstr>隶书</vt:lpstr>
      <vt:lpstr>宋体</vt:lpstr>
      <vt:lpstr>Calibri</vt:lpstr>
      <vt:lpstr>Constantia</vt:lpstr>
      <vt:lpstr>Wingdings 2</vt:lpstr>
      <vt:lpstr>流畅</vt:lpstr>
      <vt:lpstr>联系信息及课程说明</vt:lpstr>
      <vt:lpstr>基本信息</vt:lpstr>
      <vt:lpstr>课程说明</vt:lpstr>
      <vt:lpstr>课程说明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联系信息及课程说明</dc:title>
  <dc:creator>Danny</dc:creator>
  <cp:lastModifiedBy>Danny</cp:lastModifiedBy>
  <cp:revision>54</cp:revision>
  <dcterms:created xsi:type="dcterms:W3CDTF">2012-08-31T15:53:47Z</dcterms:created>
  <dcterms:modified xsi:type="dcterms:W3CDTF">2017-09-10T15:15:29Z</dcterms:modified>
</cp:coreProperties>
</file>