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1" r:id="rId6"/>
    <p:sldId id="262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BDB8E-DA6A-4841-8F76-B86AF399C8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BDB8E-DA6A-4841-8F76-B86AF399C8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BDB8E-DA6A-4841-8F76-B86AF399C8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265302">
            <a:off x="1749751" y="711045"/>
            <a:ext cx="2888961" cy="2490484"/>
          </a:xfrm>
          <a:prstGeom prst="triangl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4957552">
            <a:off x="1641675" y="2307336"/>
            <a:ext cx="3873209" cy="3338974"/>
          </a:xfrm>
          <a:prstGeom prst="triangl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 rot="19514503">
            <a:off x="322493" y="2456301"/>
            <a:ext cx="2483082" cy="2140588"/>
          </a:xfrm>
          <a:prstGeom prst="triangl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31903" y="2195909"/>
            <a:ext cx="6158167" cy="123309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31903" y="3602038"/>
            <a:ext cx="6158168" cy="61905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901512" y="4492816"/>
            <a:ext cx="619050" cy="619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149628" y="4492816"/>
            <a:ext cx="619050" cy="619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400256" y="4492816"/>
            <a:ext cx="619050" cy="619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650884" y="4492816"/>
            <a:ext cx="619050" cy="619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588" y="4581128"/>
            <a:ext cx="432048" cy="43204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4581128"/>
            <a:ext cx="432048" cy="43204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780" y="4581128"/>
            <a:ext cx="432048" cy="43204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376" y="4581128"/>
            <a:ext cx="432048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50000"/>
          <a:stretch>
            <a:fillRect/>
          </a:stretch>
        </p:blipFill>
        <p:spPr>
          <a:xfrm>
            <a:off x="4193883" y="0"/>
            <a:ext cx="3804234" cy="18716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18740" y="3258394"/>
            <a:ext cx="7776863" cy="1133475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193883" y="139939"/>
            <a:ext cx="3796296" cy="14129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265302">
            <a:off x="1749751" y="711045"/>
            <a:ext cx="2888961" cy="2490484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4957552">
            <a:off x="1641675" y="2307336"/>
            <a:ext cx="3873209" cy="3338974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 rot="19514503">
            <a:off x="322495" y="2456300"/>
            <a:ext cx="2483080" cy="2140587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31902" y="1939457"/>
            <a:ext cx="6158167" cy="1492064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0" y="3602038"/>
            <a:ext cx="6157913" cy="6191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901512" y="4492816"/>
            <a:ext cx="619050" cy="619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149628" y="4492816"/>
            <a:ext cx="619050" cy="619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400256" y="4492816"/>
            <a:ext cx="619050" cy="619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650884" y="4492816"/>
            <a:ext cx="619050" cy="6190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588" y="4581128"/>
            <a:ext cx="432048" cy="43204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4581128"/>
            <a:ext cx="432048" cy="4320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780" y="4581128"/>
            <a:ext cx="432048" cy="43204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376" y="4581128"/>
            <a:ext cx="432048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6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l="-45000" r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17023" y="2205434"/>
            <a:ext cx="6158167" cy="123309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ym typeface="+mn-lt"/>
              </a:rPr>
              <a:t>编译</a:t>
            </a:r>
            <a:r>
              <a:rPr lang="en-US" altLang="zh-CN">
                <a:sym typeface="+mn-lt"/>
              </a:rPr>
              <a:t>pj</a:t>
            </a:r>
            <a:r>
              <a:rPr lang="zh-CN" altLang="en-US">
                <a:sym typeface="+mn-lt"/>
              </a:rPr>
              <a:t>进展情况报告</a:t>
            </a:r>
            <a:endParaRPr lang="zh-CN" altLang="en-US">
              <a:sym typeface="+mn-l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9710" y="4416425"/>
            <a:ext cx="5801360" cy="6191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30505" y="194310"/>
            <a:ext cx="3970655" cy="868045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 sz="3200" kern="0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zh-CN" altLang="en-US" sz="3600" dirty="0">
                <a:solidFill>
                  <a:schemeClr val="tx2"/>
                </a:solidFill>
                <a:sym typeface="+mn-lt"/>
              </a:rPr>
              <a:t>语言识别工具</a:t>
            </a:r>
            <a:endParaRPr lang="zh-CN" altLang="en-US" sz="36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678305" y="1343660"/>
            <a:ext cx="10093325" cy="5314315"/>
          </a:xfrm>
          <a:prstGeom prst="rect">
            <a:avLst/>
          </a:prstGeom>
        </p:spPr>
        <p:txBody>
          <a:bodyPr wrap="square"/>
          <a:lstStyle>
            <a:defPPr>
              <a:defRPr lang="zh-CN"/>
            </a:defPPr>
            <a:lvl1pPr algn="ctr">
              <a:defRPr sz="3200" kern="0"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40000"/>
              </a:lnSpc>
            </a:pPr>
            <a:r>
              <a:rPr lang="zh-CN" altLang="en-US" sz="2400" dirty="0">
                <a:solidFill>
                  <a:schemeClr val="tx2"/>
                </a:solidFill>
                <a:sym typeface="+mn-lt"/>
              </a:rPr>
              <a:t>A</a:t>
            </a:r>
            <a:r>
              <a:rPr lang="en-US" altLang="zh-CN" sz="2400" dirty="0">
                <a:solidFill>
                  <a:schemeClr val="tx2"/>
                </a:solidFill>
                <a:sym typeface="+mn-lt"/>
              </a:rPr>
              <a:t>NTLR</a:t>
            </a:r>
            <a:endParaRPr lang="zh-CN" altLang="en-US" sz="2400" dirty="0">
              <a:solidFill>
                <a:schemeClr val="tx2"/>
              </a:solidFill>
              <a:sym typeface="+mn-lt"/>
            </a:endParaRPr>
          </a:p>
          <a:p>
            <a:pPr algn="l">
              <a:lnSpc>
                <a:spcPct val="140000"/>
              </a:lnSpc>
            </a:pPr>
            <a:r>
              <a:rPr lang="zh-CN" altLang="en-US" sz="2400" dirty="0">
                <a:solidFill>
                  <a:schemeClr val="tx2"/>
                </a:solidFill>
                <a:sym typeface="+mn-lt"/>
              </a:rPr>
              <a:t>Antlr 是一个基于 Java 开发的功能强大的语言识别工具</a:t>
            </a:r>
            <a:endParaRPr lang="zh-CN" altLang="en-US" sz="2400" dirty="0">
              <a:solidFill>
                <a:schemeClr val="tx2"/>
              </a:solidFill>
              <a:sym typeface="+mn-lt"/>
            </a:endParaRPr>
          </a:p>
          <a:p>
            <a:pPr algn="l">
              <a:lnSpc>
                <a:spcPct val="140000"/>
              </a:lnSpc>
            </a:pPr>
            <a:endParaRPr lang="zh-CN" altLang="en-US" sz="2400" dirty="0">
              <a:solidFill>
                <a:schemeClr val="tx2"/>
              </a:solidFill>
              <a:sym typeface="+mn-lt"/>
            </a:endParaRPr>
          </a:p>
          <a:p>
            <a:pPr algn="l">
              <a:lnSpc>
                <a:spcPct val="140000"/>
              </a:lnSpc>
            </a:pPr>
            <a:r>
              <a:rPr lang="zh-CN" altLang="en-US" sz="2400" dirty="0">
                <a:solidFill>
                  <a:schemeClr val="tx2"/>
                </a:solidFill>
                <a:sym typeface="+mn-lt"/>
              </a:rPr>
              <a:t>Antlr 使用上下文无关文法描述语言。最新的 Antlr 是一个基于 LL(*) 的语言识别器。在 Antlr 中通过解析用户自定义的上下文无关文法，自动生成词法分析器 (Lexer)、语法分析器 (Parser) 和树分析器 (Tree Parser)。</a:t>
            </a:r>
            <a:endParaRPr lang="zh-CN" altLang="en-US" sz="2400" dirty="0">
              <a:solidFill>
                <a:schemeClr val="tx2"/>
              </a:solidFill>
              <a:sym typeface="+mn-lt"/>
            </a:endParaRPr>
          </a:p>
          <a:p>
            <a:pPr algn="l">
              <a:lnSpc>
                <a:spcPct val="140000"/>
              </a:lnSpc>
            </a:pPr>
            <a:endParaRPr lang="zh-CN" altLang="en-US" sz="2400" dirty="0">
              <a:solidFill>
                <a:schemeClr val="tx2"/>
              </a:solidFill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30505" y="194310"/>
            <a:ext cx="3970655" cy="868045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 sz="3200" kern="0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zh-CN" altLang="en-US" sz="3600" dirty="0">
                <a:solidFill>
                  <a:schemeClr val="tx2"/>
                </a:solidFill>
                <a:sym typeface="+mn-lt"/>
              </a:rPr>
              <a:t>目前进展</a:t>
            </a:r>
            <a:endParaRPr lang="zh-CN" altLang="en-US" sz="36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678305" y="1343660"/>
            <a:ext cx="10093325" cy="2307590"/>
          </a:xfrm>
          <a:prstGeom prst="rect">
            <a:avLst/>
          </a:prstGeom>
        </p:spPr>
        <p:txBody>
          <a:bodyPr wrap="square"/>
          <a:lstStyle>
            <a:defPPr>
              <a:defRPr lang="zh-CN"/>
            </a:defPPr>
            <a:lvl1pPr algn="ctr">
              <a:defRPr sz="3200" kern="0"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40000"/>
              </a:lnSpc>
            </a:pPr>
            <a:r>
              <a:rPr lang="zh-CN" altLang="en-US" sz="2400" dirty="0">
                <a:solidFill>
                  <a:schemeClr val="tx2"/>
                </a:solidFill>
                <a:sym typeface="+mn-lt"/>
              </a:rPr>
              <a:t>简单地熟悉了一下Antlr 的基本命令</a:t>
            </a:r>
            <a:endParaRPr lang="zh-CN" altLang="en-US" sz="2400" dirty="0">
              <a:solidFill>
                <a:schemeClr val="tx2"/>
              </a:solidFill>
              <a:sym typeface="+mn-lt"/>
            </a:endParaRPr>
          </a:p>
          <a:p>
            <a:pPr algn="l">
              <a:lnSpc>
                <a:spcPct val="140000"/>
              </a:lnSpc>
            </a:pPr>
            <a:r>
              <a:rPr lang="zh-CN" altLang="en-US" sz="1800" dirty="0">
                <a:solidFill>
                  <a:schemeClr val="tx2"/>
                </a:solidFill>
                <a:sym typeface="+mn-lt"/>
              </a:rPr>
              <a:t>grammar Hello;</a:t>
            </a:r>
            <a:endParaRPr lang="zh-CN" altLang="en-US" sz="1800" dirty="0">
              <a:solidFill>
                <a:schemeClr val="tx2"/>
              </a:solidFill>
              <a:sym typeface="+mn-lt"/>
            </a:endParaRPr>
          </a:p>
          <a:p>
            <a:pPr algn="l">
              <a:lnSpc>
                <a:spcPct val="140000"/>
              </a:lnSpc>
            </a:pPr>
            <a:r>
              <a:rPr lang="zh-CN" altLang="en-US" sz="1800" dirty="0">
                <a:solidFill>
                  <a:schemeClr val="tx2"/>
                </a:solidFill>
                <a:sym typeface="+mn-lt"/>
              </a:rPr>
              <a:t>r  : 'hello' ID ;</a:t>
            </a:r>
            <a:endParaRPr lang="zh-CN" altLang="en-US" sz="1800" dirty="0">
              <a:solidFill>
                <a:schemeClr val="tx2"/>
              </a:solidFill>
              <a:sym typeface="+mn-lt"/>
            </a:endParaRPr>
          </a:p>
          <a:p>
            <a:pPr algn="l">
              <a:lnSpc>
                <a:spcPct val="140000"/>
              </a:lnSpc>
            </a:pPr>
            <a:r>
              <a:rPr lang="zh-CN" altLang="en-US" sz="1800" dirty="0">
                <a:solidFill>
                  <a:schemeClr val="tx2"/>
                </a:solidFill>
                <a:sym typeface="+mn-lt"/>
              </a:rPr>
              <a:t>ID : [a-z]+ ;</a:t>
            </a:r>
            <a:endParaRPr lang="zh-CN" altLang="en-US" sz="1800" dirty="0">
              <a:solidFill>
                <a:schemeClr val="tx2"/>
              </a:solidFill>
              <a:sym typeface="+mn-lt"/>
            </a:endParaRPr>
          </a:p>
          <a:p>
            <a:pPr algn="l">
              <a:lnSpc>
                <a:spcPct val="140000"/>
              </a:lnSpc>
            </a:pPr>
            <a:r>
              <a:rPr lang="zh-CN" altLang="en-US" sz="1800" dirty="0">
                <a:solidFill>
                  <a:schemeClr val="tx2"/>
                </a:solidFill>
                <a:sym typeface="+mn-lt"/>
              </a:rPr>
              <a:t>WS : [ \t\r\n]+ -&gt; skip ;</a:t>
            </a:r>
            <a:endParaRPr lang="zh-CN" altLang="en-US" sz="2400" dirty="0">
              <a:solidFill>
                <a:schemeClr val="tx2"/>
              </a:solidFill>
              <a:sym typeface="+mn-lt"/>
            </a:endParaRPr>
          </a:p>
          <a:p>
            <a:pPr algn="l">
              <a:lnSpc>
                <a:spcPct val="140000"/>
              </a:lnSpc>
            </a:pPr>
            <a:endParaRPr lang="zh-CN" altLang="en-US" sz="2400" dirty="0">
              <a:solidFill>
                <a:schemeClr val="tx2"/>
              </a:solidFill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320" y="2160905"/>
            <a:ext cx="1591945" cy="9886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30505" y="194310"/>
            <a:ext cx="3970655" cy="868045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 sz="3200" kern="0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zh-CN" altLang="en-US" sz="3600" dirty="0">
                <a:solidFill>
                  <a:schemeClr val="tx2"/>
                </a:solidFill>
                <a:sym typeface="+mn-lt"/>
              </a:rPr>
              <a:t>目前进展</a:t>
            </a:r>
            <a:endParaRPr lang="zh-CN" altLang="en-US" sz="36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678305" y="1343660"/>
            <a:ext cx="10093325" cy="2307590"/>
          </a:xfrm>
          <a:prstGeom prst="rect">
            <a:avLst/>
          </a:prstGeom>
        </p:spPr>
        <p:txBody>
          <a:bodyPr wrap="square"/>
          <a:lstStyle>
            <a:defPPr>
              <a:defRPr lang="zh-CN"/>
            </a:defPPr>
            <a:lvl1pPr algn="ctr">
              <a:defRPr sz="3200" kern="0"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40000"/>
              </a:lnSpc>
            </a:pPr>
            <a:r>
              <a:rPr lang="zh-CN" altLang="en-US" sz="2400" dirty="0">
                <a:solidFill>
                  <a:schemeClr val="tx2"/>
                </a:solidFill>
                <a:sym typeface="+mn-lt"/>
              </a:rPr>
              <a:t>后续会进一步完成该项目</a:t>
            </a:r>
            <a:endParaRPr lang="zh-CN" altLang="en-US" sz="2400" dirty="0">
              <a:solidFill>
                <a:schemeClr val="tx2"/>
              </a:solidFill>
              <a:sym typeface="+mn-lt"/>
            </a:endParaRPr>
          </a:p>
          <a:p>
            <a:pPr algn="l">
              <a:lnSpc>
                <a:spcPct val="140000"/>
              </a:lnSpc>
            </a:pPr>
            <a:endParaRPr lang="zh-CN" altLang="en-US" sz="2400" dirty="0">
              <a:solidFill>
                <a:schemeClr val="tx2"/>
              </a:solidFill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20807" y="2207427"/>
            <a:ext cx="6158167" cy="14920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TNANKS</a:t>
            </a:r>
            <a:endParaRPr lang="en-US" altLang="zh-CN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83"/>
</p:tagLst>
</file>

<file path=ppt/tags/tag10.xml><?xml version="1.0" encoding="utf-8"?>
<p:tagLst xmlns:p="http://schemas.openxmlformats.org/presentationml/2006/main">
  <p:tag name="KSO_WM_TEMPLATE_CATEGORY" val="custom"/>
  <p:tag name="KSO_WM_TEMPLATE_INDEX" val="20184583"/>
  <p:tag name="KSO_WM_TAG_VERSION" val="1.0"/>
  <p:tag name="KSO_WM_BEAUTIFY_FLAG" val="#wm#"/>
  <p:tag name="KSO_WM_UNIT_TYPE" val="a"/>
  <p:tag name="KSO_WM_UNIT_INDEX" val="1"/>
  <p:tag name="KSO_WM_UNIT_ID" val="custom20184583_6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1"/>
  <p:tag name="KSO_WM_UNIT_PRESET_TEXT_INDEX" val="3"/>
  <p:tag name="KSO_WM_UNIT_PRESET_TEXT_LEN" val="23"/>
</p:tagLst>
</file>

<file path=ppt/tags/tag11.xml><?xml version="1.0" encoding="utf-8"?>
<p:tagLst xmlns:p="http://schemas.openxmlformats.org/presentationml/2006/main">
  <p:tag name="KSO_WM_TEMPLATE_CATEGORY" val="custom"/>
  <p:tag name="KSO_WM_TEMPLATE_INDEX" val="20184583"/>
  <p:tag name="KSO_WM_TAG_VERSION" val="1.0"/>
  <p:tag name="KSO_WM_BEAUTIFY_FLAG" val="#wm#"/>
  <p:tag name="KSO_WM_UNIT_TYPE" val="a"/>
  <p:tag name="KSO_WM_UNIT_INDEX" val="1"/>
  <p:tag name="KSO_WM_UNIT_ID" val="custom20184583_6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1"/>
  <p:tag name="KSO_WM_UNIT_PRESET_TEXT_INDEX" val="3"/>
  <p:tag name="KSO_WM_UNIT_PRESET_TEXT_LEN" val="23"/>
</p:tagLst>
</file>

<file path=ppt/tags/tag12.xml><?xml version="1.0" encoding="utf-8"?>
<p:tagLst xmlns:p="http://schemas.openxmlformats.org/presentationml/2006/main">
  <p:tag name="KSO_WM_SLIDE_ID" val="custom20184583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83"/>
  <p:tag name="KSO_WM_DIAGRAM_GROUP_CODE" val="l1-1"/>
  <p:tag name="KSO_WM_TAG_VERSION" val="1.0"/>
</p:tagLst>
</file>

<file path=ppt/tags/tag13.xml><?xml version="1.0" encoding="utf-8"?>
<p:tagLst xmlns:p="http://schemas.openxmlformats.org/presentationml/2006/main">
  <p:tag name="KSO_WM_TEMPLATE_CATEGORY" val="custom"/>
  <p:tag name="KSO_WM_TEMPLATE_INDEX" val="20184583"/>
  <p:tag name="KSO_WM_TAG_VERSION" val="1.0"/>
  <p:tag name="KSO_WM_BEAUTIFY_FLAG" val="#wm#"/>
  <p:tag name="KSO_WM_UNIT_TYPE" val="a"/>
  <p:tag name="KSO_WM_UNIT_INDEX" val="1"/>
  <p:tag name="KSO_WM_UNIT_ID" val="custom20184583_6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1"/>
  <p:tag name="KSO_WM_UNIT_PRESET_TEXT_INDEX" val="3"/>
  <p:tag name="KSO_WM_UNIT_PRESET_TEXT_LEN" val="23"/>
</p:tagLst>
</file>

<file path=ppt/tags/tag14.xml><?xml version="1.0" encoding="utf-8"?>
<p:tagLst xmlns:p="http://schemas.openxmlformats.org/presentationml/2006/main">
  <p:tag name="KSO_WM_TEMPLATE_CATEGORY" val="custom"/>
  <p:tag name="KSO_WM_TEMPLATE_INDEX" val="20184583"/>
  <p:tag name="KSO_WM_TAG_VERSION" val="1.0"/>
  <p:tag name="KSO_WM_BEAUTIFY_FLAG" val="#wm#"/>
  <p:tag name="KSO_WM_UNIT_TYPE" val="a"/>
  <p:tag name="KSO_WM_UNIT_INDEX" val="1"/>
  <p:tag name="KSO_WM_UNIT_ID" val="custom20184583_6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1"/>
  <p:tag name="KSO_WM_UNIT_PRESET_TEXT_INDEX" val="3"/>
  <p:tag name="KSO_WM_UNIT_PRESET_TEXT_LEN" val="23"/>
</p:tagLst>
</file>

<file path=ppt/tags/tag15.xml><?xml version="1.0" encoding="utf-8"?>
<p:tagLst xmlns:p="http://schemas.openxmlformats.org/presentationml/2006/main">
  <p:tag name="KSO_WM_SLIDE_ID" val="custom20184583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83"/>
  <p:tag name="KSO_WM_DIAGRAM_GROUP_CODE" val="l1-1"/>
  <p:tag name="KSO_WM_TAG_VERSION" val="1.0"/>
</p:tagLst>
</file>

<file path=ppt/tags/tag16.xml><?xml version="1.0" encoding="utf-8"?>
<p:tagLst xmlns:p="http://schemas.openxmlformats.org/presentationml/2006/main">
  <p:tag name="KSO_WM_TEMPLATE_CATEGORY" val="custom"/>
  <p:tag name="KSO_WM_TEMPLATE_INDEX" val="20184583"/>
  <p:tag name="KSO_WM_UNIT_TYPE" val="a"/>
  <p:tag name="KSO_WM_UNIT_INDEX" val="1"/>
  <p:tag name="KSO_WM_UNIT_ID" val="custom20184583_20*a*1"/>
  <p:tag name="KSO_WM_UNIT_LAYERLEVEL" val="1"/>
  <p:tag name="KSO_WM_UNIT_VALUE" val="7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NANKS"/>
</p:tagLst>
</file>

<file path=ppt/tags/tag17.xml><?xml version="1.0" encoding="utf-8"?>
<p:tagLst xmlns:p="http://schemas.openxmlformats.org/presentationml/2006/main">
  <p:tag name="KSO_WM_TEMPLATE_CATEGORY" val="custom"/>
  <p:tag name="KSO_WM_TEMPLATE_INDEX" val="20184583"/>
  <p:tag name="KSO_WM_TAG_VERSION" val="1.0"/>
  <p:tag name="KSO_WM_SLIDE_ID" val="custom20184583_20"/>
  <p:tag name="KSO_WM_SLIDE_INDEX" val="20"/>
  <p:tag name="KSO_WM_SLIDE_ITEM_CNT" val="2"/>
  <p:tag name="KSO_WM_SLIDE_LAYOUT" val="a_f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83"/>
</p:tagLst>
</file>

<file path=ppt/tags/tag3.xml><?xml version="1.0" encoding="utf-8"?>
<p:tagLst xmlns:p="http://schemas.openxmlformats.org/presentationml/2006/main">
  <p:tag name="KSO_WM_TEMPLATE_CATEGORY" val="custom"/>
  <p:tag name="KSO_WM_TEMPLATE_INDEX" val="20184583"/>
  <p:tag name="KSO_WM_TAG_VERSION" val="1.0"/>
  <p:tag name="KSO_WM_BEAUTIFY_FLAG" val="#wm#"/>
  <p:tag name="KSO_WM_TEMPLATE_THUMBS_INDEX" val="1、6、12、14、4、5、13、20"/>
</p:tagLst>
</file>

<file path=ppt/tags/tag4.xml><?xml version="1.0" encoding="utf-8"?>
<p:tagLst xmlns:p="http://schemas.openxmlformats.org/presentationml/2006/main">
  <p:tag name="KSO_WM_TEMPLATE_CATEGORY" val="custom"/>
  <p:tag name="KSO_WM_TEMPLATE_INDEX" val="20184583"/>
  <p:tag name="KSO_WM_TAG_VERSION" val="1.0"/>
  <p:tag name="KSO_WM_UNIT_TYPE" val="a"/>
  <p:tag name="KSO_WM_UNIT_INDEX" val="1"/>
  <p:tag name="KSO_WM_UNIT_ID" val="custom20184583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几何商务汇报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83"/>
  <p:tag name="KSO_WM_TAG_VERSION" val="1.0"/>
  <p:tag name="KSO_WM_UNIT_TYPE" val="b"/>
  <p:tag name="KSO_WM_UNIT_INDEX" val="1"/>
  <p:tag name="KSO_WM_UNIT_ID" val="custom20184583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适用于企业宣传、工作计划、计划总结、述职报告"/>
</p:tagLst>
</file>

<file path=ppt/tags/tag6.xml><?xml version="1.0" encoding="utf-8"?>
<p:tagLst xmlns:p="http://schemas.openxmlformats.org/presentationml/2006/main">
  <p:tag name="KSO_WM_TEMPLATE_CATEGORY" val="custom"/>
  <p:tag name="KSO_WM_TEMPLATE_INDEX" val="20184583"/>
  <p:tag name="KSO_WM_TAG_VERSION" val="1.0"/>
  <p:tag name="KSO_WM_SLIDE_ID" val="custom2018458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6、12、14、4、5、13、20、"/>
</p:tagLst>
</file>

<file path=ppt/tags/tag7.xml><?xml version="1.0" encoding="utf-8"?>
<p:tagLst xmlns:p="http://schemas.openxmlformats.org/presentationml/2006/main">
  <p:tag name="KSO_WM_TEMPLATE_CATEGORY" val="custom"/>
  <p:tag name="KSO_WM_TEMPLATE_INDEX" val="20184583"/>
  <p:tag name="KSO_WM_TAG_VERSION" val="1.0"/>
  <p:tag name="KSO_WM_BEAUTIFY_FLAG" val="#wm#"/>
  <p:tag name="KSO_WM_UNIT_TYPE" val="a"/>
  <p:tag name="KSO_WM_UNIT_INDEX" val="1"/>
  <p:tag name="KSO_WM_UNIT_ID" val="custom20184583_6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1"/>
  <p:tag name="KSO_WM_UNIT_PRESET_TEXT_INDEX" val="3"/>
  <p:tag name="KSO_WM_UNIT_PRESET_TEXT_LEN" val="23"/>
</p:tagLst>
</file>

<file path=ppt/tags/tag8.xml><?xml version="1.0" encoding="utf-8"?>
<p:tagLst xmlns:p="http://schemas.openxmlformats.org/presentationml/2006/main">
  <p:tag name="KSO_WM_TEMPLATE_CATEGORY" val="custom"/>
  <p:tag name="KSO_WM_TEMPLATE_INDEX" val="20184583"/>
  <p:tag name="KSO_WM_TAG_VERSION" val="1.0"/>
  <p:tag name="KSO_WM_BEAUTIFY_FLAG" val="#wm#"/>
  <p:tag name="KSO_WM_UNIT_TYPE" val="a"/>
  <p:tag name="KSO_WM_UNIT_INDEX" val="1"/>
  <p:tag name="KSO_WM_UNIT_ID" val="custom20184583_6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1"/>
  <p:tag name="KSO_WM_UNIT_PRESET_TEXT_INDEX" val="3"/>
  <p:tag name="KSO_WM_UNIT_PRESET_TEXT_LEN" val="23"/>
</p:tagLst>
</file>

<file path=ppt/tags/tag9.xml><?xml version="1.0" encoding="utf-8"?>
<p:tagLst xmlns:p="http://schemas.openxmlformats.org/presentationml/2006/main">
  <p:tag name="KSO_WM_SLIDE_ID" val="custom20184583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583"/>
  <p:tag name="KSO_WM_DIAGRAM_GROUP_CODE" val="l1-1"/>
  <p:tag name="KSO_WM_TAG_VERSION" val="1.0"/>
</p:tagLst>
</file>

<file path=ppt/theme/theme1.xml><?xml version="1.0" encoding="utf-8"?>
<a:theme xmlns:a="http://schemas.openxmlformats.org/drawingml/2006/main" name="3_Office 主题​​">
  <a:themeElements>
    <a:clrScheme name="自定义 384">
      <a:dk1>
        <a:srgbClr val="000000"/>
      </a:dk1>
      <a:lt1>
        <a:srgbClr val="FFFFFF"/>
      </a:lt1>
      <a:dk2>
        <a:srgbClr val="3A414B"/>
      </a:dk2>
      <a:lt2>
        <a:srgbClr val="F0F0F0"/>
      </a:lt2>
      <a:accent1>
        <a:srgbClr val="92278F"/>
      </a:accent1>
      <a:accent2>
        <a:srgbClr val="9A56D3"/>
      </a:accent2>
      <a:accent3>
        <a:srgbClr val="745CD8"/>
      </a:accent3>
      <a:accent4>
        <a:srgbClr val="665EB8"/>
      </a:accent4>
      <a:accent5>
        <a:srgbClr val="44A5ED"/>
      </a:accent5>
      <a:accent6>
        <a:srgbClr val="FFFFFF"/>
      </a:accent6>
      <a:hlink>
        <a:srgbClr val="92278F"/>
      </a:hlink>
      <a:folHlink>
        <a:srgbClr val="BFBFBF"/>
      </a:folHlink>
    </a:clrScheme>
    <a:fontScheme name="0hh3ad1b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文字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方正书宋_GBK</vt:lpstr>
      <vt:lpstr>Wingdings</vt:lpstr>
      <vt:lpstr>SimHei</vt:lpstr>
      <vt:lpstr>汉仪中黑KW</vt:lpstr>
      <vt:lpstr>微软雅黑</vt:lpstr>
      <vt:lpstr>汉仪旗黑KW</vt:lpstr>
      <vt:lpstr>宋体</vt:lpstr>
      <vt:lpstr>Arial Unicode MS</vt:lpstr>
      <vt:lpstr>Calibri</vt:lpstr>
      <vt:lpstr>Helvetica Neue</vt:lpstr>
      <vt:lpstr>汉仪书宋二KW</vt:lpstr>
      <vt:lpstr>3_Office 主题​​</vt:lpstr>
      <vt:lpstr>编译pj进展情况报告</vt:lpstr>
      <vt:lpstr>PowerPoint 演示文稿</vt:lpstr>
      <vt:lpstr>PowerPoint 演示文稿</vt:lpstr>
      <vt:lpstr>PowerPoint 演示文稿</vt:lpstr>
      <vt:lpstr>TNANKS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tanglimpse</cp:lastModifiedBy>
  <cp:revision>3</cp:revision>
  <dcterms:created xsi:type="dcterms:W3CDTF">2020-03-19T10:30:42Z</dcterms:created>
  <dcterms:modified xsi:type="dcterms:W3CDTF">2020-03-19T10:30:42Z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