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3"/>
  </p:notesMasterIdLst>
  <p:handoutMasterIdLst>
    <p:handoutMasterId r:id="rId14"/>
  </p:handoutMasterIdLst>
  <p:sldIdLst>
    <p:sldId id="513" r:id="rId2"/>
    <p:sldId id="514" r:id="rId3"/>
    <p:sldId id="515" r:id="rId4"/>
    <p:sldId id="516" r:id="rId5"/>
    <p:sldId id="523" r:id="rId6"/>
    <p:sldId id="524" r:id="rId7"/>
    <p:sldId id="528" r:id="rId8"/>
    <p:sldId id="519" r:id="rId9"/>
    <p:sldId id="525" r:id="rId10"/>
    <p:sldId id="526" r:id="rId11"/>
    <p:sldId id="521" r:id="rId12"/>
  </p:sldIdLst>
  <p:sldSz cx="9144000" cy="6858000" type="screen4x3"/>
  <p:notesSz cx="6797675" cy="99314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A"/>
    <a:srgbClr val="EE6B08"/>
    <a:srgbClr val="005DA2"/>
    <a:srgbClr val="E8C78C"/>
    <a:srgbClr val="F7F3C5"/>
    <a:srgbClr val="F1F6C6"/>
    <a:srgbClr val="F3F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4" autoAdjust="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1" tIns="47796" rIns="95591" bIns="47796" numCol="1" anchor="t" anchorCtr="0" compatLnSpc="1">
            <a:prstTxWarp prst="textNoShape">
              <a:avLst/>
            </a:prstTxWarp>
          </a:bodyPr>
          <a:lstStyle>
            <a:lvl1pPr defTabSz="95602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0"/>
            <a:ext cx="2945862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1" tIns="47796" rIns="95591" bIns="47796" numCol="1" anchor="t" anchorCtr="0" compatLnSpc="1">
            <a:prstTxWarp prst="textNoShape">
              <a:avLst/>
            </a:prstTxWarp>
          </a:bodyPr>
          <a:lstStyle>
            <a:lvl1pPr algn="r" defTabSz="95602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5370"/>
            <a:ext cx="2945862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1" tIns="47796" rIns="95591" bIns="47796" numCol="1" anchor="b" anchorCtr="0" compatLnSpc="1">
            <a:prstTxWarp prst="textNoShape">
              <a:avLst/>
            </a:prstTxWarp>
          </a:bodyPr>
          <a:lstStyle>
            <a:lvl1pPr defTabSz="95602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35370"/>
            <a:ext cx="2945862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1" tIns="47796" rIns="95591" bIns="47796" numCol="1" anchor="b" anchorCtr="0" compatLnSpc="1">
            <a:prstTxWarp prst="textNoShape">
              <a:avLst/>
            </a:prstTxWarp>
          </a:bodyPr>
          <a:lstStyle>
            <a:lvl1pPr algn="r" defTabSz="95602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DE5C09C-7798-42B5-BEBB-617F2A2137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628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9" tIns="44124" rIns="88249" bIns="44124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0"/>
            <a:ext cx="2945862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9" tIns="44124" rIns="88249" bIns="44124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6914"/>
            <a:ext cx="5438748" cy="446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9" tIns="44124" rIns="88249" bIns="441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829"/>
            <a:ext cx="2945862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9" tIns="44124" rIns="88249" bIns="44124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33829"/>
            <a:ext cx="2945862" cy="49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9" tIns="44124" rIns="88249" bIns="44124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EECD8A4-B088-4DE8-9E6E-3FED7DB059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739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3568" y="836712"/>
            <a:ext cx="7772400" cy="1470025"/>
          </a:xfrm>
        </p:spPr>
        <p:txBody>
          <a:bodyPr>
            <a:noAutofit/>
          </a:bodyPr>
          <a:lstStyle>
            <a:lvl1pPr algn="ctr">
              <a:defRPr sz="7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母版标题样式</a:t>
            </a:r>
            <a:endParaRPr lang="zh-CN" altLang="en-US" dirty="0"/>
          </a:p>
        </p:txBody>
      </p:sp>
      <p:sp>
        <p:nvSpPr>
          <p:cNvPr id="7" name="副标题 2"/>
          <p:cNvSpPr txBox="1">
            <a:spLocks/>
          </p:cNvSpPr>
          <p:nvPr userDrawn="1"/>
        </p:nvSpPr>
        <p:spPr>
          <a:xfrm>
            <a:off x="4067944" y="5490414"/>
            <a:ext cx="4248472" cy="787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zh-CN" altLang="en-US" sz="2400" dirty="0" smtClean="0">
                <a:solidFill>
                  <a:srgbClr val="004F8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计算机视觉实验室</a:t>
            </a:r>
            <a:endParaRPr kumimoji="0" lang="en-US" altLang="zh-CN" sz="2400" dirty="0" smtClean="0">
              <a:solidFill>
                <a:srgbClr val="004F8A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2400" dirty="0" smtClean="0">
                <a:solidFill>
                  <a:srgbClr val="004F8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itchFamily="18" charset="0"/>
              </a:rPr>
              <a:t>http://www.cv.fudan.edu.cn</a:t>
            </a:r>
          </a:p>
          <a:p>
            <a:pPr algn="r" fontAlgn="auto">
              <a:spcAft>
                <a:spcPts val="0"/>
              </a:spcAft>
            </a:pPr>
            <a:endParaRPr kumimoji="0" lang="zh-CN" altLang="en-US" sz="2400" dirty="0">
              <a:solidFill>
                <a:srgbClr val="005DA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8" b="15186"/>
          <a:stretch/>
        </p:blipFill>
        <p:spPr bwMode="auto">
          <a:xfrm>
            <a:off x="1005309" y="5433965"/>
            <a:ext cx="2707309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66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60648"/>
            <a:ext cx="8229600" cy="936104"/>
          </a:xfrm>
        </p:spPr>
        <p:txBody>
          <a:bodyPr/>
          <a:lstStyle>
            <a:lvl1pPr algn="ctr"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Tx/>
              <a:buSzPct val="80000"/>
              <a:buFont typeface="Wingdings" panose="05000000000000000000" pitchFamily="2" charset="2"/>
              <a:buChar char="l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1400"/>
              </a:spcAft>
              <a:buClrTx/>
              <a:buSzPct val="80000"/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32591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05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02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8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5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实验和讨论</a:t>
            </a:r>
          </a:p>
          <a:p>
            <a:pPr lvl="1"/>
            <a:r>
              <a:rPr lang="zh-CN" altLang="en-US" dirty="0"/>
              <a:t>说明你的实验</a:t>
            </a:r>
            <a:r>
              <a:rPr lang="zh-CN" altLang="en-US" dirty="0" smtClean="0"/>
              <a:t>设置、实施方法、以及对结果的评价方法</a:t>
            </a:r>
            <a:endParaRPr lang="zh-CN" altLang="en-US" dirty="0"/>
          </a:p>
          <a:p>
            <a:pPr lvl="1"/>
            <a:r>
              <a:rPr lang="zh-CN" altLang="en-US" dirty="0" smtClean="0"/>
              <a:t>展示</a:t>
            </a:r>
            <a:r>
              <a:rPr lang="zh-CN" altLang="en-US" dirty="0"/>
              <a:t>和分析实验结果</a:t>
            </a:r>
          </a:p>
          <a:p>
            <a:pPr lvl="1"/>
            <a:r>
              <a:rPr lang="zh-CN" altLang="en-US" dirty="0"/>
              <a:t>分析对比这两种方法的效果和</a:t>
            </a:r>
            <a:r>
              <a:rPr lang="zh-CN" altLang="en-US" dirty="0" smtClean="0"/>
              <a:t>优缺点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1772816"/>
            <a:ext cx="5040560" cy="1368152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谢谢</a:t>
            </a:r>
            <a:r>
              <a:rPr lang="zh-CN" altLang="en-US" sz="6600" dirty="0" smtClean="0"/>
              <a:t>参与！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8011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从以下视觉任务中任选一项（如果希望另选，则</a:t>
            </a:r>
            <a:r>
              <a:rPr lang="zh-CN" altLang="en-US" dirty="0" smtClean="0">
                <a:solidFill>
                  <a:srgbClr val="C00000"/>
                </a:solidFill>
              </a:rPr>
              <a:t>必须</a:t>
            </a:r>
            <a:r>
              <a:rPr lang="zh-CN" altLang="en-US" dirty="0" smtClean="0"/>
              <a:t>征得任课教师的同意。）</a:t>
            </a:r>
            <a:endParaRPr lang="en-US" altLang="zh-CN" dirty="0" smtClean="0"/>
          </a:p>
          <a:p>
            <a:r>
              <a:rPr lang="zh-CN" altLang="en-US" dirty="0" smtClean="0"/>
              <a:t>直线检测、边缘检测、关键</a:t>
            </a:r>
            <a:r>
              <a:rPr lang="zh-CN" altLang="en-US" dirty="0"/>
              <a:t>点</a:t>
            </a:r>
            <a:r>
              <a:rPr lang="zh-CN" altLang="en-US" smtClean="0"/>
              <a:t>检测</a:t>
            </a:r>
            <a:r>
              <a:rPr lang="zh-CN" altLang="en-US"/>
              <a:t>、二维码检测、车牌</a:t>
            </a:r>
            <a:r>
              <a:rPr lang="zh-CN" altLang="en-US" dirty="0" smtClean="0"/>
              <a:t>检测、车牌</a:t>
            </a:r>
            <a:r>
              <a:rPr lang="zh-CN" altLang="en-US" smtClean="0"/>
              <a:t>识别、人</a:t>
            </a:r>
            <a:r>
              <a:rPr lang="zh-CN" altLang="en-US" dirty="0"/>
              <a:t>脸</a:t>
            </a:r>
            <a:r>
              <a:rPr lang="zh-CN" altLang="en-US" dirty="0" smtClean="0"/>
              <a:t>检测、人脸识别、文本检测、文本识别、行人检测、行人重识别、行人跟踪、双目三维</a:t>
            </a:r>
            <a:r>
              <a:rPr lang="zh-CN" altLang="en-US" dirty="0"/>
              <a:t>重建</a:t>
            </a:r>
            <a:r>
              <a:rPr lang="zh-CN" altLang="en-US" dirty="0" smtClean="0"/>
              <a:t>、多视点三维跟踪群目标 </a:t>
            </a:r>
            <a:r>
              <a:rPr lang="zh-CN" altLang="en-US" dirty="0"/>
              <a:t>。</a:t>
            </a:r>
          </a:p>
          <a:p>
            <a:pPr indent="-4572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2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第一阶段的要求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对于你选好的视觉任务，寻找一种效果较好的方法。</a:t>
            </a:r>
            <a:endParaRPr lang="en-US" altLang="zh-CN" dirty="0" smtClean="0"/>
          </a:p>
          <a:p>
            <a:r>
              <a:rPr lang="zh-CN" altLang="en-US" dirty="0" smtClean="0"/>
              <a:t>实现该方法。</a:t>
            </a:r>
            <a:endParaRPr lang="en-US" altLang="zh-CN" dirty="0" smtClean="0"/>
          </a:p>
          <a:p>
            <a:r>
              <a:rPr lang="zh-CN" altLang="en-US" dirty="0" smtClean="0"/>
              <a:t>做</a:t>
            </a:r>
            <a:r>
              <a:rPr lang="zh-CN" altLang="en-US" dirty="0"/>
              <a:t>一组</a:t>
            </a:r>
            <a:r>
              <a:rPr lang="zh-CN" altLang="en-US" dirty="0" smtClean="0"/>
              <a:t>实验，分析该方法的效果和优缺点。</a:t>
            </a:r>
            <a:endParaRPr lang="en-US" altLang="zh-CN" dirty="0" smtClean="0"/>
          </a:p>
          <a:p>
            <a:r>
              <a:rPr lang="zh-CN" altLang="en-US" dirty="0" smtClean="0"/>
              <a:t>制作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分钟的演讲 </a:t>
            </a:r>
            <a:r>
              <a:rPr lang="en-US" altLang="zh-CN" dirty="0" smtClean="0"/>
              <a:t>PPT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C00000"/>
                </a:solidFill>
              </a:rPr>
              <a:t>必须</a:t>
            </a:r>
            <a:r>
              <a:rPr lang="zh-CN" altLang="en-US" dirty="0"/>
              <a:t>用自己做出来实验结果、数据、图表，</a:t>
            </a:r>
            <a:r>
              <a:rPr lang="zh-CN" altLang="en-US" dirty="0">
                <a:solidFill>
                  <a:srgbClr val="C00000"/>
                </a:solidFill>
              </a:rPr>
              <a:t>禁止</a:t>
            </a:r>
            <a:r>
              <a:rPr lang="zh-CN" altLang="en-US" dirty="0"/>
              <a:t>用论文、专利、</a:t>
            </a:r>
            <a:r>
              <a:rPr lang="zh-CN" altLang="en-US" dirty="0" smtClean="0"/>
              <a:t>书籍中</a:t>
            </a:r>
            <a:r>
              <a:rPr lang="zh-CN" altLang="en-US" dirty="0"/>
              <a:t>的实验结果、数据、图表）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演讲从</a:t>
            </a:r>
            <a:r>
              <a:rPr lang="en-US" altLang="zh-CN" smtClean="0"/>
              <a:t>2019</a:t>
            </a:r>
            <a:r>
              <a:rPr lang="zh-CN" altLang="en-US" smtClean="0"/>
              <a:t>年</a:t>
            </a:r>
            <a:r>
              <a:rPr lang="zh-CN" altLang="en-US" dirty="0" smtClean="0"/>
              <a:t>？月</a:t>
            </a:r>
            <a:r>
              <a:rPr lang="zh-CN" altLang="en-US" dirty="0"/>
              <a:t>？日</a:t>
            </a:r>
            <a:r>
              <a:rPr lang="zh-CN" altLang="en-US" dirty="0" smtClean="0"/>
              <a:t>开始，在讲课的地点和时间。</a:t>
            </a:r>
            <a:endParaRPr lang="en-US" altLang="zh-CN" dirty="0" smtClean="0"/>
          </a:p>
          <a:p>
            <a:r>
              <a:rPr lang="zh-CN" altLang="en-US" dirty="0" smtClean="0"/>
              <a:t>现场抽签确定第一位报告人，随后按选课名单上的顺序循环一轮。</a:t>
            </a:r>
            <a:endParaRPr lang="en-US" altLang="zh-CN" dirty="0" smtClean="0"/>
          </a:p>
          <a:p>
            <a:r>
              <a:rPr lang="zh-CN" altLang="en-US" dirty="0" smtClean="0"/>
              <a:t>演讲部分占总成绩的 </a:t>
            </a:r>
            <a:r>
              <a:rPr lang="en-US" altLang="zh-CN" dirty="0"/>
              <a:t>3</a:t>
            </a:r>
            <a:r>
              <a:rPr lang="en-US" altLang="zh-CN" dirty="0" smtClean="0"/>
              <a:t>0%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6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演讲 </a:t>
            </a:r>
            <a:r>
              <a:rPr lang="en-US" altLang="zh-CN" dirty="0"/>
              <a:t>PPT </a:t>
            </a:r>
            <a:r>
              <a:rPr lang="zh-CN" altLang="en-US" dirty="0"/>
              <a:t>的提纲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视觉任务</a:t>
            </a:r>
          </a:p>
          <a:p>
            <a:pPr lvl="1"/>
            <a:r>
              <a:rPr lang="zh-CN" altLang="en-US" dirty="0" smtClean="0"/>
              <a:t>叙述你选择</a:t>
            </a:r>
            <a:r>
              <a:rPr lang="zh-CN" altLang="en-US" dirty="0"/>
              <a:t>的视觉任务</a:t>
            </a:r>
          </a:p>
          <a:p>
            <a:pPr lvl="1"/>
            <a:r>
              <a:rPr lang="zh-CN" altLang="en-US" dirty="0" smtClean="0"/>
              <a:t>列举具体实例去说明</a:t>
            </a:r>
            <a:r>
              <a:rPr lang="zh-CN" altLang="en-US" dirty="0"/>
              <a:t>应用场合</a:t>
            </a:r>
          </a:p>
          <a:p>
            <a:r>
              <a:rPr lang="zh-CN" altLang="en-US" dirty="0"/>
              <a:t>方法</a:t>
            </a:r>
          </a:p>
          <a:p>
            <a:pPr lvl="1"/>
            <a:r>
              <a:rPr lang="zh-CN" altLang="en-US" dirty="0" smtClean="0"/>
              <a:t>叙述你选择</a:t>
            </a:r>
            <a:r>
              <a:rPr lang="zh-CN" altLang="en-US" dirty="0"/>
              <a:t>的算法，包括步骤和</a:t>
            </a:r>
            <a:r>
              <a:rPr lang="zh-CN" altLang="en-US" dirty="0" smtClean="0"/>
              <a:t>动机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0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实验和讨论</a:t>
            </a:r>
          </a:p>
          <a:p>
            <a:pPr lvl="1"/>
            <a:r>
              <a:rPr lang="zh-CN" altLang="en-US"/>
              <a:t>说明你的实验设置、实施方法、以及对结果的评价方法</a:t>
            </a:r>
          </a:p>
          <a:p>
            <a:pPr lvl="1"/>
            <a:r>
              <a:rPr lang="zh-CN" altLang="en-US" smtClean="0"/>
              <a:t>展示</a:t>
            </a:r>
            <a:r>
              <a:rPr lang="zh-CN" altLang="en-US" dirty="0"/>
              <a:t>和分析实验结果</a:t>
            </a:r>
          </a:p>
          <a:p>
            <a:pPr lvl="1"/>
            <a:r>
              <a:rPr lang="zh-CN" altLang="en-US" dirty="0"/>
              <a:t>分析该方法的效果和优缺点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5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第二阶段的要求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寻找另一种效果比较好的方法（尽可能跟第一种相异）。</a:t>
            </a:r>
          </a:p>
          <a:p>
            <a:r>
              <a:rPr lang="zh-CN" altLang="en-US" dirty="0"/>
              <a:t>实现该方法，做一组实验。</a:t>
            </a:r>
          </a:p>
          <a:p>
            <a:r>
              <a:rPr lang="zh-CN" altLang="en-US" dirty="0"/>
              <a:t>实验对比所选择的两种方法，分析各自的优缺点。</a:t>
            </a:r>
          </a:p>
          <a:p>
            <a:r>
              <a:rPr lang="zh-CN" altLang="en-US" dirty="0"/>
              <a:t>撰写一份书面报告（</a:t>
            </a:r>
            <a:r>
              <a:rPr lang="zh-CN" altLang="en-US" dirty="0">
                <a:solidFill>
                  <a:srgbClr val="C00000"/>
                </a:solidFill>
              </a:rPr>
              <a:t>必须</a:t>
            </a:r>
            <a:r>
              <a:rPr lang="zh-CN" altLang="en-US" dirty="0"/>
              <a:t>用自己做出来实验结果、数据、图表，</a:t>
            </a:r>
            <a:r>
              <a:rPr lang="zh-CN" altLang="en-US" dirty="0">
                <a:solidFill>
                  <a:srgbClr val="C00000"/>
                </a:solidFill>
              </a:rPr>
              <a:t>禁止</a:t>
            </a:r>
            <a:r>
              <a:rPr lang="zh-CN" altLang="en-US" dirty="0"/>
              <a:t>用论文、专利、书籍中的实验结果、数据、图表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7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请于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zh-CN" altLang="en-US" dirty="0"/>
              <a:t>？月？</a:t>
            </a:r>
            <a:r>
              <a:rPr lang="zh-CN" altLang="en-US" dirty="0" smtClean="0"/>
              <a:t>日，在讲课地点和讲课开始时间后的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分钟内，提交报告。</a:t>
            </a:r>
            <a:endParaRPr lang="en-US" altLang="zh-CN" dirty="0"/>
          </a:p>
          <a:p>
            <a:r>
              <a:rPr lang="zh-CN" altLang="en-US" dirty="0"/>
              <a:t>报告部分占总成绩的 </a:t>
            </a:r>
            <a:r>
              <a:rPr lang="en-US" altLang="zh-CN" dirty="0"/>
              <a:t>7</a:t>
            </a:r>
            <a:r>
              <a:rPr lang="en-US" altLang="zh-CN" dirty="0" smtClean="0"/>
              <a:t>0</a:t>
            </a:r>
            <a:r>
              <a:rPr lang="en-US" altLang="zh-CN" dirty="0"/>
              <a:t>%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97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书面报告的提纲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视觉任务</a:t>
            </a:r>
          </a:p>
          <a:p>
            <a:pPr lvl="1"/>
            <a:r>
              <a:rPr lang="zh-CN" altLang="en-US" dirty="0" smtClean="0"/>
              <a:t>叙述你选择</a:t>
            </a:r>
            <a:r>
              <a:rPr lang="zh-CN" altLang="en-US" dirty="0"/>
              <a:t>的视觉任务</a:t>
            </a:r>
          </a:p>
          <a:p>
            <a:pPr lvl="1"/>
            <a:r>
              <a:rPr lang="zh-CN" altLang="en-US" dirty="0" smtClean="0"/>
              <a:t>列举实例说明</a:t>
            </a:r>
            <a:r>
              <a:rPr lang="zh-CN" altLang="en-US" dirty="0"/>
              <a:t>应用场合</a:t>
            </a:r>
          </a:p>
          <a:p>
            <a:r>
              <a:rPr lang="zh-CN" altLang="en-US" dirty="0"/>
              <a:t>方法</a:t>
            </a:r>
          </a:p>
          <a:p>
            <a:pPr lvl="1"/>
            <a:r>
              <a:rPr lang="zh-CN" altLang="en-US" dirty="0" smtClean="0"/>
              <a:t>叙述你选择</a:t>
            </a:r>
            <a:r>
              <a:rPr lang="zh-CN" altLang="en-US" dirty="0"/>
              <a:t>的两种方法，包括步骤和</a:t>
            </a:r>
            <a:r>
              <a:rPr lang="zh-CN" altLang="en-US" dirty="0" smtClean="0"/>
              <a:t>动机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5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3141</TotalTime>
  <Words>430</Words>
  <Application>Microsoft Office PowerPoint</Application>
  <PresentationFormat>全屏显示(4:3)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华文新魏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Office 主题​​</vt:lpstr>
      <vt:lpstr>课程项目</vt:lpstr>
      <vt:lpstr>选题</vt:lpstr>
      <vt:lpstr>第一阶段的要求</vt:lpstr>
      <vt:lpstr>演讲</vt:lpstr>
      <vt:lpstr>演讲 PPT 的提纲</vt:lpstr>
      <vt:lpstr>PowerPoint 演示文稿</vt:lpstr>
      <vt:lpstr>第二阶段的要求</vt:lpstr>
      <vt:lpstr>提交报告</vt:lpstr>
      <vt:lpstr>书面报告的提纲</vt:lpstr>
      <vt:lpstr>PowerPoint 演示文稿</vt:lpstr>
      <vt:lpstr>谢谢参与！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and Artificial Life</dc:title>
  <dc:creator>ChenYQ</dc:creator>
  <cp:lastModifiedBy>CYQ</cp:lastModifiedBy>
  <cp:revision>662</cp:revision>
  <cp:lastPrinted>2014-09-21T05:36:30Z</cp:lastPrinted>
  <dcterms:created xsi:type="dcterms:W3CDTF">2001-08-29T11:58:46Z</dcterms:created>
  <dcterms:modified xsi:type="dcterms:W3CDTF">2018-12-15T07:09:07Z</dcterms:modified>
</cp:coreProperties>
</file>